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500" r:id="rId2"/>
    <p:sldId id="783" r:id="rId3"/>
    <p:sldId id="1011" r:id="rId4"/>
    <p:sldId id="1045" r:id="rId5"/>
    <p:sldId id="1046" r:id="rId6"/>
    <p:sldId id="1047" r:id="rId7"/>
    <p:sldId id="1048" r:id="rId8"/>
    <p:sldId id="1022" r:id="rId9"/>
    <p:sldId id="1023" r:id="rId10"/>
    <p:sldId id="1050" r:id="rId11"/>
    <p:sldId id="965" r:id="rId12"/>
    <p:sldId id="1027" r:id="rId13"/>
    <p:sldId id="1074" r:id="rId14"/>
    <p:sldId id="1019" r:id="rId15"/>
    <p:sldId id="1024" r:id="rId16"/>
    <p:sldId id="1051" r:id="rId17"/>
    <p:sldId id="1062" r:id="rId18"/>
    <p:sldId id="1061" r:id="rId19"/>
    <p:sldId id="1041" r:id="rId20"/>
    <p:sldId id="1071" r:id="rId21"/>
    <p:sldId id="815" r:id="rId22"/>
    <p:sldId id="813" r:id="rId23"/>
    <p:sldId id="1031" r:id="rId24"/>
    <p:sldId id="1030" r:id="rId25"/>
    <p:sldId id="817" r:id="rId26"/>
    <p:sldId id="1072" r:id="rId27"/>
    <p:sldId id="1073" r:id="rId28"/>
    <p:sldId id="1067" r:id="rId29"/>
    <p:sldId id="1049" r:id="rId30"/>
    <p:sldId id="1034" r:id="rId31"/>
    <p:sldId id="984" r:id="rId32"/>
    <p:sldId id="1032" r:id="rId33"/>
    <p:sldId id="986" r:id="rId34"/>
    <p:sldId id="845" r:id="rId35"/>
    <p:sldId id="1035" r:id="rId36"/>
    <p:sldId id="1028" r:id="rId37"/>
    <p:sldId id="1044" r:id="rId38"/>
    <p:sldId id="1004" r:id="rId39"/>
    <p:sldId id="88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2" userDrawn="1">
          <p15:clr>
            <a:srgbClr val="A4A3A4"/>
          </p15:clr>
        </p15:guide>
        <p15:guide id="4" pos="1440" userDrawn="1">
          <p15:clr>
            <a:srgbClr val="A4A3A4"/>
          </p15:clr>
        </p15:guide>
        <p15:guide id="5" pos="2496" userDrawn="1">
          <p15:clr>
            <a:srgbClr val="A4A3A4"/>
          </p15:clr>
        </p15:guide>
        <p15:guide id="6" pos="3384" userDrawn="1">
          <p15:clr>
            <a:srgbClr val="A4A3A4"/>
          </p15:clr>
        </p15:guide>
        <p15:guide id="7" pos="4320" userDrawn="1">
          <p15:clr>
            <a:srgbClr val="A4A3A4"/>
          </p15:clr>
        </p15:guide>
        <p15:guide id="8" pos="5184" userDrawn="1">
          <p15:clr>
            <a:srgbClr val="A4A3A4"/>
          </p15:clr>
        </p15:guide>
        <p15:guide id="9" orient="horz" pos="30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an Pennington" initials="KP" lastIdx="1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5"/>
    <a:srgbClr val="809555"/>
    <a:srgbClr val="4977A4"/>
    <a:srgbClr val="46545E"/>
    <a:srgbClr val="67A7E7"/>
    <a:srgbClr val="B3D177"/>
    <a:srgbClr val="2B84DD"/>
    <a:srgbClr val="FAFAFA"/>
    <a:srgbClr val="2D353B"/>
    <a:srgbClr val="328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3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446" y="90"/>
      </p:cViewPr>
      <p:guideLst>
        <p:guide orient="horz" pos="1704"/>
        <p:guide pos="2880"/>
        <p:guide pos="552"/>
        <p:guide pos="1440"/>
        <p:guide pos="2496"/>
        <p:guide pos="3384"/>
        <p:guide pos="4320"/>
        <p:guide pos="5184"/>
        <p:guide orient="horz" pos="30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1812" y="4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3D69B"/>
            </a:solidFill>
          </c:spPr>
          <c:dPt>
            <c:idx val="0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26-4BB5-950C-A472B251B7E9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26-4BB5-950C-A472B251B7E9}"/>
              </c:ext>
            </c:extLst>
          </c:dPt>
          <c:dPt>
            <c:idx val="2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26-4BB5-950C-A472B251B7E9}"/>
              </c:ext>
            </c:extLst>
          </c:dPt>
          <c:dPt>
            <c:idx val="3"/>
            <c:bubble3D val="0"/>
            <c:spPr>
              <a:solidFill>
                <a:srgbClr val="CFD5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26-4BB5-950C-A472B251B7E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26-4BB5-950C-A472B251B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17T08:08:02.063" idx="10">
    <p:pos x="10" y="10"/>
    <p:text>Agree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17T08:19:57.535" idx="17">
    <p:pos x="5438" y="3859"/>
    <p:text>#10- don't capitiaize "Their"</p:text>
    <p:extLst>
      <p:ext uri="{C676402C-5697-4E1C-873F-D02D1690AC5C}">
        <p15:threadingInfo xmlns:p15="http://schemas.microsoft.com/office/powerpoint/2012/main" timeZoneBias="48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6B6903-0A53-3B45-9178-5FE4B930D25F}" type="doc">
      <dgm:prSet loTypeId="urn:microsoft.com/office/officeart/2005/8/layout/vList4#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E84E37-7610-C945-8029-212ABE52F34C}">
      <dgm:prSet phldrT="[Text]" custT="1"/>
      <dgm:spPr/>
      <dgm:t>
        <a:bodyPr/>
        <a:lstStyle/>
        <a:p>
          <a:endParaRPr lang="en-US" sz="900" dirty="0"/>
        </a:p>
        <a:p>
          <a:endParaRPr lang="en-US" sz="900" dirty="0"/>
        </a:p>
        <a:p>
          <a:r>
            <a:rPr lang="en-US" sz="900" dirty="0"/>
            <a:t>VISTA CONEJO, MORENO VALLEY CA </a:t>
          </a:r>
        </a:p>
      </dgm:t>
    </dgm:pt>
    <dgm:pt modelId="{2B3F2A61-9181-EB4D-919B-9A23A65E9777}" type="parTrans" cxnId="{39A52BEB-E8DB-8041-992C-2053522AB2E7}">
      <dgm:prSet/>
      <dgm:spPr/>
      <dgm:t>
        <a:bodyPr/>
        <a:lstStyle/>
        <a:p>
          <a:endParaRPr lang="en-US"/>
        </a:p>
      </dgm:t>
    </dgm:pt>
    <dgm:pt modelId="{D1C36F3D-4F50-4A46-8FCB-C7B8B0D14E71}" type="sibTrans" cxnId="{39A52BEB-E8DB-8041-992C-2053522AB2E7}">
      <dgm:prSet/>
      <dgm:spPr/>
      <dgm:t>
        <a:bodyPr/>
        <a:lstStyle/>
        <a:p>
          <a:endParaRPr lang="en-US"/>
        </a:p>
      </dgm:t>
    </dgm:pt>
    <dgm:pt modelId="{236AB7DC-1564-0548-BC21-029345A91C53}">
      <dgm:prSet phldrT="[Text]" custT="1"/>
      <dgm:spPr/>
      <dgm:t>
        <a:bodyPr/>
        <a:lstStyle/>
        <a:p>
          <a:r>
            <a:rPr lang="en-US" sz="900" dirty="0"/>
            <a:t>4 BED, 2.5 BATH, 2400 SF</a:t>
          </a:r>
        </a:p>
      </dgm:t>
    </dgm:pt>
    <dgm:pt modelId="{FDA3DD6B-A275-9547-99C7-B62640A1992B}" type="parTrans" cxnId="{4899CC32-FFCB-BA40-930A-93236E78064E}">
      <dgm:prSet/>
      <dgm:spPr/>
      <dgm:t>
        <a:bodyPr/>
        <a:lstStyle/>
        <a:p>
          <a:endParaRPr lang="en-US"/>
        </a:p>
      </dgm:t>
    </dgm:pt>
    <dgm:pt modelId="{FFADEA5C-AFEC-BA4C-83CC-D48275609BAC}" type="sibTrans" cxnId="{4899CC32-FFCB-BA40-930A-93236E78064E}">
      <dgm:prSet/>
      <dgm:spPr/>
      <dgm:t>
        <a:bodyPr/>
        <a:lstStyle/>
        <a:p>
          <a:endParaRPr lang="en-US"/>
        </a:p>
      </dgm:t>
    </dgm:pt>
    <dgm:pt modelId="{B85AC1EC-BB77-E04A-A719-BF32CAC4B436}">
      <dgm:prSet phldrT="[Text]" custT="1"/>
      <dgm:spPr/>
      <dgm:t>
        <a:bodyPr/>
        <a:lstStyle/>
        <a:p>
          <a:endParaRPr lang="en-US" sz="900" dirty="0"/>
        </a:p>
        <a:p>
          <a:endParaRPr lang="en-US" sz="900" dirty="0"/>
        </a:p>
        <a:p>
          <a:r>
            <a:rPr lang="en-US" sz="900" dirty="0"/>
            <a:t>LIMECRST, RIVERSIDE (ORANGECREST)</a:t>
          </a:r>
        </a:p>
      </dgm:t>
    </dgm:pt>
    <dgm:pt modelId="{31F7ADFB-F5A3-6542-A5B1-E7C7BC6923E4}" type="parTrans" cxnId="{DDE85ADB-8C22-DB49-A0CA-E2475BE781A2}">
      <dgm:prSet/>
      <dgm:spPr/>
      <dgm:t>
        <a:bodyPr/>
        <a:lstStyle/>
        <a:p>
          <a:endParaRPr lang="en-US"/>
        </a:p>
      </dgm:t>
    </dgm:pt>
    <dgm:pt modelId="{C85F967A-20DA-4C42-B321-B5FC27158C20}" type="sibTrans" cxnId="{DDE85ADB-8C22-DB49-A0CA-E2475BE781A2}">
      <dgm:prSet/>
      <dgm:spPr/>
      <dgm:t>
        <a:bodyPr/>
        <a:lstStyle/>
        <a:p>
          <a:endParaRPr lang="en-US"/>
        </a:p>
      </dgm:t>
    </dgm:pt>
    <dgm:pt modelId="{A6BBE65E-9605-1940-8A74-4E8F41236BEE}">
      <dgm:prSet phldrT="[Text]" custT="1"/>
      <dgm:spPr/>
      <dgm:t>
        <a:bodyPr/>
        <a:lstStyle/>
        <a:p>
          <a:r>
            <a:rPr lang="en-US" sz="900" dirty="0"/>
            <a:t>4 BED, 3 FULL BATHS,  1922 SF</a:t>
          </a:r>
        </a:p>
      </dgm:t>
    </dgm:pt>
    <dgm:pt modelId="{A8509C41-C0E3-384A-B2B0-47BD15B35F2C}" type="parTrans" cxnId="{C9E7A70D-215D-CF41-BDEC-18F7306B837D}">
      <dgm:prSet/>
      <dgm:spPr/>
      <dgm:t>
        <a:bodyPr/>
        <a:lstStyle/>
        <a:p>
          <a:endParaRPr lang="en-US"/>
        </a:p>
      </dgm:t>
    </dgm:pt>
    <dgm:pt modelId="{B0E89967-B1F3-F94E-9313-BF5F95AA86D7}" type="sibTrans" cxnId="{C9E7A70D-215D-CF41-BDEC-18F7306B837D}">
      <dgm:prSet/>
      <dgm:spPr/>
      <dgm:t>
        <a:bodyPr/>
        <a:lstStyle/>
        <a:p>
          <a:endParaRPr lang="en-US"/>
        </a:p>
      </dgm:t>
    </dgm:pt>
    <dgm:pt modelId="{6F10EDFC-5824-764D-9F91-D71B15C5E798}">
      <dgm:prSet phldrT="[Text]" custT="1"/>
      <dgm:spPr/>
      <dgm:t>
        <a:bodyPr/>
        <a:lstStyle/>
        <a:p>
          <a:endParaRPr lang="en-US" sz="700" dirty="0"/>
        </a:p>
        <a:p>
          <a:endParaRPr lang="en-US" sz="700" dirty="0"/>
        </a:p>
        <a:p>
          <a:endParaRPr lang="en-US" sz="700" dirty="0"/>
        </a:p>
        <a:p>
          <a:r>
            <a:rPr lang="en-US" sz="900" dirty="0"/>
            <a:t>MISSON GROVE, RIVERSIDE </a:t>
          </a:r>
        </a:p>
      </dgm:t>
    </dgm:pt>
    <dgm:pt modelId="{3B8BB4EA-B07E-C349-99F6-7FD465EB4329}" type="parTrans" cxnId="{C46259D0-81EE-F541-98C5-EADD1FE70160}">
      <dgm:prSet/>
      <dgm:spPr/>
      <dgm:t>
        <a:bodyPr/>
        <a:lstStyle/>
        <a:p>
          <a:endParaRPr lang="en-US"/>
        </a:p>
      </dgm:t>
    </dgm:pt>
    <dgm:pt modelId="{1E5FC3CC-D683-0547-B39F-4003DA6CA69B}" type="sibTrans" cxnId="{C46259D0-81EE-F541-98C5-EADD1FE70160}">
      <dgm:prSet/>
      <dgm:spPr/>
      <dgm:t>
        <a:bodyPr/>
        <a:lstStyle/>
        <a:p>
          <a:endParaRPr lang="en-US"/>
        </a:p>
      </dgm:t>
    </dgm:pt>
    <dgm:pt modelId="{E48E70D6-4B5C-4B44-8CFE-2C41EFEF471E}">
      <dgm:prSet phldrT="[Text]" custT="1"/>
      <dgm:spPr/>
      <dgm:t>
        <a:bodyPr/>
        <a:lstStyle/>
        <a:p>
          <a:r>
            <a:rPr lang="en-US" sz="900" dirty="0"/>
            <a:t>4 BED, 3 BATH, 2610 SF</a:t>
          </a:r>
        </a:p>
      </dgm:t>
    </dgm:pt>
    <dgm:pt modelId="{8DD48D2F-D622-EA45-9D07-8B6B46D73D97}" type="parTrans" cxnId="{14B7E168-1CE4-2F4D-B8C4-FFDCCDA3EF0C}">
      <dgm:prSet/>
      <dgm:spPr/>
      <dgm:t>
        <a:bodyPr/>
        <a:lstStyle/>
        <a:p>
          <a:endParaRPr lang="en-US"/>
        </a:p>
      </dgm:t>
    </dgm:pt>
    <dgm:pt modelId="{4F87206A-D713-6B40-BDB6-48C7FD5FB061}" type="sibTrans" cxnId="{14B7E168-1CE4-2F4D-B8C4-FFDCCDA3EF0C}">
      <dgm:prSet/>
      <dgm:spPr/>
      <dgm:t>
        <a:bodyPr/>
        <a:lstStyle/>
        <a:p>
          <a:endParaRPr lang="en-US"/>
        </a:p>
      </dgm:t>
    </dgm:pt>
    <dgm:pt modelId="{363F0AC0-6468-FF4E-BF28-97E14AF5109E}">
      <dgm:prSet phldrT="[Text]" custT="1"/>
      <dgm:spPr/>
      <dgm:t>
        <a:bodyPr/>
        <a:lstStyle/>
        <a:p>
          <a:r>
            <a:rPr lang="en-US" sz="900" dirty="0"/>
            <a:t> MANAGED 13 YEARS</a:t>
          </a:r>
        </a:p>
      </dgm:t>
    </dgm:pt>
    <dgm:pt modelId="{C0F46DCA-970F-6742-9CF0-AD9340AEF82D}" type="parTrans" cxnId="{5FC34E57-CDFE-4B41-94CE-FEE95DA077C4}">
      <dgm:prSet/>
      <dgm:spPr/>
      <dgm:t>
        <a:bodyPr/>
        <a:lstStyle/>
        <a:p>
          <a:endParaRPr lang="en-US"/>
        </a:p>
      </dgm:t>
    </dgm:pt>
    <dgm:pt modelId="{C67C511B-462D-FE49-9A3D-3DCD80D16553}" type="sibTrans" cxnId="{5FC34E57-CDFE-4B41-94CE-FEE95DA077C4}">
      <dgm:prSet/>
      <dgm:spPr/>
      <dgm:t>
        <a:bodyPr/>
        <a:lstStyle/>
        <a:p>
          <a:endParaRPr lang="en-US"/>
        </a:p>
      </dgm:t>
    </dgm:pt>
    <dgm:pt modelId="{49125264-FB02-8E4D-9645-FABFDDA3D962}">
      <dgm:prSet phldrT="[Text]" custT="1"/>
      <dgm:spPr/>
      <dgm:t>
        <a:bodyPr/>
        <a:lstStyle/>
        <a:p>
          <a:r>
            <a:rPr lang="en-US" sz="900" dirty="0"/>
            <a:t>CURRENT RENT $1820</a:t>
          </a:r>
        </a:p>
      </dgm:t>
    </dgm:pt>
    <dgm:pt modelId="{74829D16-5F8E-764F-BB15-3860D264DBDE}" type="parTrans" cxnId="{4C6321B1-8F3B-3B45-8477-DEAB344098D2}">
      <dgm:prSet/>
      <dgm:spPr/>
      <dgm:t>
        <a:bodyPr/>
        <a:lstStyle/>
        <a:p>
          <a:endParaRPr lang="en-US"/>
        </a:p>
      </dgm:t>
    </dgm:pt>
    <dgm:pt modelId="{C7FF0E97-6100-B148-8E4E-59062E25BB4A}" type="sibTrans" cxnId="{4C6321B1-8F3B-3B45-8477-DEAB344098D2}">
      <dgm:prSet/>
      <dgm:spPr/>
      <dgm:t>
        <a:bodyPr/>
        <a:lstStyle/>
        <a:p>
          <a:endParaRPr lang="en-US"/>
        </a:p>
      </dgm:t>
    </dgm:pt>
    <dgm:pt modelId="{CBAD9EDE-9F98-1F4D-B1F0-C2281EFF4442}">
      <dgm:prSet phldrT="[Text]" custT="1"/>
      <dgm:spPr/>
      <dgm:t>
        <a:bodyPr/>
        <a:lstStyle/>
        <a:p>
          <a:r>
            <a:rPr lang="en-US" sz="900" dirty="0"/>
            <a:t>CURRENT RENT $1975</a:t>
          </a:r>
        </a:p>
      </dgm:t>
    </dgm:pt>
    <dgm:pt modelId="{6952E226-1E97-F348-ADFA-79CC4AD55976}" type="parTrans" cxnId="{71038445-D72C-7D4F-ABF0-EAC47CDA37AB}">
      <dgm:prSet/>
      <dgm:spPr/>
      <dgm:t>
        <a:bodyPr/>
        <a:lstStyle/>
        <a:p>
          <a:endParaRPr lang="en-US"/>
        </a:p>
      </dgm:t>
    </dgm:pt>
    <dgm:pt modelId="{2407C1BD-DEDF-0942-B966-3D05BA753414}" type="sibTrans" cxnId="{71038445-D72C-7D4F-ABF0-EAC47CDA37AB}">
      <dgm:prSet/>
      <dgm:spPr/>
      <dgm:t>
        <a:bodyPr/>
        <a:lstStyle/>
        <a:p>
          <a:endParaRPr lang="en-US"/>
        </a:p>
      </dgm:t>
    </dgm:pt>
    <dgm:pt modelId="{E05B0A47-A6D6-484D-80B2-306DE6E6CDF9}">
      <dgm:prSet phldrT="[Text]" custT="1"/>
      <dgm:spPr/>
      <dgm:t>
        <a:bodyPr/>
        <a:lstStyle/>
        <a:p>
          <a:r>
            <a:rPr lang="en-US" sz="900" dirty="0"/>
            <a:t>CURRENT RENT $2175</a:t>
          </a:r>
        </a:p>
      </dgm:t>
    </dgm:pt>
    <dgm:pt modelId="{FCBBC324-738D-F64F-B20D-985B0D23DF33}" type="parTrans" cxnId="{548D2BA2-CF59-EF46-B896-B98686D18F27}">
      <dgm:prSet/>
      <dgm:spPr/>
      <dgm:t>
        <a:bodyPr/>
        <a:lstStyle/>
        <a:p>
          <a:endParaRPr lang="en-US"/>
        </a:p>
      </dgm:t>
    </dgm:pt>
    <dgm:pt modelId="{84AD16C2-E5DE-8C41-ACED-CC83174711B0}" type="sibTrans" cxnId="{548D2BA2-CF59-EF46-B896-B98686D18F27}">
      <dgm:prSet/>
      <dgm:spPr/>
      <dgm:t>
        <a:bodyPr/>
        <a:lstStyle/>
        <a:p>
          <a:endParaRPr lang="en-US"/>
        </a:p>
      </dgm:t>
    </dgm:pt>
    <dgm:pt modelId="{82E89917-E563-D94F-88CC-41BFB0C2ACF1}">
      <dgm:prSet phldrT="[Text]" custT="1"/>
      <dgm:spPr/>
      <dgm:t>
        <a:bodyPr/>
        <a:lstStyle/>
        <a:p>
          <a:r>
            <a:rPr lang="en-US" sz="900" dirty="0"/>
            <a:t>MANAGED SINCE 1998</a:t>
          </a:r>
        </a:p>
      </dgm:t>
    </dgm:pt>
    <dgm:pt modelId="{D62CF76A-1BB1-8D4A-B316-2F1E7C69C59F}" type="parTrans" cxnId="{F81002BA-BF3D-2644-AAE4-21F3BF93EE18}">
      <dgm:prSet/>
      <dgm:spPr/>
      <dgm:t>
        <a:bodyPr/>
        <a:lstStyle/>
        <a:p>
          <a:endParaRPr lang="en-US"/>
        </a:p>
      </dgm:t>
    </dgm:pt>
    <dgm:pt modelId="{A34EB489-24CF-EC4C-9F71-716BFA1B41C1}" type="sibTrans" cxnId="{F81002BA-BF3D-2644-AAE4-21F3BF93EE18}">
      <dgm:prSet/>
      <dgm:spPr/>
      <dgm:t>
        <a:bodyPr/>
        <a:lstStyle/>
        <a:p>
          <a:endParaRPr lang="en-US"/>
        </a:p>
      </dgm:t>
    </dgm:pt>
    <dgm:pt modelId="{E3CC4D76-9622-6F40-8D3A-5965A4A974F2}">
      <dgm:prSet phldrT="[Text]" custT="1"/>
      <dgm:spPr/>
      <dgm:t>
        <a:bodyPr/>
        <a:lstStyle/>
        <a:p>
          <a:r>
            <a:rPr lang="en-US" sz="900" dirty="0">
              <a:solidFill>
                <a:schemeClr val="bg1"/>
              </a:solidFill>
            </a:rPr>
            <a:t>MANAGED 8 YEARS BY MANAGEMENT ONE</a:t>
          </a:r>
        </a:p>
      </dgm:t>
    </dgm:pt>
    <dgm:pt modelId="{5C0AA115-0C5E-C74C-9931-5132C4E08260}" type="parTrans" cxnId="{698A9782-9267-5B48-BF0A-AC88599203F7}">
      <dgm:prSet/>
      <dgm:spPr/>
      <dgm:t>
        <a:bodyPr/>
        <a:lstStyle/>
        <a:p>
          <a:endParaRPr lang="en-US"/>
        </a:p>
      </dgm:t>
    </dgm:pt>
    <dgm:pt modelId="{3B66FC5A-F530-7A41-B14B-733EEAD60E9E}" type="sibTrans" cxnId="{698A9782-9267-5B48-BF0A-AC88599203F7}">
      <dgm:prSet/>
      <dgm:spPr/>
      <dgm:t>
        <a:bodyPr/>
        <a:lstStyle/>
        <a:p>
          <a:endParaRPr lang="en-US"/>
        </a:p>
      </dgm:t>
    </dgm:pt>
    <dgm:pt modelId="{235192F4-0493-2140-BEB9-58622F6B4D65}">
      <dgm:prSet phldrT="[Text]" custT="1"/>
      <dgm:spPr/>
      <dgm:t>
        <a:bodyPr/>
        <a:lstStyle/>
        <a:p>
          <a:r>
            <a:rPr lang="en-US" sz="900" dirty="0">
              <a:solidFill>
                <a:schemeClr val="bg1"/>
              </a:solidFill>
            </a:rPr>
            <a:t>MAINTENANCE HISTORY AVAILABLE</a:t>
          </a:r>
          <a:endParaRPr lang="en-US" sz="900" dirty="0"/>
        </a:p>
      </dgm:t>
    </dgm:pt>
    <dgm:pt modelId="{9B31C63F-CCDB-BE49-997A-0B811E94ED18}" type="parTrans" cxnId="{66968A34-E507-D14F-855A-43702B2319FD}">
      <dgm:prSet/>
      <dgm:spPr/>
      <dgm:t>
        <a:bodyPr/>
        <a:lstStyle/>
        <a:p>
          <a:endParaRPr lang="en-US"/>
        </a:p>
      </dgm:t>
    </dgm:pt>
    <dgm:pt modelId="{52C9571B-0CDD-4C45-8181-C4B2242D4D3F}" type="sibTrans" cxnId="{66968A34-E507-D14F-855A-43702B2319FD}">
      <dgm:prSet/>
      <dgm:spPr/>
      <dgm:t>
        <a:bodyPr/>
        <a:lstStyle/>
        <a:p>
          <a:endParaRPr lang="en-US"/>
        </a:p>
      </dgm:t>
    </dgm:pt>
    <dgm:pt modelId="{7CDEA1E3-542B-4159-932A-7A5B9FC53FCD}">
      <dgm:prSet phldrT="[Text]" custT="1"/>
      <dgm:spPr/>
      <dgm:t>
        <a:bodyPr/>
        <a:lstStyle/>
        <a:p>
          <a:r>
            <a:rPr lang="en-US" sz="900" dirty="0">
              <a:solidFill>
                <a:schemeClr val="bg1"/>
              </a:solidFill>
            </a:rPr>
            <a:t>MAINTENANCE HISTORY AVAILABLE</a:t>
          </a:r>
        </a:p>
      </dgm:t>
    </dgm:pt>
    <dgm:pt modelId="{92217806-7F0B-463C-B1C2-77F171857829}" type="parTrans" cxnId="{CAABE49B-C925-4BD6-BA28-268340C74D3D}">
      <dgm:prSet/>
      <dgm:spPr/>
      <dgm:t>
        <a:bodyPr/>
        <a:lstStyle/>
        <a:p>
          <a:endParaRPr lang="en-US"/>
        </a:p>
      </dgm:t>
    </dgm:pt>
    <dgm:pt modelId="{0973026F-FCC0-4CAB-9815-3C0C35EF547E}" type="sibTrans" cxnId="{CAABE49B-C925-4BD6-BA28-268340C74D3D}">
      <dgm:prSet/>
      <dgm:spPr/>
      <dgm:t>
        <a:bodyPr/>
        <a:lstStyle/>
        <a:p>
          <a:endParaRPr lang="en-US"/>
        </a:p>
      </dgm:t>
    </dgm:pt>
    <dgm:pt modelId="{D0C3B61C-0F63-4175-8A11-1D52518E2491}">
      <dgm:prSet phldrT="[Text]" custT="1"/>
      <dgm:spPr/>
      <dgm:t>
        <a:bodyPr/>
        <a:lstStyle/>
        <a:p>
          <a:r>
            <a:rPr lang="en-US" sz="900" dirty="0"/>
            <a:t> MAINTENANCE HISTORY AVAILABLE</a:t>
          </a:r>
        </a:p>
      </dgm:t>
    </dgm:pt>
    <dgm:pt modelId="{FD586D83-69E5-4C80-A2D6-1D286E5C9DA2}" type="parTrans" cxnId="{20DFBE1C-7280-43B9-8E47-A80D0315B6DF}">
      <dgm:prSet/>
      <dgm:spPr/>
      <dgm:t>
        <a:bodyPr/>
        <a:lstStyle/>
        <a:p>
          <a:endParaRPr lang="en-US"/>
        </a:p>
      </dgm:t>
    </dgm:pt>
    <dgm:pt modelId="{45CF5309-F311-4506-BD73-064D5441E14E}" type="sibTrans" cxnId="{20DFBE1C-7280-43B9-8E47-A80D0315B6DF}">
      <dgm:prSet/>
      <dgm:spPr/>
      <dgm:t>
        <a:bodyPr/>
        <a:lstStyle/>
        <a:p>
          <a:endParaRPr lang="en-US"/>
        </a:p>
      </dgm:t>
    </dgm:pt>
    <dgm:pt modelId="{A6B3269C-A7E8-0941-B3D4-1991869398B2}" type="pres">
      <dgm:prSet presAssocID="{F56B6903-0A53-3B45-9178-5FE4B930D25F}" presName="linear" presStyleCnt="0">
        <dgm:presLayoutVars>
          <dgm:dir/>
          <dgm:resizeHandles val="exact"/>
        </dgm:presLayoutVars>
      </dgm:prSet>
      <dgm:spPr/>
    </dgm:pt>
    <dgm:pt modelId="{44DE6025-5142-A348-9EF2-85D00AF602D0}" type="pres">
      <dgm:prSet presAssocID="{20E84E37-7610-C945-8029-212ABE52F34C}" presName="comp" presStyleCnt="0"/>
      <dgm:spPr/>
    </dgm:pt>
    <dgm:pt modelId="{3AE77DF4-1159-5C4C-8562-97B461CDF12A}" type="pres">
      <dgm:prSet presAssocID="{20E84E37-7610-C945-8029-212ABE52F34C}" presName="box" presStyleLbl="node1" presStyleIdx="0" presStyleCnt="3" custLinFactNeighborX="-432" custLinFactNeighborY="4249"/>
      <dgm:spPr/>
    </dgm:pt>
    <dgm:pt modelId="{7F617DB5-3B67-0A45-B832-7D8D4CFA691E}" type="pres">
      <dgm:prSet presAssocID="{20E84E37-7610-C945-8029-212ABE52F34C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4C5065-3821-0242-980B-ACC7849DCF7D}" type="pres">
      <dgm:prSet presAssocID="{20E84E37-7610-C945-8029-212ABE52F34C}" presName="text" presStyleLbl="node1" presStyleIdx="0" presStyleCnt="3">
        <dgm:presLayoutVars>
          <dgm:bulletEnabled val="1"/>
        </dgm:presLayoutVars>
      </dgm:prSet>
      <dgm:spPr/>
    </dgm:pt>
    <dgm:pt modelId="{37E04C58-01EA-0943-9D15-FCA0387B0EE5}" type="pres">
      <dgm:prSet presAssocID="{D1C36F3D-4F50-4A46-8FCB-C7B8B0D14E71}" presName="spacer" presStyleCnt="0"/>
      <dgm:spPr/>
    </dgm:pt>
    <dgm:pt modelId="{1B7C3969-B252-384C-B18B-B0ACAF0C8C03}" type="pres">
      <dgm:prSet presAssocID="{B85AC1EC-BB77-E04A-A719-BF32CAC4B436}" presName="comp" presStyleCnt="0"/>
      <dgm:spPr/>
    </dgm:pt>
    <dgm:pt modelId="{77D2D38D-10EA-044E-9023-5907E99623DC}" type="pres">
      <dgm:prSet presAssocID="{B85AC1EC-BB77-E04A-A719-BF32CAC4B436}" presName="box" presStyleLbl="node1" presStyleIdx="1" presStyleCnt="3"/>
      <dgm:spPr/>
    </dgm:pt>
    <dgm:pt modelId="{46C18628-9762-A646-AEC7-64A4F0A52705}" type="pres">
      <dgm:prSet presAssocID="{B85AC1EC-BB77-E04A-A719-BF32CAC4B436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4C606DC-AAC4-F549-9545-BEAE6ECB8E5D}" type="pres">
      <dgm:prSet presAssocID="{B85AC1EC-BB77-E04A-A719-BF32CAC4B436}" presName="text" presStyleLbl="node1" presStyleIdx="1" presStyleCnt="3">
        <dgm:presLayoutVars>
          <dgm:bulletEnabled val="1"/>
        </dgm:presLayoutVars>
      </dgm:prSet>
      <dgm:spPr/>
    </dgm:pt>
    <dgm:pt modelId="{4BF3AE64-EB56-2B4C-9CF3-AEA286E4D857}" type="pres">
      <dgm:prSet presAssocID="{C85F967A-20DA-4C42-B321-B5FC27158C20}" presName="spacer" presStyleCnt="0"/>
      <dgm:spPr/>
    </dgm:pt>
    <dgm:pt modelId="{2FD4E195-1806-5D4F-8D1D-DFB16CB6B9FC}" type="pres">
      <dgm:prSet presAssocID="{6F10EDFC-5824-764D-9F91-D71B15C5E798}" presName="comp" presStyleCnt="0"/>
      <dgm:spPr/>
    </dgm:pt>
    <dgm:pt modelId="{FDF3B572-17BC-C547-8570-4484846A51C9}" type="pres">
      <dgm:prSet presAssocID="{6F10EDFC-5824-764D-9F91-D71B15C5E798}" presName="box" presStyleLbl="node1" presStyleIdx="2" presStyleCnt="3"/>
      <dgm:spPr/>
    </dgm:pt>
    <dgm:pt modelId="{B167572E-D48E-5947-BED9-25F7F8ECB5D0}" type="pres">
      <dgm:prSet presAssocID="{6F10EDFC-5824-764D-9F91-D71B15C5E798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9B333E2-A65A-774C-A222-119FD977BB83}" type="pres">
      <dgm:prSet presAssocID="{6F10EDFC-5824-764D-9F91-D71B15C5E798}" presName="text" presStyleLbl="node1" presStyleIdx="2" presStyleCnt="3">
        <dgm:presLayoutVars>
          <dgm:bulletEnabled val="1"/>
        </dgm:presLayoutVars>
      </dgm:prSet>
      <dgm:spPr/>
    </dgm:pt>
  </dgm:ptLst>
  <dgm:cxnLst>
    <dgm:cxn modelId="{20B18500-CD21-4F07-B5EB-D2A97C216B81}" type="presOf" srcId="{E48E70D6-4B5C-4B44-8CFE-2C41EFEF471E}" destId="{FDF3B572-17BC-C547-8570-4484846A51C9}" srcOrd="0" destOrd="1" presId="urn:microsoft.com/office/officeart/2005/8/layout/vList4#2"/>
    <dgm:cxn modelId="{AAFEEE0B-4FD2-4166-B014-EC0DA4ACA19B}" type="presOf" srcId="{B85AC1EC-BB77-E04A-A719-BF32CAC4B436}" destId="{74C606DC-AAC4-F549-9545-BEAE6ECB8E5D}" srcOrd="1" destOrd="0" presId="urn:microsoft.com/office/officeart/2005/8/layout/vList4#2"/>
    <dgm:cxn modelId="{C9E7A70D-215D-CF41-BDEC-18F7306B837D}" srcId="{B85AC1EC-BB77-E04A-A719-BF32CAC4B436}" destId="{A6BBE65E-9605-1940-8A74-4E8F41236BEE}" srcOrd="0" destOrd="0" parTransId="{A8509C41-C0E3-384A-B2B0-47BD15B35F2C}" sibTransId="{B0E89967-B1F3-F94E-9313-BF5F95AA86D7}"/>
    <dgm:cxn modelId="{C56E9B0F-D9A9-40D5-AFC8-1EBA7E52E36B}" type="presOf" srcId="{E05B0A47-A6D6-484D-80B2-306DE6E6CDF9}" destId="{FDF3B572-17BC-C547-8570-4484846A51C9}" srcOrd="0" destOrd="2" presId="urn:microsoft.com/office/officeart/2005/8/layout/vList4#2"/>
    <dgm:cxn modelId="{B6B27714-E04D-4A79-9AE1-3D5E386B3A9B}" type="presOf" srcId="{D0C3B61C-0F63-4175-8A11-1D52518E2491}" destId="{B9B333E2-A65A-774C-A222-119FD977BB83}" srcOrd="1" destOrd="4" presId="urn:microsoft.com/office/officeart/2005/8/layout/vList4#2"/>
    <dgm:cxn modelId="{99267E15-EFF9-4A00-BCA8-3293599AF843}" type="presOf" srcId="{6F10EDFC-5824-764D-9F91-D71B15C5E798}" destId="{FDF3B572-17BC-C547-8570-4484846A51C9}" srcOrd="0" destOrd="0" presId="urn:microsoft.com/office/officeart/2005/8/layout/vList4#2"/>
    <dgm:cxn modelId="{923D6D18-1DFB-40ED-9454-2C35BFFF4705}" type="presOf" srcId="{235192F4-0493-2140-BEB9-58622F6B4D65}" destId="{74C606DC-AAC4-F549-9545-BEAE6ECB8E5D}" srcOrd="1" destOrd="4" presId="urn:microsoft.com/office/officeart/2005/8/layout/vList4#2"/>
    <dgm:cxn modelId="{20DFBE1C-7280-43B9-8E47-A80D0315B6DF}" srcId="{6F10EDFC-5824-764D-9F91-D71B15C5E798}" destId="{D0C3B61C-0F63-4175-8A11-1D52518E2491}" srcOrd="3" destOrd="0" parTransId="{FD586D83-69E5-4C80-A2D6-1D286E5C9DA2}" sibTransId="{45CF5309-F311-4506-BD73-064D5441E14E}"/>
    <dgm:cxn modelId="{15016B2C-AB06-431D-A547-5294DCEA740B}" type="presOf" srcId="{E48E70D6-4B5C-4B44-8CFE-2C41EFEF471E}" destId="{B9B333E2-A65A-774C-A222-119FD977BB83}" srcOrd="1" destOrd="1" presId="urn:microsoft.com/office/officeart/2005/8/layout/vList4#2"/>
    <dgm:cxn modelId="{182F6C30-9265-4EDC-8F8D-F1CFA44C066D}" type="presOf" srcId="{CBAD9EDE-9F98-1F4D-B1F0-C2281EFF4442}" destId="{74C606DC-AAC4-F549-9545-BEAE6ECB8E5D}" srcOrd="1" destOrd="2" presId="urn:microsoft.com/office/officeart/2005/8/layout/vList4#2"/>
    <dgm:cxn modelId="{E5662332-43B2-40D7-A1E5-7085635894A6}" type="presOf" srcId="{363F0AC0-6468-FF4E-BF28-97E14AF5109E}" destId="{B9B333E2-A65A-774C-A222-119FD977BB83}" srcOrd="1" destOrd="3" presId="urn:microsoft.com/office/officeart/2005/8/layout/vList4#2"/>
    <dgm:cxn modelId="{4899CC32-FFCB-BA40-930A-93236E78064E}" srcId="{20E84E37-7610-C945-8029-212ABE52F34C}" destId="{236AB7DC-1564-0548-BC21-029345A91C53}" srcOrd="0" destOrd="0" parTransId="{FDA3DD6B-A275-9547-99C7-B62640A1992B}" sibTransId="{FFADEA5C-AFEC-BA4C-83CC-D48275609BAC}"/>
    <dgm:cxn modelId="{66968A34-E507-D14F-855A-43702B2319FD}" srcId="{B85AC1EC-BB77-E04A-A719-BF32CAC4B436}" destId="{235192F4-0493-2140-BEB9-58622F6B4D65}" srcOrd="3" destOrd="0" parTransId="{9B31C63F-CCDB-BE49-997A-0B811E94ED18}" sibTransId="{52C9571B-0CDD-4C45-8181-C4B2242D4D3F}"/>
    <dgm:cxn modelId="{EB93F837-43AE-40EC-B81A-74FC9AEC8D47}" type="presOf" srcId="{7CDEA1E3-542B-4159-932A-7A5B9FC53FCD}" destId="{3AE77DF4-1159-5C4C-8562-97B461CDF12A}" srcOrd="0" destOrd="4" presId="urn:microsoft.com/office/officeart/2005/8/layout/vList4#2"/>
    <dgm:cxn modelId="{075F063A-02E3-4CBA-A8FC-646DBC647741}" type="presOf" srcId="{CBAD9EDE-9F98-1F4D-B1F0-C2281EFF4442}" destId="{77D2D38D-10EA-044E-9023-5907E99623DC}" srcOrd="0" destOrd="2" presId="urn:microsoft.com/office/officeart/2005/8/layout/vList4#2"/>
    <dgm:cxn modelId="{57C1135B-95D6-49D5-933C-CE7E57D59332}" type="presOf" srcId="{236AB7DC-1564-0548-BC21-029345A91C53}" destId="{7A4C5065-3821-0242-980B-ACC7849DCF7D}" srcOrd="1" destOrd="1" presId="urn:microsoft.com/office/officeart/2005/8/layout/vList4#2"/>
    <dgm:cxn modelId="{52EAA660-C715-46E7-B26E-411271A76625}" type="presOf" srcId="{A6BBE65E-9605-1940-8A74-4E8F41236BEE}" destId="{74C606DC-AAC4-F549-9545-BEAE6ECB8E5D}" srcOrd="1" destOrd="1" presId="urn:microsoft.com/office/officeart/2005/8/layout/vList4#2"/>
    <dgm:cxn modelId="{71038445-D72C-7D4F-ABF0-EAC47CDA37AB}" srcId="{B85AC1EC-BB77-E04A-A719-BF32CAC4B436}" destId="{CBAD9EDE-9F98-1F4D-B1F0-C2281EFF4442}" srcOrd="1" destOrd="0" parTransId="{6952E226-1E97-F348-ADFA-79CC4AD55976}" sibTransId="{2407C1BD-DEDF-0942-B966-3D05BA753414}"/>
    <dgm:cxn modelId="{03208B45-A913-4338-8F50-6F0C03B335DF}" type="presOf" srcId="{49125264-FB02-8E4D-9645-FABFDDA3D962}" destId="{7A4C5065-3821-0242-980B-ACC7849DCF7D}" srcOrd="1" destOrd="2" presId="urn:microsoft.com/office/officeart/2005/8/layout/vList4#2"/>
    <dgm:cxn modelId="{E4EEF266-FCA0-4E75-BC18-62EA3CB75108}" type="presOf" srcId="{20E84E37-7610-C945-8029-212ABE52F34C}" destId="{7A4C5065-3821-0242-980B-ACC7849DCF7D}" srcOrd="1" destOrd="0" presId="urn:microsoft.com/office/officeart/2005/8/layout/vList4#2"/>
    <dgm:cxn modelId="{14B7E168-1CE4-2F4D-B8C4-FFDCCDA3EF0C}" srcId="{6F10EDFC-5824-764D-9F91-D71B15C5E798}" destId="{E48E70D6-4B5C-4B44-8CFE-2C41EFEF471E}" srcOrd="0" destOrd="0" parTransId="{8DD48D2F-D622-EA45-9D07-8B6B46D73D97}" sibTransId="{4F87206A-D713-6B40-BDB6-48C7FD5FB061}"/>
    <dgm:cxn modelId="{C1486D74-AF6E-4FE2-9EAF-0A52B566ADA0}" type="presOf" srcId="{49125264-FB02-8E4D-9645-FABFDDA3D962}" destId="{3AE77DF4-1159-5C4C-8562-97B461CDF12A}" srcOrd="0" destOrd="2" presId="urn:microsoft.com/office/officeart/2005/8/layout/vList4#2"/>
    <dgm:cxn modelId="{5FC34E57-CDFE-4B41-94CE-FEE95DA077C4}" srcId="{6F10EDFC-5824-764D-9F91-D71B15C5E798}" destId="{363F0AC0-6468-FF4E-BF28-97E14AF5109E}" srcOrd="2" destOrd="0" parTransId="{C0F46DCA-970F-6742-9CF0-AD9340AEF82D}" sibTransId="{C67C511B-462D-FE49-9A3D-3DCD80D16553}"/>
    <dgm:cxn modelId="{FF716478-A6AC-4062-A883-B636410E998E}" type="presOf" srcId="{363F0AC0-6468-FF4E-BF28-97E14AF5109E}" destId="{FDF3B572-17BC-C547-8570-4484846A51C9}" srcOrd="0" destOrd="3" presId="urn:microsoft.com/office/officeart/2005/8/layout/vList4#2"/>
    <dgm:cxn modelId="{0EE22259-CF8A-4928-9511-4714022D1D01}" type="presOf" srcId="{B85AC1EC-BB77-E04A-A719-BF32CAC4B436}" destId="{77D2D38D-10EA-044E-9023-5907E99623DC}" srcOrd="0" destOrd="0" presId="urn:microsoft.com/office/officeart/2005/8/layout/vList4#2"/>
    <dgm:cxn modelId="{A536C97B-DA6D-4776-9176-D03EB5CA1C21}" type="presOf" srcId="{7CDEA1E3-542B-4159-932A-7A5B9FC53FCD}" destId="{7A4C5065-3821-0242-980B-ACC7849DCF7D}" srcOrd="1" destOrd="4" presId="urn:microsoft.com/office/officeart/2005/8/layout/vList4#2"/>
    <dgm:cxn modelId="{698A9782-9267-5B48-BF0A-AC88599203F7}" srcId="{20E84E37-7610-C945-8029-212ABE52F34C}" destId="{E3CC4D76-9622-6F40-8D3A-5965A4A974F2}" srcOrd="2" destOrd="0" parTransId="{5C0AA115-0C5E-C74C-9931-5132C4E08260}" sibTransId="{3B66FC5A-F530-7A41-B14B-733EEAD60E9E}"/>
    <dgm:cxn modelId="{1381A98A-F6CF-4929-9597-235087B8C968}" type="presOf" srcId="{F56B6903-0A53-3B45-9178-5FE4B930D25F}" destId="{A6B3269C-A7E8-0941-B3D4-1991869398B2}" srcOrd="0" destOrd="0" presId="urn:microsoft.com/office/officeart/2005/8/layout/vList4#2"/>
    <dgm:cxn modelId="{CAABE49B-C925-4BD6-BA28-268340C74D3D}" srcId="{20E84E37-7610-C945-8029-212ABE52F34C}" destId="{7CDEA1E3-542B-4159-932A-7A5B9FC53FCD}" srcOrd="3" destOrd="0" parTransId="{92217806-7F0B-463C-B1C2-77F171857829}" sibTransId="{0973026F-FCC0-4CAB-9815-3C0C35EF547E}"/>
    <dgm:cxn modelId="{2102CE9D-80B8-4733-A349-9D3520BEC333}" type="presOf" srcId="{D0C3B61C-0F63-4175-8A11-1D52518E2491}" destId="{FDF3B572-17BC-C547-8570-4484846A51C9}" srcOrd="0" destOrd="4" presId="urn:microsoft.com/office/officeart/2005/8/layout/vList4#2"/>
    <dgm:cxn modelId="{548D2BA2-CF59-EF46-B896-B98686D18F27}" srcId="{6F10EDFC-5824-764D-9F91-D71B15C5E798}" destId="{E05B0A47-A6D6-484D-80B2-306DE6E6CDF9}" srcOrd="1" destOrd="0" parTransId="{FCBBC324-738D-F64F-B20D-985B0D23DF33}" sibTransId="{84AD16C2-E5DE-8C41-ACED-CC83174711B0}"/>
    <dgm:cxn modelId="{146FBFAC-D7BF-41AB-9FC8-A7662F8497CB}" type="presOf" srcId="{6F10EDFC-5824-764D-9F91-D71B15C5E798}" destId="{B9B333E2-A65A-774C-A222-119FD977BB83}" srcOrd="1" destOrd="0" presId="urn:microsoft.com/office/officeart/2005/8/layout/vList4#2"/>
    <dgm:cxn modelId="{4C6321B1-8F3B-3B45-8477-DEAB344098D2}" srcId="{20E84E37-7610-C945-8029-212ABE52F34C}" destId="{49125264-FB02-8E4D-9645-FABFDDA3D962}" srcOrd="1" destOrd="0" parTransId="{74829D16-5F8E-764F-BB15-3860D264DBDE}" sibTransId="{C7FF0E97-6100-B148-8E4E-59062E25BB4A}"/>
    <dgm:cxn modelId="{DCBB0BB4-286F-417D-89A4-DBD5C67D1CAC}" type="presOf" srcId="{82E89917-E563-D94F-88CC-41BFB0C2ACF1}" destId="{74C606DC-AAC4-F549-9545-BEAE6ECB8E5D}" srcOrd="1" destOrd="3" presId="urn:microsoft.com/office/officeart/2005/8/layout/vList4#2"/>
    <dgm:cxn modelId="{F81002BA-BF3D-2644-AAE4-21F3BF93EE18}" srcId="{B85AC1EC-BB77-E04A-A719-BF32CAC4B436}" destId="{82E89917-E563-D94F-88CC-41BFB0C2ACF1}" srcOrd="2" destOrd="0" parTransId="{D62CF76A-1BB1-8D4A-B316-2F1E7C69C59F}" sibTransId="{A34EB489-24CF-EC4C-9F71-716BFA1B41C1}"/>
    <dgm:cxn modelId="{0D5395BE-D383-44F0-B155-7A2D725A52C6}" type="presOf" srcId="{236AB7DC-1564-0548-BC21-029345A91C53}" destId="{3AE77DF4-1159-5C4C-8562-97B461CDF12A}" srcOrd="0" destOrd="1" presId="urn:microsoft.com/office/officeart/2005/8/layout/vList4#2"/>
    <dgm:cxn modelId="{285681C0-659D-4B51-956A-F2DC92FD235D}" type="presOf" srcId="{82E89917-E563-D94F-88CC-41BFB0C2ACF1}" destId="{77D2D38D-10EA-044E-9023-5907E99623DC}" srcOrd="0" destOrd="3" presId="urn:microsoft.com/office/officeart/2005/8/layout/vList4#2"/>
    <dgm:cxn modelId="{C46259D0-81EE-F541-98C5-EADD1FE70160}" srcId="{F56B6903-0A53-3B45-9178-5FE4B930D25F}" destId="{6F10EDFC-5824-764D-9F91-D71B15C5E798}" srcOrd="2" destOrd="0" parTransId="{3B8BB4EA-B07E-C349-99F6-7FD465EB4329}" sibTransId="{1E5FC3CC-D683-0547-B39F-4003DA6CA69B}"/>
    <dgm:cxn modelId="{E08FC1D2-CA03-494F-A86D-EF86567C6E68}" type="presOf" srcId="{E05B0A47-A6D6-484D-80B2-306DE6E6CDF9}" destId="{B9B333E2-A65A-774C-A222-119FD977BB83}" srcOrd="1" destOrd="2" presId="urn:microsoft.com/office/officeart/2005/8/layout/vList4#2"/>
    <dgm:cxn modelId="{1AFEB4D7-8DF6-476A-9B09-7D1DF3BA7A71}" type="presOf" srcId="{235192F4-0493-2140-BEB9-58622F6B4D65}" destId="{77D2D38D-10EA-044E-9023-5907E99623DC}" srcOrd="0" destOrd="4" presId="urn:microsoft.com/office/officeart/2005/8/layout/vList4#2"/>
    <dgm:cxn modelId="{F0C458DA-F7CB-4F5E-9756-9099AFD9BAB0}" type="presOf" srcId="{20E84E37-7610-C945-8029-212ABE52F34C}" destId="{3AE77DF4-1159-5C4C-8562-97B461CDF12A}" srcOrd="0" destOrd="0" presId="urn:microsoft.com/office/officeart/2005/8/layout/vList4#2"/>
    <dgm:cxn modelId="{DDE85ADB-8C22-DB49-A0CA-E2475BE781A2}" srcId="{F56B6903-0A53-3B45-9178-5FE4B930D25F}" destId="{B85AC1EC-BB77-E04A-A719-BF32CAC4B436}" srcOrd="1" destOrd="0" parTransId="{31F7ADFB-F5A3-6542-A5B1-E7C7BC6923E4}" sibTransId="{C85F967A-20DA-4C42-B321-B5FC27158C20}"/>
    <dgm:cxn modelId="{224AB8DC-CC56-476F-A427-E4DFCB14761D}" type="presOf" srcId="{A6BBE65E-9605-1940-8A74-4E8F41236BEE}" destId="{77D2D38D-10EA-044E-9023-5907E99623DC}" srcOrd="0" destOrd="1" presId="urn:microsoft.com/office/officeart/2005/8/layout/vList4#2"/>
    <dgm:cxn modelId="{81272EE7-E024-4AA5-A3CD-CC4DF8809779}" type="presOf" srcId="{E3CC4D76-9622-6F40-8D3A-5965A4A974F2}" destId="{7A4C5065-3821-0242-980B-ACC7849DCF7D}" srcOrd="1" destOrd="3" presId="urn:microsoft.com/office/officeart/2005/8/layout/vList4#2"/>
    <dgm:cxn modelId="{39A52BEB-E8DB-8041-992C-2053522AB2E7}" srcId="{F56B6903-0A53-3B45-9178-5FE4B930D25F}" destId="{20E84E37-7610-C945-8029-212ABE52F34C}" srcOrd="0" destOrd="0" parTransId="{2B3F2A61-9181-EB4D-919B-9A23A65E9777}" sibTransId="{D1C36F3D-4F50-4A46-8FCB-C7B8B0D14E71}"/>
    <dgm:cxn modelId="{43714CFC-2299-473E-B72E-0AE24A7C0D9F}" type="presOf" srcId="{E3CC4D76-9622-6F40-8D3A-5965A4A974F2}" destId="{3AE77DF4-1159-5C4C-8562-97B461CDF12A}" srcOrd="0" destOrd="3" presId="urn:microsoft.com/office/officeart/2005/8/layout/vList4#2"/>
    <dgm:cxn modelId="{9138AFC1-D442-4085-82F3-D434732CFDE6}" type="presParOf" srcId="{A6B3269C-A7E8-0941-B3D4-1991869398B2}" destId="{44DE6025-5142-A348-9EF2-85D00AF602D0}" srcOrd="0" destOrd="0" presId="urn:microsoft.com/office/officeart/2005/8/layout/vList4#2"/>
    <dgm:cxn modelId="{6AE0D0EA-C36E-490E-AE5C-34A88145D7F4}" type="presParOf" srcId="{44DE6025-5142-A348-9EF2-85D00AF602D0}" destId="{3AE77DF4-1159-5C4C-8562-97B461CDF12A}" srcOrd="0" destOrd="0" presId="urn:microsoft.com/office/officeart/2005/8/layout/vList4#2"/>
    <dgm:cxn modelId="{8F91F146-6CF9-42B0-AFC8-8F645525E483}" type="presParOf" srcId="{44DE6025-5142-A348-9EF2-85D00AF602D0}" destId="{7F617DB5-3B67-0A45-B832-7D8D4CFA691E}" srcOrd="1" destOrd="0" presId="urn:microsoft.com/office/officeart/2005/8/layout/vList4#2"/>
    <dgm:cxn modelId="{B05BAE80-97A6-4F7F-92B1-5A998F51FB5F}" type="presParOf" srcId="{44DE6025-5142-A348-9EF2-85D00AF602D0}" destId="{7A4C5065-3821-0242-980B-ACC7849DCF7D}" srcOrd="2" destOrd="0" presId="urn:microsoft.com/office/officeart/2005/8/layout/vList4#2"/>
    <dgm:cxn modelId="{9AE504AB-600F-459F-9818-A27C862DB96D}" type="presParOf" srcId="{A6B3269C-A7E8-0941-B3D4-1991869398B2}" destId="{37E04C58-01EA-0943-9D15-FCA0387B0EE5}" srcOrd="1" destOrd="0" presId="urn:microsoft.com/office/officeart/2005/8/layout/vList4#2"/>
    <dgm:cxn modelId="{E9DDB1F3-DB7C-4217-BD56-0964235A9CE0}" type="presParOf" srcId="{A6B3269C-A7E8-0941-B3D4-1991869398B2}" destId="{1B7C3969-B252-384C-B18B-B0ACAF0C8C03}" srcOrd="2" destOrd="0" presId="urn:microsoft.com/office/officeart/2005/8/layout/vList4#2"/>
    <dgm:cxn modelId="{8B3C6497-6F17-44EB-B712-1ABEB22EBE92}" type="presParOf" srcId="{1B7C3969-B252-384C-B18B-B0ACAF0C8C03}" destId="{77D2D38D-10EA-044E-9023-5907E99623DC}" srcOrd="0" destOrd="0" presId="urn:microsoft.com/office/officeart/2005/8/layout/vList4#2"/>
    <dgm:cxn modelId="{FE952090-A56C-49FE-BCBD-8E51792D55A3}" type="presParOf" srcId="{1B7C3969-B252-384C-B18B-B0ACAF0C8C03}" destId="{46C18628-9762-A646-AEC7-64A4F0A52705}" srcOrd="1" destOrd="0" presId="urn:microsoft.com/office/officeart/2005/8/layout/vList4#2"/>
    <dgm:cxn modelId="{C87C7ADB-8251-47C4-95D7-2263963838CF}" type="presParOf" srcId="{1B7C3969-B252-384C-B18B-B0ACAF0C8C03}" destId="{74C606DC-AAC4-F549-9545-BEAE6ECB8E5D}" srcOrd="2" destOrd="0" presId="urn:microsoft.com/office/officeart/2005/8/layout/vList4#2"/>
    <dgm:cxn modelId="{BA1BF297-82F0-40CB-A004-1E1545A3B32D}" type="presParOf" srcId="{A6B3269C-A7E8-0941-B3D4-1991869398B2}" destId="{4BF3AE64-EB56-2B4C-9CF3-AEA286E4D857}" srcOrd="3" destOrd="0" presId="urn:microsoft.com/office/officeart/2005/8/layout/vList4#2"/>
    <dgm:cxn modelId="{011E90FF-4BD9-4550-A786-AFF2143381E8}" type="presParOf" srcId="{A6B3269C-A7E8-0941-B3D4-1991869398B2}" destId="{2FD4E195-1806-5D4F-8D1D-DFB16CB6B9FC}" srcOrd="4" destOrd="0" presId="urn:microsoft.com/office/officeart/2005/8/layout/vList4#2"/>
    <dgm:cxn modelId="{A0237D5D-D1DE-45B9-A6FB-41A0D1EB0E6D}" type="presParOf" srcId="{2FD4E195-1806-5D4F-8D1D-DFB16CB6B9FC}" destId="{FDF3B572-17BC-C547-8570-4484846A51C9}" srcOrd="0" destOrd="0" presId="urn:microsoft.com/office/officeart/2005/8/layout/vList4#2"/>
    <dgm:cxn modelId="{5DD078DE-CDD0-45E6-9C3D-73FA2BC6F8C1}" type="presParOf" srcId="{2FD4E195-1806-5D4F-8D1D-DFB16CB6B9FC}" destId="{B167572E-D48E-5947-BED9-25F7F8ECB5D0}" srcOrd="1" destOrd="0" presId="urn:microsoft.com/office/officeart/2005/8/layout/vList4#2"/>
    <dgm:cxn modelId="{815A23EC-AFC2-4EB3-825E-517F685EB5DA}" type="presParOf" srcId="{2FD4E195-1806-5D4F-8D1D-DFB16CB6B9FC}" destId="{B9B333E2-A65A-774C-A222-119FD977BB83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77DF4-1159-5C4C-8562-97B461CDF12A}">
      <dsp:nvSpPr>
        <dsp:cNvPr id="0" name=""/>
        <dsp:cNvSpPr/>
      </dsp:nvSpPr>
      <dsp:spPr>
        <a:xfrm>
          <a:off x="0" y="62604"/>
          <a:ext cx="5486400" cy="14733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VISTA CONEJO, MORENO VALLEY CA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4 BED, 2.5 BATH, 2400 SF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CURRENT RENT $1820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chemeClr val="bg1"/>
              </a:solidFill>
            </a:rPr>
            <a:t>MANAGED 8 YEARS BY MANAGEMENT ONE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chemeClr val="bg1"/>
              </a:solidFill>
            </a:rPr>
            <a:t>MAINTENANCE HISTORY AVAILABLE</a:t>
          </a:r>
        </a:p>
      </dsp:txBody>
      <dsp:txXfrm>
        <a:off x="1244619" y="62604"/>
        <a:ext cx="4241780" cy="1473398"/>
      </dsp:txXfrm>
    </dsp:sp>
    <dsp:sp modelId="{7F617DB5-3B67-0A45-B832-7D8D4CFA691E}">
      <dsp:nvSpPr>
        <dsp:cNvPr id="0" name=""/>
        <dsp:cNvSpPr/>
      </dsp:nvSpPr>
      <dsp:spPr>
        <a:xfrm>
          <a:off x="147339" y="147339"/>
          <a:ext cx="1097280" cy="11787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D2D38D-10EA-044E-9023-5907E99623DC}">
      <dsp:nvSpPr>
        <dsp:cNvPr id="0" name=""/>
        <dsp:cNvSpPr/>
      </dsp:nvSpPr>
      <dsp:spPr>
        <a:xfrm>
          <a:off x="0" y="1620738"/>
          <a:ext cx="5486400" cy="14733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LIMECRST, RIVERSIDE (ORANGECREST)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4 BED, 3 FULL BATHS,  1922 SF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CURRENT RENT $1975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MANAGED SINCE 1998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chemeClr val="bg1"/>
              </a:solidFill>
            </a:rPr>
            <a:t>MAINTENANCE HISTORY AVAILABLE</a:t>
          </a:r>
          <a:endParaRPr lang="en-US" sz="900" kern="1200" dirty="0"/>
        </a:p>
      </dsp:txBody>
      <dsp:txXfrm>
        <a:off x="1244619" y="1620738"/>
        <a:ext cx="4241780" cy="1473398"/>
      </dsp:txXfrm>
    </dsp:sp>
    <dsp:sp modelId="{46C18628-9762-A646-AEC7-64A4F0A52705}">
      <dsp:nvSpPr>
        <dsp:cNvPr id="0" name=""/>
        <dsp:cNvSpPr/>
      </dsp:nvSpPr>
      <dsp:spPr>
        <a:xfrm>
          <a:off x="147339" y="1768078"/>
          <a:ext cx="1097280" cy="11787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F3B572-17BC-C547-8570-4484846A51C9}">
      <dsp:nvSpPr>
        <dsp:cNvPr id="0" name=""/>
        <dsp:cNvSpPr/>
      </dsp:nvSpPr>
      <dsp:spPr>
        <a:xfrm>
          <a:off x="0" y="3241476"/>
          <a:ext cx="5486400" cy="14733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MISSON GROVE, RIVERSIDE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4 BED, 3 BATH, 2610 SF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CURRENT RENT $2175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 MANAGED 13 YEARS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 MAINTENANCE HISTORY AVAILABLE</a:t>
          </a:r>
        </a:p>
      </dsp:txBody>
      <dsp:txXfrm>
        <a:off x="1244619" y="3241476"/>
        <a:ext cx="4241780" cy="1473398"/>
      </dsp:txXfrm>
    </dsp:sp>
    <dsp:sp modelId="{B167572E-D48E-5947-BED9-25F7F8ECB5D0}">
      <dsp:nvSpPr>
        <dsp:cNvPr id="0" name=""/>
        <dsp:cNvSpPr/>
      </dsp:nvSpPr>
      <dsp:spPr>
        <a:xfrm>
          <a:off x="147339" y="3388816"/>
          <a:ext cx="1097280" cy="11787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94A48-D3B5-4F1A-9892-BB83F56B4ACE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D3A9B-4BA2-4455-A3B9-E2347B9C8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1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730CF-D993-47E1-BE94-45F0A6AFE53F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E992D-0CB9-4BE9-A698-7942AAA9D4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2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408" y="4787899"/>
            <a:ext cx="8671184" cy="86360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rgbClr val="72C6D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108" y="5678465"/>
            <a:ext cx="8671184" cy="59110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1F1D1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8245-8987-4BDA-9BD8-687DB3661A0C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14384" r="6437" b="8899"/>
          <a:stretch/>
        </p:blipFill>
        <p:spPr>
          <a:xfrm>
            <a:off x="6468643" y="3174232"/>
            <a:ext cx="2398000" cy="116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7A58-0A63-45C2-A385-F7D6A1738904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966C6-2F14-41C0-9FDC-25A3E9577B72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75E3-AD63-4339-B5B6-A84BBCBB9EC6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5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6128-B204-478C-8286-26FABF43E44F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573-8C60-402F-A0BB-BF284EF51574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DD10C-5F0C-44E1-AC60-FB71689AF7A4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050F-8A22-4FCE-9DF4-4BC9B445E0C5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4CE3-F134-4BC2-A3A1-7B5C9FF3F654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AA9E-2969-4E00-B907-2EA9F83F4EC7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C020-12B2-436E-92C4-1949BA64A16B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5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835177" y="6637867"/>
            <a:ext cx="299297" cy="220133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5652" y="6637867"/>
            <a:ext cx="318347" cy="220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733" y="1825625"/>
            <a:ext cx="81936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9154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0BEFA-11D0-4820-BED9-103D3A2446C3}" type="datetime1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118872"/>
            <a:chOff x="0" y="0"/>
            <a:chExt cx="9144000" cy="11887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9144000" cy="118872"/>
            </a:xfrm>
            <a:prstGeom prst="rect">
              <a:avLst/>
            </a:prstGeom>
            <a:solidFill>
              <a:srgbClr val="A1A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69218"/>
              <a:ext cx="9144000" cy="32592"/>
            </a:xfrm>
            <a:prstGeom prst="rect">
              <a:avLst/>
            </a:prstGeom>
            <a:solidFill>
              <a:srgbClr val="CAD3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76213" y="6744544"/>
            <a:ext cx="6931152" cy="2743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350169"/>
            <a:ext cx="2387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spc="300" dirty="0">
                <a:solidFill>
                  <a:srgbClr val="647886"/>
                </a:solidFill>
                <a:latin typeface="Century Gothic" pitchFamily="34" charset="0"/>
              </a:rPr>
              <a:t>Powered by Management one </a:t>
            </a:r>
          </a:p>
          <a:p>
            <a:r>
              <a:rPr lang="en-US" sz="500" b="1" spc="300" dirty="0">
                <a:solidFill>
                  <a:srgbClr val="7DAFE2"/>
                </a:solidFill>
                <a:latin typeface="Century Gothic" pitchFamily="34" charset="0"/>
              </a:rPr>
              <a:t>Property Management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10" y="118323"/>
            <a:ext cx="861787" cy="716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59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4654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g"/><Relationship Id="rId9" Type="http://schemas.openxmlformats.org/officeDocument/2006/relationships/hyperlink" Target="http://www.google.com/url?sa=i&amp;rct=j&amp;q=&amp;esrc=s&amp;source=images&amp;cd=&amp;cad=rja&amp;uact=8&amp;docid=emmlJ8-996nmWM&amp;tbnid=EnsfImcjn0H0OM:&amp;ved=0CAYQjRw&amp;url=http://www.eventbrite.com/o/bookspan-baker-team-2736762166&amp;ei=oR8mU_GlHsTe2QW17IHoCw&amp;psig=AFQjCNEIEVWTT31GiCT3uhbp5E0fixHVAw&amp;ust=1395093789041797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408" y="4889969"/>
            <a:ext cx="8671184" cy="1012395"/>
          </a:xfrm>
        </p:spPr>
        <p:txBody>
          <a:bodyPr/>
          <a:lstStyle/>
          <a:p>
            <a:r>
              <a:rPr lang="en-US" sz="3200" dirty="0"/>
              <a:t>MANAGEMENT ONE’S</a:t>
            </a:r>
            <a:br>
              <a:rPr lang="en-US" sz="3200" dirty="0"/>
            </a:br>
            <a:r>
              <a:rPr lang="en-US" sz="3200" dirty="0"/>
              <a:t> PROPERTY MANAGEMENT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108" y="6008665"/>
            <a:ext cx="8671184" cy="591102"/>
          </a:xfrm>
        </p:spPr>
        <p:txBody>
          <a:bodyPr/>
          <a:lstStyle/>
          <a:p>
            <a:pPr algn="l"/>
            <a:r>
              <a:rPr lang="en-US" sz="800" b="0" dirty="0"/>
              <a:t>Powered by</a:t>
            </a:r>
          </a:p>
          <a:p>
            <a:pPr algn="l"/>
            <a:r>
              <a:rPr lang="en-US" sz="800" dirty="0"/>
              <a:t>MANAGEMENT ONE</a:t>
            </a:r>
          </a:p>
          <a:p>
            <a:pPr algn="l"/>
            <a:r>
              <a:rPr lang="en-US" sz="800" dirty="0"/>
              <a:t>Property Management </a:t>
            </a:r>
          </a:p>
        </p:txBody>
      </p:sp>
    </p:spTree>
    <p:extLst>
      <p:ext uri="{BB962C8B-B14F-4D97-AF65-F5344CB8AC3E}">
        <p14:creationId xmlns:p14="http://schemas.microsoft.com/office/powerpoint/2010/main" val="31259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Broker/Agent Services and Protection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58" y="809097"/>
            <a:ext cx="9143999" cy="5473570"/>
          </a:xfrm>
          <a:prstGeom prst="rect">
            <a:avLst/>
          </a:prstGeom>
          <a:solidFill>
            <a:srgbClr val="A6C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430" y="1158616"/>
            <a:ext cx="9101051" cy="4921428"/>
            <a:chOff x="41430" y="1336267"/>
            <a:chExt cx="9101051" cy="492142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18" y="1336267"/>
              <a:ext cx="8579862" cy="4921428"/>
              <a:chOff x="484188" y="3681414"/>
              <a:chExt cx="8579862" cy="2214563"/>
            </a:xfrm>
          </p:grpSpPr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568326" y="3681414"/>
                <a:ext cx="8156575" cy="1209675"/>
              </a:xfrm>
              <a:custGeom>
                <a:avLst/>
                <a:gdLst>
                  <a:gd name="T0" fmla="*/ 2 w 5138"/>
                  <a:gd name="T1" fmla="*/ 758 h 762"/>
                  <a:gd name="T2" fmla="*/ 12 w 5138"/>
                  <a:gd name="T3" fmla="*/ 739 h 762"/>
                  <a:gd name="T4" fmla="*/ 35 w 5138"/>
                  <a:gd name="T5" fmla="*/ 703 h 762"/>
                  <a:gd name="T6" fmla="*/ 70 w 5138"/>
                  <a:gd name="T7" fmla="*/ 650 h 762"/>
                  <a:gd name="T8" fmla="*/ 119 w 5138"/>
                  <a:gd name="T9" fmla="*/ 589 h 762"/>
                  <a:gd name="T10" fmla="*/ 178 w 5138"/>
                  <a:gd name="T11" fmla="*/ 517 h 762"/>
                  <a:gd name="T12" fmla="*/ 251 w 5138"/>
                  <a:gd name="T13" fmla="*/ 442 h 762"/>
                  <a:gd name="T14" fmla="*/ 340 w 5138"/>
                  <a:gd name="T15" fmla="*/ 363 h 762"/>
                  <a:gd name="T16" fmla="*/ 441 w 5138"/>
                  <a:gd name="T17" fmla="*/ 287 h 762"/>
                  <a:gd name="T18" fmla="*/ 558 w 5138"/>
                  <a:gd name="T19" fmla="*/ 213 h 762"/>
                  <a:gd name="T20" fmla="*/ 691 w 5138"/>
                  <a:gd name="T21" fmla="*/ 145 h 762"/>
                  <a:gd name="T22" fmla="*/ 838 w 5138"/>
                  <a:gd name="T23" fmla="*/ 87 h 762"/>
                  <a:gd name="T24" fmla="*/ 1002 w 5138"/>
                  <a:gd name="T25" fmla="*/ 42 h 762"/>
                  <a:gd name="T26" fmla="*/ 1181 w 5138"/>
                  <a:gd name="T27" fmla="*/ 12 h 762"/>
                  <a:gd name="T28" fmla="*/ 1379 w 5138"/>
                  <a:gd name="T29" fmla="*/ 0 h 762"/>
                  <a:gd name="T30" fmla="*/ 1593 w 5138"/>
                  <a:gd name="T31" fmla="*/ 11 h 762"/>
                  <a:gd name="T32" fmla="*/ 1826 w 5138"/>
                  <a:gd name="T33" fmla="*/ 44 h 762"/>
                  <a:gd name="T34" fmla="*/ 2077 w 5138"/>
                  <a:gd name="T35" fmla="*/ 105 h 762"/>
                  <a:gd name="T36" fmla="*/ 2346 w 5138"/>
                  <a:gd name="T37" fmla="*/ 196 h 762"/>
                  <a:gd name="T38" fmla="*/ 2634 w 5138"/>
                  <a:gd name="T39" fmla="*/ 322 h 762"/>
                  <a:gd name="T40" fmla="*/ 2653 w 5138"/>
                  <a:gd name="T41" fmla="*/ 329 h 762"/>
                  <a:gd name="T42" fmla="*/ 2707 w 5138"/>
                  <a:gd name="T43" fmla="*/ 351 h 762"/>
                  <a:gd name="T44" fmla="*/ 2793 w 5138"/>
                  <a:gd name="T45" fmla="*/ 384 h 762"/>
                  <a:gd name="T46" fmla="*/ 2908 w 5138"/>
                  <a:gd name="T47" fmla="*/ 425 h 762"/>
                  <a:gd name="T48" fmla="*/ 3047 w 5138"/>
                  <a:gd name="T49" fmla="*/ 472 h 762"/>
                  <a:gd name="T50" fmla="*/ 3210 w 5138"/>
                  <a:gd name="T51" fmla="*/ 521 h 762"/>
                  <a:gd name="T52" fmla="*/ 3388 w 5138"/>
                  <a:gd name="T53" fmla="*/ 570 h 762"/>
                  <a:gd name="T54" fmla="*/ 3581 w 5138"/>
                  <a:gd name="T55" fmla="*/ 613 h 762"/>
                  <a:gd name="T56" fmla="*/ 3786 w 5138"/>
                  <a:gd name="T57" fmla="*/ 652 h 762"/>
                  <a:gd name="T58" fmla="*/ 3999 w 5138"/>
                  <a:gd name="T59" fmla="*/ 682 h 762"/>
                  <a:gd name="T60" fmla="*/ 4213 w 5138"/>
                  <a:gd name="T61" fmla="*/ 699 h 762"/>
                  <a:gd name="T62" fmla="*/ 4430 w 5138"/>
                  <a:gd name="T63" fmla="*/ 703 h 762"/>
                  <a:gd name="T64" fmla="*/ 4643 w 5138"/>
                  <a:gd name="T65" fmla="*/ 687 h 762"/>
                  <a:gd name="T66" fmla="*/ 4849 w 5138"/>
                  <a:gd name="T67" fmla="*/ 652 h 762"/>
                  <a:gd name="T68" fmla="*/ 5046 w 5138"/>
                  <a:gd name="T69" fmla="*/ 59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38" h="762">
                    <a:moveTo>
                      <a:pt x="0" y="762"/>
                    </a:moveTo>
                    <a:lnTo>
                      <a:pt x="2" y="758"/>
                    </a:lnTo>
                    <a:lnTo>
                      <a:pt x="5" y="751"/>
                    </a:lnTo>
                    <a:lnTo>
                      <a:pt x="12" y="739"/>
                    </a:lnTo>
                    <a:lnTo>
                      <a:pt x="23" y="722"/>
                    </a:lnTo>
                    <a:lnTo>
                      <a:pt x="35" y="703"/>
                    </a:lnTo>
                    <a:lnTo>
                      <a:pt x="50" y="678"/>
                    </a:lnTo>
                    <a:lnTo>
                      <a:pt x="70" y="650"/>
                    </a:lnTo>
                    <a:lnTo>
                      <a:pt x="92" y="620"/>
                    </a:lnTo>
                    <a:lnTo>
                      <a:pt x="119" y="589"/>
                    </a:lnTo>
                    <a:lnTo>
                      <a:pt x="146" y="554"/>
                    </a:lnTo>
                    <a:lnTo>
                      <a:pt x="178" y="517"/>
                    </a:lnTo>
                    <a:lnTo>
                      <a:pt x="213" y="481"/>
                    </a:lnTo>
                    <a:lnTo>
                      <a:pt x="251" y="442"/>
                    </a:lnTo>
                    <a:lnTo>
                      <a:pt x="295" y="404"/>
                    </a:lnTo>
                    <a:lnTo>
                      <a:pt x="340" y="363"/>
                    </a:lnTo>
                    <a:lnTo>
                      <a:pt x="389" y="325"/>
                    </a:lnTo>
                    <a:lnTo>
                      <a:pt x="441" y="287"/>
                    </a:lnTo>
                    <a:lnTo>
                      <a:pt x="499" y="248"/>
                    </a:lnTo>
                    <a:lnTo>
                      <a:pt x="558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5"/>
                    </a:lnTo>
                    <a:lnTo>
                      <a:pt x="838" y="87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89" y="24"/>
                    </a:lnTo>
                    <a:lnTo>
                      <a:pt x="1181" y="12"/>
                    </a:lnTo>
                    <a:lnTo>
                      <a:pt x="1277" y="4"/>
                    </a:lnTo>
                    <a:lnTo>
                      <a:pt x="1379" y="0"/>
                    </a:lnTo>
                    <a:lnTo>
                      <a:pt x="1483" y="2"/>
                    </a:lnTo>
                    <a:lnTo>
                      <a:pt x="1593" y="11"/>
                    </a:lnTo>
                    <a:lnTo>
                      <a:pt x="1707" y="24"/>
                    </a:lnTo>
                    <a:lnTo>
                      <a:pt x="1826" y="44"/>
                    </a:lnTo>
                    <a:lnTo>
                      <a:pt x="1948" y="72"/>
                    </a:lnTo>
                    <a:lnTo>
                      <a:pt x="2077" y="105"/>
                    </a:lnTo>
                    <a:lnTo>
                      <a:pt x="2208" y="147"/>
                    </a:lnTo>
                    <a:lnTo>
                      <a:pt x="2346" y="196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3"/>
                    </a:lnTo>
                    <a:lnTo>
                      <a:pt x="2653" y="329"/>
                    </a:lnTo>
                    <a:lnTo>
                      <a:pt x="2676" y="339"/>
                    </a:lnTo>
                    <a:lnTo>
                      <a:pt x="2707" y="351"/>
                    </a:lnTo>
                    <a:lnTo>
                      <a:pt x="2747" y="367"/>
                    </a:lnTo>
                    <a:lnTo>
                      <a:pt x="2793" y="384"/>
                    </a:lnTo>
                    <a:lnTo>
                      <a:pt x="2847" y="404"/>
                    </a:lnTo>
                    <a:lnTo>
                      <a:pt x="2908" y="425"/>
                    </a:lnTo>
                    <a:lnTo>
                      <a:pt x="2976" y="447"/>
                    </a:lnTo>
                    <a:lnTo>
                      <a:pt x="3047" y="472"/>
                    </a:lnTo>
                    <a:lnTo>
                      <a:pt x="3126" y="496"/>
                    </a:lnTo>
                    <a:lnTo>
                      <a:pt x="3210" y="521"/>
                    </a:lnTo>
                    <a:lnTo>
                      <a:pt x="3297" y="545"/>
                    </a:lnTo>
                    <a:lnTo>
                      <a:pt x="3388" y="570"/>
                    </a:lnTo>
                    <a:lnTo>
                      <a:pt x="3484" y="592"/>
                    </a:lnTo>
                    <a:lnTo>
                      <a:pt x="3581" y="613"/>
                    </a:lnTo>
                    <a:lnTo>
                      <a:pt x="3683" y="634"/>
                    </a:lnTo>
                    <a:lnTo>
                      <a:pt x="3786" y="652"/>
                    </a:lnTo>
                    <a:lnTo>
                      <a:pt x="3890" y="669"/>
                    </a:lnTo>
                    <a:lnTo>
                      <a:pt x="3999" y="682"/>
                    </a:lnTo>
                    <a:lnTo>
                      <a:pt x="4105" y="692"/>
                    </a:lnTo>
                    <a:lnTo>
                      <a:pt x="4213" y="699"/>
                    </a:lnTo>
                    <a:lnTo>
                      <a:pt x="4322" y="703"/>
                    </a:lnTo>
                    <a:lnTo>
                      <a:pt x="4430" y="703"/>
                    </a:lnTo>
                    <a:lnTo>
                      <a:pt x="4536" y="697"/>
                    </a:lnTo>
                    <a:lnTo>
                      <a:pt x="4643" y="687"/>
                    </a:lnTo>
                    <a:lnTo>
                      <a:pt x="4747" y="673"/>
                    </a:lnTo>
                    <a:lnTo>
                      <a:pt x="4849" y="652"/>
                    </a:lnTo>
                    <a:lnTo>
                      <a:pt x="4948" y="626"/>
                    </a:lnTo>
                    <a:lnTo>
                      <a:pt x="5046" y="592"/>
                    </a:lnTo>
                    <a:lnTo>
                      <a:pt x="5138" y="55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565151" y="3711576"/>
                <a:ext cx="8166100" cy="1209675"/>
              </a:xfrm>
              <a:custGeom>
                <a:avLst/>
                <a:gdLst>
                  <a:gd name="T0" fmla="*/ 2 w 5144"/>
                  <a:gd name="T1" fmla="*/ 760 h 762"/>
                  <a:gd name="T2" fmla="*/ 12 w 5144"/>
                  <a:gd name="T3" fmla="*/ 739 h 762"/>
                  <a:gd name="T4" fmla="*/ 35 w 5144"/>
                  <a:gd name="T5" fmla="*/ 703 h 762"/>
                  <a:gd name="T6" fmla="*/ 70 w 5144"/>
                  <a:gd name="T7" fmla="*/ 652 h 762"/>
                  <a:gd name="T8" fmla="*/ 119 w 5144"/>
                  <a:gd name="T9" fmla="*/ 589 h 762"/>
                  <a:gd name="T10" fmla="*/ 178 w 5144"/>
                  <a:gd name="T11" fmla="*/ 519 h 762"/>
                  <a:gd name="T12" fmla="*/ 253 w 5144"/>
                  <a:gd name="T13" fmla="*/ 442 h 762"/>
                  <a:gd name="T14" fmla="*/ 340 w 5144"/>
                  <a:gd name="T15" fmla="*/ 365 h 762"/>
                  <a:gd name="T16" fmla="*/ 442 w 5144"/>
                  <a:gd name="T17" fmla="*/ 287 h 762"/>
                  <a:gd name="T18" fmla="*/ 559 w 5144"/>
                  <a:gd name="T19" fmla="*/ 213 h 762"/>
                  <a:gd name="T20" fmla="*/ 691 w 5144"/>
                  <a:gd name="T21" fmla="*/ 145 h 762"/>
                  <a:gd name="T22" fmla="*/ 838 w 5144"/>
                  <a:gd name="T23" fmla="*/ 88 h 762"/>
                  <a:gd name="T24" fmla="*/ 1002 w 5144"/>
                  <a:gd name="T25" fmla="*/ 42 h 762"/>
                  <a:gd name="T26" fmla="*/ 1182 w 5144"/>
                  <a:gd name="T27" fmla="*/ 12 h 762"/>
                  <a:gd name="T28" fmla="*/ 1379 w 5144"/>
                  <a:gd name="T29" fmla="*/ 0 h 762"/>
                  <a:gd name="T30" fmla="*/ 1594 w 5144"/>
                  <a:gd name="T31" fmla="*/ 11 h 762"/>
                  <a:gd name="T32" fmla="*/ 1826 w 5144"/>
                  <a:gd name="T33" fmla="*/ 44 h 762"/>
                  <a:gd name="T34" fmla="*/ 2077 w 5144"/>
                  <a:gd name="T35" fmla="*/ 105 h 762"/>
                  <a:gd name="T36" fmla="*/ 2346 w 5144"/>
                  <a:gd name="T37" fmla="*/ 198 h 762"/>
                  <a:gd name="T38" fmla="*/ 2634 w 5144"/>
                  <a:gd name="T39" fmla="*/ 322 h 762"/>
                  <a:gd name="T40" fmla="*/ 2653 w 5144"/>
                  <a:gd name="T41" fmla="*/ 331 h 762"/>
                  <a:gd name="T42" fmla="*/ 2704 w 5144"/>
                  <a:gd name="T43" fmla="*/ 350 h 762"/>
                  <a:gd name="T44" fmla="*/ 2786 w 5144"/>
                  <a:gd name="T45" fmla="*/ 383 h 762"/>
                  <a:gd name="T46" fmla="*/ 2894 w 5144"/>
                  <a:gd name="T47" fmla="*/ 421 h 762"/>
                  <a:gd name="T48" fmla="*/ 3027 w 5144"/>
                  <a:gd name="T49" fmla="*/ 467 h 762"/>
                  <a:gd name="T50" fmla="*/ 3180 w 5144"/>
                  <a:gd name="T51" fmla="*/ 514 h 762"/>
                  <a:gd name="T52" fmla="*/ 3350 w 5144"/>
                  <a:gd name="T53" fmla="*/ 561 h 762"/>
                  <a:gd name="T54" fmla="*/ 3535 w 5144"/>
                  <a:gd name="T55" fmla="*/ 607 h 762"/>
                  <a:gd name="T56" fmla="*/ 3730 w 5144"/>
                  <a:gd name="T57" fmla="*/ 645 h 762"/>
                  <a:gd name="T58" fmla="*/ 3934 w 5144"/>
                  <a:gd name="T59" fmla="*/ 677 h 762"/>
                  <a:gd name="T60" fmla="*/ 4144 w 5144"/>
                  <a:gd name="T61" fmla="*/ 697 h 762"/>
                  <a:gd name="T62" fmla="*/ 4353 w 5144"/>
                  <a:gd name="T63" fmla="*/ 704 h 762"/>
                  <a:gd name="T64" fmla="*/ 4561 w 5144"/>
                  <a:gd name="T65" fmla="*/ 696 h 762"/>
                  <a:gd name="T66" fmla="*/ 4765 w 5144"/>
                  <a:gd name="T67" fmla="*/ 668 h 762"/>
                  <a:gd name="T68" fmla="*/ 4961 w 5144"/>
                  <a:gd name="T69" fmla="*/ 619 h 762"/>
                  <a:gd name="T70" fmla="*/ 5144 w 5144"/>
                  <a:gd name="T71" fmla="*/ 545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4" h="762">
                    <a:moveTo>
                      <a:pt x="0" y="762"/>
                    </a:moveTo>
                    <a:lnTo>
                      <a:pt x="2" y="760"/>
                    </a:lnTo>
                    <a:lnTo>
                      <a:pt x="5" y="752"/>
                    </a:lnTo>
                    <a:lnTo>
                      <a:pt x="12" y="739"/>
                    </a:lnTo>
                    <a:lnTo>
                      <a:pt x="23" y="724"/>
                    </a:lnTo>
                    <a:lnTo>
                      <a:pt x="35" y="703"/>
                    </a:lnTo>
                    <a:lnTo>
                      <a:pt x="51" y="678"/>
                    </a:lnTo>
                    <a:lnTo>
                      <a:pt x="70" y="652"/>
                    </a:lnTo>
                    <a:lnTo>
                      <a:pt x="93" y="622"/>
                    </a:lnTo>
                    <a:lnTo>
                      <a:pt x="119" y="589"/>
                    </a:lnTo>
                    <a:lnTo>
                      <a:pt x="147" y="554"/>
                    </a:lnTo>
                    <a:lnTo>
                      <a:pt x="178" y="519"/>
                    </a:lnTo>
                    <a:lnTo>
                      <a:pt x="213" y="481"/>
                    </a:lnTo>
                    <a:lnTo>
                      <a:pt x="253" y="442"/>
                    </a:lnTo>
                    <a:lnTo>
                      <a:pt x="295" y="404"/>
                    </a:lnTo>
                    <a:lnTo>
                      <a:pt x="340" y="365"/>
                    </a:lnTo>
                    <a:lnTo>
                      <a:pt x="389" y="325"/>
                    </a:lnTo>
                    <a:lnTo>
                      <a:pt x="442" y="287"/>
                    </a:lnTo>
                    <a:lnTo>
                      <a:pt x="499" y="250"/>
                    </a:lnTo>
                    <a:lnTo>
                      <a:pt x="559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6"/>
                    </a:lnTo>
                    <a:lnTo>
                      <a:pt x="838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2" y="12"/>
                    </a:lnTo>
                    <a:lnTo>
                      <a:pt x="1279" y="4"/>
                    </a:lnTo>
                    <a:lnTo>
                      <a:pt x="1379" y="0"/>
                    </a:lnTo>
                    <a:lnTo>
                      <a:pt x="1484" y="2"/>
                    </a:lnTo>
                    <a:lnTo>
                      <a:pt x="1594" y="11"/>
                    </a:lnTo>
                    <a:lnTo>
                      <a:pt x="1707" y="25"/>
                    </a:lnTo>
                    <a:lnTo>
                      <a:pt x="1826" y="44"/>
                    </a:lnTo>
                    <a:lnTo>
                      <a:pt x="1950" y="72"/>
                    </a:lnTo>
                    <a:lnTo>
                      <a:pt x="2077" y="105"/>
                    </a:lnTo>
                    <a:lnTo>
                      <a:pt x="2210" y="147"/>
                    </a:lnTo>
                    <a:lnTo>
                      <a:pt x="2346" y="198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4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0"/>
                    </a:lnTo>
                    <a:lnTo>
                      <a:pt x="2740" y="365"/>
                    </a:lnTo>
                    <a:lnTo>
                      <a:pt x="2786" y="383"/>
                    </a:lnTo>
                    <a:lnTo>
                      <a:pt x="2836" y="400"/>
                    </a:lnTo>
                    <a:lnTo>
                      <a:pt x="2894" y="421"/>
                    </a:lnTo>
                    <a:lnTo>
                      <a:pt x="2957" y="444"/>
                    </a:lnTo>
                    <a:lnTo>
                      <a:pt x="3027" y="467"/>
                    </a:lnTo>
                    <a:lnTo>
                      <a:pt x="3100" y="490"/>
                    </a:lnTo>
                    <a:lnTo>
                      <a:pt x="3180" y="514"/>
                    </a:lnTo>
                    <a:lnTo>
                      <a:pt x="3262" y="538"/>
                    </a:lnTo>
                    <a:lnTo>
                      <a:pt x="3350" y="561"/>
                    </a:lnTo>
                    <a:lnTo>
                      <a:pt x="3440" y="584"/>
                    </a:lnTo>
                    <a:lnTo>
                      <a:pt x="3535" y="607"/>
                    </a:lnTo>
                    <a:lnTo>
                      <a:pt x="3632" y="626"/>
                    </a:lnTo>
                    <a:lnTo>
                      <a:pt x="3730" y="645"/>
                    </a:lnTo>
                    <a:lnTo>
                      <a:pt x="3831" y="663"/>
                    </a:lnTo>
                    <a:lnTo>
                      <a:pt x="3934" y="677"/>
                    </a:lnTo>
                    <a:lnTo>
                      <a:pt x="4039" y="689"/>
                    </a:lnTo>
                    <a:lnTo>
                      <a:pt x="4144" y="697"/>
                    </a:lnTo>
                    <a:lnTo>
                      <a:pt x="4249" y="703"/>
                    </a:lnTo>
                    <a:lnTo>
                      <a:pt x="4353" y="704"/>
                    </a:lnTo>
                    <a:lnTo>
                      <a:pt x="4458" y="703"/>
                    </a:lnTo>
                    <a:lnTo>
                      <a:pt x="4561" y="696"/>
                    </a:lnTo>
                    <a:lnTo>
                      <a:pt x="4664" y="684"/>
                    </a:lnTo>
                    <a:lnTo>
                      <a:pt x="4765" y="668"/>
                    </a:lnTo>
                    <a:lnTo>
                      <a:pt x="4863" y="647"/>
                    </a:lnTo>
                    <a:lnTo>
                      <a:pt x="4961" y="619"/>
                    </a:lnTo>
                    <a:lnTo>
                      <a:pt x="5053" y="586"/>
                    </a:lnTo>
                    <a:lnTo>
                      <a:pt x="5144" y="54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561976" y="3741739"/>
                <a:ext cx="8174038" cy="1212850"/>
              </a:xfrm>
              <a:custGeom>
                <a:avLst/>
                <a:gdLst>
                  <a:gd name="T0" fmla="*/ 2 w 5149"/>
                  <a:gd name="T1" fmla="*/ 762 h 764"/>
                  <a:gd name="T2" fmla="*/ 13 w 5149"/>
                  <a:gd name="T3" fmla="*/ 741 h 764"/>
                  <a:gd name="T4" fmla="*/ 35 w 5149"/>
                  <a:gd name="T5" fmla="*/ 705 h 764"/>
                  <a:gd name="T6" fmla="*/ 70 w 5149"/>
                  <a:gd name="T7" fmla="*/ 654 h 764"/>
                  <a:gd name="T8" fmla="*/ 119 w 5149"/>
                  <a:gd name="T9" fmla="*/ 591 h 764"/>
                  <a:gd name="T10" fmla="*/ 178 w 5149"/>
                  <a:gd name="T11" fmla="*/ 519 h 764"/>
                  <a:gd name="T12" fmla="*/ 253 w 5149"/>
                  <a:gd name="T13" fmla="*/ 444 h 764"/>
                  <a:gd name="T14" fmla="*/ 341 w 5149"/>
                  <a:gd name="T15" fmla="*/ 366 h 764"/>
                  <a:gd name="T16" fmla="*/ 442 w 5149"/>
                  <a:gd name="T17" fmla="*/ 287 h 764"/>
                  <a:gd name="T18" fmla="*/ 559 w 5149"/>
                  <a:gd name="T19" fmla="*/ 214 h 764"/>
                  <a:gd name="T20" fmla="*/ 692 w 5149"/>
                  <a:gd name="T21" fmla="*/ 146 h 764"/>
                  <a:gd name="T22" fmla="*/ 840 w 5149"/>
                  <a:gd name="T23" fmla="*/ 88 h 764"/>
                  <a:gd name="T24" fmla="*/ 1002 w 5149"/>
                  <a:gd name="T25" fmla="*/ 42 h 764"/>
                  <a:gd name="T26" fmla="*/ 1184 w 5149"/>
                  <a:gd name="T27" fmla="*/ 13 h 764"/>
                  <a:gd name="T28" fmla="*/ 1381 w 5149"/>
                  <a:gd name="T29" fmla="*/ 0 h 764"/>
                  <a:gd name="T30" fmla="*/ 1594 w 5149"/>
                  <a:gd name="T31" fmla="*/ 11 h 764"/>
                  <a:gd name="T32" fmla="*/ 1828 w 5149"/>
                  <a:gd name="T33" fmla="*/ 44 h 764"/>
                  <a:gd name="T34" fmla="*/ 2077 w 5149"/>
                  <a:gd name="T35" fmla="*/ 107 h 764"/>
                  <a:gd name="T36" fmla="*/ 2348 w 5149"/>
                  <a:gd name="T37" fmla="*/ 198 h 764"/>
                  <a:gd name="T38" fmla="*/ 2636 w 5149"/>
                  <a:gd name="T39" fmla="*/ 324 h 764"/>
                  <a:gd name="T40" fmla="*/ 2653 w 5149"/>
                  <a:gd name="T41" fmla="*/ 331 h 764"/>
                  <a:gd name="T42" fmla="*/ 2704 w 5149"/>
                  <a:gd name="T43" fmla="*/ 352 h 764"/>
                  <a:gd name="T44" fmla="*/ 2786 w 5149"/>
                  <a:gd name="T45" fmla="*/ 383 h 764"/>
                  <a:gd name="T46" fmla="*/ 2896 w 5149"/>
                  <a:gd name="T47" fmla="*/ 423 h 764"/>
                  <a:gd name="T48" fmla="*/ 3029 w 5149"/>
                  <a:gd name="T49" fmla="*/ 469 h 764"/>
                  <a:gd name="T50" fmla="*/ 3182 w 5149"/>
                  <a:gd name="T51" fmla="*/ 516 h 764"/>
                  <a:gd name="T52" fmla="*/ 3352 w 5149"/>
                  <a:gd name="T53" fmla="*/ 565 h 764"/>
                  <a:gd name="T54" fmla="*/ 3538 w 5149"/>
                  <a:gd name="T55" fmla="*/ 609 h 764"/>
                  <a:gd name="T56" fmla="*/ 3734 w 5149"/>
                  <a:gd name="T57" fmla="*/ 649 h 764"/>
                  <a:gd name="T58" fmla="*/ 3938 w 5149"/>
                  <a:gd name="T59" fmla="*/ 678 h 764"/>
                  <a:gd name="T60" fmla="*/ 4148 w 5149"/>
                  <a:gd name="T61" fmla="*/ 699 h 764"/>
                  <a:gd name="T62" fmla="*/ 4357 w 5149"/>
                  <a:gd name="T63" fmla="*/ 705 h 764"/>
                  <a:gd name="T64" fmla="*/ 4566 w 5149"/>
                  <a:gd name="T65" fmla="*/ 696 h 764"/>
                  <a:gd name="T66" fmla="*/ 4771 w 5149"/>
                  <a:gd name="T67" fmla="*/ 666 h 764"/>
                  <a:gd name="T68" fmla="*/ 4966 w 5149"/>
                  <a:gd name="T69" fmla="*/ 616 h 764"/>
                  <a:gd name="T70" fmla="*/ 5149 w 5149"/>
                  <a:gd name="T71" fmla="*/ 54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9" h="764">
                    <a:moveTo>
                      <a:pt x="0" y="764"/>
                    </a:moveTo>
                    <a:lnTo>
                      <a:pt x="2" y="762"/>
                    </a:lnTo>
                    <a:lnTo>
                      <a:pt x="6" y="754"/>
                    </a:lnTo>
                    <a:lnTo>
                      <a:pt x="13" y="741"/>
                    </a:lnTo>
                    <a:lnTo>
                      <a:pt x="23" y="726"/>
                    </a:lnTo>
                    <a:lnTo>
                      <a:pt x="35" y="705"/>
                    </a:lnTo>
                    <a:lnTo>
                      <a:pt x="53" y="680"/>
                    </a:lnTo>
                    <a:lnTo>
                      <a:pt x="70" y="654"/>
                    </a:lnTo>
                    <a:lnTo>
                      <a:pt x="93" y="623"/>
                    </a:lnTo>
                    <a:lnTo>
                      <a:pt x="119" y="591"/>
                    </a:lnTo>
                    <a:lnTo>
                      <a:pt x="147" y="556"/>
                    </a:lnTo>
                    <a:lnTo>
                      <a:pt x="178" y="519"/>
                    </a:lnTo>
                    <a:lnTo>
                      <a:pt x="213" y="483"/>
                    </a:lnTo>
                    <a:lnTo>
                      <a:pt x="253" y="444"/>
                    </a:lnTo>
                    <a:lnTo>
                      <a:pt x="295" y="404"/>
                    </a:lnTo>
                    <a:lnTo>
                      <a:pt x="341" y="366"/>
                    </a:lnTo>
                    <a:lnTo>
                      <a:pt x="390" y="325"/>
                    </a:lnTo>
                    <a:lnTo>
                      <a:pt x="442" y="287"/>
                    </a:lnTo>
                    <a:lnTo>
                      <a:pt x="500" y="250"/>
                    </a:lnTo>
                    <a:lnTo>
                      <a:pt x="559" y="214"/>
                    </a:lnTo>
                    <a:lnTo>
                      <a:pt x="623" y="179"/>
                    </a:lnTo>
                    <a:lnTo>
                      <a:pt x="692" y="146"/>
                    </a:lnTo>
                    <a:lnTo>
                      <a:pt x="763" y="116"/>
                    </a:lnTo>
                    <a:lnTo>
                      <a:pt x="840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4" y="13"/>
                    </a:lnTo>
                    <a:lnTo>
                      <a:pt x="1280" y="4"/>
                    </a:lnTo>
                    <a:lnTo>
                      <a:pt x="1381" y="0"/>
                    </a:lnTo>
                    <a:lnTo>
                      <a:pt x="1486" y="2"/>
                    </a:lnTo>
                    <a:lnTo>
                      <a:pt x="1594" y="11"/>
                    </a:lnTo>
                    <a:lnTo>
                      <a:pt x="1709" y="25"/>
                    </a:lnTo>
                    <a:lnTo>
                      <a:pt x="1828" y="44"/>
                    </a:lnTo>
                    <a:lnTo>
                      <a:pt x="1950" y="72"/>
                    </a:lnTo>
                    <a:lnTo>
                      <a:pt x="2077" y="107"/>
                    </a:lnTo>
                    <a:lnTo>
                      <a:pt x="2210" y="149"/>
                    </a:lnTo>
                    <a:lnTo>
                      <a:pt x="2348" y="198"/>
                    </a:lnTo>
                    <a:lnTo>
                      <a:pt x="2489" y="257"/>
                    </a:lnTo>
                    <a:lnTo>
                      <a:pt x="2636" y="324"/>
                    </a:lnTo>
                    <a:lnTo>
                      <a:pt x="2639" y="325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2"/>
                    </a:lnTo>
                    <a:lnTo>
                      <a:pt x="2742" y="367"/>
                    </a:lnTo>
                    <a:lnTo>
                      <a:pt x="2786" y="383"/>
                    </a:lnTo>
                    <a:lnTo>
                      <a:pt x="2838" y="402"/>
                    </a:lnTo>
                    <a:lnTo>
                      <a:pt x="2896" y="423"/>
                    </a:lnTo>
                    <a:lnTo>
                      <a:pt x="2959" y="446"/>
                    </a:lnTo>
                    <a:lnTo>
                      <a:pt x="3029" y="469"/>
                    </a:lnTo>
                    <a:lnTo>
                      <a:pt x="3102" y="493"/>
                    </a:lnTo>
                    <a:lnTo>
                      <a:pt x="3182" y="516"/>
                    </a:lnTo>
                    <a:lnTo>
                      <a:pt x="3264" y="540"/>
                    </a:lnTo>
                    <a:lnTo>
                      <a:pt x="3352" y="565"/>
                    </a:lnTo>
                    <a:lnTo>
                      <a:pt x="3444" y="588"/>
                    </a:lnTo>
                    <a:lnTo>
                      <a:pt x="3538" y="609"/>
                    </a:lnTo>
                    <a:lnTo>
                      <a:pt x="3634" y="630"/>
                    </a:lnTo>
                    <a:lnTo>
                      <a:pt x="3734" y="649"/>
                    </a:lnTo>
                    <a:lnTo>
                      <a:pt x="3835" y="665"/>
                    </a:lnTo>
                    <a:lnTo>
                      <a:pt x="3938" y="678"/>
                    </a:lnTo>
                    <a:lnTo>
                      <a:pt x="4043" y="691"/>
                    </a:lnTo>
                    <a:lnTo>
                      <a:pt x="4148" y="699"/>
                    </a:lnTo>
                    <a:lnTo>
                      <a:pt x="4252" y="705"/>
                    </a:lnTo>
                    <a:lnTo>
                      <a:pt x="4357" y="705"/>
                    </a:lnTo>
                    <a:lnTo>
                      <a:pt x="4462" y="703"/>
                    </a:lnTo>
                    <a:lnTo>
                      <a:pt x="4566" y="696"/>
                    </a:lnTo>
                    <a:lnTo>
                      <a:pt x="4669" y="684"/>
                    </a:lnTo>
                    <a:lnTo>
                      <a:pt x="4771" y="666"/>
                    </a:lnTo>
                    <a:lnTo>
                      <a:pt x="4868" y="644"/>
                    </a:lnTo>
                    <a:lnTo>
                      <a:pt x="4966" y="616"/>
                    </a:lnTo>
                    <a:lnTo>
                      <a:pt x="5059" y="581"/>
                    </a:lnTo>
                    <a:lnTo>
                      <a:pt x="5149" y="54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560388" y="3773489"/>
                <a:ext cx="8181975" cy="1214438"/>
              </a:xfrm>
              <a:custGeom>
                <a:avLst/>
                <a:gdLst>
                  <a:gd name="T0" fmla="*/ 1 w 5154"/>
                  <a:gd name="T1" fmla="*/ 762 h 765"/>
                  <a:gd name="T2" fmla="*/ 12 w 5154"/>
                  <a:gd name="T3" fmla="*/ 742 h 765"/>
                  <a:gd name="T4" fmla="*/ 33 w 5154"/>
                  <a:gd name="T5" fmla="*/ 707 h 765"/>
                  <a:gd name="T6" fmla="*/ 66 w 5154"/>
                  <a:gd name="T7" fmla="*/ 658 h 765"/>
                  <a:gd name="T8" fmla="*/ 111 w 5154"/>
                  <a:gd name="T9" fmla="*/ 599 h 765"/>
                  <a:gd name="T10" fmla="*/ 169 w 5154"/>
                  <a:gd name="T11" fmla="*/ 529 h 765"/>
                  <a:gd name="T12" fmla="*/ 239 w 5154"/>
                  <a:gd name="T13" fmla="*/ 456 h 765"/>
                  <a:gd name="T14" fmla="*/ 322 w 5154"/>
                  <a:gd name="T15" fmla="*/ 381 h 765"/>
                  <a:gd name="T16" fmla="*/ 418 w 5154"/>
                  <a:gd name="T17" fmla="*/ 304 h 765"/>
                  <a:gd name="T18" fmla="*/ 530 w 5154"/>
                  <a:gd name="T19" fmla="*/ 230 h 765"/>
                  <a:gd name="T20" fmla="*/ 654 w 5154"/>
                  <a:gd name="T21" fmla="*/ 162 h 765"/>
                  <a:gd name="T22" fmla="*/ 794 w 5154"/>
                  <a:gd name="T23" fmla="*/ 103 h 765"/>
                  <a:gd name="T24" fmla="*/ 949 w 5154"/>
                  <a:gd name="T25" fmla="*/ 54 h 765"/>
                  <a:gd name="T26" fmla="*/ 1120 w 5154"/>
                  <a:gd name="T27" fmla="*/ 21 h 765"/>
                  <a:gd name="T28" fmla="*/ 1307 w 5154"/>
                  <a:gd name="T29" fmla="*/ 1 h 765"/>
                  <a:gd name="T30" fmla="*/ 1509 w 5154"/>
                  <a:gd name="T31" fmla="*/ 3 h 765"/>
                  <a:gd name="T32" fmla="*/ 1729 w 5154"/>
                  <a:gd name="T33" fmla="*/ 28 h 765"/>
                  <a:gd name="T34" fmla="*/ 1965 w 5154"/>
                  <a:gd name="T35" fmla="*/ 75 h 765"/>
                  <a:gd name="T36" fmla="*/ 2220 w 5154"/>
                  <a:gd name="T37" fmla="*/ 152 h 765"/>
                  <a:gd name="T38" fmla="*/ 2492 w 5154"/>
                  <a:gd name="T39" fmla="*/ 258 h 765"/>
                  <a:gd name="T40" fmla="*/ 2640 w 5154"/>
                  <a:gd name="T41" fmla="*/ 325 h 765"/>
                  <a:gd name="T42" fmla="*/ 2675 w 5154"/>
                  <a:gd name="T43" fmla="*/ 340 h 765"/>
                  <a:gd name="T44" fmla="*/ 2742 w 5154"/>
                  <a:gd name="T45" fmla="*/ 367 h 765"/>
                  <a:gd name="T46" fmla="*/ 2838 w 5154"/>
                  <a:gd name="T47" fmla="*/ 403 h 765"/>
                  <a:gd name="T48" fmla="*/ 2960 w 5154"/>
                  <a:gd name="T49" fmla="*/ 447 h 765"/>
                  <a:gd name="T50" fmla="*/ 3103 w 5154"/>
                  <a:gd name="T51" fmla="*/ 494 h 765"/>
                  <a:gd name="T52" fmla="*/ 3265 w 5154"/>
                  <a:gd name="T53" fmla="*/ 541 h 765"/>
                  <a:gd name="T54" fmla="*/ 3445 w 5154"/>
                  <a:gd name="T55" fmla="*/ 589 h 765"/>
                  <a:gd name="T56" fmla="*/ 3637 w 5154"/>
                  <a:gd name="T57" fmla="*/ 631 h 765"/>
                  <a:gd name="T58" fmla="*/ 3838 w 5154"/>
                  <a:gd name="T59" fmla="*/ 667 h 765"/>
                  <a:gd name="T60" fmla="*/ 4046 w 5154"/>
                  <a:gd name="T61" fmla="*/ 692 h 765"/>
                  <a:gd name="T62" fmla="*/ 4255 w 5154"/>
                  <a:gd name="T63" fmla="*/ 704 h 765"/>
                  <a:gd name="T64" fmla="*/ 4466 w 5154"/>
                  <a:gd name="T65" fmla="*/ 702 h 765"/>
                  <a:gd name="T66" fmla="*/ 4672 w 5154"/>
                  <a:gd name="T67" fmla="*/ 681 h 765"/>
                  <a:gd name="T68" fmla="*/ 4873 w 5154"/>
                  <a:gd name="T69" fmla="*/ 639 h 765"/>
                  <a:gd name="T70" fmla="*/ 5063 w 5154"/>
                  <a:gd name="T71" fmla="*/ 57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4" h="765">
                    <a:moveTo>
                      <a:pt x="0" y="765"/>
                    </a:moveTo>
                    <a:lnTo>
                      <a:pt x="1" y="762"/>
                    </a:lnTo>
                    <a:lnTo>
                      <a:pt x="5" y="755"/>
                    </a:lnTo>
                    <a:lnTo>
                      <a:pt x="12" y="742"/>
                    </a:lnTo>
                    <a:lnTo>
                      <a:pt x="21" y="727"/>
                    </a:lnTo>
                    <a:lnTo>
                      <a:pt x="33" y="707"/>
                    </a:lnTo>
                    <a:lnTo>
                      <a:pt x="48" y="685"/>
                    </a:lnTo>
                    <a:lnTo>
                      <a:pt x="66" y="658"/>
                    </a:lnTo>
                    <a:lnTo>
                      <a:pt x="87" y="629"/>
                    </a:lnTo>
                    <a:lnTo>
                      <a:pt x="111" y="599"/>
                    </a:lnTo>
                    <a:lnTo>
                      <a:pt x="139" y="564"/>
                    </a:lnTo>
                    <a:lnTo>
                      <a:pt x="169" y="529"/>
                    </a:lnTo>
                    <a:lnTo>
                      <a:pt x="202" y="494"/>
                    </a:lnTo>
                    <a:lnTo>
                      <a:pt x="239" y="456"/>
                    </a:lnTo>
                    <a:lnTo>
                      <a:pt x="279" y="419"/>
                    </a:lnTo>
                    <a:lnTo>
                      <a:pt x="322" y="381"/>
                    </a:lnTo>
                    <a:lnTo>
                      <a:pt x="370" y="342"/>
                    </a:lnTo>
                    <a:lnTo>
                      <a:pt x="418" y="304"/>
                    </a:lnTo>
                    <a:lnTo>
                      <a:pt x="473" y="267"/>
                    </a:lnTo>
                    <a:lnTo>
                      <a:pt x="530" y="230"/>
                    </a:lnTo>
                    <a:lnTo>
                      <a:pt x="591" y="195"/>
                    </a:lnTo>
                    <a:lnTo>
                      <a:pt x="654" y="162"/>
                    </a:lnTo>
                    <a:lnTo>
                      <a:pt x="722" y="131"/>
                    </a:lnTo>
                    <a:lnTo>
                      <a:pt x="794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8"/>
                    </a:lnTo>
                    <a:lnTo>
                      <a:pt x="1307" y="1"/>
                    </a:lnTo>
                    <a:lnTo>
                      <a:pt x="1406" y="0"/>
                    </a:lnTo>
                    <a:lnTo>
                      <a:pt x="1509" y="3"/>
                    </a:lnTo>
                    <a:lnTo>
                      <a:pt x="1618" y="12"/>
                    </a:lnTo>
                    <a:lnTo>
                      <a:pt x="1729" y="28"/>
                    </a:lnTo>
                    <a:lnTo>
                      <a:pt x="1845" y="49"/>
                    </a:lnTo>
                    <a:lnTo>
                      <a:pt x="1965" y="75"/>
                    </a:lnTo>
                    <a:lnTo>
                      <a:pt x="2091" y="110"/>
                    </a:lnTo>
                    <a:lnTo>
                      <a:pt x="2220" y="152"/>
                    </a:lnTo>
                    <a:lnTo>
                      <a:pt x="2354" y="201"/>
                    </a:lnTo>
                    <a:lnTo>
                      <a:pt x="2492" y="258"/>
                    </a:lnTo>
                    <a:lnTo>
                      <a:pt x="2635" y="323"/>
                    </a:lnTo>
                    <a:lnTo>
                      <a:pt x="2640" y="325"/>
                    </a:lnTo>
                    <a:lnTo>
                      <a:pt x="2653" y="332"/>
                    </a:lnTo>
                    <a:lnTo>
                      <a:pt x="2675" y="340"/>
                    </a:lnTo>
                    <a:lnTo>
                      <a:pt x="2705" y="353"/>
                    </a:lnTo>
                    <a:lnTo>
                      <a:pt x="2742" y="367"/>
                    </a:lnTo>
                    <a:lnTo>
                      <a:pt x="2787" y="384"/>
                    </a:lnTo>
                    <a:lnTo>
                      <a:pt x="2838" y="403"/>
                    </a:lnTo>
                    <a:lnTo>
                      <a:pt x="2895" y="424"/>
                    </a:lnTo>
                    <a:lnTo>
                      <a:pt x="2960" y="447"/>
                    </a:lnTo>
                    <a:lnTo>
                      <a:pt x="3030" y="470"/>
                    </a:lnTo>
                    <a:lnTo>
                      <a:pt x="3103" y="494"/>
                    </a:lnTo>
                    <a:lnTo>
                      <a:pt x="3183" y="519"/>
                    </a:lnTo>
                    <a:lnTo>
                      <a:pt x="3265" y="541"/>
                    </a:lnTo>
                    <a:lnTo>
                      <a:pt x="3354" y="566"/>
                    </a:lnTo>
                    <a:lnTo>
                      <a:pt x="3445" y="589"/>
                    </a:lnTo>
                    <a:lnTo>
                      <a:pt x="3539" y="611"/>
                    </a:lnTo>
                    <a:lnTo>
                      <a:pt x="3637" y="631"/>
                    </a:lnTo>
                    <a:lnTo>
                      <a:pt x="3737" y="650"/>
                    </a:lnTo>
                    <a:lnTo>
                      <a:pt x="3838" y="667"/>
                    </a:lnTo>
                    <a:lnTo>
                      <a:pt x="3941" y="681"/>
                    </a:lnTo>
                    <a:lnTo>
                      <a:pt x="4046" y="692"/>
                    </a:lnTo>
                    <a:lnTo>
                      <a:pt x="4150" y="700"/>
                    </a:lnTo>
                    <a:lnTo>
                      <a:pt x="4255" y="704"/>
                    </a:lnTo>
                    <a:lnTo>
                      <a:pt x="4361" y="706"/>
                    </a:lnTo>
                    <a:lnTo>
                      <a:pt x="4466" y="702"/>
                    </a:lnTo>
                    <a:lnTo>
                      <a:pt x="4569" y="693"/>
                    </a:lnTo>
                    <a:lnTo>
                      <a:pt x="4672" y="681"/>
                    </a:lnTo>
                    <a:lnTo>
                      <a:pt x="4773" y="664"/>
                    </a:lnTo>
                    <a:lnTo>
                      <a:pt x="4873" y="639"/>
                    </a:lnTo>
                    <a:lnTo>
                      <a:pt x="4969" y="611"/>
                    </a:lnTo>
                    <a:lnTo>
                      <a:pt x="5063" y="575"/>
                    </a:lnTo>
                    <a:lnTo>
                      <a:pt x="5154" y="53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1"/>
              <p:cNvSpPr>
                <a:spLocks/>
              </p:cNvSpPr>
              <p:nvPr/>
            </p:nvSpPr>
            <p:spPr bwMode="auto">
              <a:xfrm>
                <a:off x="557213" y="3803651"/>
                <a:ext cx="8189913" cy="1214438"/>
              </a:xfrm>
              <a:custGeom>
                <a:avLst/>
                <a:gdLst>
                  <a:gd name="T0" fmla="*/ 2 w 5159"/>
                  <a:gd name="T1" fmla="*/ 764 h 765"/>
                  <a:gd name="T2" fmla="*/ 12 w 5159"/>
                  <a:gd name="T3" fmla="*/ 744 h 765"/>
                  <a:gd name="T4" fmla="*/ 33 w 5159"/>
                  <a:gd name="T5" fmla="*/ 709 h 765"/>
                  <a:gd name="T6" fmla="*/ 66 w 5159"/>
                  <a:gd name="T7" fmla="*/ 660 h 765"/>
                  <a:gd name="T8" fmla="*/ 112 w 5159"/>
                  <a:gd name="T9" fmla="*/ 599 h 765"/>
                  <a:gd name="T10" fmla="*/ 169 w 5159"/>
                  <a:gd name="T11" fmla="*/ 531 h 765"/>
                  <a:gd name="T12" fmla="*/ 239 w 5159"/>
                  <a:gd name="T13" fmla="*/ 458 h 765"/>
                  <a:gd name="T14" fmla="*/ 323 w 5159"/>
                  <a:gd name="T15" fmla="*/ 381 h 765"/>
                  <a:gd name="T16" fmla="*/ 420 w 5159"/>
                  <a:gd name="T17" fmla="*/ 304 h 765"/>
                  <a:gd name="T18" fmla="*/ 530 w 5159"/>
                  <a:gd name="T19" fmla="*/ 231 h 765"/>
                  <a:gd name="T20" fmla="*/ 656 w 5159"/>
                  <a:gd name="T21" fmla="*/ 162 h 765"/>
                  <a:gd name="T22" fmla="*/ 796 w 5159"/>
                  <a:gd name="T23" fmla="*/ 103 h 765"/>
                  <a:gd name="T24" fmla="*/ 949 w 5159"/>
                  <a:gd name="T25" fmla="*/ 54 h 765"/>
                  <a:gd name="T26" fmla="*/ 1120 w 5159"/>
                  <a:gd name="T27" fmla="*/ 21 h 765"/>
                  <a:gd name="T28" fmla="*/ 1307 w 5159"/>
                  <a:gd name="T29" fmla="*/ 2 h 765"/>
                  <a:gd name="T30" fmla="*/ 1510 w 5159"/>
                  <a:gd name="T31" fmla="*/ 3 h 765"/>
                  <a:gd name="T32" fmla="*/ 1730 w 5159"/>
                  <a:gd name="T33" fmla="*/ 28 h 765"/>
                  <a:gd name="T34" fmla="*/ 1967 w 5159"/>
                  <a:gd name="T35" fmla="*/ 77 h 765"/>
                  <a:gd name="T36" fmla="*/ 2222 w 5159"/>
                  <a:gd name="T37" fmla="*/ 152 h 765"/>
                  <a:gd name="T38" fmla="*/ 2494 w 5159"/>
                  <a:gd name="T39" fmla="*/ 259 h 765"/>
                  <a:gd name="T40" fmla="*/ 2641 w 5159"/>
                  <a:gd name="T41" fmla="*/ 327 h 765"/>
                  <a:gd name="T42" fmla="*/ 2676 w 5159"/>
                  <a:gd name="T43" fmla="*/ 342 h 765"/>
                  <a:gd name="T44" fmla="*/ 2744 w 5159"/>
                  <a:gd name="T45" fmla="*/ 369 h 765"/>
                  <a:gd name="T46" fmla="*/ 2840 w 5159"/>
                  <a:gd name="T47" fmla="*/ 405 h 765"/>
                  <a:gd name="T48" fmla="*/ 2962 w 5159"/>
                  <a:gd name="T49" fmla="*/ 449 h 765"/>
                  <a:gd name="T50" fmla="*/ 3105 w 5159"/>
                  <a:gd name="T51" fmla="*/ 496 h 765"/>
                  <a:gd name="T52" fmla="*/ 3269 w 5159"/>
                  <a:gd name="T53" fmla="*/ 545 h 765"/>
                  <a:gd name="T54" fmla="*/ 3447 w 5159"/>
                  <a:gd name="T55" fmla="*/ 592 h 765"/>
                  <a:gd name="T56" fmla="*/ 3639 w 5159"/>
                  <a:gd name="T57" fmla="*/ 634 h 765"/>
                  <a:gd name="T58" fmla="*/ 3842 w 5159"/>
                  <a:gd name="T59" fmla="*/ 669 h 765"/>
                  <a:gd name="T60" fmla="*/ 4049 w 5159"/>
                  <a:gd name="T61" fmla="*/ 694 h 765"/>
                  <a:gd name="T62" fmla="*/ 4259 w 5159"/>
                  <a:gd name="T63" fmla="*/ 706 h 765"/>
                  <a:gd name="T64" fmla="*/ 4470 w 5159"/>
                  <a:gd name="T65" fmla="*/ 702 h 765"/>
                  <a:gd name="T66" fmla="*/ 4678 w 5159"/>
                  <a:gd name="T67" fmla="*/ 681 h 765"/>
                  <a:gd name="T68" fmla="*/ 4878 w 5159"/>
                  <a:gd name="T69" fmla="*/ 638 h 765"/>
                  <a:gd name="T70" fmla="*/ 5069 w 5159"/>
                  <a:gd name="T71" fmla="*/ 570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9" h="765">
                    <a:moveTo>
                      <a:pt x="0" y="765"/>
                    </a:moveTo>
                    <a:lnTo>
                      <a:pt x="2" y="764"/>
                    </a:lnTo>
                    <a:lnTo>
                      <a:pt x="5" y="757"/>
                    </a:lnTo>
                    <a:lnTo>
                      <a:pt x="12" y="744"/>
                    </a:lnTo>
                    <a:lnTo>
                      <a:pt x="21" y="729"/>
                    </a:lnTo>
                    <a:lnTo>
                      <a:pt x="33" y="709"/>
                    </a:lnTo>
                    <a:lnTo>
                      <a:pt x="49" y="687"/>
                    </a:lnTo>
                    <a:lnTo>
                      <a:pt x="66" y="660"/>
                    </a:lnTo>
                    <a:lnTo>
                      <a:pt x="89" y="631"/>
                    </a:lnTo>
                    <a:lnTo>
                      <a:pt x="112" y="599"/>
                    </a:lnTo>
                    <a:lnTo>
                      <a:pt x="139" y="566"/>
                    </a:lnTo>
                    <a:lnTo>
                      <a:pt x="169" y="531"/>
                    </a:lnTo>
                    <a:lnTo>
                      <a:pt x="202" y="494"/>
                    </a:lnTo>
                    <a:lnTo>
                      <a:pt x="239" y="458"/>
                    </a:lnTo>
                    <a:lnTo>
                      <a:pt x="279" y="419"/>
                    </a:lnTo>
                    <a:lnTo>
                      <a:pt x="323" y="381"/>
                    </a:lnTo>
                    <a:lnTo>
                      <a:pt x="370" y="342"/>
                    </a:lnTo>
                    <a:lnTo>
                      <a:pt x="420" y="304"/>
                    </a:lnTo>
                    <a:lnTo>
                      <a:pt x="473" y="267"/>
                    </a:lnTo>
                    <a:lnTo>
                      <a:pt x="530" y="231"/>
                    </a:lnTo>
                    <a:lnTo>
                      <a:pt x="592" y="196"/>
                    </a:lnTo>
                    <a:lnTo>
                      <a:pt x="656" y="162"/>
                    </a:lnTo>
                    <a:lnTo>
                      <a:pt x="724" y="131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3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1" y="110"/>
                    </a:lnTo>
                    <a:lnTo>
                      <a:pt x="2222" y="152"/>
                    </a:lnTo>
                    <a:lnTo>
                      <a:pt x="2354" y="203"/>
                    </a:lnTo>
                    <a:lnTo>
                      <a:pt x="2494" y="259"/>
                    </a:lnTo>
                    <a:lnTo>
                      <a:pt x="2637" y="325"/>
                    </a:lnTo>
                    <a:lnTo>
                      <a:pt x="2641" y="327"/>
                    </a:lnTo>
                    <a:lnTo>
                      <a:pt x="2655" y="332"/>
                    </a:lnTo>
                    <a:lnTo>
                      <a:pt x="2676" y="342"/>
                    </a:lnTo>
                    <a:lnTo>
                      <a:pt x="2705" y="355"/>
                    </a:lnTo>
                    <a:lnTo>
                      <a:pt x="2744" y="369"/>
                    </a:lnTo>
                    <a:lnTo>
                      <a:pt x="2787" y="386"/>
                    </a:lnTo>
                    <a:lnTo>
                      <a:pt x="2840" y="405"/>
                    </a:lnTo>
                    <a:lnTo>
                      <a:pt x="2897" y="426"/>
                    </a:lnTo>
                    <a:lnTo>
                      <a:pt x="2962" y="449"/>
                    </a:lnTo>
                    <a:lnTo>
                      <a:pt x="3030" y="472"/>
                    </a:lnTo>
                    <a:lnTo>
                      <a:pt x="3105" y="496"/>
                    </a:lnTo>
                    <a:lnTo>
                      <a:pt x="3185" y="521"/>
                    </a:lnTo>
                    <a:lnTo>
                      <a:pt x="3269" y="545"/>
                    </a:lnTo>
                    <a:lnTo>
                      <a:pt x="3356" y="568"/>
                    </a:lnTo>
                    <a:lnTo>
                      <a:pt x="3447" y="592"/>
                    </a:lnTo>
                    <a:lnTo>
                      <a:pt x="3541" y="613"/>
                    </a:lnTo>
                    <a:lnTo>
                      <a:pt x="3639" y="634"/>
                    </a:lnTo>
                    <a:lnTo>
                      <a:pt x="3739" y="652"/>
                    </a:lnTo>
                    <a:lnTo>
                      <a:pt x="3842" y="669"/>
                    </a:lnTo>
                    <a:lnTo>
                      <a:pt x="3945" y="683"/>
                    </a:lnTo>
                    <a:lnTo>
                      <a:pt x="4049" y="694"/>
                    </a:lnTo>
                    <a:lnTo>
                      <a:pt x="4154" y="702"/>
                    </a:lnTo>
                    <a:lnTo>
                      <a:pt x="4259" y="706"/>
                    </a:lnTo>
                    <a:lnTo>
                      <a:pt x="4365" y="706"/>
                    </a:lnTo>
                    <a:lnTo>
                      <a:pt x="4470" y="702"/>
                    </a:lnTo>
                    <a:lnTo>
                      <a:pt x="4575" y="694"/>
                    </a:lnTo>
                    <a:lnTo>
                      <a:pt x="4678" y="681"/>
                    </a:lnTo>
                    <a:lnTo>
                      <a:pt x="4779" y="662"/>
                    </a:lnTo>
                    <a:lnTo>
                      <a:pt x="4878" y="638"/>
                    </a:lnTo>
                    <a:lnTo>
                      <a:pt x="4974" y="606"/>
                    </a:lnTo>
                    <a:lnTo>
                      <a:pt x="5069" y="570"/>
                    </a:lnTo>
                    <a:lnTo>
                      <a:pt x="5159" y="52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>
                <a:off x="554038" y="3833814"/>
                <a:ext cx="8199438" cy="1217613"/>
              </a:xfrm>
              <a:custGeom>
                <a:avLst/>
                <a:gdLst>
                  <a:gd name="T0" fmla="*/ 2 w 5165"/>
                  <a:gd name="T1" fmla="*/ 766 h 767"/>
                  <a:gd name="T2" fmla="*/ 12 w 5165"/>
                  <a:gd name="T3" fmla="*/ 746 h 767"/>
                  <a:gd name="T4" fmla="*/ 33 w 5165"/>
                  <a:gd name="T5" fmla="*/ 710 h 767"/>
                  <a:gd name="T6" fmla="*/ 68 w 5165"/>
                  <a:gd name="T7" fmla="*/ 661 h 767"/>
                  <a:gd name="T8" fmla="*/ 112 w 5165"/>
                  <a:gd name="T9" fmla="*/ 601 h 767"/>
                  <a:gd name="T10" fmla="*/ 169 w 5165"/>
                  <a:gd name="T11" fmla="*/ 531 h 767"/>
                  <a:gd name="T12" fmla="*/ 239 w 5165"/>
                  <a:gd name="T13" fmla="*/ 458 h 767"/>
                  <a:gd name="T14" fmla="*/ 323 w 5165"/>
                  <a:gd name="T15" fmla="*/ 381 h 767"/>
                  <a:gd name="T16" fmla="*/ 421 w 5165"/>
                  <a:gd name="T17" fmla="*/ 304 h 767"/>
                  <a:gd name="T18" fmla="*/ 531 w 5165"/>
                  <a:gd name="T19" fmla="*/ 231 h 767"/>
                  <a:gd name="T20" fmla="*/ 656 w 5165"/>
                  <a:gd name="T21" fmla="*/ 163 h 767"/>
                  <a:gd name="T22" fmla="*/ 796 w 5165"/>
                  <a:gd name="T23" fmla="*/ 103 h 767"/>
                  <a:gd name="T24" fmla="*/ 951 w 5165"/>
                  <a:gd name="T25" fmla="*/ 54 h 767"/>
                  <a:gd name="T26" fmla="*/ 1121 w 5165"/>
                  <a:gd name="T27" fmla="*/ 21 h 767"/>
                  <a:gd name="T28" fmla="*/ 1307 w 5165"/>
                  <a:gd name="T29" fmla="*/ 2 h 767"/>
                  <a:gd name="T30" fmla="*/ 1510 w 5165"/>
                  <a:gd name="T31" fmla="*/ 4 h 767"/>
                  <a:gd name="T32" fmla="*/ 1730 w 5165"/>
                  <a:gd name="T33" fmla="*/ 28 h 767"/>
                  <a:gd name="T34" fmla="*/ 1967 w 5165"/>
                  <a:gd name="T35" fmla="*/ 77 h 767"/>
                  <a:gd name="T36" fmla="*/ 2222 w 5165"/>
                  <a:gd name="T37" fmla="*/ 154 h 767"/>
                  <a:gd name="T38" fmla="*/ 2494 w 5165"/>
                  <a:gd name="T39" fmla="*/ 261 h 767"/>
                  <a:gd name="T40" fmla="*/ 2643 w 5165"/>
                  <a:gd name="T41" fmla="*/ 329 h 767"/>
                  <a:gd name="T42" fmla="*/ 2678 w 5165"/>
                  <a:gd name="T43" fmla="*/ 343 h 767"/>
                  <a:gd name="T44" fmla="*/ 2744 w 5165"/>
                  <a:gd name="T45" fmla="*/ 371 h 767"/>
                  <a:gd name="T46" fmla="*/ 2842 w 5165"/>
                  <a:gd name="T47" fmla="*/ 407 h 767"/>
                  <a:gd name="T48" fmla="*/ 2962 w 5165"/>
                  <a:gd name="T49" fmla="*/ 451 h 767"/>
                  <a:gd name="T50" fmla="*/ 3107 w 5165"/>
                  <a:gd name="T51" fmla="*/ 498 h 767"/>
                  <a:gd name="T52" fmla="*/ 3271 w 5165"/>
                  <a:gd name="T53" fmla="*/ 547 h 767"/>
                  <a:gd name="T54" fmla="*/ 3451 w 5165"/>
                  <a:gd name="T55" fmla="*/ 594 h 767"/>
                  <a:gd name="T56" fmla="*/ 3643 w 5165"/>
                  <a:gd name="T57" fmla="*/ 636 h 767"/>
                  <a:gd name="T58" fmla="*/ 3844 w 5165"/>
                  <a:gd name="T59" fmla="*/ 671 h 767"/>
                  <a:gd name="T60" fmla="*/ 4053 w 5165"/>
                  <a:gd name="T61" fmla="*/ 696 h 767"/>
                  <a:gd name="T62" fmla="*/ 4264 w 5165"/>
                  <a:gd name="T63" fmla="*/ 708 h 767"/>
                  <a:gd name="T64" fmla="*/ 4474 w 5165"/>
                  <a:gd name="T65" fmla="*/ 703 h 767"/>
                  <a:gd name="T66" fmla="*/ 4681 w 5165"/>
                  <a:gd name="T67" fmla="*/ 680 h 767"/>
                  <a:gd name="T68" fmla="*/ 4884 w 5165"/>
                  <a:gd name="T69" fmla="*/ 634 h 767"/>
                  <a:gd name="T70" fmla="*/ 5074 w 5165"/>
                  <a:gd name="T71" fmla="*/ 565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65" h="767">
                    <a:moveTo>
                      <a:pt x="0" y="767"/>
                    </a:moveTo>
                    <a:lnTo>
                      <a:pt x="2" y="766"/>
                    </a:lnTo>
                    <a:lnTo>
                      <a:pt x="5" y="759"/>
                    </a:lnTo>
                    <a:lnTo>
                      <a:pt x="12" y="746"/>
                    </a:lnTo>
                    <a:lnTo>
                      <a:pt x="21" y="731"/>
                    </a:lnTo>
                    <a:lnTo>
                      <a:pt x="33" y="710"/>
                    </a:lnTo>
                    <a:lnTo>
                      <a:pt x="49" y="687"/>
                    </a:lnTo>
                    <a:lnTo>
                      <a:pt x="68" y="661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6"/>
                    </a:lnTo>
                    <a:lnTo>
                      <a:pt x="169" y="531"/>
                    </a:lnTo>
                    <a:lnTo>
                      <a:pt x="203" y="495"/>
                    </a:lnTo>
                    <a:lnTo>
                      <a:pt x="239" y="458"/>
                    </a:lnTo>
                    <a:lnTo>
                      <a:pt x="279" y="420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4"/>
                    </a:lnTo>
                    <a:lnTo>
                      <a:pt x="473" y="267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6" y="163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1" y="54"/>
                    </a:lnTo>
                    <a:lnTo>
                      <a:pt x="1033" y="35"/>
                    </a:lnTo>
                    <a:lnTo>
                      <a:pt x="1121" y="21"/>
                    </a:lnTo>
                    <a:lnTo>
                      <a:pt x="1213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4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6" y="203"/>
                    </a:lnTo>
                    <a:lnTo>
                      <a:pt x="2494" y="261"/>
                    </a:lnTo>
                    <a:lnTo>
                      <a:pt x="2637" y="325"/>
                    </a:lnTo>
                    <a:lnTo>
                      <a:pt x="2643" y="329"/>
                    </a:lnTo>
                    <a:lnTo>
                      <a:pt x="2655" y="334"/>
                    </a:lnTo>
                    <a:lnTo>
                      <a:pt x="2678" y="343"/>
                    </a:lnTo>
                    <a:lnTo>
                      <a:pt x="2707" y="355"/>
                    </a:lnTo>
                    <a:lnTo>
                      <a:pt x="2744" y="371"/>
                    </a:lnTo>
                    <a:lnTo>
                      <a:pt x="2789" y="388"/>
                    </a:lnTo>
                    <a:lnTo>
                      <a:pt x="2842" y="407"/>
                    </a:lnTo>
                    <a:lnTo>
                      <a:pt x="2899" y="428"/>
                    </a:lnTo>
                    <a:lnTo>
                      <a:pt x="2962" y="451"/>
                    </a:lnTo>
                    <a:lnTo>
                      <a:pt x="3032" y="475"/>
                    </a:lnTo>
                    <a:lnTo>
                      <a:pt x="3107" y="498"/>
                    </a:lnTo>
                    <a:lnTo>
                      <a:pt x="3187" y="523"/>
                    </a:lnTo>
                    <a:lnTo>
                      <a:pt x="3271" y="547"/>
                    </a:lnTo>
                    <a:lnTo>
                      <a:pt x="3358" y="572"/>
                    </a:lnTo>
                    <a:lnTo>
                      <a:pt x="3451" y="594"/>
                    </a:lnTo>
                    <a:lnTo>
                      <a:pt x="3545" y="617"/>
                    </a:lnTo>
                    <a:lnTo>
                      <a:pt x="3643" y="636"/>
                    </a:lnTo>
                    <a:lnTo>
                      <a:pt x="3742" y="655"/>
                    </a:lnTo>
                    <a:lnTo>
                      <a:pt x="3844" y="671"/>
                    </a:lnTo>
                    <a:lnTo>
                      <a:pt x="3948" y="685"/>
                    </a:lnTo>
                    <a:lnTo>
                      <a:pt x="4053" y="696"/>
                    </a:lnTo>
                    <a:lnTo>
                      <a:pt x="4158" y="704"/>
                    </a:lnTo>
                    <a:lnTo>
                      <a:pt x="4264" y="708"/>
                    </a:lnTo>
                    <a:lnTo>
                      <a:pt x="4369" y="708"/>
                    </a:lnTo>
                    <a:lnTo>
                      <a:pt x="4474" y="703"/>
                    </a:lnTo>
                    <a:lnTo>
                      <a:pt x="4578" y="694"/>
                    </a:lnTo>
                    <a:lnTo>
                      <a:pt x="4681" y="680"/>
                    </a:lnTo>
                    <a:lnTo>
                      <a:pt x="4784" y="661"/>
                    </a:lnTo>
                    <a:lnTo>
                      <a:pt x="4884" y="634"/>
                    </a:lnTo>
                    <a:lnTo>
                      <a:pt x="4980" y="603"/>
                    </a:lnTo>
                    <a:lnTo>
                      <a:pt x="5074" y="565"/>
                    </a:lnTo>
                    <a:lnTo>
                      <a:pt x="5165" y="52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3"/>
              <p:cNvSpPr>
                <a:spLocks/>
              </p:cNvSpPr>
              <p:nvPr/>
            </p:nvSpPr>
            <p:spPr bwMode="auto">
              <a:xfrm>
                <a:off x="550863" y="3863976"/>
                <a:ext cx="8207375" cy="1220788"/>
              </a:xfrm>
              <a:custGeom>
                <a:avLst/>
                <a:gdLst>
                  <a:gd name="T0" fmla="*/ 2 w 5170"/>
                  <a:gd name="T1" fmla="*/ 766 h 769"/>
                  <a:gd name="T2" fmla="*/ 13 w 5170"/>
                  <a:gd name="T3" fmla="*/ 747 h 769"/>
                  <a:gd name="T4" fmla="*/ 35 w 5170"/>
                  <a:gd name="T5" fmla="*/ 712 h 769"/>
                  <a:gd name="T6" fmla="*/ 68 w 5170"/>
                  <a:gd name="T7" fmla="*/ 663 h 769"/>
                  <a:gd name="T8" fmla="*/ 112 w 5170"/>
                  <a:gd name="T9" fmla="*/ 601 h 769"/>
                  <a:gd name="T10" fmla="*/ 170 w 5170"/>
                  <a:gd name="T11" fmla="*/ 533 h 769"/>
                  <a:gd name="T12" fmla="*/ 241 w 5170"/>
                  <a:gd name="T13" fmla="*/ 458 h 769"/>
                  <a:gd name="T14" fmla="*/ 323 w 5170"/>
                  <a:gd name="T15" fmla="*/ 381 h 769"/>
                  <a:gd name="T16" fmla="*/ 421 w 5170"/>
                  <a:gd name="T17" fmla="*/ 306 h 769"/>
                  <a:gd name="T18" fmla="*/ 531 w 5170"/>
                  <a:gd name="T19" fmla="*/ 231 h 769"/>
                  <a:gd name="T20" fmla="*/ 657 w 5170"/>
                  <a:gd name="T21" fmla="*/ 163 h 769"/>
                  <a:gd name="T22" fmla="*/ 796 w 5170"/>
                  <a:gd name="T23" fmla="*/ 103 h 769"/>
                  <a:gd name="T24" fmla="*/ 952 w 5170"/>
                  <a:gd name="T25" fmla="*/ 55 h 769"/>
                  <a:gd name="T26" fmla="*/ 1123 w 5170"/>
                  <a:gd name="T27" fmla="*/ 21 h 769"/>
                  <a:gd name="T28" fmla="*/ 1308 w 5170"/>
                  <a:gd name="T29" fmla="*/ 2 h 769"/>
                  <a:gd name="T30" fmla="*/ 1512 w 5170"/>
                  <a:gd name="T31" fmla="*/ 4 h 769"/>
                  <a:gd name="T32" fmla="*/ 1732 w 5170"/>
                  <a:gd name="T33" fmla="*/ 28 h 769"/>
                  <a:gd name="T34" fmla="*/ 1967 w 5170"/>
                  <a:gd name="T35" fmla="*/ 77 h 769"/>
                  <a:gd name="T36" fmla="*/ 2222 w 5170"/>
                  <a:gd name="T37" fmla="*/ 154 h 769"/>
                  <a:gd name="T38" fmla="*/ 2495 w 5170"/>
                  <a:gd name="T39" fmla="*/ 261 h 769"/>
                  <a:gd name="T40" fmla="*/ 2643 w 5170"/>
                  <a:gd name="T41" fmla="*/ 329 h 769"/>
                  <a:gd name="T42" fmla="*/ 2678 w 5170"/>
                  <a:gd name="T43" fmla="*/ 345 h 769"/>
                  <a:gd name="T44" fmla="*/ 2746 w 5170"/>
                  <a:gd name="T45" fmla="*/ 373 h 769"/>
                  <a:gd name="T46" fmla="*/ 2842 w 5170"/>
                  <a:gd name="T47" fmla="*/ 409 h 769"/>
                  <a:gd name="T48" fmla="*/ 2964 w 5170"/>
                  <a:gd name="T49" fmla="*/ 453 h 769"/>
                  <a:gd name="T50" fmla="*/ 3109 w 5170"/>
                  <a:gd name="T51" fmla="*/ 502 h 769"/>
                  <a:gd name="T52" fmla="*/ 3273 w 5170"/>
                  <a:gd name="T53" fmla="*/ 551 h 769"/>
                  <a:gd name="T54" fmla="*/ 3453 w 5170"/>
                  <a:gd name="T55" fmla="*/ 598 h 769"/>
                  <a:gd name="T56" fmla="*/ 3645 w 5170"/>
                  <a:gd name="T57" fmla="*/ 640 h 769"/>
                  <a:gd name="T58" fmla="*/ 3847 w 5170"/>
                  <a:gd name="T59" fmla="*/ 675 h 769"/>
                  <a:gd name="T60" fmla="*/ 4057 w 5170"/>
                  <a:gd name="T61" fmla="*/ 698 h 769"/>
                  <a:gd name="T62" fmla="*/ 4268 w 5170"/>
                  <a:gd name="T63" fmla="*/ 710 h 769"/>
                  <a:gd name="T64" fmla="*/ 4479 w 5170"/>
                  <a:gd name="T65" fmla="*/ 703 h 769"/>
                  <a:gd name="T66" fmla="*/ 4687 w 5170"/>
                  <a:gd name="T67" fmla="*/ 678 h 769"/>
                  <a:gd name="T68" fmla="*/ 4888 w 5170"/>
                  <a:gd name="T69" fmla="*/ 631 h 769"/>
                  <a:gd name="T70" fmla="*/ 5080 w 5170"/>
                  <a:gd name="T71" fmla="*/ 561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0" h="769">
                    <a:moveTo>
                      <a:pt x="0" y="769"/>
                    </a:moveTo>
                    <a:lnTo>
                      <a:pt x="2" y="766"/>
                    </a:lnTo>
                    <a:lnTo>
                      <a:pt x="6" y="759"/>
                    </a:lnTo>
                    <a:lnTo>
                      <a:pt x="13" y="747"/>
                    </a:lnTo>
                    <a:lnTo>
                      <a:pt x="21" y="731"/>
                    </a:lnTo>
                    <a:lnTo>
                      <a:pt x="35" y="712"/>
                    </a:lnTo>
                    <a:lnTo>
                      <a:pt x="49" y="689"/>
                    </a:lnTo>
                    <a:lnTo>
                      <a:pt x="68" y="663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8"/>
                    </a:lnTo>
                    <a:lnTo>
                      <a:pt x="170" y="533"/>
                    </a:lnTo>
                    <a:lnTo>
                      <a:pt x="205" y="497"/>
                    </a:lnTo>
                    <a:lnTo>
                      <a:pt x="241" y="458"/>
                    </a:lnTo>
                    <a:lnTo>
                      <a:pt x="280" y="421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6"/>
                    </a:lnTo>
                    <a:lnTo>
                      <a:pt x="473" y="268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7" y="163"/>
                    </a:lnTo>
                    <a:lnTo>
                      <a:pt x="725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2" y="55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3" y="9"/>
                    </a:lnTo>
                    <a:lnTo>
                      <a:pt x="1308" y="2"/>
                    </a:lnTo>
                    <a:lnTo>
                      <a:pt x="1407" y="0"/>
                    </a:lnTo>
                    <a:lnTo>
                      <a:pt x="1512" y="4"/>
                    </a:lnTo>
                    <a:lnTo>
                      <a:pt x="1618" y="13"/>
                    </a:lnTo>
                    <a:lnTo>
                      <a:pt x="1732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7" y="203"/>
                    </a:lnTo>
                    <a:lnTo>
                      <a:pt x="2495" y="261"/>
                    </a:lnTo>
                    <a:lnTo>
                      <a:pt x="2638" y="327"/>
                    </a:lnTo>
                    <a:lnTo>
                      <a:pt x="2643" y="329"/>
                    </a:lnTo>
                    <a:lnTo>
                      <a:pt x="2657" y="336"/>
                    </a:lnTo>
                    <a:lnTo>
                      <a:pt x="2678" y="345"/>
                    </a:lnTo>
                    <a:lnTo>
                      <a:pt x="2708" y="357"/>
                    </a:lnTo>
                    <a:lnTo>
                      <a:pt x="2746" y="373"/>
                    </a:lnTo>
                    <a:lnTo>
                      <a:pt x="2791" y="390"/>
                    </a:lnTo>
                    <a:lnTo>
                      <a:pt x="2842" y="409"/>
                    </a:lnTo>
                    <a:lnTo>
                      <a:pt x="2900" y="430"/>
                    </a:lnTo>
                    <a:lnTo>
                      <a:pt x="2964" y="453"/>
                    </a:lnTo>
                    <a:lnTo>
                      <a:pt x="3034" y="477"/>
                    </a:lnTo>
                    <a:lnTo>
                      <a:pt x="3109" y="502"/>
                    </a:lnTo>
                    <a:lnTo>
                      <a:pt x="3189" y="526"/>
                    </a:lnTo>
                    <a:lnTo>
                      <a:pt x="3273" y="551"/>
                    </a:lnTo>
                    <a:lnTo>
                      <a:pt x="3360" y="574"/>
                    </a:lnTo>
                    <a:lnTo>
                      <a:pt x="3453" y="598"/>
                    </a:lnTo>
                    <a:lnTo>
                      <a:pt x="3547" y="619"/>
                    </a:lnTo>
                    <a:lnTo>
                      <a:pt x="3645" y="640"/>
                    </a:lnTo>
                    <a:lnTo>
                      <a:pt x="3746" y="657"/>
                    </a:lnTo>
                    <a:lnTo>
                      <a:pt x="3847" y="675"/>
                    </a:lnTo>
                    <a:lnTo>
                      <a:pt x="3952" y="687"/>
                    </a:lnTo>
                    <a:lnTo>
                      <a:pt x="4057" y="698"/>
                    </a:lnTo>
                    <a:lnTo>
                      <a:pt x="4162" y="706"/>
                    </a:lnTo>
                    <a:lnTo>
                      <a:pt x="4268" y="710"/>
                    </a:lnTo>
                    <a:lnTo>
                      <a:pt x="4373" y="708"/>
                    </a:lnTo>
                    <a:lnTo>
                      <a:pt x="4479" y="703"/>
                    </a:lnTo>
                    <a:lnTo>
                      <a:pt x="4584" y="694"/>
                    </a:lnTo>
                    <a:lnTo>
                      <a:pt x="4687" y="678"/>
                    </a:lnTo>
                    <a:lnTo>
                      <a:pt x="4788" y="659"/>
                    </a:lnTo>
                    <a:lnTo>
                      <a:pt x="4888" y="631"/>
                    </a:lnTo>
                    <a:lnTo>
                      <a:pt x="4985" y="600"/>
                    </a:lnTo>
                    <a:lnTo>
                      <a:pt x="5080" y="561"/>
                    </a:lnTo>
                    <a:lnTo>
                      <a:pt x="5170" y="51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549276" y="3895726"/>
                <a:ext cx="8215313" cy="1222375"/>
              </a:xfrm>
              <a:custGeom>
                <a:avLst/>
                <a:gdLst>
                  <a:gd name="T0" fmla="*/ 1 w 5175"/>
                  <a:gd name="T1" fmla="*/ 767 h 770"/>
                  <a:gd name="T2" fmla="*/ 12 w 5175"/>
                  <a:gd name="T3" fmla="*/ 747 h 770"/>
                  <a:gd name="T4" fmla="*/ 35 w 5175"/>
                  <a:gd name="T5" fmla="*/ 713 h 770"/>
                  <a:gd name="T6" fmla="*/ 68 w 5175"/>
                  <a:gd name="T7" fmla="*/ 662 h 770"/>
                  <a:gd name="T8" fmla="*/ 111 w 5175"/>
                  <a:gd name="T9" fmla="*/ 602 h 770"/>
                  <a:gd name="T10" fmla="*/ 169 w 5175"/>
                  <a:gd name="T11" fmla="*/ 533 h 770"/>
                  <a:gd name="T12" fmla="*/ 240 w 5175"/>
                  <a:gd name="T13" fmla="*/ 459 h 770"/>
                  <a:gd name="T14" fmla="*/ 323 w 5175"/>
                  <a:gd name="T15" fmla="*/ 382 h 770"/>
                  <a:gd name="T16" fmla="*/ 420 w 5175"/>
                  <a:gd name="T17" fmla="*/ 305 h 770"/>
                  <a:gd name="T18" fmla="*/ 530 w 5175"/>
                  <a:gd name="T19" fmla="*/ 232 h 770"/>
                  <a:gd name="T20" fmla="*/ 656 w 5175"/>
                  <a:gd name="T21" fmla="*/ 162 h 770"/>
                  <a:gd name="T22" fmla="*/ 796 w 5175"/>
                  <a:gd name="T23" fmla="*/ 103 h 770"/>
                  <a:gd name="T24" fmla="*/ 951 w 5175"/>
                  <a:gd name="T25" fmla="*/ 54 h 770"/>
                  <a:gd name="T26" fmla="*/ 1122 w 5175"/>
                  <a:gd name="T27" fmla="*/ 21 h 770"/>
                  <a:gd name="T28" fmla="*/ 1309 w 5175"/>
                  <a:gd name="T29" fmla="*/ 1 h 770"/>
                  <a:gd name="T30" fmla="*/ 1511 w 5175"/>
                  <a:gd name="T31" fmla="*/ 3 h 770"/>
                  <a:gd name="T32" fmla="*/ 1731 w 5175"/>
                  <a:gd name="T33" fmla="*/ 28 h 770"/>
                  <a:gd name="T34" fmla="*/ 1968 w 5175"/>
                  <a:gd name="T35" fmla="*/ 76 h 770"/>
                  <a:gd name="T36" fmla="*/ 2223 w 5175"/>
                  <a:gd name="T37" fmla="*/ 153 h 770"/>
                  <a:gd name="T38" fmla="*/ 2496 w 5175"/>
                  <a:gd name="T39" fmla="*/ 262 h 770"/>
                  <a:gd name="T40" fmla="*/ 2642 w 5175"/>
                  <a:gd name="T41" fmla="*/ 330 h 770"/>
                  <a:gd name="T42" fmla="*/ 2679 w 5175"/>
                  <a:gd name="T43" fmla="*/ 346 h 770"/>
                  <a:gd name="T44" fmla="*/ 2745 w 5175"/>
                  <a:gd name="T45" fmla="*/ 374 h 770"/>
                  <a:gd name="T46" fmla="*/ 2843 w 5175"/>
                  <a:gd name="T47" fmla="*/ 410 h 770"/>
                  <a:gd name="T48" fmla="*/ 2965 w 5175"/>
                  <a:gd name="T49" fmla="*/ 454 h 770"/>
                  <a:gd name="T50" fmla="*/ 3110 w 5175"/>
                  <a:gd name="T51" fmla="*/ 503 h 770"/>
                  <a:gd name="T52" fmla="*/ 3274 w 5175"/>
                  <a:gd name="T53" fmla="*/ 552 h 770"/>
                  <a:gd name="T54" fmla="*/ 3454 w 5175"/>
                  <a:gd name="T55" fmla="*/ 599 h 770"/>
                  <a:gd name="T56" fmla="*/ 3648 w 5175"/>
                  <a:gd name="T57" fmla="*/ 641 h 770"/>
                  <a:gd name="T58" fmla="*/ 3850 w 5175"/>
                  <a:gd name="T59" fmla="*/ 676 h 770"/>
                  <a:gd name="T60" fmla="*/ 4060 w 5175"/>
                  <a:gd name="T61" fmla="*/ 700 h 770"/>
                  <a:gd name="T62" fmla="*/ 4271 w 5175"/>
                  <a:gd name="T63" fmla="*/ 709 h 770"/>
                  <a:gd name="T64" fmla="*/ 4482 w 5175"/>
                  <a:gd name="T65" fmla="*/ 702 h 770"/>
                  <a:gd name="T66" fmla="*/ 4691 w 5175"/>
                  <a:gd name="T67" fmla="*/ 678 h 770"/>
                  <a:gd name="T68" fmla="*/ 4892 w 5175"/>
                  <a:gd name="T69" fmla="*/ 629 h 770"/>
                  <a:gd name="T70" fmla="*/ 5084 w 5175"/>
                  <a:gd name="T71" fmla="*/ 555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5" h="770">
                    <a:moveTo>
                      <a:pt x="0" y="770"/>
                    </a:moveTo>
                    <a:lnTo>
                      <a:pt x="1" y="767"/>
                    </a:lnTo>
                    <a:lnTo>
                      <a:pt x="5" y="760"/>
                    </a:lnTo>
                    <a:lnTo>
                      <a:pt x="12" y="747"/>
                    </a:lnTo>
                    <a:lnTo>
                      <a:pt x="22" y="732"/>
                    </a:lnTo>
                    <a:lnTo>
                      <a:pt x="35" y="713"/>
                    </a:lnTo>
                    <a:lnTo>
                      <a:pt x="48" y="688"/>
                    </a:lnTo>
                    <a:lnTo>
                      <a:pt x="68" y="662"/>
                    </a:lnTo>
                    <a:lnTo>
                      <a:pt x="89" y="634"/>
                    </a:lnTo>
                    <a:lnTo>
                      <a:pt x="111" y="602"/>
                    </a:lnTo>
                    <a:lnTo>
                      <a:pt x="139" y="568"/>
                    </a:lnTo>
                    <a:lnTo>
                      <a:pt x="169" y="533"/>
                    </a:lnTo>
                    <a:lnTo>
                      <a:pt x="204" y="496"/>
                    </a:lnTo>
                    <a:lnTo>
                      <a:pt x="240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0" y="305"/>
                    </a:lnTo>
                    <a:lnTo>
                      <a:pt x="474" y="267"/>
                    </a:lnTo>
                    <a:lnTo>
                      <a:pt x="530" y="232"/>
                    </a:lnTo>
                    <a:lnTo>
                      <a:pt x="591" y="197"/>
                    </a:lnTo>
                    <a:lnTo>
                      <a:pt x="656" y="162"/>
                    </a:lnTo>
                    <a:lnTo>
                      <a:pt x="724" y="132"/>
                    </a:lnTo>
                    <a:lnTo>
                      <a:pt x="796" y="103"/>
                    </a:lnTo>
                    <a:lnTo>
                      <a:pt x="871" y="76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8"/>
                    </a:lnTo>
                    <a:lnTo>
                      <a:pt x="1309" y="1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19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8" y="76"/>
                    </a:lnTo>
                    <a:lnTo>
                      <a:pt x="2092" y="111"/>
                    </a:lnTo>
                    <a:lnTo>
                      <a:pt x="2223" y="153"/>
                    </a:lnTo>
                    <a:lnTo>
                      <a:pt x="2356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2" y="330"/>
                    </a:lnTo>
                    <a:lnTo>
                      <a:pt x="2656" y="335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5" y="374"/>
                    </a:lnTo>
                    <a:lnTo>
                      <a:pt x="2791" y="391"/>
                    </a:lnTo>
                    <a:lnTo>
                      <a:pt x="2843" y="410"/>
                    </a:lnTo>
                    <a:lnTo>
                      <a:pt x="2901" y="431"/>
                    </a:lnTo>
                    <a:lnTo>
                      <a:pt x="2965" y="454"/>
                    </a:lnTo>
                    <a:lnTo>
                      <a:pt x="3035" y="478"/>
                    </a:lnTo>
                    <a:lnTo>
                      <a:pt x="3110" y="503"/>
                    </a:lnTo>
                    <a:lnTo>
                      <a:pt x="3190" y="527"/>
                    </a:lnTo>
                    <a:lnTo>
                      <a:pt x="3274" y="552"/>
                    </a:lnTo>
                    <a:lnTo>
                      <a:pt x="3363" y="576"/>
                    </a:lnTo>
                    <a:lnTo>
                      <a:pt x="3454" y="599"/>
                    </a:lnTo>
                    <a:lnTo>
                      <a:pt x="3550" y="622"/>
                    </a:lnTo>
                    <a:lnTo>
                      <a:pt x="3648" y="641"/>
                    </a:lnTo>
                    <a:lnTo>
                      <a:pt x="3747" y="660"/>
                    </a:lnTo>
                    <a:lnTo>
                      <a:pt x="3850" y="676"/>
                    </a:lnTo>
                    <a:lnTo>
                      <a:pt x="3953" y="690"/>
                    </a:lnTo>
                    <a:lnTo>
                      <a:pt x="4060" y="700"/>
                    </a:lnTo>
                    <a:lnTo>
                      <a:pt x="4164" y="706"/>
                    </a:lnTo>
                    <a:lnTo>
                      <a:pt x="4271" y="709"/>
                    </a:lnTo>
                    <a:lnTo>
                      <a:pt x="4377" y="709"/>
                    </a:lnTo>
                    <a:lnTo>
                      <a:pt x="4482" y="702"/>
                    </a:lnTo>
                    <a:lnTo>
                      <a:pt x="4587" y="693"/>
                    </a:lnTo>
                    <a:lnTo>
                      <a:pt x="4691" y="678"/>
                    </a:lnTo>
                    <a:lnTo>
                      <a:pt x="4793" y="655"/>
                    </a:lnTo>
                    <a:lnTo>
                      <a:pt x="4892" y="629"/>
                    </a:lnTo>
                    <a:lnTo>
                      <a:pt x="4990" y="595"/>
                    </a:lnTo>
                    <a:lnTo>
                      <a:pt x="5084" y="555"/>
                    </a:lnTo>
                    <a:lnTo>
                      <a:pt x="5175" y="508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546101" y="3925889"/>
                <a:ext cx="8223250" cy="1222375"/>
              </a:xfrm>
              <a:custGeom>
                <a:avLst/>
                <a:gdLst>
                  <a:gd name="T0" fmla="*/ 2 w 5180"/>
                  <a:gd name="T1" fmla="*/ 769 h 770"/>
                  <a:gd name="T2" fmla="*/ 12 w 5180"/>
                  <a:gd name="T3" fmla="*/ 749 h 770"/>
                  <a:gd name="T4" fmla="*/ 35 w 5180"/>
                  <a:gd name="T5" fmla="*/ 713 h 770"/>
                  <a:gd name="T6" fmla="*/ 68 w 5180"/>
                  <a:gd name="T7" fmla="*/ 664 h 770"/>
                  <a:gd name="T8" fmla="*/ 113 w 5180"/>
                  <a:gd name="T9" fmla="*/ 603 h 770"/>
                  <a:gd name="T10" fmla="*/ 169 w 5180"/>
                  <a:gd name="T11" fmla="*/ 535 h 770"/>
                  <a:gd name="T12" fmla="*/ 241 w 5180"/>
                  <a:gd name="T13" fmla="*/ 459 h 770"/>
                  <a:gd name="T14" fmla="*/ 323 w 5180"/>
                  <a:gd name="T15" fmla="*/ 382 h 770"/>
                  <a:gd name="T16" fmla="*/ 421 w 5180"/>
                  <a:gd name="T17" fmla="*/ 306 h 770"/>
                  <a:gd name="T18" fmla="*/ 530 w 5180"/>
                  <a:gd name="T19" fmla="*/ 232 h 770"/>
                  <a:gd name="T20" fmla="*/ 656 w 5180"/>
                  <a:gd name="T21" fmla="*/ 164 h 770"/>
                  <a:gd name="T22" fmla="*/ 796 w 5180"/>
                  <a:gd name="T23" fmla="*/ 103 h 770"/>
                  <a:gd name="T24" fmla="*/ 951 w 5180"/>
                  <a:gd name="T25" fmla="*/ 54 h 770"/>
                  <a:gd name="T26" fmla="*/ 1122 w 5180"/>
                  <a:gd name="T27" fmla="*/ 21 h 770"/>
                  <a:gd name="T28" fmla="*/ 1309 w 5180"/>
                  <a:gd name="T29" fmla="*/ 2 h 770"/>
                  <a:gd name="T30" fmla="*/ 1511 w 5180"/>
                  <a:gd name="T31" fmla="*/ 3 h 770"/>
                  <a:gd name="T32" fmla="*/ 1731 w 5180"/>
                  <a:gd name="T33" fmla="*/ 28 h 770"/>
                  <a:gd name="T34" fmla="*/ 1969 w 5180"/>
                  <a:gd name="T35" fmla="*/ 77 h 770"/>
                  <a:gd name="T36" fmla="*/ 2224 w 5180"/>
                  <a:gd name="T37" fmla="*/ 154 h 770"/>
                  <a:gd name="T38" fmla="*/ 2496 w 5180"/>
                  <a:gd name="T39" fmla="*/ 262 h 770"/>
                  <a:gd name="T40" fmla="*/ 2644 w 5180"/>
                  <a:gd name="T41" fmla="*/ 330 h 770"/>
                  <a:gd name="T42" fmla="*/ 2679 w 5180"/>
                  <a:gd name="T43" fmla="*/ 346 h 770"/>
                  <a:gd name="T44" fmla="*/ 2747 w 5180"/>
                  <a:gd name="T45" fmla="*/ 374 h 770"/>
                  <a:gd name="T46" fmla="*/ 2843 w 5180"/>
                  <a:gd name="T47" fmla="*/ 412 h 770"/>
                  <a:gd name="T48" fmla="*/ 2967 w 5180"/>
                  <a:gd name="T49" fmla="*/ 458 h 770"/>
                  <a:gd name="T50" fmla="*/ 3112 w 5180"/>
                  <a:gd name="T51" fmla="*/ 505 h 770"/>
                  <a:gd name="T52" fmla="*/ 3276 w 5180"/>
                  <a:gd name="T53" fmla="*/ 555 h 770"/>
                  <a:gd name="T54" fmla="*/ 3458 w 5180"/>
                  <a:gd name="T55" fmla="*/ 603 h 770"/>
                  <a:gd name="T56" fmla="*/ 3650 w 5180"/>
                  <a:gd name="T57" fmla="*/ 645 h 770"/>
                  <a:gd name="T58" fmla="*/ 3854 w 5180"/>
                  <a:gd name="T59" fmla="*/ 678 h 770"/>
                  <a:gd name="T60" fmla="*/ 4063 w 5180"/>
                  <a:gd name="T61" fmla="*/ 702 h 770"/>
                  <a:gd name="T62" fmla="*/ 4274 w 5180"/>
                  <a:gd name="T63" fmla="*/ 711 h 770"/>
                  <a:gd name="T64" fmla="*/ 4487 w 5180"/>
                  <a:gd name="T65" fmla="*/ 704 h 770"/>
                  <a:gd name="T66" fmla="*/ 4695 w 5180"/>
                  <a:gd name="T67" fmla="*/ 676 h 770"/>
                  <a:gd name="T68" fmla="*/ 4898 w 5180"/>
                  <a:gd name="T69" fmla="*/ 625 h 770"/>
                  <a:gd name="T70" fmla="*/ 5090 w 5180"/>
                  <a:gd name="T71" fmla="*/ 55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0" h="770">
                    <a:moveTo>
                      <a:pt x="0" y="770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49"/>
                    </a:lnTo>
                    <a:lnTo>
                      <a:pt x="23" y="734"/>
                    </a:lnTo>
                    <a:lnTo>
                      <a:pt x="35" y="713"/>
                    </a:lnTo>
                    <a:lnTo>
                      <a:pt x="49" y="690"/>
                    </a:lnTo>
                    <a:lnTo>
                      <a:pt x="68" y="664"/>
                    </a:lnTo>
                    <a:lnTo>
                      <a:pt x="89" y="634"/>
                    </a:lnTo>
                    <a:lnTo>
                      <a:pt x="113" y="603"/>
                    </a:lnTo>
                    <a:lnTo>
                      <a:pt x="139" y="569"/>
                    </a:lnTo>
                    <a:lnTo>
                      <a:pt x="169" y="535"/>
                    </a:lnTo>
                    <a:lnTo>
                      <a:pt x="204" y="498"/>
                    </a:lnTo>
                    <a:lnTo>
                      <a:pt x="241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0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3" y="77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9"/>
                    </a:lnTo>
                    <a:lnTo>
                      <a:pt x="1309" y="2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20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9" y="77"/>
                    </a:lnTo>
                    <a:lnTo>
                      <a:pt x="2094" y="112"/>
                    </a:lnTo>
                    <a:lnTo>
                      <a:pt x="2224" y="154"/>
                    </a:lnTo>
                    <a:lnTo>
                      <a:pt x="2358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4" y="330"/>
                    </a:lnTo>
                    <a:lnTo>
                      <a:pt x="2658" y="337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7" y="374"/>
                    </a:lnTo>
                    <a:lnTo>
                      <a:pt x="2793" y="393"/>
                    </a:lnTo>
                    <a:lnTo>
                      <a:pt x="2843" y="412"/>
                    </a:lnTo>
                    <a:lnTo>
                      <a:pt x="2903" y="433"/>
                    </a:lnTo>
                    <a:lnTo>
                      <a:pt x="2967" y="458"/>
                    </a:lnTo>
                    <a:lnTo>
                      <a:pt x="3037" y="480"/>
                    </a:lnTo>
                    <a:lnTo>
                      <a:pt x="3112" y="505"/>
                    </a:lnTo>
                    <a:lnTo>
                      <a:pt x="3192" y="531"/>
                    </a:lnTo>
                    <a:lnTo>
                      <a:pt x="3276" y="555"/>
                    </a:lnTo>
                    <a:lnTo>
                      <a:pt x="3365" y="578"/>
                    </a:lnTo>
                    <a:lnTo>
                      <a:pt x="3458" y="603"/>
                    </a:lnTo>
                    <a:lnTo>
                      <a:pt x="3552" y="624"/>
                    </a:lnTo>
                    <a:lnTo>
                      <a:pt x="3650" y="645"/>
                    </a:lnTo>
                    <a:lnTo>
                      <a:pt x="3751" y="662"/>
                    </a:lnTo>
                    <a:lnTo>
                      <a:pt x="3854" y="678"/>
                    </a:lnTo>
                    <a:lnTo>
                      <a:pt x="3957" y="692"/>
                    </a:lnTo>
                    <a:lnTo>
                      <a:pt x="4063" y="702"/>
                    </a:lnTo>
                    <a:lnTo>
                      <a:pt x="4168" y="708"/>
                    </a:lnTo>
                    <a:lnTo>
                      <a:pt x="4274" y="711"/>
                    </a:lnTo>
                    <a:lnTo>
                      <a:pt x="4381" y="709"/>
                    </a:lnTo>
                    <a:lnTo>
                      <a:pt x="4487" y="704"/>
                    </a:lnTo>
                    <a:lnTo>
                      <a:pt x="4592" y="692"/>
                    </a:lnTo>
                    <a:lnTo>
                      <a:pt x="4695" y="676"/>
                    </a:lnTo>
                    <a:lnTo>
                      <a:pt x="4798" y="653"/>
                    </a:lnTo>
                    <a:lnTo>
                      <a:pt x="4898" y="625"/>
                    </a:lnTo>
                    <a:lnTo>
                      <a:pt x="4995" y="590"/>
                    </a:lnTo>
                    <a:lnTo>
                      <a:pt x="5090" y="550"/>
                    </a:lnTo>
                    <a:lnTo>
                      <a:pt x="5180" y="50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6"/>
              <p:cNvSpPr>
                <a:spLocks/>
              </p:cNvSpPr>
              <p:nvPr/>
            </p:nvSpPr>
            <p:spPr bwMode="auto">
              <a:xfrm>
                <a:off x="542926" y="3956051"/>
                <a:ext cx="8232775" cy="1225550"/>
              </a:xfrm>
              <a:custGeom>
                <a:avLst/>
                <a:gdLst>
                  <a:gd name="T0" fmla="*/ 2 w 5186"/>
                  <a:gd name="T1" fmla="*/ 769 h 772"/>
                  <a:gd name="T2" fmla="*/ 12 w 5186"/>
                  <a:gd name="T3" fmla="*/ 750 h 772"/>
                  <a:gd name="T4" fmla="*/ 35 w 5186"/>
                  <a:gd name="T5" fmla="*/ 715 h 772"/>
                  <a:gd name="T6" fmla="*/ 68 w 5186"/>
                  <a:gd name="T7" fmla="*/ 664 h 772"/>
                  <a:gd name="T8" fmla="*/ 114 w 5186"/>
                  <a:gd name="T9" fmla="*/ 605 h 772"/>
                  <a:gd name="T10" fmla="*/ 171 w 5186"/>
                  <a:gd name="T11" fmla="*/ 535 h 772"/>
                  <a:gd name="T12" fmla="*/ 241 w 5186"/>
                  <a:gd name="T13" fmla="*/ 461 h 772"/>
                  <a:gd name="T14" fmla="*/ 325 w 5186"/>
                  <a:gd name="T15" fmla="*/ 383 h 772"/>
                  <a:gd name="T16" fmla="*/ 421 w 5186"/>
                  <a:gd name="T17" fmla="*/ 306 h 772"/>
                  <a:gd name="T18" fmla="*/ 532 w 5186"/>
                  <a:gd name="T19" fmla="*/ 232 h 772"/>
                  <a:gd name="T20" fmla="*/ 656 w 5186"/>
                  <a:gd name="T21" fmla="*/ 164 h 772"/>
                  <a:gd name="T22" fmla="*/ 798 w 5186"/>
                  <a:gd name="T23" fmla="*/ 103 h 772"/>
                  <a:gd name="T24" fmla="*/ 951 w 5186"/>
                  <a:gd name="T25" fmla="*/ 54 h 772"/>
                  <a:gd name="T26" fmla="*/ 1122 w 5186"/>
                  <a:gd name="T27" fmla="*/ 21 h 772"/>
                  <a:gd name="T28" fmla="*/ 1309 w 5186"/>
                  <a:gd name="T29" fmla="*/ 2 h 772"/>
                  <a:gd name="T30" fmla="*/ 1513 w 5186"/>
                  <a:gd name="T31" fmla="*/ 4 h 772"/>
                  <a:gd name="T32" fmla="*/ 1733 w 5186"/>
                  <a:gd name="T33" fmla="*/ 28 h 772"/>
                  <a:gd name="T34" fmla="*/ 1969 w 5186"/>
                  <a:gd name="T35" fmla="*/ 79 h 772"/>
                  <a:gd name="T36" fmla="*/ 2224 w 5186"/>
                  <a:gd name="T37" fmla="*/ 156 h 772"/>
                  <a:gd name="T38" fmla="*/ 2498 w 5186"/>
                  <a:gd name="T39" fmla="*/ 264 h 772"/>
                  <a:gd name="T40" fmla="*/ 2644 w 5186"/>
                  <a:gd name="T41" fmla="*/ 332 h 772"/>
                  <a:gd name="T42" fmla="*/ 2681 w 5186"/>
                  <a:gd name="T43" fmla="*/ 348 h 772"/>
                  <a:gd name="T44" fmla="*/ 2747 w 5186"/>
                  <a:gd name="T45" fmla="*/ 376 h 772"/>
                  <a:gd name="T46" fmla="*/ 2845 w 5186"/>
                  <a:gd name="T47" fmla="*/ 414 h 772"/>
                  <a:gd name="T48" fmla="*/ 2967 w 5186"/>
                  <a:gd name="T49" fmla="*/ 460 h 772"/>
                  <a:gd name="T50" fmla="*/ 3114 w 5186"/>
                  <a:gd name="T51" fmla="*/ 509 h 772"/>
                  <a:gd name="T52" fmla="*/ 3278 w 5186"/>
                  <a:gd name="T53" fmla="*/ 557 h 772"/>
                  <a:gd name="T54" fmla="*/ 3460 w 5186"/>
                  <a:gd name="T55" fmla="*/ 605 h 772"/>
                  <a:gd name="T56" fmla="*/ 3653 w 5186"/>
                  <a:gd name="T57" fmla="*/ 647 h 772"/>
                  <a:gd name="T58" fmla="*/ 3856 w 5186"/>
                  <a:gd name="T59" fmla="*/ 682 h 772"/>
                  <a:gd name="T60" fmla="*/ 4065 w 5186"/>
                  <a:gd name="T61" fmla="*/ 704 h 772"/>
                  <a:gd name="T62" fmla="*/ 4278 w 5186"/>
                  <a:gd name="T63" fmla="*/ 713 h 772"/>
                  <a:gd name="T64" fmla="*/ 4491 w 5186"/>
                  <a:gd name="T65" fmla="*/ 704 h 772"/>
                  <a:gd name="T66" fmla="*/ 4701 w 5186"/>
                  <a:gd name="T67" fmla="*/ 675 h 772"/>
                  <a:gd name="T68" fmla="*/ 4903 w 5186"/>
                  <a:gd name="T69" fmla="*/ 622 h 772"/>
                  <a:gd name="T70" fmla="*/ 5095 w 5186"/>
                  <a:gd name="T71" fmla="*/ 545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6" h="772">
                    <a:moveTo>
                      <a:pt x="0" y="772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50"/>
                    </a:lnTo>
                    <a:lnTo>
                      <a:pt x="23" y="734"/>
                    </a:lnTo>
                    <a:lnTo>
                      <a:pt x="35" y="715"/>
                    </a:lnTo>
                    <a:lnTo>
                      <a:pt x="49" y="692"/>
                    </a:lnTo>
                    <a:lnTo>
                      <a:pt x="68" y="664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0"/>
                    </a:lnTo>
                    <a:lnTo>
                      <a:pt x="171" y="535"/>
                    </a:lnTo>
                    <a:lnTo>
                      <a:pt x="204" y="498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3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3" y="4"/>
                    </a:lnTo>
                    <a:lnTo>
                      <a:pt x="1620" y="14"/>
                    </a:lnTo>
                    <a:lnTo>
                      <a:pt x="1733" y="28"/>
                    </a:lnTo>
                    <a:lnTo>
                      <a:pt x="1849" y="49"/>
                    </a:lnTo>
                    <a:lnTo>
                      <a:pt x="1969" y="79"/>
                    </a:lnTo>
                    <a:lnTo>
                      <a:pt x="2095" y="114"/>
                    </a:lnTo>
                    <a:lnTo>
                      <a:pt x="2224" y="156"/>
                    </a:lnTo>
                    <a:lnTo>
                      <a:pt x="2358" y="204"/>
                    </a:lnTo>
                    <a:lnTo>
                      <a:pt x="2498" y="264"/>
                    </a:lnTo>
                    <a:lnTo>
                      <a:pt x="2641" y="330"/>
                    </a:lnTo>
                    <a:lnTo>
                      <a:pt x="2644" y="332"/>
                    </a:lnTo>
                    <a:lnTo>
                      <a:pt x="2658" y="337"/>
                    </a:lnTo>
                    <a:lnTo>
                      <a:pt x="2681" y="348"/>
                    </a:lnTo>
                    <a:lnTo>
                      <a:pt x="2711" y="360"/>
                    </a:lnTo>
                    <a:lnTo>
                      <a:pt x="2747" y="376"/>
                    </a:lnTo>
                    <a:lnTo>
                      <a:pt x="2793" y="393"/>
                    </a:lnTo>
                    <a:lnTo>
                      <a:pt x="2845" y="414"/>
                    </a:lnTo>
                    <a:lnTo>
                      <a:pt x="2905" y="437"/>
                    </a:lnTo>
                    <a:lnTo>
                      <a:pt x="2967" y="460"/>
                    </a:lnTo>
                    <a:lnTo>
                      <a:pt x="3039" y="484"/>
                    </a:lnTo>
                    <a:lnTo>
                      <a:pt x="3114" y="509"/>
                    </a:lnTo>
                    <a:lnTo>
                      <a:pt x="3194" y="533"/>
                    </a:lnTo>
                    <a:lnTo>
                      <a:pt x="3278" y="557"/>
                    </a:lnTo>
                    <a:lnTo>
                      <a:pt x="3367" y="582"/>
                    </a:lnTo>
                    <a:lnTo>
                      <a:pt x="3460" y="605"/>
                    </a:lnTo>
                    <a:lnTo>
                      <a:pt x="3556" y="627"/>
                    </a:lnTo>
                    <a:lnTo>
                      <a:pt x="3653" y="647"/>
                    </a:lnTo>
                    <a:lnTo>
                      <a:pt x="3755" y="666"/>
                    </a:lnTo>
                    <a:lnTo>
                      <a:pt x="3856" y="682"/>
                    </a:lnTo>
                    <a:lnTo>
                      <a:pt x="3961" y="694"/>
                    </a:lnTo>
                    <a:lnTo>
                      <a:pt x="4065" y="704"/>
                    </a:lnTo>
                    <a:lnTo>
                      <a:pt x="4172" y="709"/>
                    </a:lnTo>
                    <a:lnTo>
                      <a:pt x="4278" y="713"/>
                    </a:lnTo>
                    <a:lnTo>
                      <a:pt x="4385" y="711"/>
                    </a:lnTo>
                    <a:lnTo>
                      <a:pt x="4491" y="704"/>
                    </a:lnTo>
                    <a:lnTo>
                      <a:pt x="4596" y="692"/>
                    </a:lnTo>
                    <a:lnTo>
                      <a:pt x="4701" y="675"/>
                    </a:lnTo>
                    <a:lnTo>
                      <a:pt x="4802" y="652"/>
                    </a:lnTo>
                    <a:lnTo>
                      <a:pt x="4903" y="622"/>
                    </a:lnTo>
                    <a:lnTo>
                      <a:pt x="5001" y="587"/>
                    </a:lnTo>
                    <a:lnTo>
                      <a:pt x="5095" y="545"/>
                    </a:lnTo>
                    <a:lnTo>
                      <a:pt x="5186" y="49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539751" y="3986214"/>
                <a:ext cx="8240713" cy="1228725"/>
              </a:xfrm>
              <a:custGeom>
                <a:avLst/>
                <a:gdLst>
                  <a:gd name="T0" fmla="*/ 2 w 5191"/>
                  <a:gd name="T1" fmla="*/ 771 h 774"/>
                  <a:gd name="T2" fmla="*/ 13 w 5191"/>
                  <a:gd name="T3" fmla="*/ 752 h 774"/>
                  <a:gd name="T4" fmla="*/ 35 w 5191"/>
                  <a:gd name="T5" fmla="*/ 717 h 774"/>
                  <a:gd name="T6" fmla="*/ 68 w 5191"/>
                  <a:gd name="T7" fmla="*/ 666 h 774"/>
                  <a:gd name="T8" fmla="*/ 114 w 5191"/>
                  <a:gd name="T9" fmla="*/ 605 h 774"/>
                  <a:gd name="T10" fmla="*/ 171 w 5191"/>
                  <a:gd name="T11" fmla="*/ 537 h 774"/>
                  <a:gd name="T12" fmla="*/ 241 w 5191"/>
                  <a:gd name="T13" fmla="*/ 462 h 774"/>
                  <a:gd name="T14" fmla="*/ 325 w 5191"/>
                  <a:gd name="T15" fmla="*/ 385 h 774"/>
                  <a:gd name="T16" fmla="*/ 421 w 5191"/>
                  <a:gd name="T17" fmla="*/ 308 h 774"/>
                  <a:gd name="T18" fmla="*/ 533 w 5191"/>
                  <a:gd name="T19" fmla="*/ 233 h 774"/>
                  <a:gd name="T20" fmla="*/ 657 w 5191"/>
                  <a:gd name="T21" fmla="*/ 165 h 774"/>
                  <a:gd name="T22" fmla="*/ 798 w 5191"/>
                  <a:gd name="T23" fmla="*/ 103 h 774"/>
                  <a:gd name="T24" fmla="*/ 953 w 5191"/>
                  <a:gd name="T25" fmla="*/ 54 h 774"/>
                  <a:gd name="T26" fmla="*/ 1123 w 5191"/>
                  <a:gd name="T27" fmla="*/ 21 h 774"/>
                  <a:gd name="T28" fmla="*/ 1309 w 5191"/>
                  <a:gd name="T29" fmla="*/ 2 h 774"/>
                  <a:gd name="T30" fmla="*/ 1514 w 5191"/>
                  <a:gd name="T31" fmla="*/ 4 h 774"/>
                  <a:gd name="T32" fmla="*/ 1734 w 5191"/>
                  <a:gd name="T33" fmla="*/ 28 h 774"/>
                  <a:gd name="T34" fmla="*/ 1971 w 5191"/>
                  <a:gd name="T35" fmla="*/ 79 h 774"/>
                  <a:gd name="T36" fmla="*/ 2226 w 5191"/>
                  <a:gd name="T37" fmla="*/ 156 h 774"/>
                  <a:gd name="T38" fmla="*/ 2498 w 5191"/>
                  <a:gd name="T39" fmla="*/ 264 h 774"/>
                  <a:gd name="T40" fmla="*/ 2646 w 5191"/>
                  <a:gd name="T41" fmla="*/ 332 h 774"/>
                  <a:gd name="T42" fmla="*/ 2681 w 5191"/>
                  <a:gd name="T43" fmla="*/ 350 h 774"/>
                  <a:gd name="T44" fmla="*/ 2749 w 5191"/>
                  <a:gd name="T45" fmla="*/ 378 h 774"/>
                  <a:gd name="T46" fmla="*/ 2847 w 5191"/>
                  <a:gd name="T47" fmla="*/ 416 h 774"/>
                  <a:gd name="T48" fmla="*/ 2969 w 5191"/>
                  <a:gd name="T49" fmla="*/ 462 h 774"/>
                  <a:gd name="T50" fmla="*/ 3116 w 5191"/>
                  <a:gd name="T51" fmla="*/ 511 h 774"/>
                  <a:gd name="T52" fmla="*/ 3280 w 5191"/>
                  <a:gd name="T53" fmla="*/ 561 h 774"/>
                  <a:gd name="T54" fmla="*/ 3462 w 5191"/>
                  <a:gd name="T55" fmla="*/ 608 h 774"/>
                  <a:gd name="T56" fmla="*/ 3655 w 5191"/>
                  <a:gd name="T57" fmla="*/ 650 h 774"/>
                  <a:gd name="T58" fmla="*/ 3860 w 5191"/>
                  <a:gd name="T59" fmla="*/ 684 h 774"/>
                  <a:gd name="T60" fmla="*/ 4069 w 5191"/>
                  <a:gd name="T61" fmla="*/ 706 h 774"/>
                  <a:gd name="T62" fmla="*/ 4284 w 5191"/>
                  <a:gd name="T63" fmla="*/ 713 h 774"/>
                  <a:gd name="T64" fmla="*/ 4495 w 5191"/>
                  <a:gd name="T65" fmla="*/ 704 h 774"/>
                  <a:gd name="T66" fmla="*/ 4704 w 5191"/>
                  <a:gd name="T67" fmla="*/ 675 h 774"/>
                  <a:gd name="T68" fmla="*/ 4909 w 5191"/>
                  <a:gd name="T69" fmla="*/ 621 h 774"/>
                  <a:gd name="T70" fmla="*/ 5101 w 5191"/>
                  <a:gd name="T71" fmla="*/ 540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1" h="774">
                    <a:moveTo>
                      <a:pt x="0" y="774"/>
                    </a:moveTo>
                    <a:lnTo>
                      <a:pt x="2" y="771"/>
                    </a:lnTo>
                    <a:lnTo>
                      <a:pt x="6" y="764"/>
                    </a:lnTo>
                    <a:lnTo>
                      <a:pt x="13" y="752"/>
                    </a:lnTo>
                    <a:lnTo>
                      <a:pt x="23" y="736"/>
                    </a:lnTo>
                    <a:lnTo>
                      <a:pt x="35" y="717"/>
                    </a:lnTo>
                    <a:lnTo>
                      <a:pt x="49" y="692"/>
                    </a:lnTo>
                    <a:lnTo>
                      <a:pt x="68" y="666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2"/>
                    </a:lnTo>
                    <a:lnTo>
                      <a:pt x="171" y="537"/>
                    </a:lnTo>
                    <a:lnTo>
                      <a:pt x="205" y="500"/>
                    </a:lnTo>
                    <a:lnTo>
                      <a:pt x="241" y="462"/>
                    </a:lnTo>
                    <a:lnTo>
                      <a:pt x="281" y="423"/>
                    </a:lnTo>
                    <a:lnTo>
                      <a:pt x="325" y="385"/>
                    </a:lnTo>
                    <a:lnTo>
                      <a:pt x="370" y="346"/>
                    </a:lnTo>
                    <a:lnTo>
                      <a:pt x="421" y="308"/>
                    </a:lnTo>
                    <a:lnTo>
                      <a:pt x="475" y="269"/>
                    </a:lnTo>
                    <a:lnTo>
                      <a:pt x="533" y="233"/>
                    </a:lnTo>
                    <a:lnTo>
                      <a:pt x="594" y="198"/>
                    </a:lnTo>
                    <a:lnTo>
                      <a:pt x="657" y="165"/>
                    </a:lnTo>
                    <a:lnTo>
                      <a:pt x="726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3" y="54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4" y="4"/>
                    </a:lnTo>
                    <a:lnTo>
                      <a:pt x="1622" y="14"/>
                    </a:lnTo>
                    <a:lnTo>
                      <a:pt x="1734" y="28"/>
                    </a:lnTo>
                    <a:lnTo>
                      <a:pt x="1849" y="51"/>
                    </a:lnTo>
                    <a:lnTo>
                      <a:pt x="1971" y="79"/>
                    </a:lnTo>
                    <a:lnTo>
                      <a:pt x="2095" y="114"/>
                    </a:lnTo>
                    <a:lnTo>
                      <a:pt x="2226" y="156"/>
                    </a:lnTo>
                    <a:lnTo>
                      <a:pt x="2358" y="206"/>
                    </a:lnTo>
                    <a:lnTo>
                      <a:pt x="2498" y="264"/>
                    </a:lnTo>
                    <a:lnTo>
                      <a:pt x="2641" y="331"/>
                    </a:lnTo>
                    <a:lnTo>
                      <a:pt x="2646" y="332"/>
                    </a:lnTo>
                    <a:lnTo>
                      <a:pt x="2659" y="339"/>
                    </a:lnTo>
                    <a:lnTo>
                      <a:pt x="2681" y="350"/>
                    </a:lnTo>
                    <a:lnTo>
                      <a:pt x="2711" y="362"/>
                    </a:lnTo>
                    <a:lnTo>
                      <a:pt x="2749" y="378"/>
                    </a:lnTo>
                    <a:lnTo>
                      <a:pt x="2795" y="395"/>
                    </a:lnTo>
                    <a:lnTo>
                      <a:pt x="2847" y="416"/>
                    </a:lnTo>
                    <a:lnTo>
                      <a:pt x="2905" y="439"/>
                    </a:lnTo>
                    <a:lnTo>
                      <a:pt x="2969" y="462"/>
                    </a:lnTo>
                    <a:lnTo>
                      <a:pt x="3041" y="486"/>
                    </a:lnTo>
                    <a:lnTo>
                      <a:pt x="3116" y="511"/>
                    </a:lnTo>
                    <a:lnTo>
                      <a:pt x="3196" y="535"/>
                    </a:lnTo>
                    <a:lnTo>
                      <a:pt x="3280" y="561"/>
                    </a:lnTo>
                    <a:lnTo>
                      <a:pt x="3369" y="584"/>
                    </a:lnTo>
                    <a:lnTo>
                      <a:pt x="3462" y="608"/>
                    </a:lnTo>
                    <a:lnTo>
                      <a:pt x="3558" y="629"/>
                    </a:lnTo>
                    <a:lnTo>
                      <a:pt x="3655" y="650"/>
                    </a:lnTo>
                    <a:lnTo>
                      <a:pt x="3757" y="668"/>
                    </a:lnTo>
                    <a:lnTo>
                      <a:pt x="3860" y="684"/>
                    </a:lnTo>
                    <a:lnTo>
                      <a:pt x="3964" y="696"/>
                    </a:lnTo>
                    <a:lnTo>
                      <a:pt x="4069" y="706"/>
                    </a:lnTo>
                    <a:lnTo>
                      <a:pt x="4175" y="711"/>
                    </a:lnTo>
                    <a:lnTo>
                      <a:pt x="4284" y="713"/>
                    </a:lnTo>
                    <a:lnTo>
                      <a:pt x="4390" y="711"/>
                    </a:lnTo>
                    <a:lnTo>
                      <a:pt x="4495" y="704"/>
                    </a:lnTo>
                    <a:lnTo>
                      <a:pt x="4601" y="692"/>
                    </a:lnTo>
                    <a:lnTo>
                      <a:pt x="4704" y="675"/>
                    </a:lnTo>
                    <a:lnTo>
                      <a:pt x="4807" y="650"/>
                    </a:lnTo>
                    <a:lnTo>
                      <a:pt x="4909" y="621"/>
                    </a:lnTo>
                    <a:lnTo>
                      <a:pt x="5006" y="584"/>
                    </a:lnTo>
                    <a:lnTo>
                      <a:pt x="5101" y="540"/>
                    </a:lnTo>
                    <a:lnTo>
                      <a:pt x="5191" y="49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auto">
              <a:xfrm>
                <a:off x="538163" y="4016376"/>
                <a:ext cx="8248650" cy="1230313"/>
              </a:xfrm>
              <a:custGeom>
                <a:avLst/>
                <a:gdLst>
                  <a:gd name="T0" fmla="*/ 1 w 5196"/>
                  <a:gd name="T1" fmla="*/ 773 h 775"/>
                  <a:gd name="T2" fmla="*/ 12 w 5196"/>
                  <a:gd name="T3" fmla="*/ 754 h 775"/>
                  <a:gd name="T4" fmla="*/ 35 w 5196"/>
                  <a:gd name="T5" fmla="*/ 717 h 775"/>
                  <a:gd name="T6" fmla="*/ 68 w 5196"/>
                  <a:gd name="T7" fmla="*/ 668 h 775"/>
                  <a:gd name="T8" fmla="*/ 113 w 5196"/>
                  <a:gd name="T9" fmla="*/ 607 h 775"/>
                  <a:gd name="T10" fmla="*/ 171 w 5196"/>
                  <a:gd name="T11" fmla="*/ 537 h 775"/>
                  <a:gd name="T12" fmla="*/ 240 w 5196"/>
                  <a:gd name="T13" fmla="*/ 462 h 775"/>
                  <a:gd name="T14" fmla="*/ 324 w 5196"/>
                  <a:gd name="T15" fmla="*/ 385 h 775"/>
                  <a:gd name="T16" fmla="*/ 420 w 5196"/>
                  <a:gd name="T17" fmla="*/ 308 h 775"/>
                  <a:gd name="T18" fmla="*/ 532 w 5196"/>
                  <a:gd name="T19" fmla="*/ 233 h 775"/>
                  <a:gd name="T20" fmla="*/ 658 w 5196"/>
                  <a:gd name="T21" fmla="*/ 165 h 775"/>
                  <a:gd name="T22" fmla="*/ 797 w 5196"/>
                  <a:gd name="T23" fmla="*/ 104 h 775"/>
                  <a:gd name="T24" fmla="*/ 953 w 5196"/>
                  <a:gd name="T25" fmla="*/ 56 h 775"/>
                  <a:gd name="T26" fmla="*/ 1124 w 5196"/>
                  <a:gd name="T27" fmla="*/ 21 h 775"/>
                  <a:gd name="T28" fmla="*/ 1310 w 5196"/>
                  <a:gd name="T29" fmla="*/ 2 h 775"/>
                  <a:gd name="T30" fmla="*/ 1513 w 5196"/>
                  <a:gd name="T31" fmla="*/ 4 h 775"/>
                  <a:gd name="T32" fmla="*/ 1733 w 5196"/>
                  <a:gd name="T33" fmla="*/ 28 h 775"/>
                  <a:gd name="T34" fmla="*/ 1970 w 5196"/>
                  <a:gd name="T35" fmla="*/ 79 h 775"/>
                  <a:gd name="T36" fmla="*/ 2225 w 5196"/>
                  <a:gd name="T37" fmla="*/ 156 h 775"/>
                  <a:gd name="T38" fmla="*/ 2497 w 5196"/>
                  <a:gd name="T39" fmla="*/ 266 h 775"/>
                  <a:gd name="T40" fmla="*/ 2646 w 5196"/>
                  <a:gd name="T41" fmla="*/ 334 h 775"/>
                  <a:gd name="T42" fmla="*/ 2681 w 5196"/>
                  <a:gd name="T43" fmla="*/ 350 h 775"/>
                  <a:gd name="T44" fmla="*/ 2750 w 5196"/>
                  <a:gd name="T45" fmla="*/ 380 h 775"/>
                  <a:gd name="T46" fmla="*/ 2846 w 5196"/>
                  <a:gd name="T47" fmla="*/ 418 h 775"/>
                  <a:gd name="T48" fmla="*/ 2970 w 5196"/>
                  <a:gd name="T49" fmla="*/ 464 h 775"/>
                  <a:gd name="T50" fmla="*/ 3117 w 5196"/>
                  <a:gd name="T51" fmla="*/ 512 h 775"/>
                  <a:gd name="T52" fmla="*/ 3283 w 5196"/>
                  <a:gd name="T53" fmla="*/ 563 h 775"/>
                  <a:gd name="T54" fmla="*/ 3464 w 5196"/>
                  <a:gd name="T55" fmla="*/ 610 h 775"/>
                  <a:gd name="T56" fmla="*/ 3658 w 5196"/>
                  <a:gd name="T57" fmla="*/ 652 h 775"/>
                  <a:gd name="T58" fmla="*/ 3862 w 5196"/>
                  <a:gd name="T59" fmla="*/ 685 h 775"/>
                  <a:gd name="T60" fmla="*/ 4072 w 5196"/>
                  <a:gd name="T61" fmla="*/ 708 h 775"/>
                  <a:gd name="T62" fmla="*/ 4286 w 5196"/>
                  <a:gd name="T63" fmla="*/ 715 h 775"/>
                  <a:gd name="T64" fmla="*/ 4499 w 5196"/>
                  <a:gd name="T65" fmla="*/ 705 h 775"/>
                  <a:gd name="T66" fmla="*/ 4709 w 5196"/>
                  <a:gd name="T67" fmla="*/ 673 h 775"/>
                  <a:gd name="T68" fmla="*/ 4911 w 5196"/>
                  <a:gd name="T69" fmla="*/ 617 h 775"/>
                  <a:gd name="T70" fmla="*/ 5105 w 5196"/>
                  <a:gd name="T71" fmla="*/ 535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6" h="775">
                    <a:moveTo>
                      <a:pt x="0" y="775"/>
                    </a:moveTo>
                    <a:lnTo>
                      <a:pt x="1" y="773"/>
                    </a:lnTo>
                    <a:lnTo>
                      <a:pt x="5" y="766"/>
                    </a:lnTo>
                    <a:lnTo>
                      <a:pt x="12" y="754"/>
                    </a:lnTo>
                    <a:lnTo>
                      <a:pt x="22" y="738"/>
                    </a:lnTo>
                    <a:lnTo>
                      <a:pt x="35" y="717"/>
                    </a:lnTo>
                    <a:lnTo>
                      <a:pt x="48" y="694"/>
                    </a:lnTo>
                    <a:lnTo>
                      <a:pt x="68" y="668"/>
                    </a:lnTo>
                    <a:lnTo>
                      <a:pt x="89" y="638"/>
                    </a:lnTo>
                    <a:lnTo>
                      <a:pt x="113" y="607"/>
                    </a:lnTo>
                    <a:lnTo>
                      <a:pt x="139" y="572"/>
                    </a:lnTo>
                    <a:lnTo>
                      <a:pt x="171" y="537"/>
                    </a:lnTo>
                    <a:lnTo>
                      <a:pt x="204" y="500"/>
                    </a:lnTo>
                    <a:lnTo>
                      <a:pt x="240" y="462"/>
                    </a:lnTo>
                    <a:lnTo>
                      <a:pt x="281" y="423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0" y="308"/>
                    </a:lnTo>
                    <a:lnTo>
                      <a:pt x="474" y="270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7" y="104"/>
                    </a:lnTo>
                    <a:lnTo>
                      <a:pt x="872" y="79"/>
                    </a:lnTo>
                    <a:lnTo>
                      <a:pt x="953" y="56"/>
                    </a:lnTo>
                    <a:lnTo>
                      <a:pt x="1036" y="35"/>
                    </a:lnTo>
                    <a:lnTo>
                      <a:pt x="1124" y="21"/>
                    </a:lnTo>
                    <a:lnTo>
                      <a:pt x="1214" y="9"/>
                    </a:lnTo>
                    <a:lnTo>
                      <a:pt x="1310" y="2"/>
                    </a:lnTo>
                    <a:lnTo>
                      <a:pt x="1410" y="0"/>
                    </a:lnTo>
                    <a:lnTo>
                      <a:pt x="1513" y="4"/>
                    </a:lnTo>
                    <a:lnTo>
                      <a:pt x="1621" y="14"/>
                    </a:lnTo>
                    <a:lnTo>
                      <a:pt x="1733" y="28"/>
                    </a:lnTo>
                    <a:lnTo>
                      <a:pt x="1850" y="51"/>
                    </a:lnTo>
                    <a:lnTo>
                      <a:pt x="1970" y="79"/>
                    </a:lnTo>
                    <a:lnTo>
                      <a:pt x="2096" y="114"/>
                    </a:lnTo>
                    <a:lnTo>
                      <a:pt x="2225" y="156"/>
                    </a:lnTo>
                    <a:lnTo>
                      <a:pt x="2359" y="207"/>
                    </a:lnTo>
                    <a:lnTo>
                      <a:pt x="2497" y="266"/>
                    </a:lnTo>
                    <a:lnTo>
                      <a:pt x="2640" y="332"/>
                    </a:lnTo>
                    <a:lnTo>
                      <a:pt x="2646" y="334"/>
                    </a:lnTo>
                    <a:lnTo>
                      <a:pt x="2660" y="341"/>
                    </a:lnTo>
                    <a:lnTo>
                      <a:pt x="2681" y="350"/>
                    </a:lnTo>
                    <a:lnTo>
                      <a:pt x="2712" y="364"/>
                    </a:lnTo>
                    <a:lnTo>
                      <a:pt x="2750" y="380"/>
                    </a:lnTo>
                    <a:lnTo>
                      <a:pt x="2794" y="397"/>
                    </a:lnTo>
                    <a:lnTo>
                      <a:pt x="2846" y="418"/>
                    </a:lnTo>
                    <a:lnTo>
                      <a:pt x="2906" y="441"/>
                    </a:lnTo>
                    <a:lnTo>
                      <a:pt x="2970" y="464"/>
                    </a:lnTo>
                    <a:lnTo>
                      <a:pt x="3040" y="488"/>
                    </a:lnTo>
                    <a:lnTo>
                      <a:pt x="3117" y="512"/>
                    </a:lnTo>
                    <a:lnTo>
                      <a:pt x="3197" y="539"/>
                    </a:lnTo>
                    <a:lnTo>
                      <a:pt x="3283" y="563"/>
                    </a:lnTo>
                    <a:lnTo>
                      <a:pt x="3370" y="588"/>
                    </a:lnTo>
                    <a:lnTo>
                      <a:pt x="3464" y="610"/>
                    </a:lnTo>
                    <a:lnTo>
                      <a:pt x="3559" y="633"/>
                    </a:lnTo>
                    <a:lnTo>
                      <a:pt x="3658" y="652"/>
                    </a:lnTo>
                    <a:lnTo>
                      <a:pt x="3759" y="671"/>
                    </a:lnTo>
                    <a:lnTo>
                      <a:pt x="3862" y="685"/>
                    </a:lnTo>
                    <a:lnTo>
                      <a:pt x="3967" y="699"/>
                    </a:lnTo>
                    <a:lnTo>
                      <a:pt x="4072" y="708"/>
                    </a:lnTo>
                    <a:lnTo>
                      <a:pt x="4178" y="713"/>
                    </a:lnTo>
                    <a:lnTo>
                      <a:pt x="4286" y="715"/>
                    </a:lnTo>
                    <a:lnTo>
                      <a:pt x="4393" y="712"/>
                    </a:lnTo>
                    <a:lnTo>
                      <a:pt x="4499" y="705"/>
                    </a:lnTo>
                    <a:lnTo>
                      <a:pt x="4604" y="692"/>
                    </a:lnTo>
                    <a:lnTo>
                      <a:pt x="4709" y="673"/>
                    </a:lnTo>
                    <a:lnTo>
                      <a:pt x="4812" y="649"/>
                    </a:lnTo>
                    <a:lnTo>
                      <a:pt x="4911" y="617"/>
                    </a:lnTo>
                    <a:lnTo>
                      <a:pt x="5009" y="581"/>
                    </a:lnTo>
                    <a:lnTo>
                      <a:pt x="5105" y="535"/>
                    </a:lnTo>
                    <a:lnTo>
                      <a:pt x="5196" y="48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9"/>
              <p:cNvSpPr>
                <a:spLocks/>
              </p:cNvSpPr>
              <p:nvPr/>
            </p:nvSpPr>
            <p:spPr bwMode="auto">
              <a:xfrm>
                <a:off x="534988" y="4048126"/>
                <a:ext cx="8256588" cy="1231900"/>
              </a:xfrm>
              <a:custGeom>
                <a:avLst/>
                <a:gdLst>
                  <a:gd name="T0" fmla="*/ 2 w 5201"/>
                  <a:gd name="T1" fmla="*/ 774 h 776"/>
                  <a:gd name="T2" fmla="*/ 12 w 5201"/>
                  <a:gd name="T3" fmla="*/ 753 h 776"/>
                  <a:gd name="T4" fmla="*/ 35 w 5201"/>
                  <a:gd name="T5" fmla="*/ 718 h 776"/>
                  <a:gd name="T6" fmla="*/ 68 w 5201"/>
                  <a:gd name="T7" fmla="*/ 667 h 776"/>
                  <a:gd name="T8" fmla="*/ 113 w 5201"/>
                  <a:gd name="T9" fmla="*/ 606 h 776"/>
                  <a:gd name="T10" fmla="*/ 171 w 5201"/>
                  <a:gd name="T11" fmla="*/ 538 h 776"/>
                  <a:gd name="T12" fmla="*/ 241 w 5201"/>
                  <a:gd name="T13" fmla="*/ 463 h 776"/>
                  <a:gd name="T14" fmla="*/ 325 w 5201"/>
                  <a:gd name="T15" fmla="*/ 384 h 776"/>
                  <a:gd name="T16" fmla="*/ 421 w 5201"/>
                  <a:gd name="T17" fmla="*/ 307 h 776"/>
                  <a:gd name="T18" fmla="*/ 532 w 5201"/>
                  <a:gd name="T19" fmla="*/ 232 h 776"/>
                  <a:gd name="T20" fmla="*/ 658 w 5201"/>
                  <a:gd name="T21" fmla="*/ 164 h 776"/>
                  <a:gd name="T22" fmla="*/ 798 w 5201"/>
                  <a:gd name="T23" fmla="*/ 105 h 776"/>
                  <a:gd name="T24" fmla="*/ 953 w 5201"/>
                  <a:gd name="T25" fmla="*/ 56 h 776"/>
                  <a:gd name="T26" fmla="*/ 1124 w 5201"/>
                  <a:gd name="T27" fmla="*/ 21 h 776"/>
                  <a:gd name="T28" fmla="*/ 1311 w 5201"/>
                  <a:gd name="T29" fmla="*/ 1 h 776"/>
                  <a:gd name="T30" fmla="*/ 1513 w 5201"/>
                  <a:gd name="T31" fmla="*/ 5 h 776"/>
                  <a:gd name="T32" fmla="*/ 1733 w 5201"/>
                  <a:gd name="T33" fmla="*/ 29 h 776"/>
                  <a:gd name="T34" fmla="*/ 1970 w 5201"/>
                  <a:gd name="T35" fmla="*/ 78 h 776"/>
                  <a:gd name="T36" fmla="*/ 2225 w 5201"/>
                  <a:gd name="T37" fmla="*/ 157 h 776"/>
                  <a:gd name="T38" fmla="*/ 2499 w 5201"/>
                  <a:gd name="T39" fmla="*/ 265 h 776"/>
                  <a:gd name="T40" fmla="*/ 2646 w 5201"/>
                  <a:gd name="T41" fmla="*/ 335 h 776"/>
                  <a:gd name="T42" fmla="*/ 2683 w 5201"/>
                  <a:gd name="T43" fmla="*/ 351 h 776"/>
                  <a:gd name="T44" fmla="*/ 2751 w 5201"/>
                  <a:gd name="T45" fmla="*/ 381 h 776"/>
                  <a:gd name="T46" fmla="*/ 2848 w 5201"/>
                  <a:gd name="T47" fmla="*/ 419 h 776"/>
                  <a:gd name="T48" fmla="*/ 2972 w 5201"/>
                  <a:gd name="T49" fmla="*/ 465 h 776"/>
                  <a:gd name="T50" fmla="*/ 3119 w 5201"/>
                  <a:gd name="T51" fmla="*/ 515 h 776"/>
                  <a:gd name="T52" fmla="*/ 3285 w 5201"/>
                  <a:gd name="T53" fmla="*/ 564 h 776"/>
                  <a:gd name="T54" fmla="*/ 3466 w 5201"/>
                  <a:gd name="T55" fmla="*/ 613 h 776"/>
                  <a:gd name="T56" fmla="*/ 3662 w 5201"/>
                  <a:gd name="T57" fmla="*/ 655 h 776"/>
                  <a:gd name="T58" fmla="*/ 3866 w 5201"/>
                  <a:gd name="T59" fmla="*/ 688 h 776"/>
                  <a:gd name="T60" fmla="*/ 4076 w 5201"/>
                  <a:gd name="T61" fmla="*/ 709 h 776"/>
                  <a:gd name="T62" fmla="*/ 4290 w 5201"/>
                  <a:gd name="T63" fmla="*/ 716 h 776"/>
                  <a:gd name="T64" fmla="*/ 4503 w 5201"/>
                  <a:gd name="T65" fmla="*/ 704 h 776"/>
                  <a:gd name="T66" fmla="*/ 4714 w 5201"/>
                  <a:gd name="T67" fmla="*/ 671 h 776"/>
                  <a:gd name="T68" fmla="*/ 4917 w 5201"/>
                  <a:gd name="T69" fmla="*/ 613 h 776"/>
                  <a:gd name="T70" fmla="*/ 5111 w 5201"/>
                  <a:gd name="T71" fmla="*/ 529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1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5" y="765"/>
                    </a:lnTo>
                    <a:lnTo>
                      <a:pt x="12" y="753"/>
                    </a:lnTo>
                    <a:lnTo>
                      <a:pt x="23" y="737"/>
                    </a:lnTo>
                    <a:lnTo>
                      <a:pt x="35" y="718"/>
                    </a:lnTo>
                    <a:lnTo>
                      <a:pt x="49" y="693"/>
                    </a:lnTo>
                    <a:lnTo>
                      <a:pt x="68" y="667"/>
                    </a:lnTo>
                    <a:lnTo>
                      <a:pt x="89" y="638"/>
                    </a:lnTo>
                    <a:lnTo>
                      <a:pt x="113" y="606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499"/>
                    </a:lnTo>
                    <a:lnTo>
                      <a:pt x="241" y="463"/>
                    </a:lnTo>
                    <a:lnTo>
                      <a:pt x="281" y="424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1" y="307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3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798" y="105"/>
                    </a:lnTo>
                    <a:lnTo>
                      <a:pt x="873" y="78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8"/>
                    </a:lnTo>
                    <a:lnTo>
                      <a:pt x="1311" y="1"/>
                    </a:lnTo>
                    <a:lnTo>
                      <a:pt x="1410" y="0"/>
                    </a:lnTo>
                    <a:lnTo>
                      <a:pt x="1513" y="5"/>
                    </a:lnTo>
                    <a:lnTo>
                      <a:pt x="1621" y="14"/>
                    </a:lnTo>
                    <a:lnTo>
                      <a:pt x="1733" y="29"/>
                    </a:lnTo>
                    <a:lnTo>
                      <a:pt x="1850" y="50"/>
                    </a:lnTo>
                    <a:lnTo>
                      <a:pt x="1970" y="78"/>
                    </a:lnTo>
                    <a:lnTo>
                      <a:pt x="2096" y="113"/>
                    </a:lnTo>
                    <a:lnTo>
                      <a:pt x="2225" y="157"/>
                    </a:lnTo>
                    <a:lnTo>
                      <a:pt x="2360" y="208"/>
                    </a:lnTo>
                    <a:lnTo>
                      <a:pt x="2499" y="265"/>
                    </a:lnTo>
                    <a:lnTo>
                      <a:pt x="2642" y="332"/>
                    </a:lnTo>
                    <a:lnTo>
                      <a:pt x="2646" y="335"/>
                    </a:lnTo>
                    <a:lnTo>
                      <a:pt x="2660" y="340"/>
                    </a:lnTo>
                    <a:lnTo>
                      <a:pt x="2683" y="351"/>
                    </a:lnTo>
                    <a:lnTo>
                      <a:pt x="2712" y="363"/>
                    </a:lnTo>
                    <a:lnTo>
                      <a:pt x="2751" y="381"/>
                    </a:lnTo>
                    <a:lnTo>
                      <a:pt x="2796" y="398"/>
                    </a:lnTo>
                    <a:lnTo>
                      <a:pt x="2848" y="419"/>
                    </a:lnTo>
                    <a:lnTo>
                      <a:pt x="2908" y="442"/>
                    </a:lnTo>
                    <a:lnTo>
                      <a:pt x="2972" y="465"/>
                    </a:lnTo>
                    <a:lnTo>
                      <a:pt x="3042" y="489"/>
                    </a:lnTo>
                    <a:lnTo>
                      <a:pt x="3119" y="515"/>
                    </a:lnTo>
                    <a:lnTo>
                      <a:pt x="3199" y="540"/>
                    </a:lnTo>
                    <a:lnTo>
                      <a:pt x="3285" y="564"/>
                    </a:lnTo>
                    <a:lnTo>
                      <a:pt x="3374" y="589"/>
                    </a:lnTo>
                    <a:lnTo>
                      <a:pt x="3466" y="613"/>
                    </a:lnTo>
                    <a:lnTo>
                      <a:pt x="3562" y="634"/>
                    </a:lnTo>
                    <a:lnTo>
                      <a:pt x="3662" y="655"/>
                    </a:lnTo>
                    <a:lnTo>
                      <a:pt x="3763" y="672"/>
                    </a:lnTo>
                    <a:lnTo>
                      <a:pt x="3866" y="688"/>
                    </a:lnTo>
                    <a:lnTo>
                      <a:pt x="3971" y="700"/>
                    </a:lnTo>
                    <a:lnTo>
                      <a:pt x="4076" y="709"/>
                    </a:lnTo>
                    <a:lnTo>
                      <a:pt x="4184" y="714"/>
                    </a:lnTo>
                    <a:lnTo>
                      <a:pt x="4290" y="716"/>
                    </a:lnTo>
                    <a:lnTo>
                      <a:pt x="4397" y="713"/>
                    </a:lnTo>
                    <a:lnTo>
                      <a:pt x="4503" y="704"/>
                    </a:lnTo>
                    <a:lnTo>
                      <a:pt x="4610" y="690"/>
                    </a:lnTo>
                    <a:lnTo>
                      <a:pt x="4714" y="671"/>
                    </a:lnTo>
                    <a:lnTo>
                      <a:pt x="4816" y="646"/>
                    </a:lnTo>
                    <a:lnTo>
                      <a:pt x="4917" y="613"/>
                    </a:lnTo>
                    <a:lnTo>
                      <a:pt x="5015" y="575"/>
                    </a:lnTo>
                    <a:lnTo>
                      <a:pt x="5111" y="529"/>
                    </a:lnTo>
                    <a:lnTo>
                      <a:pt x="5201" y="47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20"/>
              <p:cNvSpPr>
                <a:spLocks/>
              </p:cNvSpPr>
              <p:nvPr/>
            </p:nvSpPr>
            <p:spPr bwMode="auto">
              <a:xfrm>
                <a:off x="531813" y="4078289"/>
                <a:ext cx="8266113" cy="1235075"/>
              </a:xfrm>
              <a:custGeom>
                <a:avLst/>
                <a:gdLst>
                  <a:gd name="T0" fmla="*/ 2 w 5207"/>
                  <a:gd name="T1" fmla="*/ 774 h 778"/>
                  <a:gd name="T2" fmla="*/ 12 w 5207"/>
                  <a:gd name="T3" fmla="*/ 755 h 778"/>
                  <a:gd name="T4" fmla="*/ 35 w 5207"/>
                  <a:gd name="T5" fmla="*/ 718 h 778"/>
                  <a:gd name="T6" fmla="*/ 68 w 5207"/>
                  <a:gd name="T7" fmla="*/ 669 h 778"/>
                  <a:gd name="T8" fmla="*/ 114 w 5207"/>
                  <a:gd name="T9" fmla="*/ 608 h 778"/>
                  <a:gd name="T10" fmla="*/ 171 w 5207"/>
                  <a:gd name="T11" fmla="*/ 538 h 778"/>
                  <a:gd name="T12" fmla="*/ 241 w 5207"/>
                  <a:gd name="T13" fmla="*/ 463 h 778"/>
                  <a:gd name="T14" fmla="*/ 325 w 5207"/>
                  <a:gd name="T15" fmla="*/ 386 h 778"/>
                  <a:gd name="T16" fmla="*/ 423 w 5207"/>
                  <a:gd name="T17" fmla="*/ 307 h 778"/>
                  <a:gd name="T18" fmla="*/ 532 w 5207"/>
                  <a:gd name="T19" fmla="*/ 234 h 778"/>
                  <a:gd name="T20" fmla="*/ 658 w 5207"/>
                  <a:gd name="T21" fmla="*/ 164 h 778"/>
                  <a:gd name="T22" fmla="*/ 798 w 5207"/>
                  <a:gd name="T23" fmla="*/ 105 h 778"/>
                  <a:gd name="T24" fmla="*/ 953 w 5207"/>
                  <a:gd name="T25" fmla="*/ 56 h 778"/>
                  <a:gd name="T26" fmla="*/ 1124 w 5207"/>
                  <a:gd name="T27" fmla="*/ 21 h 778"/>
                  <a:gd name="T28" fmla="*/ 1311 w 5207"/>
                  <a:gd name="T29" fmla="*/ 2 h 778"/>
                  <a:gd name="T30" fmla="*/ 1515 w 5207"/>
                  <a:gd name="T31" fmla="*/ 5 h 778"/>
                  <a:gd name="T32" fmla="*/ 1735 w 5207"/>
                  <a:gd name="T33" fmla="*/ 30 h 778"/>
                  <a:gd name="T34" fmla="*/ 1972 w 5207"/>
                  <a:gd name="T35" fmla="*/ 79 h 778"/>
                  <a:gd name="T36" fmla="*/ 2227 w 5207"/>
                  <a:gd name="T37" fmla="*/ 157 h 778"/>
                  <a:gd name="T38" fmla="*/ 2500 w 5207"/>
                  <a:gd name="T39" fmla="*/ 267 h 778"/>
                  <a:gd name="T40" fmla="*/ 2648 w 5207"/>
                  <a:gd name="T41" fmla="*/ 335 h 778"/>
                  <a:gd name="T42" fmla="*/ 2683 w 5207"/>
                  <a:gd name="T43" fmla="*/ 351 h 778"/>
                  <a:gd name="T44" fmla="*/ 2753 w 5207"/>
                  <a:gd name="T45" fmla="*/ 381 h 778"/>
                  <a:gd name="T46" fmla="*/ 2850 w 5207"/>
                  <a:gd name="T47" fmla="*/ 421 h 778"/>
                  <a:gd name="T48" fmla="*/ 2974 w 5207"/>
                  <a:gd name="T49" fmla="*/ 466 h 778"/>
                  <a:gd name="T50" fmla="*/ 3121 w 5207"/>
                  <a:gd name="T51" fmla="*/ 517 h 778"/>
                  <a:gd name="T52" fmla="*/ 3287 w 5207"/>
                  <a:gd name="T53" fmla="*/ 568 h 778"/>
                  <a:gd name="T54" fmla="*/ 3468 w 5207"/>
                  <a:gd name="T55" fmla="*/ 615 h 778"/>
                  <a:gd name="T56" fmla="*/ 3664 w 5207"/>
                  <a:gd name="T57" fmla="*/ 657 h 778"/>
                  <a:gd name="T58" fmla="*/ 3868 w 5207"/>
                  <a:gd name="T59" fmla="*/ 690 h 778"/>
                  <a:gd name="T60" fmla="*/ 4079 w 5207"/>
                  <a:gd name="T61" fmla="*/ 711 h 778"/>
                  <a:gd name="T62" fmla="*/ 4294 w 5207"/>
                  <a:gd name="T63" fmla="*/ 718 h 778"/>
                  <a:gd name="T64" fmla="*/ 4509 w 5207"/>
                  <a:gd name="T65" fmla="*/ 704 h 778"/>
                  <a:gd name="T66" fmla="*/ 4718 w 5207"/>
                  <a:gd name="T67" fmla="*/ 671 h 778"/>
                  <a:gd name="T68" fmla="*/ 4922 w 5207"/>
                  <a:gd name="T69" fmla="*/ 612 h 778"/>
                  <a:gd name="T70" fmla="*/ 5116 w 5207"/>
                  <a:gd name="T71" fmla="*/ 52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7" h="778">
                    <a:moveTo>
                      <a:pt x="0" y="778"/>
                    </a:moveTo>
                    <a:lnTo>
                      <a:pt x="2" y="774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49" y="695"/>
                    </a:lnTo>
                    <a:lnTo>
                      <a:pt x="68" y="669"/>
                    </a:lnTo>
                    <a:lnTo>
                      <a:pt x="89" y="639"/>
                    </a:lnTo>
                    <a:lnTo>
                      <a:pt x="114" y="608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501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5" y="271"/>
                    </a:lnTo>
                    <a:lnTo>
                      <a:pt x="532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8" y="105"/>
                    </a:lnTo>
                    <a:lnTo>
                      <a:pt x="875" y="79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9"/>
                    </a:lnTo>
                    <a:lnTo>
                      <a:pt x="1311" y="2"/>
                    </a:lnTo>
                    <a:lnTo>
                      <a:pt x="1410" y="0"/>
                    </a:lnTo>
                    <a:lnTo>
                      <a:pt x="1515" y="5"/>
                    </a:lnTo>
                    <a:lnTo>
                      <a:pt x="1622" y="14"/>
                    </a:lnTo>
                    <a:lnTo>
                      <a:pt x="1735" y="30"/>
                    </a:lnTo>
                    <a:lnTo>
                      <a:pt x="1850" y="51"/>
                    </a:lnTo>
                    <a:lnTo>
                      <a:pt x="1972" y="79"/>
                    </a:lnTo>
                    <a:lnTo>
                      <a:pt x="2096" y="115"/>
                    </a:lnTo>
                    <a:lnTo>
                      <a:pt x="2227" y="157"/>
                    </a:lnTo>
                    <a:lnTo>
                      <a:pt x="2362" y="208"/>
                    </a:lnTo>
                    <a:lnTo>
                      <a:pt x="2500" y="267"/>
                    </a:lnTo>
                    <a:lnTo>
                      <a:pt x="2643" y="334"/>
                    </a:lnTo>
                    <a:lnTo>
                      <a:pt x="2648" y="335"/>
                    </a:lnTo>
                    <a:lnTo>
                      <a:pt x="2662" y="342"/>
                    </a:lnTo>
                    <a:lnTo>
                      <a:pt x="2683" y="351"/>
                    </a:lnTo>
                    <a:lnTo>
                      <a:pt x="2714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0" y="421"/>
                    </a:lnTo>
                    <a:lnTo>
                      <a:pt x="2908" y="444"/>
                    </a:lnTo>
                    <a:lnTo>
                      <a:pt x="2974" y="466"/>
                    </a:lnTo>
                    <a:lnTo>
                      <a:pt x="3044" y="491"/>
                    </a:lnTo>
                    <a:lnTo>
                      <a:pt x="3121" y="517"/>
                    </a:lnTo>
                    <a:lnTo>
                      <a:pt x="3201" y="542"/>
                    </a:lnTo>
                    <a:lnTo>
                      <a:pt x="3287" y="568"/>
                    </a:lnTo>
                    <a:lnTo>
                      <a:pt x="3376" y="592"/>
                    </a:lnTo>
                    <a:lnTo>
                      <a:pt x="3468" y="615"/>
                    </a:lnTo>
                    <a:lnTo>
                      <a:pt x="3564" y="638"/>
                    </a:lnTo>
                    <a:lnTo>
                      <a:pt x="3664" y="657"/>
                    </a:lnTo>
                    <a:lnTo>
                      <a:pt x="3765" y="676"/>
                    </a:lnTo>
                    <a:lnTo>
                      <a:pt x="3868" y="690"/>
                    </a:lnTo>
                    <a:lnTo>
                      <a:pt x="3975" y="702"/>
                    </a:lnTo>
                    <a:lnTo>
                      <a:pt x="4079" y="711"/>
                    </a:lnTo>
                    <a:lnTo>
                      <a:pt x="4187" y="716"/>
                    </a:lnTo>
                    <a:lnTo>
                      <a:pt x="4294" y="718"/>
                    </a:lnTo>
                    <a:lnTo>
                      <a:pt x="4402" y="713"/>
                    </a:lnTo>
                    <a:lnTo>
                      <a:pt x="4509" y="704"/>
                    </a:lnTo>
                    <a:lnTo>
                      <a:pt x="4613" y="690"/>
                    </a:lnTo>
                    <a:lnTo>
                      <a:pt x="4718" y="671"/>
                    </a:lnTo>
                    <a:lnTo>
                      <a:pt x="4821" y="645"/>
                    </a:lnTo>
                    <a:lnTo>
                      <a:pt x="4922" y="612"/>
                    </a:lnTo>
                    <a:lnTo>
                      <a:pt x="5020" y="571"/>
                    </a:lnTo>
                    <a:lnTo>
                      <a:pt x="5116" y="524"/>
                    </a:lnTo>
                    <a:lnTo>
                      <a:pt x="5207" y="47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>
                <a:off x="528638" y="4111626"/>
                <a:ext cx="8274050" cy="1231900"/>
              </a:xfrm>
              <a:custGeom>
                <a:avLst/>
                <a:gdLst>
                  <a:gd name="T0" fmla="*/ 2 w 5212"/>
                  <a:gd name="T1" fmla="*/ 774 h 776"/>
                  <a:gd name="T2" fmla="*/ 13 w 5212"/>
                  <a:gd name="T3" fmla="*/ 755 h 776"/>
                  <a:gd name="T4" fmla="*/ 35 w 5212"/>
                  <a:gd name="T5" fmla="*/ 718 h 776"/>
                  <a:gd name="T6" fmla="*/ 68 w 5212"/>
                  <a:gd name="T7" fmla="*/ 667 h 776"/>
                  <a:gd name="T8" fmla="*/ 114 w 5212"/>
                  <a:gd name="T9" fmla="*/ 606 h 776"/>
                  <a:gd name="T10" fmla="*/ 171 w 5212"/>
                  <a:gd name="T11" fmla="*/ 536 h 776"/>
                  <a:gd name="T12" fmla="*/ 241 w 5212"/>
                  <a:gd name="T13" fmla="*/ 461 h 776"/>
                  <a:gd name="T14" fmla="*/ 325 w 5212"/>
                  <a:gd name="T15" fmla="*/ 384 h 776"/>
                  <a:gd name="T16" fmla="*/ 423 w 5212"/>
                  <a:gd name="T17" fmla="*/ 306 h 776"/>
                  <a:gd name="T18" fmla="*/ 533 w 5212"/>
                  <a:gd name="T19" fmla="*/ 232 h 776"/>
                  <a:gd name="T20" fmla="*/ 658 w 5212"/>
                  <a:gd name="T21" fmla="*/ 162 h 776"/>
                  <a:gd name="T22" fmla="*/ 798 w 5212"/>
                  <a:gd name="T23" fmla="*/ 103 h 776"/>
                  <a:gd name="T24" fmla="*/ 953 w 5212"/>
                  <a:gd name="T25" fmla="*/ 54 h 776"/>
                  <a:gd name="T26" fmla="*/ 1124 w 5212"/>
                  <a:gd name="T27" fmla="*/ 19 h 776"/>
                  <a:gd name="T28" fmla="*/ 1311 w 5212"/>
                  <a:gd name="T29" fmla="*/ 0 h 776"/>
                  <a:gd name="T30" fmla="*/ 1515 w 5212"/>
                  <a:gd name="T31" fmla="*/ 3 h 776"/>
                  <a:gd name="T32" fmla="*/ 1735 w 5212"/>
                  <a:gd name="T33" fmla="*/ 28 h 776"/>
                  <a:gd name="T34" fmla="*/ 1973 w 5212"/>
                  <a:gd name="T35" fmla="*/ 77 h 776"/>
                  <a:gd name="T36" fmla="*/ 2228 w 5212"/>
                  <a:gd name="T37" fmla="*/ 155 h 776"/>
                  <a:gd name="T38" fmla="*/ 2500 w 5212"/>
                  <a:gd name="T39" fmla="*/ 265 h 776"/>
                  <a:gd name="T40" fmla="*/ 2648 w 5212"/>
                  <a:gd name="T41" fmla="*/ 335 h 776"/>
                  <a:gd name="T42" fmla="*/ 2685 w 5212"/>
                  <a:gd name="T43" fmla="*/ 351 h 776"/>
                  <a:gd name="T44" fmla="*/ 2753 w 5212"/>
                  <a:gd name="T45" fmla="*/ 381 h 776"/>
                  <a:gd name="T46" fmla="*/ 2851 w 5212"/>
                  <a:gd name="T47" fmla="*/ 421 h 776"/>
                  <a:gd name="T48" fmla="*/ 2975 w 5212"/>
                  <a:gd name="T49" fmla="*/ 466 h 776"/>
                  <a:gd name="T50" fmla="*/ 3123 w 5212"/>
                  <a:gd name="T51" fmla="*/ 517 h 776"/>
                  <a:gd name="T52" fmla="*/ 3289 w 5212"/>
                  <a:gd name="T53" fmla="*/ 568 h 776"/>
                  <a:gd name="T54" fmla="*/ 3472 w 5212"/>
                  <a:gd name="T55" fmla="*/ 617 h 776"/>
                  <a:gd name="T56" fmla="*/ 3668 w 5212"/>
                  <a:gd name="T57" fmla="*/ 659 h 776"/>
                  <a:gd name="T58" fmla="*/ 3872 w 5212"/>
                  <a:gd name="T59" fmla="*/ 692 h 776"/>
                  <a:gd name="T60" fmla="*/ 4083 w 5212"/>
                  <a:gd name="T61" fmla="*/ 711 h 776"/>
                  <a:gd name="T62" fmla="*/ 4298 w 5212"/>
                  <a:gd name="T63" fmla="*/ 716 h 776"/>
                  <a:gd name="T64" fmla="*/ 4512 w 5212"/>
                  <a:gd name="T65" fmla="*/ 702 h 776"/>
                  <a:gd name="T66" fmla="*/ 4724 w 5212"/>
                  <a:gd name="T67" fmla="*/ 667 h 776"/>
                  <a:gd name="T68" fmla="*/ 4928 w 5212"/>
                  <a:gd name="T69" fmla="*/ 606 h 776"/>
                  <a:gd name="T70" fmla="*/ 5122 w 5212"/>
                  <a:gd name="T71" fmla="*/ 517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12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6" y="767"/>
                    </a:lnTo>
                    <a:lnTo>
                      <a:pt x="13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51" y="695"/>
                    </a:lnTo>
                    <a:lnTo>
                      <a:pt x="68" y="667"/>
                    </a:lnTo>
                    <a:lnTo>
                      <a:pt x="89" y="639"/>
                    </a:lnTo>
                    <a:lnTo>
                      <a:pt x="114" y="606"/>
                    </a:lnTo>
                    <a:lnTo>
                      <a:pt x="140" y="573"/>
                    </a:lnTo>
                    <a:lnTo>
                      <a:pt x="171" y="536"/>
                    </a:lnTo>
                    <a:lnTo>
                      <a:pt x="205" y="500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3" y="306"/>
                    </a:lnTo>
                    <a:lnTo>
                      <a:pt x="475" y="269"/>
                    </a:lnTo>
                    <a:lnTo>
                      <a:pt x="533" y="232"/>
                    </a:lnTo>
                    <a:lnTo>
                      <a:pt x="594" y="196"/>
                    </a:lnTo>
                    <a:lnTo>
                      <a:pt x="658" y="162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3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1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3" y="77"/>
                    </a:lnTo>
                    <a:lnTo>
                      <a:pt x="2098" y="113"/>
                    </a:lnTo>
                    <a:lnTo>
                      <a:pt x="2228" y="155"/>
                    </a:lnTo>
                    <a:lnTo>
                      <a:pt x="2362" y="206"/>
                    </a:lnTo>
                    <a:lnTo>
                      <a:pt x="2500" y="265"/>
                    </a:lnTo>
                    <a:lnTo>
                      <a:pt x="2645" y="334"/>
                    </a:lnTo>
                    <a:lnTo>
                      <a:pt x="2648" y="335"/>
                    </a:lnTo>
                    <a:lnTo>
                      <a:pt x="2662" y="341"/>
                    </a:lnTo>
                    <a:lnTo>
                      <a:pt x="2685" y="351"/>
                    </a:lnTo>
                    <a:lnTo>
                      <a:pt x="2715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1" y="421"/>
                    </a:lnTo>
                    <a:lnTo>
                      <a:pt x="2910" y="444"/>
                    </a:lnTo>
                    <a:lnTo>
                      <a:pt x="2975" y="466"/>
                    </a:lnTo>
                    <a:lnTo>
                      <a:pt x="3046" y="493"/>
                    </a:lnTo>
                    <a:lnTo>
                      <a:pt x="3123" y="517"/>
                    </a:lnTo>
                    <a:lnTo>
                      <a:pt x="3203" y="543"/>
                    </a:lnTo>
                    <a:lnTo>
                      <a:pt x="3289" y="568"/>
                    </a:lnTo>
                    <a:lnTo>
                      <a:pt x="3378" y="592"/>
                    </a:lnTo>
                    <a:lnTo>
                      <a:pt x="3472" y="617"/>
                    </a:lnTo>
                    <a:lnTo>
                      <a:pt x="3568" y="638"/>
                    </a:lnTo>
                    <a:lnTo>
                      <a:pt x="3668" y="659"/>
                    </a:lnTo>
                    <a:lnTo>
                      <a:pt x="3769" y="676"/>
                    </a:lnTo>
                    <a:lnTo>
                      <a:pt x="3872" y="692"/>
                    </a:lnTo>
                    <a:lnTo>
                      <a:pt x="3977" y="702"/>
                    </a:lnTo>
                    <a:lnTo>
                      <a:pt x="4083" y="711"/>
                    </a:lnTo>
                    <a:lnTo>
                      <a:pt x="4191" y="716"/>
                    </a:lnTo>
                    <a:lnTo>
                      <a:pt x="4298" y="716"/>
                    </a:lnTo>
                    <a:lnTo>
                      <a:pt x="4406" y="713"/>
                    </a:lnTo>
                    <a:lnTo>
                      <a:pt x="4512" y="702"/>
                    </a:lnTo>
                    <a:lnTo>
                      <a:pt x="4619" y="688"/>
                    </a:lnTo>
                    <a:lnTo>
                      <a:pt x="4724" y="667"/>
                    </a:lnTo>
                    <a:lnTo>
                      <a:pt x="4827" y="639"/>
                    </a:lnTo>
                    <a:lnTo>
                      <a:pt x="4928" y="606"/>
                    </a:lnTo>
                    <a:lnTo>
                      <a:pt x="5026" y="566"/>
                    </a:lnTo>
                    <a:lnTo>
                      <a:pt x="5122" y="517"/>
                    </a:lnTo>
                    <a:lnTo>
                      <a:pt x="5212" y="46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22"/>
              <p:cNvSpPr>
                <a:spLocks/>
              </p:cNvSpPr>
              <p:nvPr/>
            </p:nvSpPr>
            <p:spPr bwMode="auto">
              <a:xfrm>
                <a:off x="527051" y="4141789"/>
                <a:ext cx="8281988" cy="1235075"/>
              </a:xfrm>
              <a:custGeom>
                <a:avLst/>
                <a:gdLst>
                  <a:gd name="T0" fmla="*/ 1 w 5217"/>
                  <a:gd name="T1" fmla="*/ 776 h 778"/>
                  <a:gd name="T2" fmla="*/ 12 w 5217"/>
                  <a:gd name="T3" fmla="*/ 755 h 778"/>
                  <a:gd name="T4" fmla="*/ 35 w 5217"/>
                  <a:gd name="T5" fmla="*/ 720 h 778"/>
                  <a:gd name="T6" fmla="*/ 68 w 5217"/>
                  <a:gd name="T7" fmla="*/ 669 h 778"/>
                  <a:gd name="T8" fmla="*/ 113 w 5217"/>
                  <a:gd name="T9" fmla="*/ 608 h 778"/>
                  <a:gd name="T10" fmla="*/ 171 w 5217"/>
                  <a:gd name="T11" fmla="*/ 538 h 778"/>
                  <a:gd name="T12" fmla="*/ 241 w 5217"/>
                  <a:gd name="T13" fmla="*/ 463 h 778"/>
                  <a:gd name="T14" fmla="*/ 324 w 5217"/>
                  <a:gd name="T15" fmla="*/ 385 h 778"/>
                  <a:gd name="T16" fmla="*/ 422 w 5217"/>
                  <a:gd name="T17" fmla="*/ 308 h 778"/>
                  <a:gd name="T18" fmla="*/ 532 w 5217"/>
                  <a:gd name="T19" fmla="*/ 233 h 778"/>
                  <a:gd name="T20" fmla="*/ 658 w 5217"/>
                  <a:gd name="T21" fmla="*/ 163 h 778"/>
                  <a:gd name="T22" fmla="*/ 799 w 5217"/>
                  <a:gd name="T23" fmla="*/ 103 h 778"/>
                  <a:gd name="T24" fmla="*/ 954 w 5217"/>
                  <a:gd name="T25" fmla="*/ 54 h 778"/>
                  <a:gd name="T26" fmla="*/ 1125 w 5217"/>
                  <a:gd name="T27" fmla="*/ 19 h 778"/>
                  <a:gd name="T28" fmla="*/ 1312 w 5217"/>
                  <a:gd name="T29" fmla="*/ 0 h 778"/>
                  <a:gd name="T30" fmla="*/ 1515 w 5217"/>
                  <a:gd name="T31" fmla="*/ 4 h 778"/>
                  <a:gd name="T32" fmla="*/ 1735 w 5217"/>
                  <a:gd name="T33" fmla="*/ 28 h 778"/>
                  <a:gd name="T34" fmla="*/ 1972 w 5217"/>
                  <a:gd name="T35" fmla="*/ 79 h 778"/>
                  <a:gd name="T36" fmla="*/ 2227 w 5217"/>
                  <a:gd name="T37" fmla="*/ 157 h 778"/>
                  <a:gd name="T38" fmla="*/ 2501 w 5217"/>
                  <a:gd name="T39" fmla="*/ 266 h 778"/>
                  <a:gd name="T40" fmla="*/ 2649 w 5217"/>
                  <a:gd name="T41" fmla="*/ 336 h 778"/>
                  <a:gd name="T42" fmla="*/ 2682 w 5217"/>
                  <a:gd name="T43" fmla="*/ 351 h 778"/>
                  <a:gd name="T44" fmla="*/ 2747 w 5217"/>
                  <a:gd name="T45" fmla="*/ 379 h 778"/>
                  <a:gd name="T46" fmla="*/ 2839 w 5217"/>
                  <a:gd name="T47" fmla="*/ 418 h 778"/>
                  <a:gd name="T48" fmla="*/ 2958 w 5217"/>
                  <a:gd name="T49" fmla="*/ 463 h 778"/>
                  <a:gd name="T50" fmla="*/ 3098 w 5217"/>
                  <a:gd name="T51" fmla="*/ 512 h 778"/>
                  <a:gd name="T52" fmla="*/ 3255 w 5217"/>
                  <a:gd name="T53" fmla="*/ 561 h 778"/>
                  <a:gd name="T54" fmla="*/ 3429 w 5217"/>
                  <a:gd name="T55" fmla="*/ 608 h 778"/>
                  <a:gd name="T56" fmla="*/ 3618 w 5217"/>
                  <a:gd name="T57" fmla="*/ 652 h 778"/>
                  <a:gd name="T58" fmla="*/ 3815 w 5217"/>
                  <a:gd name="T59" fmla="*/ 685 h 778"/>
                  <a:gd name="T60" fmla="*/ 4018 w 5217"/>
                  <a:gd name="T61" fmla="*/ 710 h 778"/>
                  <a:gd name="T62" fmla="*/ 4227 w 5217"/>
                  <a:gd name="T63" fmla="*/ 718 h 778"/>
                  <a:gd name="T64" fmla="*/ 4435 w 5217"/>
                  <a:gd name="T65" fmla="*/ 711 h 778"/>
                  <a:gd name="T66" fmla="*/ 4641 w 5217"/>
                  <a:gd name="T67" fmla="*/ 685 h 778"/>
                  <a:gd name="T68" fmla="*/ 4843 w 5217"/>
                  <a:gd name="T69" fmla="*/ 634 h 778"/>
                  <a:gd name="T70" fmla="*/ 5035 w 5217"/>
                  <a:gd name="T71" fmla="*/ 559 h 778"/>
                  <a:gd name="T72" fmla="*/ 5217 w 5217"/>
                  <a:gd name="T73" fmla="*/ 45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17" h="778">
                    <a:moveTo>
                      <a:pt x="0" y="778"/>
                    </a:moveTo>
                    <a:lnTo>
                      <a:pt x="1" y="776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2" y="739"/>
                    </a:lnTo>
                    <a:lnTo>
                      <a:pt x="35" y="720"/>
                    </a:lnTo>
                    <a:lnTo>
                      <a:pt x="50" y="696"/>
                    </a:lnTo>
                    <a:lnTo>
                      <a:pt x="68" y="669"/>
                    </a:lnTo>
                    <a:lnTo>
                      <a:pt x="89" y="640"/>
                    </a:lnTo>
                    <a:lnTo>
                      <a:pt x="113" y="608"/>
                    </a:lnTo>
                    <a:lnTo>
                      <a:pt x="141" y="573"/>
                    </a:lnTo>
                    <a:lnTo>
                      <a:pt x="171" y="538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3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2" y="79"/>
                    </a:lnTo>
                    <a:lnTo>
                      <a:pt x="2098" y="114"/>
                    </a:lnTo>
                    <a:lnTo>
                      <a:pt x="2227" y="157"/>
                    </a:lnTo>
                    <a:lnTo>
                      <a:pt x="2361" y="208"/>
                    </a:lnTo>
                    <a:lnTo>
                      <a:pt x="2501" y="266"/>
                    </a:lnTo>
                    <a:lnTo>
                      <a:pt x="2644" y="334"/>
                    </a:lnTo>
                    <a:lnTo>
                      <a:pt x="2649" y="336"/>
                    </a:lnTo>
                    <a:lnTo>
                      <a:pt x="2661" y="343"/>
                    </a:lnTo>
                    <a:lnTo>
                      <a:pt x="2682" y="351"/>
                    </a:lnTo>
                    <a:lnTo>
                      <a:pt x="2710" y="364"/>
                    </a:lnTo>
                    <a:lnTo>
                      <a:pt x="2747" y="379"/>
                    </a:lnTo>
                    <a:lnTo>
                      <a:pt x="2791" y="399"/>
                    </a:lnTo>
                    <a:lnTo>
                      <a:pt x="2839" y="418"/>
                    </a:lnTo>
                    <a:lnTo>
                      <a:pt x="2895" y="440"/>
                    </a:lnTo>
                    <a:lnTo>
                      <a:pt x="2958" y="463"/>
                    </a:lnTo>
                    <a:lnTo>
                      <a:pt x="3025" y="488"/>
                    </a:lnTo>
                    <a:lnTo>
                      <a:pt x="3098" y="512"/>
                    </a:lnTo>
                    <a:lnTo>
                      <a:pt x="3175" y="537"/>
                    </a:lnTo>
                    <a:lnTo>
                      <a:pt x="3255" y="561"/>
                    </a:lnTo>
                    <a:lnTo>
                      <a:pt x="3340" y="586"/>
                    </a:lnTo>
                    <a:lnTo>
                      <a:pt x="3429" y="608"/>
                    </a:lnTo>
                    <a:lnTo>
                      <a:pt x="3522" y="631"/>
                    </a:lnTo>
                    <a:lnTo>
                      <a:pt x="3618" y="652"/>
                    </a:lnTo>
                    <a:lnTo>
                      <a:pt x="3716" y="669"/>
                    </a:lnTo>
                    <a:lnTo>
                      <a:pt x="3815" y="685"/>
                    </a:lnTo>
                    <a:lnTo>
                      <a:pt x="3916" y="699"/>
                    </a:lnTo>
                    <a:lnTo>
                      <a:pt x="4018" y="710"/>
                    </a:lnTo>
                    <a:lnTo>
                      <a:pt x="4122" y="717"/>
                    </a:lnTo>
                    <a:lnTo>
                      <a:pt x="4227" y="718"/>
                    </a:lnTo>
                    <a:lnTo>
                      <a:pt x="4330" y="718"/>
                    </a:lnTo>
                    <a:lnTo>
                      <a:pt x="4435" y="711"/>
                    </a:lnTo>
                    <a:lnTo>
                      <a:pt x="4538" y="701"/>
                    </a:lnTo>
                    <a:lnTo>
                      <a:pt x="4641" y="685"/>
                    </a:lnTo>
                    <a:lnTo>
                      <a:pt x="4742" y="662"/>
                    </a:lnTo>
                    <a:lnTo>
                      <a:pt x="4843" y="634"/>
                    </a:lnTo>
                    <a:lnTo>
                      <a:pt x="4941" y="601"/>
                    </a:lnTo>
                    <a:lnTo>
                      <a:pt x="5035" y="559"/>
                    </a:lnTo>
                    <a:lnTo>
                      <a:pt x="5128" y="510"/>
                    </a:lnTo>
                    <a:lnTo>
                      <a:pt x="5217" y="45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23"/>
              <p:cNvSpPr>
                <a:spLocks/>
              </p:cNvSpPr>
              <p:nvPr/>
            </p:nvSpPr>
            <p:spPr bwMode="auto">
              <a:xfrm>
                <a:off x="523876" y="4171951"/>
                <a:ext cx="8289925" cy="1238250"/>
              </a:xfrm>
              <a:custGeom>
                <a:avLst/>
                <a:gdLst>
                  <a:gd name="T0" fmla="*/ 2 w 5222"/>
                  <a:gd name="T1" fmla="*/ 776 h 780"/>
                  <a:gd name="T2" fmla="*/ 12 w 5222"/>
                  <a:gd name="T3" fmla="*/ 757 h 780"/>
                  <a:gd name="T4" fmla="*/ 35 w 5222"/>
                  <a:gd name="T5" fmla="*/ 720 h 780"/>
                  <a:gd name="T6" fmla="*/ 68 w 5222"/>
                  <a:gd name="T7" fmla="*/ 671 h 780"/>
                  <a:gd name="T8" fmla="*/ 113 w 5222"/>
                  <a:gd name="T9" fmla="*/ 608 h 780"/>
                  <a:gd name="T10" fmla="*/ 171 w 5222"/>
                  <a:gd name="T11" fmla="*/ 539 h 780"/>
                  <a:gd name="T12" fmla="*/ 241 w 5222"/>
                  <a:gd name="T13" fmla="*/ 463 h 780"/>
                  <a:gd name="T14" fmla="*/ 325 w 5222"/>
                  <a:gd name="T15" fmla="*/ 387 h 780"/>
                  <a:gd name="T16" fmla="*/ 422 w 5222"/>
                  <a:gd name="T17" fmla="*/ 308 h 780"/>
                  <a:gd name="T18" fmla="*/ 534 w 5222"/>
                  <a:gd name="T19" fmla="*/ 233 h 780"/>
                  <a:gd name="T20" fmla="*/ 658 w 5222"/>
                  <a:gd name="T21" fmla="*/ 163 h 780"/>
                  <a:gd name="T22" fmla="*/ 799 w 5222"/>
                  <a:gd name="T23" fmla="*/ 103 h 780"/>
                  <a:gd name="T24" fmla="*/ 955 w 5222"/>
                  <a:gd name="T25" fmla="*/ 54 h 780"/>
                  <a:gd name="T26" fmla="*/ 1126 w 5222"/>
                  <a:gd name="T27" fmla="*/ 20 h 780"/>
                  <a:gd name="T28" fmla="*/ 1312 w 5222"/>
                  <a:gd name="T29" fmla="*/ 0 h 780"/>
                  <a:gd name="T30" fmla="*/ 1515 w 5222"/>
                  <a:gd name="T31" fmla="*/ 4 h 780"/>
                  <a:gd name="T32" fmla="*/ 1737 w 5222"/>
                  <a:gd name="T33" fmla="*/ 28 h 780"/>
                  <a:gd name="T34" fmla="*/ 1974 w 5222"/>
                  <a:gd name="T35" fmla="*/ 79 h 780"/>
                  <a:gd name="T36" fmla="*/ 2229 w 5222"/>
                  <a:gd name="T37" fmla="*/ 158 h 780"/>
                  <a:gd name="T38" fmla="*/ 2501 w 5222"/>
                  <a:gd name="T39" fmla="*/ 268 h 780"/>
                  <a:gd name="T40" fmla="*/ 2649 w 5222"/>
                  <a:gd name="T41" fmla="*/ 338 h 780"/>
                  <a:gd name="T42" fmla="*/ 2683 w 5222"/>
                  <a:gd name="T43" fmla="*/ 353 h 780"/>
                  <a:gd name="T44" fmla="*/ 2749 w 5222"/>
                  <a:gd name="T45" fmla="*/ 381 h 780"/>
                  <a:gd name="T46" fmla="*/ 2841 w 5222"/>
                  <a:gd name="T47" fmla="*/ 420 h 780"/>
                  <a:gd name="T48" fmla="*/ 2958 w 5222"/>
                  <a:gd name="T49" fmla="*/ 465 h 780"/>
                  <a:gd name="T50" fmla="*/ 3100 w 5222"/>
                  <a:gd name="T51" fmla="*/ 514 h 780"/>
                  <a:gd name="T52" fmla="*/ 3257 w 5222"/>
                  <a:gd name="T53" fmla="*/ 563 h 780"/>
                  <a:gd name="T54" fmla="*/ 3433 w 5222"/>
                  <a:gd name="T55" fmla="*/ 612 h 780"/>
                  <a:gd name="T56" fmla="*/ 3620 w 5222"/>
                  <a:gd name="T57" fmla="*/ 654 h 780"/>
                  <a:gd name="T58" fmla="*/ 3817 w 5222"/>
                  <a:gd name="T59" fmla="*/ 689 h 780"/>
                  <a:gd name="T60" fmla="*/ 4021 w 5222"/>
                  <a:gd name="T61" fmla="*/ 712 h 780"/>
                  <a:gd name="T62" fmla="*/ 4231 w 5222"/>
                  <a:gd name="T63" fmla="*/ 720 h 780"/>
                  <a:gd name="T64" fmla="*/ 4439 w 5222"/>
                  <a:gd name="T65" fmla="*/ 713 h 780"/>
                  <a:gd name="T66" fmla="*/ 4646 w 5222"/>
                  <a:gd name="T67" fmla="*/ 684 h 780"/>
                  <a:gd name="T68" fmla="*/ 4847 w 5222"/>
                  <a:gd name="T69" fmla="*/ 633 h 780"/>
                  <a:gd name="T70" fmla="*/ 5041 w 5222"/>
                  <a:gd name="T71" fmla="*/ 556 h 780"/>
                  <a:gd name="T72" fmla="*/ 5222 w 5222"/>
                  <a:gd name="T73" fmla="*/ 449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2" h="780">
                    <a:moveTo>
                      <a:pt x="0" y="780"/>
                    </a:moveTo>
                    <a:lnTo>
                      <a:pt x="2" y="776"/>
                    </a:lnTo>
                    <a:lnTo>
                      <a:pt x="7" y="769"/>
                    </a:lnTo>
                    <a:lnTo>
                      <a:pt x="12" y="757"/>
                    </a:lnTo>
                    <a:lnTo>
                      <a:pt x="23" y="741"/>
                    </a:lnTo>
                    <a:lnTo>
                      <a:pt x="35" y="720"/>
                    </a:lnTo>
                    <a:lnTo>
                      <a:pt x="51" y="698"/>
                    </a:lnTo>
                    <a:lnTo>
                      <a:pt x="68" y="671"/>
                    </a:lnTo>
                    <a:lnTo>
                      <a:pt x="89" y="642"/>
                    </a:lnTo>
                    <a:lnTo>
                      <a:pt x="113" y="608"/>
                    </a:lnTo>
                    <a:lnTo>
                      <a:pt x="141" y="575"/>
                    </a:lnTo>
                    <a:lnTo>
                      <a:pt x="171" y="539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7"/>
                    </a:lnTo>
                    <a:lnTo>
                      <a:pt x="372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4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5" y="54"/>
                    </a:lnTo>
                    <a:lnTo>
                      <a:pt x="1038" y="34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3"/>
                    </a:lnTo>
                    <a:lnTo>
                      <a:pt x="1737" y="28"/>
                    </a:lnTo>
                    <a:lnTo>
                      <a:pt x="1852" y="49"/>
                    </a:lnTo>
                    <a:lnTo>
                      <a:pt x="1974" y="79"/>
                    </a:lnTo>
                    <a:lnTo>
                      <a:pt x="2098" y="114"/>
                    </a:lnTo>
                    <a:lnTo>
                      <a:pt x="2229" y="158"/>
                    </a:lnTo>
                    <a:lnTo>
                      <a:pt x="2363" y="208"/>
                    </a:lnTo>
                    <a:lnTo>
                      <a:pt x="2501" y="268"/>
                    </a:lnTo>
                    <a:lnTo>
                      <a:pt x="2644" y="336"/>
                    </a:lnTo>
                    <a:lnTo>
                      <a:pt x="2649" y="338"/>
                    </a:lnTo>
                    <a:lnTo>
                      <a:pt x="2662" y="343"/>
                    </a:lnTo>
                    <a:lnTo>
                      <a:pt x="2683" y="353"/>
                    </a:lnTo>
                    <a:lnTo>
                      <a:pt x="2712" y="366"/>
                    </a:lnTo>
                    <a:lnTo>
                      <a:pt x="2749" y="381"/>
                    </a:lnTo>
                    <a:lnTo>
                      <a:pt x="2791" y="399"/>
                    </a:lnTo>
                    <a:lnTo>
                      <a:pt x="2841" y="420"/>
                    </a:lnTo>
                    <a:lnTo>
                      <a:pt x="2897" y="442"/>
                    </a:lnTo>
                    <a:lnTo>
                      <a:pt x="2958" y="465"/>
                    </a:lnTo>
                    <a:lnTo>
                      <a:pt x="3027" y="490"/>
                    </a:lnTo>
                    <a:lnTo>
                      <a:pt x="3100" y="514"/>
                    </a:lnTo>
                    <a:lnTo>
                      <a:pt x="3177" y="539"/>
                    </a:lnTo>
                    <a:lnTo>
                      <a:pt x="3257" y="563"/>
                    </a:lnTo>
                    <a:lnTo>
                      <a:pt x="3344" y="587"/>
                    </a:lnTo>
                    <a:lnTo>
                      <a:pt x="3433" y="612"/>
                    </a:lnTo>
                    <a:lnTo>
                      <a:pt x="3526" y="633"/>
                    </a:lnTo>
                    <a:lnTo>
                      <a:pt x="3620" y="654"/>
                    </a:lnTo>
                    <a:lnTo>
                      <a:pt x="3718" y="673"/>
                    </a:lnTo>
                    <a:lnTo>
                      <a:pt x="3817" y="689"/>
                    </a:lnTo>
                    <a:lnTo>
                      <a:pt x="3918" y="701"/>
                    </a:lnTo>
                    <a:lnTo>
                      <a:pt x="4021" y="712"/>
                    </a:lnTo>
                    <a:lnTo>
                      <a:pt x="4126" y="719"/>
                    </a:lnTo>
                    <a:lnTo>
                      <a:pt x="4231" y="720"/>
                    </a:lnTo>
                    <a:lnTo>
                      <a:pt x="4336" y="719"/>
                    </a:lnTo>
                    <a:lnTo>
                      <a:pt x="4439" y="713"/>
                    </a:lnTo>
                    <a:lnTo>
                      <a:pt x="4543" y="701"/>
                    </a:lnTo>
                    <a:lnTo>
                      <a:pt x="4646" y="684"/>
                    </a:lnTo>
                    <a:lnTo>
                      <a:pt x="4748" y="661"/>
                    </a:lnTo>
                    <a:lnTo>
                      <a:pt x="4847" y="633"/>
                    </a:lnTo>
                    <a:lnTo>
                      <a:pt x="4945" y="598"/>
                    </a:lnTo>
                    <a:lnTo>
                      <a:pt x="5041" y="556"/>
                    </a:lnTo>
                    <a:lnTo>
                      <a:pt x="5133" y="505"/>
                    </a:lnTo>
                    <a:lnTo>
                      <a:pt x="5222" y="449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520701" y="4203701"/>
                <a:ext cx="8299450" cy="1239838"/>
              </a:xfrm>
              <a:custGeom>
                <a:avLst/>
                <a:gdLst>
                  <a:gd name="T0" fmla="*/ 2 w 5228"/>
                  <a:gd name="T1" fmla="*/ 777 h 781"/>
                  <a:gd name="T2" fmla="*/ 12 w 5228"/>
                  <a:gd name="T3" fmla="*/ 758 h 781"/>
                  <a:gd name="T4" fmla="*/ 35 w 5228"/>
                  <a:gd name="T5" fmla="*/ 721 h 781"/>
                  <a:gd name="T6" fmla="*/ 68 w 5228"/>
                  <a:gd name="T7" fmla="*/ 671 h 781"/>
                  <a:gd name="T8" fmla="*/ 114 w 5228"/>
                  <a:gd name="T9" fmla="*/ 609 h 781"/>
                  <a:gd name="T10" fmla="*/ 171 w 5228"/>
                  <a:gd name="T11" fmla="*/ 540 h 781"/>
                  <a:gd name="T12" fmla="*/ 241 w 5228"/>
                  <a:gd name="T13" fmla="*/ 464 h 781"/>
                  <a:gd name="T14" fmla="*/ 325 w 5228"/>
                  <a:gd name="T15" fmla="*/ 386 h 781"/>
                  <a:gd name="T16" fmla="*/ 423 w 5228"/>
                  <a:gd name="T17" fmla="*/ 307 h 781"/>
                  <a:gd name="T18" fmla="*/ 534 w 5228"/>
                  <a:gd name="T19" fmla="*/ 232 h 781"/>
                  <a:gd name="T20" fmla="*/ 660 w 5228"/>
                  <a:gd name="T21" fmla="*/ 162 h 781"/>
                  <a:gd name="T22" fmla="*/ 800 w 5228"/>
                  <a:gd name="T23" fmla="*/ 103 h 781"/>
                  <a:gd name="T24" fmla="*/ 955 w 5228"/>
                  <a:gd name="T25" fmla="*/ 54 h 781"/>
                  <a:gd name="T26" fmla="*/ 1126 w 5228"/>
                  <a:gd name="T27" fmla="*/ 19 h 781"/>
                  <a:gd name="T28" fmla="*/ 1313 w 5228"/>
                  <a:gd name="T29" fmla="*/ 0 h 781"/>
                  <a:gd name="T30" fmla="*/ 1517 w 5228"/>
                  <a:gd name="T31" fmla="*/ 3 h 781"/>
                  <a:gd name="T32" fmla="*/ 1737 w 5228"/>
                  <a:gd name="T33" fmla="*/ 28 h 781"/>
                  <a:gd name="T34" fmla="*/ 1974 w 5228"/>
                  <a:gd name="T35" fmla="*/ 78 h 781"/>
                  <a:gd name="T36" fmla="*/ 2229 w 5228"/>
                  <a:gd name="T37" fmla="*/ 157 h 781"/>
                  <a:gd name="T38" fmla="*/ 2503 w 5228"/>
                  <a:gd name="T39" fmla="*/ 267 h 781"/>
                  <a:gd name="T40" fmla="*/ 2650 w 5228"/>
                  <a:gd name="T41" fmla="*/ 337 h 781"/>
                  <a:gd name="T42" fmla="*/ 2685 w 5228"/>
                  <a:gd name="T43" fmla="*/ 353 h 781"/>
                  <a:gd name="T44" fmla="*/ 2749 w 5228"/>
                  <a:gd name="T45" fmla="*/ 382 h 781"/>
                  <a:gd name="T46" fmla="*/ 2842 w 5228"/>
                  <a:gd name="T47" fmla="*/ 421 h 781"/>
                  <a:gd name="T48" fmla="*/ 2960 w 5228"/>
                  <a:gd name="T49" fmla="*/ 466 h 781"/>
                  <a:gd name="T50" fmla="*/ 3100 w 5228"/>
                  <a:gd name="T51" fmla="*/ 515 h 781"/>
                  <a:gd name="T52" fmla="*/ 3261 w 5228"/>
                  <a:gd name="T53" fmla="*/ 566 h 781"/>
                  <a:gd name="T54" fmla="*/ 3435 w 5228"/>
                  <a:gd name="T55" fmla="*/ 613 h 781"/>
                  <a:gd name="T56" fmla="*/ 3624 w 5228"/>
                  <a:gd name="T57" fmla="*/ 657 h 781"/>
                  <a:gd name="T58" fmla="*/ 3821 w 5228"/>
                  <a:gd name="T59" fmla="*/ 690 h 781"/>
                  <a:gd name="T60" fmla="*/ 4025 w 5228"/>
                  <a:gd name="T61" fmla="*/ 713 h 781"/>
                  <a:gd name="T62" fmla="*/ 4235 w 5228"/>
                  <a:gd name="T63" fmla="*/ 721 h 781"/>
                  <a:gd name="T64" fmla="*/ 4444 w 5228"/>
                  <a:gd name="T65" fmla="*/ 713 h 781"/>
                  <a:gd name="T66" fmla="*/ 4650 w 5228"/>
                  <a:gd name="T67" fmla="*/ 683 h 781"/>
                  <a:gd name="T68" fmla="*/ 4853 w 5228"/>
                  <a:gd name="T69" fmla="*/ 630 h 781"/>
                  <a:gd name="T70" fmla="*/ 5046 w 5228"/>
                  <a:gd name="T71" fmla="*/ 550 h 781"/>
                  <a:gd name="T72" fmla="*/ 5228 w 5228"/>
                  <a:gd name="T73" fmla="*/ 442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8" h="781">
                    <a:moveTo>
                      <a:pt x="0" y="781"/>
                    </a:moveTo>
                    <a:lnTo>
                      <a:pt x="2" y="777"/>
                    </a:lnTo>
                    <a:lnTo>
                      <a:pt x="7" y="770"/>
                    </a:lnTo>
                    <a:lnTo>
                      <a:pt x="12" y="758"/>
                    </a:lnTo>
                    <a:lnTo>
                      <a:pt x="23" y="742"/>
                    </a:lnTo>
                    <a:lnTo>
                      <a:pt x="35" y="721"/>
                    </a:lnTo>
                    <a:lnTo>
                      <a:pt x="51" y="697"/>
                    </a:lnTo>
                    <a:lnTo>
                      <a:pt x="68" y="671"/>
                    </a:lnTo>
                    <a:lnTo>
                      <a:pt x="89" y="641"/>
                    </a:lnTo>
                    <a:lnTo>
                      <a:pt x="114" y="609"/>
                    </a:lnTo>
                    <a:lnTo>
                      <a:pt x="142" y="574"/>
                    </a:lnTo>
                    <a:lnTo>
                      <a:pt x="171" y="540"/>
                    </a:lnTo>
                    <a:lnTo>
                      <a:pt x="204" y="501"/>
                    </a:lnTo>
                    <a:lnTo>
                      <a:pt x="241" y="464"/>
                    </a:lnTo>
                    <a:lnTo>
                      <a:pt x="281" y="424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7" y="269"/>
                    </a:lnTo>
                    <a:lnTo>
                      <a:pt x="534" y="232"/>
                    </a:lnTo>
                    <a:lnTo>
                      <a:pt x="595" y="197"/>
                    </a:lnTo>
                    <a:lnTo>
                      <a:pt x="660" y="162"/>
                    </a:lnTo>
                    <a:lnTo>
                      <a:pt x="728" y="131"/>
                    </a:lnTo>
                    <a:lnTo>
                      <a:pt x="800" y="103"/>
                    </a:lnTo>
                    <a:lnTo>
                      <a:pt x="875" y="76"/>
                    </a:lnTo>
                    <a:lnTo>
                      <a:pt x="955" y="54"/>
                    </a:lnTo>
                    <a:lnTo>
                      <a:pt x="1039" y="33"/>
                    </a:lnTo>
                    <a:lnTo>
                      <a:pt x="1126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4" y="78"/>
                    </a:lnTo>
                    <a:lnTo>
                      <a:pt x="2100" y="113"/>
                    </a:lnTo>
                    <a:lnTo>
                      <a:pt x="2229" y="157"/>
                    </a:lnTo>
                    <a:lnTo>
                      <a:pt x="2363" y="207"/>
                    </a:lnTo>
                    <a:lnTo>
                      <a:pt x="2503" y="267"/>
                    </a:lnTo>
                    <a:lnTo>
                      <a:pt x="2646" y="335"/>
                    </a:lnTo>
                    <a:lnTo>
                      <a:pt x="2650" y="337"/>
                    </a:lnTo>
                    <a:lnTo>
                      <a:pt x="2664" y="344"/>
                    </a:lnTo>
                    <a:lnTo>
                      <a:pt x="2685" y="353"/>
                    </a:lnTo>
                    <a:lnTo>
                      <a:pt x="2713" y="367"/>
                    </a:lnTo>
                    <a:lnTo>
                      <a:pt x="2749" y="382"/>
                    </a:lnTo>
                    <a:lnTo>
                      <a:pt x="2793" y="400"/>
                    </a:lnTo>
                    <a:lnTo>
                      <a:pt x="2842" y="421"/>
                    </a:lnTo>
                    <a:lnTo>
                      <a:pt x="2899" y="443"/>
                    </a:lnTo>
                    <a:lnTo>
                      <a:pt x="2960" y="466"/>
                    </a:lnTo>
                    <a:lnTo>
                      <a:pt x="3029" y="491"/>
                    </a:lnTo>
                    <a:lnTo>
                      <a:pt x="3100" y="515"/>
                    </a:lnTo>
                    <a:lnTo>
                      <a:pt x="3179" y="541"/>
                    </a:lnTo>
                    <a:lnTo>
                      <a:pt x="3261" y="566"/>
                    </a:lnTo>
                    <a:lnTo>
                      <a:pt x="3346" y="590"/>
                    </a:lnTo>
                    <a:lnTo>
                      <a:pt x="3435" y="613"/>
                    </a:lnTo>
                    <a:lnTo>
                      <a:pt x="3528" y="636"/>
                    </a:lnTo>
                    <a:lnTo>
                      <a:pt x="3624" y="657"/>
                    </a:lnTo>
                    <a:lnTo>
                      <a:pt x="3721" y="674"/>
                    </a:lnTo>
                    <a:lnTo>
                      <a:pt x="3821" y="690"/>
                    </a:lnTo>
                    <a:lnTo>
                      <a:pt x="3922" y="704"/>
                    </a:lnTo>
                    <a:lnTo>
                      <a:pt x="4025" y="713"/>
                    </a:lnTo>
                    <a:lnTo>
                      <a:pt x="4130" y="720"/>
                    </a:lnTo>
                    <a:lnTo>
                      <a:pt x="4235" y="721"/>
                    </a:lnTo>
                    <a:lnTo>
                      <a:pt x="4339" y="720"/>
                    </a:lnTo>
                    <a:lnTo>
                      <a:pt x="4444" y="713"/>
                    </a:lnTo>
                    <a:lnTo>
                      <a:pt x="4547" y="700"/>
                    </a:lnTo>
                    <a:lnTo>
                      <a:pt x="4650" y="683"/>
                    </a:lnTo>
                    <a:lnTo>
                      <a:pt x="4753" y="660"/>
                    </a:lnTo>
                    <a:lnTo>
                      <a:pt x="4853" y="630"/>
                    </a:lnTo>
                    <a:lnTo>
                      <a:pt x="4950" y="594"/>
                    </a:lnTo>
                    <a:lnTo>
                      <a:pt x="5046" y="550"/>
                    </a:lnTo>
                    <a:lnTo>
                      <a:pt x="5139" y="499"/>
                    </a:lnTo>
                    <a:lnTo>
                      <a:pt x="5228" y="44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25"/>
              <p:cNvSpPr>
                <a:spLocks/>
              </p:cNvSpPr>
              <p:nvPr/>
            </p:nvSpPr>
            <p:spPr bwMode="auto">
              <a:xfrm>
                <a:off x="520701" y="4233864"/>
                <a:ext cx="8304213" cy="1239838"/>
              </a:xfrm>
              <a:custGeom>
                <a:avLst/>
                <a:gdLst>
                  <a:gd name="T0" fmla="*/ 0 w 5231"/>
                  <a:gd name="T1" fmla="*/ 779 h 781"/>
                  <a:gd name="T2" fmla="*/ 11 w 5231"/>
                  <a:gd name="T3" fmla="*/ 760 h 781"/>
                  <a:gd name="T4" fmla="*/ 33 w 5231"/>
                  <a:gd name="T5" fmla="*/ 723 h 781"/>
                  <a:gd name="T6" fmla="*/ 66 w 5231"/>
                  <a:gd name="T7" fmla="*/ 673 h 781"/>
                  <a:gd name="T8" fmla="*/ 112 w 5231"/>
                  <a:gd name="T9" fmla="*/ 610 h 781"/>
                  <a:gd name="T10" fmla="*/ 169 w 5231"/>
                  <a:gd name="T11" fmla="*/ 540 h 781"/>
                  <a:gd name="T12" fmla="*/ 241 w 5231"/>
                  <a:gd name="T13" fmla="*/ 465 h 781"/>
                  <a:gd name="T14" fmla="*/ 323 w 5231"/>
                  <a:gd name="T15" fmla="*/ 386 h 781"/>
                  <a:gd name="T16" fmla="*/ 421 w 5231"/>
                  <a:gd name="T17" fmla="*/ 307 h 781"/>
                  <a:gd name="T18" fmla="*/ 533 w 5231"/>
                  <a:gd name="T19" fmla="*/ 232 h 781"/>
                  <a:gd name="T20" fmla="*/ 658 w 5231"/>
                  <a:gd name="T21" fmla="*/ 164 h 781"/>
                  <a:gd name="T22" fmla="*/ 798 w 5231"/>
                  <a:gd name="T23" fmla="*/ 103 h 781"/>
                  <a:gd name="T24" fmla="*/ 953 w 5231"/>
                  <a:gd name="T25" fmla="*/ 54 h 781"/>
                  <a:gd name="T26" fmla="*/ 1124 w 5231"/>
                  <a:gd name="T27" fmla="*/ 19 h 781"/>
                  <a:gd name="T28" fmla="*/ 1311 w 5231"/>
                  <a:gd name="T29" fmla="*/ 0 h 781"/>
                  <a:gd name="T30" fmla="*/ 1515 w 5231"/>
                  <a:gd name="T31" fmla="*/ 3 h 781"/>
                  <a:gd name="T32" fmla="*/ 1735 w 5231"/>
                  <a:gd name="T33" fmla="*/ 28 h 781"/>
                  <a:gd name="T34" fmla="*/ 1973 w 5231"/>
                  <a:gd name="T35" fmla="*/ 78 h 781"/>
                  <a:gd name="T36" fmla="*/ 2227 w 5231"/>
                  <a:gd name="T37" fmla="*/ 159 h 781"/>
                  <a:gd name="T38" fmla="*/ 2501 w 5231"/>
                  <a:gd name="T39" fmla="*/ 269 h 781"/>
                  <a:gd name="T40" fmla="*/ 2650 w 5231"/>
                  <a:gd name="T41" fmla="*/ 339 h 781"/>
                  <a:gd name="T42" fmla="*/ 2683 w 5231"/>
                  <a:gd name="T43" fmla="*/ 355 h 781"/>
                  <a:gd name="T44" fmla="*/ 2749 w 5231"/>
                  <a:gd name="T45" fmla="*/ 384 h 781"/>
                  <a:gd name="T46" fmla="*/ 2842 w 5231"/>
                  <a:gd name="T47" fmla="*/ 423 h 781"/>
                  <a:gd name="T48" fmla="*/ 2960 w 5231"/>
                  <a:gd name="T49" fmla="*/ 468 h 781"/>
                  <a:gd name="T50" fmla="*/ 3100 w 5231"/>
                  <a:gd name="T51" fmla="*/ 517 h 781"/>
                  <a:gd name="T52" fmla="*/ 3261 w 5231"/>
                  <a:gd name="T53" fmla="*/ 568 h 781"/>
                  <a:gd name="T54" fmla="*/ 3435 w 5231"/>
                  <a:gd name="T55" fmla="*/ 617 h 781"/>
                  <a:gd name="T56" fmla="*/ 3624 w 5231"/>
                  <a:gd name="T57" fmla="*/ 659 h 781"/>
                  <a:gd name="T58" fmla="*/ 3823 w 5231"/>
                  <a:gd name="T59" fmla="*/ 694 h 781"/>
                  <a:gd name="T60" fmla="*/ 4027 w 5231"/>
                  <a:gd name="T61" fmla="*/ 714 h 781"/>
                  <a:gd name="T62" fmla="*/ 4236 w 5231"/>
                  <a:gd name="T63" fmla="*/ 723 h 781"/>
                  <a:gd name="T64" fmla="*/ 4446 w 5231"/>
                  <a:gd name="T65" fmla="*/ 713 h 781"/>
                  <a:gd name="T66" fmla="*/ 4654 w 5231"/>
                  <a:gd name="T67" fmla="*/ 683 h 781"/>
                  <a:gd name="T68" fmla="*/ 4856 w 5231"/>
                  <a:gd name="T69" fmla="*/ 629 h 781"/>
                  <a:gd name="T70" fmla="*/ 5050 w 5231"/>
                  <a:gd name="T71" fmla="*/ 547 h 781"/>
                  <a:gd name="T72" fmla="*/ 5231 w 5231"/>
                  <a:gd name="T73" fmla="*/ 435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1" h="781">
                    <a:moveTo>
                      <a:pt x="0" y="781"/>
                    </a:moveTo>
                    <a:lnTo>
                      <a:pt x="0" y="779"/>
                    </a:lnTo>
                    <a:lnTo>
                      <a:pt x="5" y="770"/>
                    </a:lnTo>
                    <a:lnTo>
                      <a:pt x="11" y="760"/>
                    </a:lnTo>
                    <a:lnTo>
                      <a:pt x="21" y="742"/>
                    </a:lnTo>
                    <a:lnTo>
                      <a:pt x="33" y="723"/>
                    </a:lnTo>
                    <a:lnTo>
                      <a:pt x="49" y="699"/>
                    </a:lnTo>
                    <a:lnTo>
                      <a:pt x="66" y="673"/>
                    </a:lnTo>
                    <a:lnTo>
                      <a:pt x="87" y="643"/>
                    </a:lnTo>
                    <a:lnTo>
                      <a:pt x="112" y="610"/>
                    </a:lnTo>
                    <a:lnTo>
                      <a:pt x="140" y="576"/>
                    </a:lnTo>
                    <a:lnTo>
                      <a:pt x="169" y="540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3" y="386"/>
                    </a:lnTo>
                    <a:lnTo>
                      <a:pt x="370" y="348"/>
                    </a:lnTo>
                    <a:lnTo>
                      <a:pt x="421" y="307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50"/>
                    </a:lnTo>
                    <a:lnTo>
                      <a:pt x="1973" y="78"/>
                    </a:lnTo>
                    <a:lnTo>
                      <a:pt x="2098" y="115"/>
                    </a:lnTo>
                    <a:lnTo>
                      <a:pt x="2227" y="159"/>
                    </a:lnTo>
                    <a:lnTo>
                      <a:pt x="2362" y="209"/>
                    </a:lnTo>
                    <a:lnTo>
                      <a:pt x="2501" y="269"/>
                    </a:lnTo>
                    <a:lnTo>
                      <a:pt x="2645" y="337"/>
                    </a:lnTo>
                    <a:lnTo>
                      <a:pt x="2650" y="339"/>
                    </a:lnTo>
                    <a:lnTo>
                      <a:pt x="2662" y="346"/>
                    </a:lnTo>
                    <a:lnTo>
                      <a:pt x="2683" y="355"/>
                    </a:lnTo>
                    <a:lnTo>
                      <a:pt x="2713" y="368"/>
                    </a:lnTo>
                    <a:lnTo>
                      <a:pt x="2749" y="384"/>
                    </a:lnTo>
                    <a:lnTo>
                      <a:pt x="2791" y="402"/>
                    </a:lnTo>
                    <a:lnTo>
                      <a:pt x="2842" y="423"/>
                    </a:lnTo>
                    <a:lnTo>
                      <a:pt x="2898" y="445"/>
                    </a:lnTo>
                    <a:lnTo>
                      <a:pt x="2960" y="468"/>
                    </a:lnTo>
                    <a:lnTo>
                      <a:pt x="3029" y="493"/>
                    </a:lnTo>
                    <a:lnTo>
                      <a:pt x="3100" y="517"/>
                    </a:lnTo>
                    <a:lnTo>
                      <a:pt x="3179" y="543"/>
                    </a:lnTo>
                    <a:lnTo>
                      <a:pt x="3261" y="568"/>
                    </a:lnTo>
                    <a:lnTo>
                      <a:pt x="3346" y="592"/>
                    </a:lnTo>
                    <a:lnTo>
                      <a:pt x="3435" y="617"/>
                    </a:lnTo>
                    <a:lnTo>
                      <a:pt x="3528" y="638"/>
                    </a:lnTo>
                    <a:lnTo>
                      <a:pt x="3624" y="659"/>
                    </a:lnTo>
                    <a:lnTo>
                      <a:pt x="3721" y="676"/>
                    </a:lnTo>
                    <a:lnTo>
                      <a:pt x="3823" y="694"/>
                    </a:lnTo>
                    <a:lnTo>
                      <a:pt x="3924" y="706"/>
                    </a:lnTo>
                    <a:lnTo>
                      <a:pt x="4027" y="714"/>
                    </a:lnTo>
                    <a:lnTo>
                      <a:pt x="4132" y="721"/>
                    </a:lnTo>
                    <a:lnTo>
                      <a:pt x="4236" y="723"/>
                    </a:lnTo>
                    <a:lnTo>
                      <a:pt x="4341" y="720"/>
                    </a:lnTo>
                    <a:lnTo>
                      <a:pt x="4446" y="713"/>
                    </a:lnTo>
                    <a:lnTo>
                      <a:pt x="4551" y="701"/>
                    </a:lnTo>
                    <a:lnTo>
                      <a:pt x="4654" y="683"/>
                    </a:lnTo>
                    <a:lnTo>
                      <a:pt x="4755" y="659"/>
                    </a:lnTo>
                    <a:lnTo>
                      <a:pt x="4856" y="629"/>
                    </a:lnTo>
                    <a:lnTo>
                      <a:pt x="4954" y="590"/>
                    </a:lnTo>
                    <a:lnTo>
                      <a:pt x="5050" y="547"/>
                    </a:lnTo>
                    <a:lnTo>
                      <a:pt x="5142" y="494"/>
                    </a:lnTo>
                    <a:lnTo>
                      <a:pt x="5231" y="43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>
                <a:off x="517526" y="4264026"/>
                <a:ext cx="8313738" cy="1243013"/>
              </a:xfrm>
              <a:custGeom>
                <a:avLst/>
                <a:gdLst>
                  <a:gd name="T0" fmla="*/ 0 w 5237"/>
                  <a:gd name="T1" fmla="*/ 779 h 783"/>
                  <a:gd name="T2" fmla="*/ 11 w 5237"/>
                  <a:gd name="T3" fmla="*/ 760 h 783"/>
                  <a:gd name="T4" fmla="*/ 34 w 5237"/>
                  <a:gd name="T5" fmla="*/ 723 h 783"/>
                  <a:gd name="T6" fmla="*/ 67 w 5237"/>
                  <a:gd name="T7" fmla="*/ 673 h 783"/>
                  <a:gd name="T8" fmla="*/ 112 w 5237"/>
                  <a:gd name="T9" fmla="*/ 612 h 783"/>
                  <a:gd name="T10" fmla="*/ 170 w 5237"/>
                  <a:gd name="T11" fmla="*/ 542 h 783"/>
                  <a:gd name="T12" fmla="*/ 241 w 5237"/>
                  <a:gd name="T13" fmla="*/ 465 h 783"/>
                  <a:gd name="T14" fmla="*/ 325 w 5237"/>
                  <a:gd name="T15" fmla="*/ 386 h 783"/>
                  <a:gd name="T16" fmla="*/ 421 w 5237"/>
                  <a:gd name="T17" fmla="*/ 309 h 783"/>
                  <a:gd name="T18" fmla="*/ 533 w 5237"/>
                  <a:gd name="T19" fmla="*/ 232 h 783"/>
                  <a:gd name="T20" fmla="*/ 658 w 5237"/>
                  <a:gd name="T21" fmla="*/ 164 h 783"/>
                  <a:gd name="T22" fmla="*/ 798 w 5237"/>
                  <a:gd name="T23" fmla="*/ 103 h 783"/>
                  <a:gd name="T24" fmla="*/ 953 w 5237"/>
                  <a:gd name="T25" fmla="*/ 54 h 783"/>
                  <a:gd name="T26" fmla="*/ 1124 w 5237"/>
                  <a:gd name="T27" fmla="*/ 19 h 783"/>
                  <a:gd name="T28" fmla="*/ 1313 w 5237"/>
                  <a:gd name="T29" fmla="*/ 0 h 783"/>
                  <a:gd name="T30" fmla="*/ 1515 w 5237"/>
                  <a:gd name="T31" fmla="*/ 3 h 783"/>
                  <a:gd name="T32" fmla="*/ 1737 w 5237"/>
                  <a:gd name="T33" fmla="*/ 28 h 783"/>
                  <a:gd name="T34" fmla="*/ 1975 w 5237"/>
                  <a:gd name="T35" fmla="*/ 79 h 783"/>
                  <a:gd name="T36" fmla="*/ 2229 w 5237"/>
                  <a:gd name="T37" fmla="*/ 159 h 783"/>
                  <a:gd name="T38" fmla="*/ 2502 w 5237"/>
                  <a:gd name="T39" fmla="*/ 269 h 783"/>
                  <a:gd name="T40" fmla="*/ 2650 w 5237"/>
                  <a:gd name="T41" fmla="*/ 341 h 783"/>
                  <a:gd name="T42" fmla="*/ 2685 w 5237"/>
                  <a:gd name="T43" fmla="*/ 356 h 783"/>
                  <a:gd name="T44" fmla="*/ 2749 w 5237"/>
                  <a:gd name="T45" fmla="*/ 384 h 783"/>
                  <a:gd name="T46" fmla="*/ 2844 w 5237"/>
                  <a:gd name="T47" fmla="*/ 425 h 783"/>
                  <a:gd name="T48" fmla="*/ 2962 w 5237"/>
                  <a:gd name="T49" fmla="*/ 470 h 783"/>
                  <a:gd name="T50" fmla="*/ 3102 w 5237"/>
                  <a:gd name="T51" fmla="*/ 521 h 783"/>
                  <a:gd name="T52" fmla="*/ 3263 w 5237"/>
                  <a:gd name="T53" fmla="*/ 571 h 783"/>
                  <a:gd name="T54" fmla="*/ 3437 w 5237"/>
                  <a:gd name="T55" fmla="*/ 619 h 783"/>
                  <a:gd name="T56" fmla="*/ 3627 w 5237"/>
                  <a:gd name="T57" fmla="*/ 662 h 783"/>
                  <a:gd name="T58" fmla="*/ 3825 w 5237"/>
                  <a:gd name="T59" fmla="*/ 695 h 783"/>
                  <a:gd name="T60" fmla="*/ 4031 w 5237"/>
                  <a:gd name="T61" fmla="*/ 718 h 783"/>
                  <a:gd name="T62" fmla="*/ 4240 w 5237"/>
                  <a:gd name="T63" fmla="*/ 725 h 783"/>
                  <a:gd name="T64" fmla="*/ 4450 w 5237"/>
                  <a:gd name="T65" fmla="*/ 715 h 783"/>
                  <a:gd name="T66" fmla="*/ 4657 w 5237"/>
                  <a:gd name="T67" fmla="*/ 682 h 783"/>
                  <a:gd name="T68" fmla="*/ 4860 w 5237"/>
                  <a:gd name="T69" fmla="*/ 626 h 783"/>
                  <a:gd name="T70" fmla="*/ 5055 w 5237"/>
                  <a:gd name="T71" fmla="*/ 543 h 783"/>
                  <a:gd name="T72" fmla="*/ 5237 w 5237"/>
                  <a:gd name="T73" fmla="*/ 43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7" h="783">
                    <a:moveTo>
                      <a:pt x="0" y="783"/>
                    </a:moveTo>
                    <a:lnTo>
                      <a:pt x="0" y="779"/>
                    </a:lnTo>
                    <a:lnTo>
                      <a:pt x="6" y="772"/>
                    </a:lnTo>
                    <a:lnTo>
                      <a:pt x="11" y="760"/>
                    </a:lnTo>
                    <a:lnTo>
                      <a:pt x="21" y="744"/>
                    </a:lnTo>
                    <a:lnTo>
                      <a:pt x="34" y="723"/>
                    </a:lnTo>
                    <a:lnTo>
                      <a:pt x="49" y="701"/>
                    </a:lnTo>
                    <a:lnTo>
                      <a:pt x="67" y="673"/>
                    </a:lnTo>
                    <a:lnTo>
                      <a:pt x="88" y="643"/>
                    </a:lnTo>
                    <a:lnTo>
                      <a:pt x="112" y="612"/>
                    </a:lnTo>
                    <a:lnTo>
                      <a:pt x="140" y="577"/>
                    </a:lnTo>
                    <a:lnTo>
                      <a:pt x="170" y="542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5" y="386"/>
                    </a:lnTo>
                    <a:lnTo>
                      <a:pt x="370" y="348"/>
                    </a:lnTo>
                    <a:lnTo>
                      <a:pt x="421" y="309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7" y="133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7" y="28"/>
                    </a:lnTo>
                    <a:lnTo>
                      <a:pt x="1852" y="51"/>
                    </a:lnTo>
                    <a:lnTo>
                      <a:pt x="1975" y="79"/>
                    </a:lnTo>
                    <a:lnTo>
                      <a:pt x="2098" y="115"/>
                    </a:lnTo>
                    <a:lnTo>
                      <a:pt x="2229" y="159"/>
                    </a:lnTo>
                    <a:lnTo>
                      <a:pt x="2364" y="210"/>
                    </a:lnTo>
                    <a:lnTo>
                      <a:pt x="2502" y="269"/>
                    </a:lnTo>
                    <a:lnTo>
                      <a:pt x="2647" y="337"/>
                    </a:lnTo>
                    <a:lnTo>
                      <a:pt x="2650" y="341"/>
                    </a:lnTo>
                    <a:lnTo>
                      <a:pt x="2664" y="346"/>
                    </a:lnTo>
                    <a:lnTo>
                      <a:pt x="2685" y="356"/>
                    </a:lnTo>
                    <a:lnTo>
                      <a:pt x="2713" y="369"/>
                    </a:lnTo>
                    <a:lnTo>
                      <a:pt x="2749" y="384"/>
                    </a:lnTo>
                    <a:lnTo>
                      <a:pt x="2793" y="404"/>
                    </a:lnTo>
                    <a:lnTo>
                      <a:pt x="2844" y="425"/>
                    </a:lnTo>
                    <a:lnTo>
                      <a:pt x="2900" y="447"/>
                    </a:lnTo>
                    <a:lnTo>
                      <a:pt x="2962" y="470"/>
                    </a:lnTo>
                    <a:lnTo>
                      <a:pt x="3029" y="495"/>
                    </a:lnTo>
                    <a:lnTo>
                      <a:pt x="3102" y="521"/>
                    </a:lnTo>
                    <a:lnTo>
                      <a:pt x="3181" y="545"/>
                    </a:lnTo>
                    <a:lnTo>
                      <a:pt x="3263" y="571"/>
                    </a:lnTo>
                    <a:lnTo>
                      <a:pt x="3348" y="596"/>
                    </a:lnTo>
                    <a:lnTo>
                      <a:pt x="3437" y="619"/>
                    </a:lnTo>
                    <a:lnTo>
                      <a:pt x="3531" y="641"/>
                    </a:lnTo>
                    <a:lnTo>
                      <a:pt x="3627" y="662"/>
                    </a:lnTo>
                    <a:lnTo>
                      <a:pt x="3725" y="680"/>
                    </a:lnTo>
                    <a:lnTo>
                      <a:pt x="3825" y="695"/>
                    </a:lnTo>
                    <a:lnTo>
                      <a:pt x="3928" y="708"/>
                    </a:lnTo>
                    <a:lnTo>
                      <a:pt x="4031" y="718"/>
                    </a:lnTo>
                    <a:lnTo>
                      <a:pt x="4135" y="723"/>
                    </a:lnTo>
                    <a:lnTo>
                      <a:pt x="4240" y="725"/>
                    </a:lnTo>
                    <a:lnTo>
                      <a:pt x="4345" y="722"/>
                    </a:lnTo>
                    <a:lnTo>
                      <a:pt x="4450" y="715"/>
                    </a:lnTo>
                    <a:lnTo>
                      <a:pt x="4554" y="701"/>
                    </a:lnTo>
                    <a:lnTo>
                      <a:pt x="4657" y="682"/>
                    </a:lnTo>
                    <a:lnTo>
                      <a:pt x="4760" y="657"/>
                    </a:lnTo>
                    <a:lnTo>
                      <a:pt x="4860" y="626"/>
                    </a:lnTo>
                    <a:lnTo>
                      <a:pt x="4959" y="589"/>
                    </a:lnTo>
                    <a:lnTo>
                      <a:pt x="5055" y="543"/>
                    </a:lnTo>
                    <a:lnTo>
                      <a:pt x="5148" y="491"/>
                    </a:lnTo>
                    <a:lnTo>
                      <a:pt x="5237" y="43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>
                <a:off x="515938" y="4294189"/>
                <a:ext cx="8323263" cy="1246188"/>
              </a:xfrm>
              <a:custGeom>
                <a:avLst/>
                <a:gdLst>
                  <a:gd name="T0" fmla="*/ 0 w 5243"/>
                  <a:gd name="T1" fmla="*/ 781 h 785"/>
                  <a:gd name="T2" fmla="*/ 10 w 5243"/>
                  <a:gd name="T3" fmla="*/ 762 h 785"/>
                  <a:gd name="T4" fmla="*/ 33 w 5243"/>
                  <a:gd name="T5" fmla="*/ 725 h 785"/>
                  <a:gd name="T6" fmla="*/ 66 w 5243"/>
                  <a:gd name="T7" fmla="*/ 675 h 785"/>
                  <a:gd name="T8" fmla="*/ 111 w 5243"/>
                  <a:gd name="T9" fmla="*/ 612 h 785"/>
                  <a:gd name="T10" fmla="*/ 169 w 5243"/>
                  <a:gd name="T11" fmla="*/ 542 h 785"/>
                  <a:gd name="T12" fmla="*/ 241 w 5243"/>
                  <a:gd name="T13" fmla="*/ 467 h 785"/>
                  <a:gd name="T14" fmla="*/ 324 w 5243"/>
                  <a:gd name="T15" fmla="*/ 388 h 785"/>
                  <a:gd name="T16" fmla="*/ 420 w 5243"/>
                  <a:gd name="T17" fmla="*/ 310 h 785"/>
                  <a:gd name="T18" fmla="*/ 532 w 5243"/>
                  <a:gd name="T19" fmla="*/ 234 h 785"/>
                  <a:gd name="T20" fmla="*/ 658 w 5243"/>
                  <a:gd name="T21" fmla="*/ 164 h 785"/>
                  <a:gd name="T22" fmla="*/ 797 w 5243"/>
                  <a:gd name="T23" fmla="*/ 103 h 785"/>
                  <a:gd name="T24" fmla="*/ 954 w 5243"/>
                  <a:gd name="T25" fmla="*/ 54 h 785"/>
                  <a:gd name="T26" fmla="*/ 1125 w 5243"/>
                  <a:gd name="T27" fmla="*/ 19 h 785"/>
                  <a:gd name="T28" fmla="*/ 1312 w 5243"/>
                  <a:gd name="T29" fmla="*/ 0 h 785"/>
                  <a:gd name="T30" fmla="*/ 1516 w 5243"/>
                  <a:gd name="T31" fmla="*/ 4 h 785"/>
                  <a:gd name="T32" fmla="*/ 1736 w 5243"/>
                  <a:gd name="T33" fmla="*/ 28 h 785"/>
                  <a:gd name="T34" fmla="*/ 1974 w 5243"/>
                  <a:gd name="T35" fmla="*/ 81 h 785"/>
                  <a:gd name="T36" fmla="*/ 2229 w 5243"/>
                  <a:gd name="T37" fmla="*/ 159 h 785"/>
                  <a:gd name="T38" fmla="*/ 2503 w 5243"/>
                  <a:gd name="T39" fmla="*/ 271 h 785"/>
                  <a:gd name="T40" fmla="*/ 2651 w 5243"/>
                  <a:gd name="T41" fmla="*/ 341 h 785"/>
                  <a:gd name="T42" fmla="*/ 2684 w 5243"/>
                  <a:gd name="T43" fmla="*/ 357 h 785"/>
                  <a:gd name="T44" fmla="*/ 2750 w 5243"/>
                  <a:gd name="T45" fmla="*/ 386 h 785"/>
                  <a:gd name="T46" fmla="*/ 2843 w 5243"/>
                  <a:gd name="T47" fmla="*/ 427 h 785"/>
                  <a:gd name="T48" fmla="*/ 2962 w 5243"/>
                  <a:gd name="T49" fmla="*/ 472 h 785"/>
                  <a:gd name="T50" fmla="*/ 3103 w 5243"/>
                  <a:gd name="T51" fmla="*/ 523 h 785"/>
                  <a:gd name="T52" fmla="*/ 3264 w 5243"/>
                  <a:gd name="T53" fmla="*/ 573 h 785"/>
                  <a:gd name="T54" fmla="*/ 3440 w 5243"/>
                  <a:gd name="T55" fmla="*/ 622 h 785"/>
                  <a:gd name="T56" fmla="*/ 3628 w 5243"/>
                  <a:gd name="T57" fmla="*/ 664 h 785"/>
                  <a:gd name="T58" fmla="*/ 3827 w 5243"/>
                  <a:gd name="T59" fmla="*/ 697 h 785"/>
                  <a:gd name="T60" fmla="*/ 4033 w 5243"/>
                  <a:gd name="T61" fmla="*/ 720 h 785"/>
                  <a:gd name="T62" fmla="*/ 4243 w 5243"/>
                  <a:gd name="T63" fmla="*/ 727 h 785"/>
                  <a:gd name="T64" fmla="*/ 4454 w 5243"/>
                  <a:gd name="T65" fmla="*/ 715 h 785"/>
                  <a:gd name="T66" fmla="*/ 4662 w 5243"/>
                  <a:gd name="T67" fmla="*/ 682 h 785"/>
                  <a:gd name="T68" fmla="*/ 4864 w 5243"/>
                  <a:gd name="T69" fmla="*/ 624 h 785"/>
                  <a:gd name="T70" fmla="*/ 5060 w 5243"/>
                  <a:gd name="T71" fmla="*/ 538 h 785"/>
                  <a:gd name="T72" fmla="*/ 5243 w 5243"/>
                  <a:gd name="T73" fmla="*/ 423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3" h="785">
                    <a:moveTo>
                      <a:pt x="0" y="785"/>
                    </a:moveTo>
                    <a:lnTo>
                      <a:pt x="0" y="781"/>
                    </a:lnTo>
                    <a:lnTo>
                      <a:pt x="5" y="774"/>
                    </a:lnTo>
                    <a:lnTo>
                      <a:pt x="10" y="762"/>
                    </a:lnTo>
                    <a:lnTo>
                      <a:pt x="21" y="745"/>
                    </a:lnTo>
                    <a:lnTo>
                      <a:pt x="33" y="725"/>
                    </a:lnTo>
                    <a:lnTo>
                      <a:pt x="49" y="701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1" y="612"/>
                    </a:lnTo>
                    <a:lnTo>
                      <a:pt x="139" y="579"/>
                    </a:lnTo>
                    <a:lnTo>
                      <a:pt x="169" y="542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7"/>
                    </a:lnTo>
                    <a:lnTo>
                      <a:pt x="324" y="388"/>
                    </a:lnTo>
                    <a:lnTo>
                      <a:pt x="370" y="348"/>
                    </a:lnTo>
                    <a:lnTo>
                      <a:pt x="420" y="310"/>
                    </a:lnTo>
                    <a:lnTo>
                      <a:pt x="474" y="271"/>
                    </a:lnTo>
                    <a:lnTo>
                      <a:pt x="532" y="234"/>
                    </a:lnTo>
                    <a:lnTo>
                      <a:pt x="593" y="198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7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5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6" y="4"/>
                    </a:lnTo>
                    <a:lnTo>
                      <a:pt x="1623" y="12"/>
                    </a:lnTo>
                    <a:lnTo>
                      <a:pt x="1736" y="28"/>
                    </a:lnTo>
                    <a:lnTo>
                      <a:pt x="1853" y="51"/>
                    </a:lnTo>
                    <a:lnTo>
                      <a:pt x="1974" y="81"/>
                    </a:lnTo>
                    <a:lnTo>
                      <a:pt x="2099" y="116"/>
                    </a:lnTo>
                    <a:lnTo>
                      <a:pt x="2229" y="159"/>
                    </a:lnTo>
                    <a:lnTo>
                      <a:pt x="2363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1"/>
                    </a:lnTo>
                    <a:lnTo>
                      <a:pt x="2663" y="348"/>
                    </a:lnTo>
                    <a:lnTo>
                      <a:pt x="2684" y="357"/>
                    </a:lnTo>
                    <a:lnTo>
                      <a:pt x="2714" y="371"/>
                    </a:lnTo>
                    <a:lnTo>
                      <a:pt x="2750" y="386"/>
                    </a:lnTo>
                    <a:lnTo>
                      <a:pt x="2794" y="406"/>
                    </a:lnTo>
                    <a:lnTo>
                      <a:pt x="2843" y="427"/>
                    </a:lnTo>
                    <a:lnTo>
                      <a:pt x="2901" y="449"/>
                    </a:lnTo>
                    <a:lnTo>
                      <a:pt x="2962" y="472"/>
                    </a:lnTo>
                    <a:lnTo>
                      <a:pt x="3030" y="498"/>
                    </a:lnTo>
                    <a:lnTo>
                      <a:pt x="3103" y="523"/>
                    </a:lnTo>
                    <a:lnTo>
                      <a:pt x="3182" y="549"/>
                    </a:lnTo>
                    <a:lnTo>
                      <a:pt x="3264" y="573"/>
                    </a:lnTo>
                    <a:lnTo>
                      <a:pt x="3349" y="598"/>
                    </a:lnTo>
                    <a:lnTo>
                      <a:pt x="3440" y="622"/>
                    </a:lnTo>
                    <a:lnTo>
                      <a:pt x="3532" y="643"/>
                    </a:lnTo>
                    <a:lnTo>
                      <a:pt x="3628" y="664"/>
                    </a:lnTo>
                    <a:lnTo>
                      <a:pt x="3726" y="682"/>
                    </a:lnTo>
                    <a:lnTo>
                      <a:pt x="3827" y="697"/>
                    </a:lnTo>
                    <a:lnTo>
                      <a:pt x="3930" y="711"/>
                    </a:lnTo>
                    <a:lnTo>
                      <a:pt x="4033" y="720"/>
                    </a:lnTo>
                    <a:lnTo>
                      <a:pt x="4138" y="725"/>
                    </a:lnTo>
                    <a:lnTo>
                      <a:pt x="4243" y="727"/>
                    </a:lnTo>
                    <a:lnTo>
                      <a:pt x="4348" y="724"/>
                    </a:lnTo>
                    <a:lnTo>
                      <a:pt x="4454" y="715"/>
                    </a:lnTo>
                    <a:lnTo>
                      <a:pt x="4559" y="701"/>
                    </a:lnTo>
                    <a:lnTo>
                      <a:pt x="4662" y="682"/>
                    </a:lnTo>
                    <a:lnTo>
                      <a:pt x="4765" y="657"/>
                    </a:lnTo>
                    <a:lnTo>
                      <a:pt x="4864" y="624"/>
                    </a:lnTo>
                    <a:lnTo>
                      <a:pt x="4964" y="586"/>
                    </a:lnTo>
                    <a:lnTo>
                      <a:pt x="5060" y="538"/>
                    </a:lnTo>
                    <a:lnTo>
                      <a:pt x="5152" y="486"/>
                    </a:lnTo>
                    <a:lnTo>
                      <a:pt x="5243" y="42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8"/>
              <p:cNvSpPr>
                <a:spLocks/>
              </p:cNvSpPr>
              <p:nvPr/>
            </p:nvSpPr>
            <p:spPr bwMode="auto">
              <a:xfrm>
                <a:off x="512763" y="4324351"/>
                <a:ext cx="8331200" cy="1246188"/>
              </a:xfrm>
              <a:custGeom>
                <a:avLst/>
                <a:gdLst>
                  <a:gd name="T0" fmla="*/ 0 w 5248"/>
                  <a:gd name="T1" fmla="*/ 783 h 785"/>
                  <a:gd name="T2" fmla="*/ 12 w 5248"/>
                  <a:gd name="T3" fmla="*/ 764 h 785"/>
                  <a:gd name="T4" fmla="*/ 33 w 5248"/>
                  <a:gd name="T5" fmla="*/ 727 h 785"/>
                  <a:gd name="T6" fmla="*/ 66 w 5248"/>
                  <a:gd name="T7" fmla="*/ 675 h 785"/>
                  <a:gd name="T8" fmla="*/ 112 w 5248"/>
                  <a:gd name="T9" fmla="*/ 614 h 785"/>
                  <a:gd name="T10" fmla="*/ 169 w 5248"/>
                  <a:gd name="T11" fmla="*/ 544 h 785"/>
                  <a:gd name="T12" fmla="*/ 241 w 5248"/>
                  <a:gd name="T13" fmla="*/ 467 h 785"/>
                  <a:gd name="T14" fmla="*/ 325 w 5248"/>
                  <a:gd name="T15" fmla="*/ 388 h 785"/>
                  <a:gd name="T16" fmla="*/ 421 w 5248"/>
                  <a:gd name="T17" fmla="*/ 310 h 785"/>
                  <a:gd name="T18" fmla="*/ 532 w 5248"/>
                  <a:gd name="T19" fmla="*/ 235 h 785"/>
                  <a:gd name="T20" fmla="*/ 658 w 5248"/>
                  <a:gd name="T21" fmla="*/ 165 h 785"/>
                  <a:gd name="T22" fmla="*/ 799 w 5248"/>
                  <a:gd name="T23" fmla="*/ 104 h 785"/>
                  <a:gd name="T24" fmla="*/ 955 w 5248"/>
                  <a:gd name="T25" fmla="*/ 55 h 785"/>
                  <a:gd name="T26" fmla="*/ 1126 w 5248"/>
                  <a:gd name="T27" fmla="*/ 20 h 785"/>
                  <a:gd name="T28" fmla="*/ 1312 w 5248"/>
                  <a:gd name="T29" fmla="*/ 0 h 785"/>
                  <a:gd name="T30" fmla="*/ 1517 w 5248"/>
                  <a:gd name="T31" fmla="*/ 4 h 785"/>
                  <a:gd name="T32" fmla="*/ 1737 w 5248"/>
                  <a:gd name="T33" fmla="*/ 28 h 785"/>
                  <a:gd name="T34" fmla="*/ 1974 w 5248"/>
                  <a:gd name="T35" fmla="*/ 81 h 785"/>
                  <a:gd name="T36" fmla="*/ 2231 w 5248"/>
                  <a:gd name="T37" fmla="*/ 159 h 785"/>
                  <a:gd name="T38" fmla="*/ 2503 w 5248"/>
                  <a:gd name="T39" fmla="*/ 271 h 785"/>
                  <a:gd name="T40" fmla="*/ 2651 w 5248"/>
                  <a:gd name="T41" fmla="*/ 343 h 785"/>
                  <a:gd name="T42" fmla="*/ 2686 w 5248"/>
                  <a:gd name="T43" fmla="*/ 359 h 785"/>
                  <a:gd name="T44" fmla="*/ 2751 w 5248"/>
                  <a:gd name="T45" fmla="*/ 388 h 785"/>
                  <a:gd name="T46" fmla="*/ 2845 w 5248"/>
                  <a:gd name="T47" fmla="*/ 429 h 785"/>
                  <a:gd name="T48" fmla="*/ 2964 w 5248"/>
                  <a:gd name="T49" fmla="*/ 474 h 785"/>
                  <a:gd name="T50" fmla="*/ 3105 w 5248"/>
                  <a:gd name="T51" fmla="*/ 525 h 785"/>
                  <a:gd name="T52" fmla="*/ 3266 w 5248"/>
                  <a:gd name="T53" fmla="*/ 577 h 785"/>
                  <a:gd name="T54" fmla="*/ 3442 w 5248"/>
                  <a:gd name="T55" fmla="*/ 624 h 785"/>
                  <a:gd name="T56" fmla="*/ 3632 w 5248"/>
                  <a:gd name="T57" fmla="*/ 668 h 785"/>
                  <a:gd name="T58" fmla="*/ 3831 w 5248"/>
                  <a:gd name="T59" fmla="*/ 701 h 785"/>
                  <a:gd name="T60" fmla="*/ 4037 w 5248"/>
                  <a:gd name="T61" fmla="*/ 722 h 785"/>
                  <a:gd name="T62" fmla="*/ 4247 w 5248"/>
                  <a:gd name="T63" fmla="*/ 729 h 785"/>
                  <a:gd name="T64" fmla="*/ 4458 w 5248"/>
                  <a:gd name="T65" fmla="*/ 715 h 785"/>
                  <a:gd name="T66" fmla="*/ 4666 w 5248"/>
                  <a:gd name="T67" fmla="*/ 682 h 785"/>
                  <a:gd name="T68" fmla="*/ 4870 w 5248"/>
                  <a:gd name="T69" fmla="*/ 623 h 785"/>
                  <a:gd name="T70" fmla="*/ 5063 w 5248"/>
                  <a:gd name="T71" fmla="*/ 535 h 785"/>
                  <a:gd name="T72" fmla="*/ 5248 w 5248"/>
                  <a:gd name="T73" fmla="*/ 416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8" h="785">
                    <a:moveTo>
                      <a:pt x="0" y="785"/>
                    </a:moveTo>
                    <a:lnTo>
                      <a:pt x="0" y="783"/>
                    </a:lnTo>
                    <a:lnTo>
                      <a:pt x="5" y="775"/>
                    </a:lnTo>
                    <a:lnTo>
                      <a:pt x="12" y="764"/>
                    </a:lnTo>
                    <a:lnTo>
                      <a:pt x="21" y="747"/>
                    </a:lnTo>
                    <a:lnTo>
                      <a:pt x="33" y="727"/>
                    </a:lnTo>
                    <a:lnTo>
                      <a:pt x="49" y="703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2" y="614"/>
                    </a:lnTo>
                    <a:lnTo>
                      <a:pt x="140" y="579"/>
                    </a:lnTo>
                    <a:lnTo>
                      <a:pt x="169" y="544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9"/>
                    </a:lnTo>
                    <a:lnTo>
                      <a:pt x="325" y="388"/>
                    </a:lnTo>
                    <a:lnTo>
                      <a:pt x="372" y="348"/>
                    </a:lnTo>
                    <a:lnTo>
                      <a:pt x="421" y="310"/>
                    </a:lnTo>
                    <a:lnTo>
                      <a:pt x="475" y="271"/>
                    </a:lnTo>
                    <a:lnTo>
                      <a:pt x="532" y="235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9" y="104"/>
                    </a:lnTo>
                    <a:lnTo>
                      <a:pt x="874" y="77"/>
                    </a:lnTo>
                    <a:lnTo>
                      <a:pt x="955" y="55"/>
                    </a:lnTo>
                    <a:lnTo>
                      <a:pt x="1038" y="35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7" y="4"/>
                    </a:lnTo>
                    <a:lnTo>
                      <a:pt x="1625" y="13"/>
                    </a:lnTo>
                    <a:lnTo>
                      <a:pt x="1737" y="28"/>
                    </a:lnTo>
                    <a:lnTo>
                      <a:pt x="1854" y="51"/>
                    </a:lnTo>
                    <a:lnTo>
                      <a:pt x="1974" y="81"/>
                    </a:lnTo>
                    <a:lnTo>
                      <a:pt x="2100" y="116"/>
                    </a:lnTo>
                    <a:lnTo>
                      <a:pt x="2231" y="159"/>
                    </a:lnTo>
                    <a:lnTo>
                      <a:pt x="2365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3"/>
                    </a:lnTo>
                    <a:lnTo>
                      <a:pt x="2663" y="348"/>
                    </a:lnTo>
                    <a:lnTo>
                      <a:pt x="2686" y="359"/>
                    </a:lnTo>
                    <a:lnTo>
                      <a:pt x="2714" y="373"/>
                    </a:lnTo>
                    <a:lnTo>
                      <a:pt x="2751" y="388"/>
                    </a:lnTo>
                    <a:lnTo>
                      <a:pt x="2794" y="408"/>
                    </a:lnTo>
                    <a:lnTo>
                      <a:pt x="2845" y="429"/>
                    </a:lnTo>
                    <a:lnTo>
                      <a:pt x="2901" y="451"/>
                    </a:lnTo>
                    <a:lnTo>
                      <a:pt x="2964" y="474"/>
                    </a:lnTo>
                    <a:lnTo>
                      <a:pt x="3032" y="500"/>
                    </a:lnTo>
                    <a:lnTo>
                      <a:pt x="3105" y="525"/>
                    </a:lnTo>
                    <a:lnTo>
                      <a:pt x="3184" y="551"/>
                    </a:lnTo>
                    <a:lnTo>
                      <a:pt x="3266" y="577"/>
                    </a:lnTo>
                    <a:lnTo>
                      <a:pt x="3351" y="602"/>
                    </a:lnTo>
                    <a:lnTo>
                      <a:pt x="3442" y="624"/>
                    </a:lnTo>
                    <a:lnTo>
                      <a:pt x="3534" y="647"/>
                    </a:lnTo>
                    <a:lnTo>
                      <a:pt x="3632" y="668"/>
                    </a:lnTo>
                    <a:lnTo>
                      <a:pt x="3730" y="685"/>
                    </a:lnTo>
                    <a:lnTo>
                      <a:pt x="3831" y="701"/>
                    </a:lnTo>
                    <a:lnTo>
                      <a:pt x="3932" y="713"/>
                    </a:lnTo>
                    <a:lnTo>
                      <a:pt x="4037" y="722"/>
                    </a:lnTo>
                    <a:lnTo>
                      <a:pt x="4142" y="727"/>
                    </a:lnTo>
                    <a:lnTo>
                      <a:pt x="4247" y="729"/>
                    </a:lnTo>
                    <a:lnTo>
                      <a:pt x="4353" y="724"/>
                    </a:lnTo>
                    <a:lnTo>
                      <a:pt x="4458" y="715"/>
                    </a:lnTo>
                    <a:lnTo>
                      <a:pt x="4563" y="701"/>
                    </a:lnTo>
                    <a:lnTo>
                      <a:pt x="4666" y="682"/>
                    </a:lnTo>
                    <a:lnTo>
                      <a:pt x="4768" y="656"/>
                    </a:lnTo>
                    <a:lnTo>
                      <a:pt x="4870" y="623"/>
                    </a:lnTo>
                    <a:lnTo>
                      <a:pt x="4967" y="582"/>
                    </a:lnTo>
                    <a:lnTo>
                      <a:pt x="5063" y="535"/>
                    </a:lnTo>
                    <a:lnTo>
                      <a:pt x="5158" y="481"/>
                    </a:lnTo>
                    <a:lnTo>
                      <a:pt x="5248" y="41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29"/>
              <p:cNvSpPr>
                <a:spLocks/>
              </p:cNvSpPr>
              <p:nvPr/>
            </p:nvSpPr>
            <p:spPr bwMode="auto">
              <a:xfrm>
                <a:off x="509588" y="4356101"/>
                <a:ext cx="8340725" cy="1247775"/>
              </a:xfrm>
              <a:custGeom>
                <a:avLst/>
                <a:gdLst>
                  <a:gd name="T0" fmla="*/ 0 w 5254"/>
                  <a:gd name="T1" fmla="*/ 784 h 786"/>
                  <a:gd name="T2" fmla="*/ 12 w 5254"/>
                  <a:gd name="T3" fmla="*/ 763 h 786"/>
                  <a:gd name="T4" fmla="*/ 33 w 5254"/>
                  <a:gd name="T5" fmla="*/ 727 h 786"/>
                  <a:gd name="T6" fmla="*/ 66 w 5254"/>
                  <a:gd name="T7" fmla="*/ 676 h 786"/>
                  <a:gd name="T8" fmla="*/ 112 w 5254"/>
                  <a:gd name="T9" fmla="*/ 613 h 786"/>
                  <a:gd name="T10" fmla="*/ 169 w 5254"/>
                  <a:gd name="T11" fmla="*/ 543 h 786"/>
                  <a:gd name="T12" fmla="*/ 241 w 5254"/>
                  <a:gd name="T13" fmla="*/ 466 h 786"/>
                  <a:gd name="T14" fmla="*/ 325 w 5254"/>
                  <a:gd name="T15" fmla="*/ 388 h 786"/>
                  <a:gd name="T16" fmla="*/ 423 w 5254"/>
                  <a:gd name="T17" fmla="*/ 309 h 786"/>
                  <a:gd name="T18" fmla="*/ 533 w 5254"/>
                  <a:gd name="T19" fmla="*/ 234 h 786"/>
                  <a:gd name="T20" fmla="*/ 658 w 5254"/>
                  <a:gd name="T21" fmla="*/ 164 h 786"/>
                  <a:gd name="T22" fmla="*/ 800 w 5254"/>
                  <a:gd name="T23" fmla="*/ 103 h 786"/>
                  <a:gd name="T24" fmla="*/ 955 w 5254"/>
                  <a:gd name="T25" fmla="*/ 54 h 786"/>
                  <a:gd name="T26" fmla="*/ 1126 w 5254"/>
                  <a:gd name="T27" fmla="*/ 19 h 786"/>
                  <a:gd name="T28" fmla="*/ 1313 w 5254"/>
                  <a:gd name="T29" fmla="*/ 0 h 786"/>
                  <a:gd name="T30" fmla="*/ 1517 w 5254"/>
                  <a:gd name="T31" fmla="*/ 3 h 786"/>
                  <a:gd name="T32" fmla="*/ 1737 w 5254"/>
                  <a:gd name="T33" fmla="*/ 28 h 786"/>
                  <a:gd name="T34" fmla="*/ 1976 w 5254"/>
                  <a:gd name="T35" fmla="*/ 80 h 786"/>
                  <a:gd name="T36" fmla="*/ 2231 w 5254"/>
                  <a:gd name="T37" fmla="*/ 160 h 786"/>
                  <a:gd name="T38" fmla="*/ 2505 w 5254"/>
                  <a:gd name="T39" fmla="*/ 272 h 786"/>
                  <a:gd name="T40" fmla="*/ 2652 w 5254"/>
                  <a:gd name="T41" fmla="*/ 342 h 786"/>
                  <a:gd name="T42" fmla="*/ 2686 w 5254"/>
                  <a:gd name="T43" fmla="*/ 360 h 786"/>
                  <a:gd name="T44" fmla="*/ 2753 w 5254"/>
                  <a:gd name="T45" fmla="*/ 389 h 786"/>
                  <a:gd name="T46" fmla="*/ 2847 w 5254"/>
                  <a:gd name="T47" fmla="*/ 430 h 786"/>
                  <a:gd name="T48" fmla="*/ 2966 w 5254"/>
                  <a:gd name="T49" fmla="*/ 477 h 786"/>
                  <a:gd name="T50" fmla="*/ 3107 w 5254"/>
                  <a:gd name="T51" fmla="*/ 527 h 786"/>
                  <a:gd name="T52" fmla="*/ 3268 w 5254"/>
                  <a:gd name="T53" fmla="*/ 578 h 786"/>
                  <a:gd name="T54" fmla="*/ 3444 w 5254"/>
                  <a:gd name="T55" fmla="*/ 627 h 786"/>
                  <a:gd name="T56" fmla="*/ 3634 w 5254"/>
                  <a:gd name="T57" fmla="*/ 669 h 786"/>
                  <a:gd name="T58" fmla="*/ 3833 w 5254"/>
                  <a:gd name="T59" fmla="*/ 702 h 786"/>
                  <a:gd name="T60" fmla="*/ 4041 w 5254"/>
                  <a:gd name="T61" fmla="*/ 723 h 786"/>
                  <a:gd name="T62" fmla="*/ 4250 w 5254"/>
                  <a:gd name="T63" fmla="*/ 728 h 786"/>
                  <a:gd name="T64" fmla="*/ 4462 w 5254"/>
                  <a:gd name="T65" fmla="*/ 716 h 786"/>
                  <a:gd name="T66" fmla="*/ 4671 w 5254"/>
                  <a:gd name="T67" fmla="*/ 681 h 786"/>
                  <a:gd name="T68" fmla="*/ 4875 w 5254"/>
                  <a:gd name="T69" fmla="*/ 620 h 786"/>
                  <a:gd name="T70" fmla="*/ 5069 w 5254"/>
                  <a:gd name="T71" fmla="*/ 531 h 786"/>
                  <a:gd name="T72" fmla="*/ 5254 w 5254"/>
                  <a:gd name="T73" fmla="*/ 41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4" h="786">
                    <a:moveTo>
                      <a:pt x="0" y="786"/>
                    </a:moveTo>
                    <a:lnTo>
                      <a:pt x="0" y="784"/>
                    </a:lnTo>
                    <a:lnTo>
                      <a:pt x="5" y="776"/>
                    </a:lnTo>
                    <a:lnTo>
                      <a:pt x="12" y="763"/>
                    </a:lnTo>
                    <a:lnTo>
                      <a:pt x="21" y="748"/>
                    </a:lnTo>
                    <a:lnTo>
                      <a:pt x="33" y="727"/>
                    </a:lnTo>
                    <a:lnTo>
                      <a:pt x="49" y="704"/>
                    </a:lnTo>
                    <a:lnTo>
                      <a:pt x="66" y="676"/>
                    </a:lnTo>
                    <a:lnTo>
                      <a:pt x="87" y="646"/>
                    </a:lnTo>
                    <a:lnTo>
                      <a:pt x="112" y="613"/>
                    </a:lnTo>
                    <a:lnTo>
                      <a:pt x="140" y="580"/>
                    </a:lnTo>
                    <a:lnTo>
                      <a:pt x="169" y="543"/>
                    </a:lnTo>
                    <a:lnTo>
                      <a:pt x="204" y="506"/>
                    </a:lnTo>
                    <a:lnTo>
                      <a:pt x="241" y="466"/>
                    </a:lnTo>
                    <a:lnTo>
                      <a:pt x="281" y="428"/>
                    </a:lnTo>
                    <a:lnTo>
                      <a:pt x="325" y="388"/>
                    </a:lnTo>
                    <a:lnTo>
                      <a:pt x="372" y="349"/>
                    </a:lnTo>
                    <a:lnTo>
                      <a:pt x="423" y="309"/>
                    </a:lnTo>
                    <a:lnTo>
                      <a:pt x="475" y="271"/>
                    </a:lnTo>
                    <a:lnTo>
                      <a:pt x="533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8" y="7"/>
                    </a:lnTo>
                    <a:lnTo>
                      <a:pt x="1313" y="0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6" y="80"/>
                    </a:lnTo>
                    <a:lnTo>
                      <a:pt x="2100" y="117"/>
                    </a:lnTo>
                    <a:lnTo>
                      <a:pt x="2231" y="160"/>
                    </a:lnTo>
                    <a:lnTo>
                      <a:pt x="2365" y="211"/>
                    </a:lnTo>
                    <a:lnTo>
                      <a:pt x="2505" y="272"/>
                    </a:lnTo>
                    <a:lnTo>
                      <a:pt x="2648" y="340"/>
                    </a:lnTo>
                    <a:lnTo>
                      <a:pt x="2652" y="342"/>
                    </a:lnTo>
                    <a:lnTo>
                      <a:pt x="2665" y="349"/>
                    </a:lnTo>
                    <a:lnTo>
                      <a:pt x="2686" y="360"/>
                    </a:lnTo>
                    <a:lnTo>
                      <a:pt x="2716" y="372"/>
                    </a:lnTo>
                    <a:lnTo>
                      <a:pt x="2753" y="389"/>
                    </a:lnTo>
                    <a:lnTo>
                      <a:pt x="2796" y="409"/>
                    </a:lnTo>
                    <a:lnTo>
                      <a:pt x="2847" y="430"/>
                    </a:lnTo>
                    <a:lnTo>
                      <a:pt x="2903" y="452"/>
                    </a:lnTo>
                    <a:lnTo>
                      <a:pt x="2966" y="477"/>
                    </a:lnTo>
                    <a:lnTo>
                      <a:pt x="3034" y="501"/>
                    </a:lnTo>
                    <a:lnTo>
                      <a:pt x="3107" y="527"/>
                    </a:lnTo>
                    <a:lnTo>
                      <a:pt x="3186" y="552"/>
                    </a:lnTo>
                    <a:lnTo>
                      <a:pt x="3268" y="578"/>
                    </a:lnTo>
                    <a:lnTo>
                      <a:pt x="3355" y="603"/>
                    </a:lnTo>
                    <a:lnTo>
                      <a:pt x="3444" y="627"/>
                    </a:lnTo>
                    <a:lnTo>
                      <a:pt x="3538" y="648"/>
                    </a:lnTo>
                    <a:lnTo>
                      <a:pt x="3634" y="669"/>
                    </a:lnTo>
                    <a:lnTo>
                      <a:pt x="3734" y="686"/>
                    </a:lnTo>
                    <a:lnTo>
                      <a:pt x="3833" y="702"/>
                    </a:lnTo>
                    <a:lnTo>
                      <a:pt x="3936" y="714"/>
                    </a:lnTo>
                    <a:lnTo>
                      <a:pt x="4041" y="723"/>
                    </a:lnTo>
                    <a:lnTo>
                      <a:pt x="4146" y="728"/>
                    </a:lnTo>
                    <a:lnTo>
                      <a:pt x="4250" y="728"/>
                    </a:lnTo>
                    <a:lnTo>
                      <a:pt x="4357" y="725"/>
                    </a:lnTo>
                    <a:lnTo>
                      <a:pt x="4462" y="716"/>
                    </a:lnTo>
                    <a:lnTo>
                      <a:pt x="4566" y="700"/>
                    </a:lnTo>
                    <a:lnTo>
                      <a:pt x="4671" y="681"/>
                    </a:lnTo>
                    <a:lnTo>
                      <a:pt x="4774" y="653"/>
                    </a:lnTo>
                    <a:lnTo>
                      <a:pt x="4875" y="620"/>
                    </a:lnTo>
                    <a:lnTo>
                      <a:pt x="4973" y="578"/>
                    </a:lnTo>
                    <a:lnTo>
                      <a:pt x="5069" y="531"/>
                    </a:lnTo>
                    <a:lnTo>
                      <a:pt x="5163" y="475"/>
                    </a:lnTo>
                    <a:lnTo>
                      <a:pt x="5254" y="41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0"/>
              <p:cNvSpPr>
                <a:spLocks/>
              </p:cNvSpPr>
              <p:nvPr/>
            </p:nvSpPr>
            <p:spPr bwMode="auto">
              <a:xfrm>
                <a:off x="506413" y="4386264"/>
                <a:ext cx="8348663" cy="1250950"/>
              </a:xfrm>
              <a:custGeom>
                <a:avLst/>
                <a:gdLst>
                  <a:gd name="T0" fmla="*/ 0 w 5259"/>
                  <a:gd name="T1" fmla="*/ 784 h 788"/>
                  <a:gd name="T2" fmla="*/ 13 w 5259"/>
                  <a:gd name="T3" fmla="*/ 765 h 788"/>
                  <a:gd name="T4" fmla="*/ 34 w 5259"/>
                  <a:gd name="T5" fmla="*/ 729 h 788"/>
                  <a:gd name="T6" fmla="*/ 67 w 5259"/>
                  <a:gd name="T7" fmla="*/ 678 h 788"/>
                  <a:gd name="T8" fmla="*/ 112 w 5259"/>
                  <a:gd name="T9" fmla="*/ 615 h 788"/>
                  <a:gd name="T10" fmla="*/ 170 w 5259"/>
                  <a:gd name="T11" fmla="*/ 545 h 788"/>
                  <a:gd name="T12" fmla="*/ 241 w 5259"/>
                  <a:gd name="T13" fmla="*/ 468 h 788"/>
                  <a:gd name="T14" fmla="*/ 325 w 5259"/>
                  <a:gd name="T15" fmla="*/ 390 h 788"/>
                  <a:gd name="T16" fmla="*/ 423 w 5259"/>
                  <a:gd name="T17" fmla="*/ 311 h 788"/>
                  <a:gd name="T18" fmla="*/ 533 w 5259"/>
                  <a:gd name="T19" fmla="*/ 234 h 788"/>
                  <a:gd name="T20" fmla="*/ 658 w 5259"/>
                  <a:gd name="T21" fmla="*/ 164 h 788"/>
                  <a:gd name="T22" fmla="*/ 800 w 5259"/>
                  <a:gd name="T23" fmla="*/ 103 h 788"/>
                  <a:gd name="T24" fmla="*/ 955 w 5259"/>
                  <a:gd name="T25" fmla="*/ 54 h 788"/>
                  <a:gd name="T26" fmla="*/ 1126 w 5259"/>
                  <a:gd name="T27" fmla="*/ 19 h 788"/>
                  <a:gd name="T28" fmla="*/ 1315 w 5259"/>
                  <a:gd name="T29" fmla="*/ 2 h 788"/>
                  <a:gd name="T30" fmla="*/ 1517 w 5259"/>
                  <a:gd name="T31" fmla="*/ 3 h 788"/>
                  <a:gd name="T32" fmla="*/ 1739 w 5259"/>
                  <a:gd name="T33" fmla="*/ 30 h 788"/>
                  <a:gd name="T34" fmla="*/ 1976 w 5259"/>
                  <a:gd name="T35" fmla="*/ 80 h 788"/>
                  <a:gd name="T36" fmla="*/ 2231 w 5259"/>
                  <a:gd name="T37" fmla="*/ 161 h 788"/>
                  <a:gd name="T38" fmla="*/ 2505 w 5259"/>
                  <a:gd name="T39" fmla="*/ 272 h 788"/>
                  <a:gd name="T40" fmla="*/ 2654 w 5259"/>
                  <a:gd name="T41" fmla="*/ 344 h 788"/>
                  <a:gd name="T42" fmla="*/ 2687 w 5259"/>
                  <a:gd name="T43" fmla="*/ 360 h 788"/>
                  <a:gd name="T44" fmla="*/ 2753 w 5259"/>
                  <a:gd name="T45" fmla="*/ 391 h 788"/>
                  <a:gd name="T46" fmla="*/ 2847 w 5259"/>
                  <a:gd name="T47" fmla="*/ 432 h 788"/>
                  <a:gd name="T48" fmla="*/ 2968 w 5259"/>
                  <a:gd name="T49" fmla="*/ 479 h 788"/>
                  <a:gd name="T50" fmla="*/ 3109 w 5259"/>
                  <a:gd name="T51" fmla="*/ 529 h 788"/>
                  <a:gd name="T52" fmla="*/ 3270 w 5259"/>
                  <a:gd name="T53" fmla="*/ 580 h 788"/>
                  <a:gd name="T54" fmla="*/ 3448 w 5259"/>
                  <a:gd name="T55" fmla="*/ 629 h 788"/>
                  <a:gd name="T56" fmla="*/ 3638 w 5259"/>
                  <a:gd name="T57" fmla="*/ 673 h 788"/>
                  <a:gd name="T58" fmla="*/ 3837 w 5259"/>
                  <a:gd name="T59" fmla="*/ 706 h 788"/>
                  <a:gd name="T60" fmla="*/ 4045 w 5259"/>
                  <a:gd name="T61" fmla="*/ 725 h 788"/>
                  <a:gd name="T62" fmla="*/ 4254 w 5259"/>
                  <a:gd name="T63" fmla="*/ 730 h 788"/>
                  <a:gd name="T64" fmla="*/ 4467 w 5259"/>
                  <a:gd name="T65" fmla="*/ 716 h 788"/>
                  <a:gd name="T66" fmla="*/ 4676 w 5259"/>
                  <a:gd name="T67" fmla="*/ 680 h 788"/>
                  <a:gd name="T68" fmla="*/ 4879 w 5259"/>
                  <a:gd name="T69" fmla="*/ 618 h 788"/>
                  <a:gd name="T70" fmla="*/ 5074 w 5259"/>
                  <a:gd name="T71" fmla="*/ 528 h 788"/>
                  <a:gd name="T72" fmla="*/ 5259 w 5259"/>
                  <a:gd name="T73" fmla="*/ 404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9" h="788">
                    <a:moveTo>
                      <a:pt x="0" y="788"/>
                    </a:moveTo>
                    <a:lnTo>
                      <a:pt x="0" y="784"/>
                    </a:lnTo>
                    <a:lnTo>
                      <a:pt x="6" y="778"/>
                    </a:lnTo>
                    <a:lnTo>
                      <a:pt x="13" y="765"/>
                    </a:lnTo>
                    <a:lnTo>
                      <a:pt x="21" y="748"/>
                    </a:lnTo>
                    <a:lnTo>
                      <a:pt x="34" y="729"/>
                    </a:lnTo>
                    <a:lnTo>
                      <a:pt x="49" y="704"/>
                    </a:lnTo>
                    <a:lnTo>
                      <a:pt x="67" y="678"/>
                    </a:lnTo>
                    <a:lnTo>
                      <a:pt x="88" y="648"/>
                    </a:lnTo>
                    <a:lnTo>
                      <a:pt x="112" y="615"/>
                    </a:lnTo>
                    <a:lnTo>
                      <a:pt x="140" y="580"/>
                    </a:lnTo>
                    <a:lnTo>
                      <a:pt x="170" y="545"/>
                    </a:lnTo>
                    <a:lnTo>
                      <a:pt x="205" y="507"/>
                    </a:lnTo>
                    <a:lnTo>
                      <a:pt x="241" y="468"/>
                    </a:lnTo>
                    <a:lnTo>
                      <a:pt x="281" y="428"/>
                    </a:lnTo>
                    <a:lnTo>
                      <a:pt x="325" y="390"/>
                    </a:lnTo>
                    <a:lnTo>
                      <a:pt x="372" y="349"/>
                    </a:lnTo>
                    <a:lnTo>
                      <a:pt x="423" y="311"/>
                    </a:lnTo>
                    <a:lnTo>
                      <a:pt x="477" y="271"/>
                    </a:lnTo>
                    <a:lnTo>
                      <a:pt x="533" y="234"/>
                    </a:lnTo>
                    <a:lnTo>
                      <a:pt x="594" y="199"/>
                    </a:lnTo>
                    <a:lnTo>
                      <a:pt x="658" y="164"/>
                    </a:lnTo>
                    <a:lnTo>
                      <a:pt x="728" y="133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9" y="7"/>
                    </a:lnTo>
                    <a:lnTo>
                      <a:pt x="1315" y="2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4"/>
                    </a:lnTo>
                    <a:lnTo>
                      <a:pt x="1739" y="30"/>
                    </a:lnTo>
                    <a:lnTo>
                      <a:pt x="1856" y="51"/>
                    </a:lnTo>
                    <a:lnTo>
                      <a:pt x="1976" y="80"/>
                    </a:lnTo>
                    <a:lnTo>
                      <a:pt x="2102" y="117"/>
                    </a:lnTo>
                    <a:lnTo>
                      <a:pt x="2231" y="161"/>
                    </a:lnTo>
                    <a:lnTo>
                      <a:pt x="2366" y="213"/>
                    </a:lnTo>
                    <a:lnTo>
                      <a:pt x="2505" y="272"/>
                    </a:lnTo>
                    <a:lnTo>
                      <a:pt x="2648" y="342"/>
                    </a:lnTo>
                    <a:lnTo>
                      <a:pt x="2654" y="344"/>
                    </a:lnTo>
                    <a:lnTo>
                      <a:pt x="2666" y="349"/>
                    </a:lnTo>
                    <a:lnTo>
                      <a:pt x="2687" y="360"/>
                    </a:lnTo>
                    <a:lnTo>
                      <a:pt x="2716" y="374"/>
                    </a:lnTo>
                    <a:lnTo>
                      <a:pt x="2753" y="391"/>
                    </a:lnTo>
                    <a:lnTo>
                      <a:pt x="2797" y="409"/>
                    </a:lnTo>
                    <a:lnTo>
                      <a:pt x="2847" y="432"/>
                    </a:lnTo>
                    <a:lnTo>
                      <a:pt x="2905" y="454"/>
                    </a:lnTo>
                    <a:lnTo>
                      <a:pt x="2968" y="479"/>
                    </a:lnTo>
                    <a:lnTo>
                      <a:pt x="3036" y="503"/>
                    </a:lnTo>
                    <a:lnTo>
                      <a:pt x="3109" y="529"/>
                    </a:lnTo>
                    <a:lnTo>
                      <a:pt x="3188" y="556"/>
                    </a:lnTo>
                    <a:lnTo>
                      <a:pt x="3270" y="580"/>
                    </a:lnTo>
                    <a:lnTo>
                      <a:pt x="3357" y="606"/>
                    </a:lnTo>
                    <a:lnTo>
                      <a:pt x="3448" y="629"/>
                    </a:lnTo>
                    <a:lnTo>
                      <a:pt x="3540" y="652"/>
                    </a:lnTo>
                    <a:lnTo>
                      <a:pt x="3638" y="673"/>
                    </a:lnTo>
                    <a:lnTo>
                      <a:pt x="3736" y="690"/>
                    </a:lnTo>
                    <a:lnTo>
                      <a:pt x="3837" y="706"/>
                    </a:lnTo>
                    <a:lnTo>
                      <a:pt x="3940" y="718"/>
                    </a:lnTo>
                    <a:lnTo>
                      <a:pt x="4045" y="725"/>
                    </a:lnTo>
                    <a:lnTo>
                      <a:pt x="4149" y="730"/>
                    </a:lnTo>
                    <a:lnTo>
                      <a:pt x="4254" y="730"/>
                    </a:lnTo>
                    <a:lnTo>
                      <a:pt x="4361" y="727"/>
                    </a:lnTo>
                    <a:lnTo>
                      <a:pt x="4467" y="716"/>
                    </a:lnTo>
                    <a:lnTo>
                      <a:pt x="4572" y="701"/>
                    </a:lnTo>
                    <a:lnTo>
                      <a:pt x="4676" y="680"/>
                    </a:lnTo>
                    <a:lnTo>
                      <a:pt x="4778" y="652"/>
                    </a:lnTo>
                    <a:lnTo>
                      <a:pt x="4879" y="618"/>
                    </a:lnTo>
                    <a:lnTo>
                      <a:pt x="4978" y="577"/>
                    </a:lnTo>
                    <a:lnTo>
                      <a:pt x="5074" y="528"/>
                    </a:lnTo>
                    <a:lnTo>
                      <a:pt x="5169" y="470"/>
                    </a:lnTo>
                    <a:lnTo>
                      <a:pt x="5259" y="40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31"/>
              <p:cNvSpPr>
                <a:spLocks/>
              </p:cNvSpPr>
              <p:nvPr/>
            </p:nvSpPr>
            <p:spPr bwMode="auto">
              <a:xfrm>
                <a:off x="504826" y="4416426"/>
                <a:ext cx="8356600" cy="1250950"/>
              </a:xfrm>
              <a:custGeom>
                <a:avLst/>
                <a:gdLst>
                  <a:gd name="T0" fmla="*/ 0 w 5264"/>
                  <a:gd name="T1" fmla="*/ 786 h 788"/>
                  <a:gd name="T2" fmla="*/ 12 w 5264"/>
                  <a:gd name="T3" fmla="*/ 767 h 788"/>
                  <a:gd name="T4" fmla="*/ 33 w 5264"/>
                  <a:gd name="T5" fmla="*/ 729 h 788"/>
                  <a:gd name="T6" fmla="*/ 66 w 5264"/>
                  <a:gd name="T7" fmla="*/ 678 h 788"/>
                  <a:gd name="T8" fmla="*/ 111 w 5264"/>
                  <a:gd name="T9" fmla="*/ 617 h 788"/>
                  <a:gd name="T10" fmla="*/ 171 w 5264"/>
                  <a:gd name="T11" fmla="*/ 545 h 788"/>
                  <a:gd name="T12" fmla="*/ 241 w 5264"/>
                  <a:gd name="T13" fmla="*/ 468 h 788"/>
                  <a:gd name="T14" fmla="*/ 324 w 5264"/>
                  <a:gd name="T15" fmla="*/ 390 h 788"/>
                  <a:gd name="T16" fmla="*/ 422 w 5264"/>
                  <a:gd name="T17" fmla="*/ 311 h 788"/>
                  <a:gd name="T18" fmla="*/ 534 w 5264"/>
                  <a:gd name="T19" fmla="*/ 234 h 788"/>
                  <a:gd name="T20" fmla="*/ 659 w 5264"/>
                  <a:gd name="T21" fmla="*/ 164 h 788"/>
                  <a:gd name="T22" fmla="*/ 799 w 5264"/>
                  <a:gd name="T23" fmla="*/ 103 h 788"/>
                  <a:gd name="T24" fmla="*/ 954 w 5264"/>
                  <a:gd name="T25" fmla="*/ 54 h 788"/>
                  <a:gd name="T26" fmla="*/ 1127 w 5264"/>
                  <a:gd name="T27" fmla="*/ 19 h 788"/>
                  <a:gd name="T28" fmla="*/ 1314 w 5264"/>
                  <a:gd name="T29" fmla="*/ 2 h 788"/>
                  <a:gd name="T30" fmla="*/ 1518 w 5264"/>
                  <a:gd name="T31" fmla="*/ 4 h 788"/>
                  <a:gd name="T32" fmla="*/ 1738 w 5264"/>
                  <a:gd name="T33" fmla="*/ 30 h 788"/>
                  <a:gd name="T34" fmla="*/ 1976 w 5264"/>
                  <a:gd name="T35" fmla="*/ 80 h 788"/>
                  <a:gd name="T36" fmla="*/ 2232 w 5264"/>
                  <a:gd name="T37" fmla="*/ 161 h 788"/>
                  <a:gd name="T38" fmla="*/ 2504 w 5264"/>
                  <a:gd name="T39" fmla="*/ 274 h 788"/>
                  <a:gd name="T40" fmla="*/ 2653 w 5264"/>
                  <a:gd name="T41" fmla="*/ 344 h 788"/>
                  <a:gd name="T42" fmla="*/ 2688 w 5264"/>
                  <a:gd name="T43" fmla="*/ 362 h 788"/>
                  <a:gd name="T44" fmla="*/ 2754 w 5264"/>
                  <a:gd name="T45" fmla="*/ 392 h 788"/>
                  <a:gd name="T46" fmla="*/ 2848 w 5264"/>
                  <a:gd name="T47" fmla="*/ 433 h 788"/>
                  <a:gd name="T48" fmla="*/ 2967 w 5264"/>
                  <a:gd name="T49" fmla="*/ 481 h 788"/>
                  <a:gd name="T50" fmla="*/ 3110 w 5264"/>
                  <a:gd name="T51" fmla="*/ 531 h 788"/>
                  <a:gd name="T52" fmla="*/ 3271 w 5264"/>
                  <a:gd name="T53" fmla="*/ 584 h 788"/>
                  <a:gd name="T54" fmla="*/ 3449 w 5264"/>
                  <a:gd name="T55" fmla="*/ 633 h 788"/>
                  <a:gd name="T56" fmla="*/ 3639 w 5264"/>
                  <a:gd name="T57" fmla="*/ 675 h 788"/>
                  <a:gd name="T58" fmla="*/ 3840 w 5264"/>
                  <a:gd name="T59" fmla="*/ 708 h 788"/>
                  <a:gd name="T60" fmla="*/ 4047 w 5264"/>
                  <a:gd name="T61" fmla="*/ 729 h 788"/>
                  <a:gd name="T62" fmla="*/ 4259 w 5264"/>
                  <a:gd name="T63" fmla="*/ 732 h 788"/>
                  <a:gd name="T64" fmla="*/ 4470 w 5264"/>
                  <a:gd name="T65" fmla="*/ 718 h 788"/>
                  <a:gd name="T66" fmla="*/ 4679 w 5264"/>
                  <a:gd name="T67" fmla="*/ 680 h 788"/>
                  <a:gd name="T68" fmla="*/ 4883 w 5264"/>
                  <a:gd name="T69" fmla="*/ 615 h 788"/>
                  <a:gd name="T70" fmla="*/ 5079 w 5264"/>
                  <a:gd name="T71" fmla="*/ 523 h 788"/>
                  <a:gd name="T72" fmla="*/ 5264 w 5264"/>
                  <a:gd name="T73" fmla="*/ 39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4" h="788">
                    <a:moveTo>
                      <a:pt x="0" y="788"/>
                    </a:moveTo>
                    <a:lnTo>
                      <a:pt x="0" y="786"/>
                    </a:lnTo>
                    <a:lnTo>
                      <a:pt x="5" y="779"/>
                    </a:lnTo>
                    <a:lnTo>
                      <a:pt x="12" y="767"/>
                    </a:lnTo>
                    <a:lnTo>
                      <a:pt x="21" y="750"/>
                    </a:lnTo>
                    <a:lnTo>
                      <a:pt x="33" y="729"/>
                    </a:lnTo>
                    <a:lnTo>
                      <a:pt x="49" y="706"/>
                    </a:lnTo>
                    <a:lnTo>
                      <a:pt x="66" y="678"/>
                    </a:lnTo>
                    <a:lnTo>
                      <a:pt x="89" y="648"/>
                    </a:lnTo>
                    <a:lnTo>
                      <a:pt x="111" y="617"/>
                    </a:lnTo>
                    <a:lnTo>
                      <a:pt x="139" y="582"/>
                    </a:lnTo>
                    <a:lnTo>
                      <a:pt x="171" y="545"/>
                    </a:lnTo>
                    <a:lnTo>
                      <a:pt x="204" y="507"/>
                    </a:lnTo>
                    <a:lnTo>
                      <a:pt x="241" y="468"/>
                    </a:lnTo>
                    <a:lnTo>
                      <a:pt x="281" y="430"/>
                    </a:lnTo>
                    <a:lnTo>
                      <a:pt x="324" y="390"/>
                    </a:lnTo>
                    <a:lnTo>
                      <a:pt x="371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199"/>
                    </a:lnTo>
                    <a:lnTo>
                      <a:pt x="659" y="164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4" y="54"/>
                    </a:lnTo>
                    <a:lnTo>
                      <a:pt x="1038" y="35"/>
                    </a:lnTo>
                    <a:lnTo>
                      <a:pt x="1127" y="19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3" y="0"/>
                    </a:lnTo>
                    <a:lnTo>
                      <a:pt x="1518" y="4"/>
                    </a:lnTo>
                    <a:lnTo>
                      <a:pt x="1626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6" y="80"/>
                    </a:lnTo>
                    <a:lnTo>
                      <a:pt x="2101" y="117"/>
                    </a:lnTo>
                    <a:lnTo>
                      <a:pt x="2232" y="161"/>
                    </a:lnTo>
                    <a:lnTo>
                      <a:pt x="2367" y="213"/>
                    </a:lnTo>
                    <a:lnTo>
                      <a:pt x="2504" y="274"/>
                    </a:lnTo>
                    <a:lnTo>
                      <a:pt x="2649" y="343"/>
                    </a:lnTo>
                    <a:lnTo>
                      <a:pt x="2653" y="344"/>
                    </a:lnTo>
                    <a:lnTo>
                      <a:pt x="2667" y="351"/>
                    </a:lnTo>
                    <a:lnTo>
                      <a:pt x="2688" y="362"/>
                    </a:lnTo>
                    <a:lnTo>
                      <a:pt x="2717" y="376"/>
                    </a:lnTo>
                    <a:lnTo>
                      <a:pt x="2754" y="392"/>
                    </a:lnTo>
                    <a:lnTo>
                      <a:pt x="2798" y="411"/>
                    </a:lnTo>
                    <a:lnTo>
                      <a:pt x="2848" y="433"/>
                    </a:lnTo>
                    <a:lnTo>
                      <a:pt x="2904" y="456"/>
                    </a:lnTo>
                    <a:lnTo>
                      <a:pt x="2967" y="481"/>
                    </a:lnTo>
                    <a:lnTo>
                      <a:pt x="3037" y="505"/>
                    </a:lnTo>
                    <a:lnTo>
                      <a:pt x="3110" y="531"/>
                    </a:lnTo>
                    <a:lnTo>
                      <a:pt x="3189" y="558"/>
                    </a:lnTo>
                    <a:lnTo>
                      <a:pt x="3271" y="584"/>
                    </a:lnTo>
                    <a:lnTo>
                      <a:pt x="3358" y="608"/>
                    </a:lnTo>
                    <a:lnTo>
                      <a:pt x="3449" y="633"/>
                    </a:lnTo>
                    <a:lnTo>
                      <a:pt x="3543" y="654"/>
                    </a:lnTo>
                    <a:lnTo>
                      <a:pt x="3639" y="675"/>
                    </a:lnTo>
                    <a:lnTo>
                      <a:pt x="3738" y="692"/>
                    </a:lnTo>
                    <a:lnTo>
                      <a:pt x="3840" y="708"/>
                    </a:lnTo>
                    <a:lnTo>
                      <a:pt x="3943" y="720"/>
                    </a:lnTo>
                    <a:lnTo>
                      <a:pt x="4047" y="729"/>
                    </a:lnTo>
                    <a:lnTo>
                      <a:pt x="4152" y="732"/>
                    </a:lnTo>
                    <a:lnTo>
                      <a:pt x="4259" y="732"/>
                    </a:lnTo>
                    <a:lnTo>
                      <a:pt x="4363" y="727"/>
                    </a:lnTo>
                    <a:lnTo>
                      <a:pt x="4470" y="718"/>
                    </a:lnTo>
                    <a:lnTo>
                      <a:pt x="4575" y="701"/>
                    </a:lnTo>
                    <a:lnTo>
                      <a:pt x="4679" y="680"/>
                    </a:lnTo>
                    <a:lnTo>
                      <a:pt x="4782" y="652"/>
                    </a:lnTo>
                    <a:lnTo>
                      <a:pt x="4883" y="615"/>
                    </a:lnTo>
                    <a:lnTo>
                      <a:pt x="4983" y="573"/>
                    </a:lnTo>
                    <a:lnTo>
                      <a:pt x="5079" y="523"/>
                    </a:lnTo>
                    <a:lnTo>
                      <a:pt x="5173" y="465"/>
                    </a:lnTo>
                    <a:lnTo>
                      <a:pt x="5264" y="39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32"/>
              <p:cNvSpPr>
                <a:spLocks/>
              </p:cNvSpPr>
              <p:nvPr/>
            </p:nvSpPr>
            <p:spPr bwMode="auto">
              <a:xfrm>
                <a:off x="501651" y="4446589"/>
                <a:ext cx="8364538" cy="1254125"/>
              </a:xfrm>
              <a:custGeom>
                <a:avLst/>
                <a:gdLst>
                  <a:gd name="T0" fmla="*/ 0 w 5269"/>
                  <a:gd name="T1" fmla="*/ 788 h 790"/>
                  <a:gd name="T2" fmla="*/ 12 w 5269"/>
                  <a:gd name="T3" fmla="*/ 767 h 790"/>
                  <a:gd name="T4" fmla="*/ 33 w 5269"/>
                  <a:gd name="T5" fmla="*/ 731 h 790"/>
                  <a:gd name="T6" fmla="*/ 66 w 5269"/>
                  <a:gd name="T7" fmla="*/ 680 h 790"/>
                  <a:gd name="T8" fmla="*/ 112 w 5269"/>
                  <a:gd name="T9" fmla="*/ 617 h 790"/>
                  <a:gd name="T10" fmla="*/ 171 w 5269"/>
                  <a:gd name="T11" fmla="*/ 546 h 790"/>
                  <a:gd name="T12" fmla="*/ 241 w 5269"/>
                  <a:gd name="T13" fmla="*/ 470 h 790"/>
                  <a:gd name="T14" fmla="*/ 325 w 5269"/>
                  <a:gd name="T15" fmla="*/ 390 h 790"/>
                  <a:gd name="T16" fmla="*/ 422 w 5269"/>
                  <a:gd name="T17" fmla="*/ 311 h 790"/>
                  <a:gd name="T18" fmla="*/ 534 w 5269"/>
                  <a:gd name="T19" fmla="*/ 234 h 790"/>
                  <a:gd name="T20" fmla="*/ 660 w 5269"/>
                  <a:gd name="T21" fmla="*/ 165 h 790"/>
                  <a:gd name="T22" fmla="*/ 799 w 5269"/>
                  <a:gd name="T23" fmla="*/ 103 h 790"/>
                  <a:gd name="T24" fmla="*/ 956 w 5269"/>
                  <a:gd name="T25" fmla="*/ 54 h 790"/>
                  <a:gd name="T26" fmla="*/ 1127 w 5269"/>
                  <a:gd name="T27" fmla="*/ 20 h 790"/>
                  <a:gd name="T28" fmla="*/ 1314 w 5269"/>
                  <a:gd name="T29" fmla="*/ 2 h 790"/>
                  <a:gd name="T30" fmla="*/ 1518 w 5269"/>
                  <a:gd name="T31" fmla="*/ 4 h 790"/>
                  <a:gd name="T32" fmla="*/ 1738 w 5269"/>
                  <a:gd name="T33" fmla="*/ 30 h 790"/>
                  <a:gd name="T34" fmla="*/ 1978 w 5269"/>
                  <a:gd name="T35" fmla="*/ 81 h 790"/>
                  <a:gd name="T36" fmla="*/ 2232 w 5269"/>
                  <a:gd name="T37" fmla="*/ 163 h 790"/>
                  <a:gd name="T38" fmla="*/ 2506 w 5269"/>
                  <a:gd name="T39" fmla="*/ 275 h 790"/>
                  <a:gd name="T40" fmla="*/ 2655 w 5269"/>
                  <a:gd name="T41" fmla="*/ 346 h 790"/>
                  <a:gd name="T42" fmla="*/ 2688 w 5269"/>
                  <a:gd name="T43" fmla="*/ 364 h 790"/>
                  <a:gd name="T44" fmla="*/ 2754 w 5269"/>
                  <a:gd name="T45" fmla="*/ 394 h 790"/>
                  <a:gd name="T46" fmla="*/ 2849 w 5269"/>
                  <a:gd name="T47" fmla="*/ 435 h 790"/>
                  <a:gd name="T48" fmla="*/ 2969 w 5269"/>
                  <a:gd name="T49" fmla="*/ 483 h 790"/>
                  <a:gd name="T50" fmla="*/ 3112 w 5269"/>
                  <a:gd name="T51" fmla="*/ 533 h 790"/>
                  <a:gd name="T52" fmla="*/ 3273 w 5269"/>
                  <a:gd name="T53" fmla="*/ 586 h 790"/>
                  <a:gd name="T54" fmla="*/ 3451 w 5269"/>
                  <a:gd name="T55" fmla="*/ 635 h 790"/>
                  <a:gd name="T56" fmla="*/ 3641 w 5269"/>
                  <a:gd name="T57" fmla="*/ 678 h 790"/>
                  <a:gd name="T58" fmla="*/ 3843 w 5269"/>
                  <a:gd name="T59" fmla="*/ 710 h 790"/>
                  <a:gd name="T60" fmla="*/ 4051 w 5269"/>
                  <a:gd name="T61" fmla="*/ 731 h 790"/>
                  <a:gd name="T62" fmla="*/ 4262 w 5269"/>
                  <a:gd name="T63" fmla="*/ 734 h 790"/>
                  <a:gd name="T64" fmla="*/ 4474 w 5269"/>
                  <a:gd name="T65" fmla="*/ 719 h 790"/>
                  <a:gd name="T66" fmla="*/ 4685 w 5269"/>
                  <a:gd name="T67" fmla="*/ 680 h 790"/>
                  <a:gd name="T68" fmla="*/ 4889 w 5269"/>
                  <a:gd name="T69" fmla="*/ 614 h 790"/>
                  <a:gd name="T70" fmla="*/ 5084 w 5269"/>
                  <a:gd name="T71" fmla="*/ 519 h 790"/>
                  <a:gd name="T72" fmla="*/ 5269 w 5269"/>
                  <a:gd name="T73" fmla="*/ 39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9" h="790">
                    <a:moveTo>
                      <a:pt x="0" y="790"/>
                    </a:moveTo>
                    <a:lnTo>
                      <a:pt x="0" y="788"/>
                    </a:lnTo>
                    <a:lnTo>
                      <a:pt x="5" y="780"/>
                    </a:lnTo>
                    <a:lnTo>
                      <a:pt x="12" y="767"/>
                    </a:lnTo>
                    <a:lnTo>
                      <a:pt x="21" y="752"/>
                    </a:lnTo>
                    <a:lnTo>
                      <a:pt x="33" y="731"/>
                    </a:lnTo>
                    <a:lnTo>
                      <a:pt x="49" y="706"/>
                    </a:lnTo>
                    <a:lnTo>
                      <a:pt x="66" y="680"/>
                    </a:lnTo>
                    <a:lnTo>
                      <a:pt x="89" y="650"/>
                    </a:lnTo>
                    <a:lnTo>
                      <a:pt x="112" y="617"/>
                    </a:lnTo>
                    <a:lnTo>
                      <a:pt x="140" y="582"/>
                    </a:lnTo>
                    <a:lnTo>
                      <a:pt x="171" y="546"/>
                    </a:lnTo>
                    <a:lnTo>
                      <a:pt x="204" y="509"/>
                    </a:lnTo>
                    <a:lnTo>
                      <a:pt x="241" y="470"/>
                    </a:lnTo>
                    <a:lnTo>
                      <a:pt x="281" y="430"/>
                    </a:lnTo>
                    <a:lnTo>
                      <a:pt x="325" y="390"/>
                    </a:lnTo>
                    <a:lnTo>
                      <a:pt x="372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200"/>
                    </a:lnTo>
                    <a:lnTo>
                      <a:pt x="660" y="165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20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4" y="0"/>
                    </a:lnTo>
                    <a:lnTo>
                      <a:pt x="1518" y="4"/>
                    </a:lnTo>
                    <a:lnTo>
                      <a:pt x="1627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8" y="81"/>
                    </a:lnTo>
                    <a:lnTo>
                      <a:pt x="2103" y="117"/>
                    </a:lnTo>
                    <a:lnTo>
                      <a:pt x="2232" y="163"/>
                    </a:lnTo>
                    <a:lnTo>
                      <a:pt x="2367" y="215"/>
                    </a:lnTo>
                    <a:lnTo>
                      <a:pt x="2506" y="275"/>
                    </a:lnTo>
                    <a:lnTo>
                      <a:pt x="2650" y="345"/>
                    </a:lnTo>
                    <a:lnTo>
                      <a:pt x="2655" y="346"/>
                    </a:lnTo>
                    <a:lnTo>
                      <a:pt x="2667" y="353"/>
                    </a:lnTo>
                    <a:lnTo>
                      <a:pt x="2688" y="364"/>
                    </a:lnTo>
                    <a:lnTo>
                      <a:pt x="2718" y="378"/>
                    </a:lnTo>
                    <a:lnTo>
                      <a:pt x="2754" y="394"/>
                    </a:lnTo>
                    <a:lnTo>
                      <a:pt x="2798" y="413"/>
                    </a:lnTo>
                    <a:lnTo>
                      <a:pt x="2849" y="435"/>
                    </a:lnTo>
                    <a:lnTo>
                      <a:pt x="2906" y="458"/>
                    </a:lnTo>
                    <a:lnTo>
                      <a:pt x="2969" y="483"/>
                    </a:lnTo>
                    <a:lnTo>
                      <a:pt x="3037" y="509"/>
                    </a:lnTo>
                    <a:lnTo>
                      <a:pt x="3112" y="533"/>
                    </a:lnTo>
                    <a:lnTo>
                      <a:pt x="3191" y="560"/>
                    </a:lnTo>
                    <a:lnTo>
                      <a:pt x="3273" y="586"/>
                    </a:lnTo>
                    <a:lnTo>
                      <a:pt x="3360" y="612"/>
                    </a:lnTo>
                    <a:lnTo>
                      <a:pt x="3451" y="635"/>
                    </a:lnTo>
                    <a:lnTo>
                      <a:pt x="3545" y="657"/>
                    </a:lnTo>
                    <a:lnTo>
                      <a:pt x="3641" y="678"/>
                    </a:lnTo>
                    <a:lnTo>
                      <a:pt x="3740" y="696"/>
                    </a:lnTo>
                    <a:lnTo>
                      <a:pt x="3843" y="710"/>
                    </a:lnTo>
                    <a:lnTo>
                      <a:pt x="3946" y="722"/>
                    </a:lnTo>
                    <a:lnTo>
                      <a:pt x="4051" y="731"/>
                    </a:lnTo>
                    <a:lnTo>
                      <a:pt x="4156" y="734"/>
                    </a:lnTo>
                    <a:lnTo>
                      <a:pt x="4262" y="734"/>
                    </a:lnTo>
                    <a:lnTo>
                      <a:pt x="4369" y="729"/>
                    </a:lnTo>
                    <a:lnTo>
                      <a:pt x="4474" y="719"/>
                    </a:lnTo>
                    <a:lnTo>
                      <a:pt x="4580" y="703"/>
                    </a:lnTo>
                    <a:lnTo>
                      <a:pt x="4685" y="680"/>
                    </a:lnTo>
                    <a:lnTo>
                      <a:pt x="4788" y="650"/>
                    </a:lnTo>
                    <a:lnTo>
                      <a:pt x="4889" y="614"/>
                    </a:lnTo>
                    <a:lnTo>
                      <a:pt x="4988" y="570"/>
                    </a:lnTo>
                    <a:lnTo>
                      <a:pt x="5084" y="519"/>
                    </a:lnTo>
                    <a:lnTo>
                      <a:pt x="5179" y="460"/>
                    </a:lnTo>
                    <a:lnTo>
                      <a:pt x="5269" y="39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33"/>
              <p:cNvSpPr>
                <a:spLocks/>
              </p:cNvSpPr>
              <p:nvPr/>
            </p:nvSpPr>
            <p:spPr bwMode="auto">
              <a:xfrm>
                <a:off x="498476" y="4478339"/>
                <a:ext cx="8374063" cy="1255713"/>
              </a:xfrm>
              <a:custGeom>
                <a:avLst/>
                <a:gdLst>
                  <a:gd name="T0" fmla="*/ 2 w 5275"/>
                  <a:gd name="T1" fmla="*/ 788 h 791"/>
                  <a:gd name="T2" fmla="*/ 12 w 5275"/>
                  <a:gd name="T3" fmla="*/ 768 h 791"/>
                  <a:gd name="T4" fmla="*/ 33 w 5275"/>
                  <a:gd name="T5" fmla="*/ 732 h 791"/>
                  <a:gd name="T6" fmla="*/ 67 w 5275"/>
                  <a:gd name="T7" fmla="*/ 679 h 791"/>
                  <a:gd name="T8" fmla="*/ 114 w 5275"/>
                  <a:gd name="T9" fmla="*/ 618 h 791"/>
                  <a:gd name="T10" fmla="*/ 171 w 5275"/>
                  <a:gd name="T11" fmla="*/ 547 h 791"/>
                  <a:gd name="T12" fmla="*/ 241 w 5275"/>
                  <a:gd name="T13" fmla="*/ 470 h 791"/>
                  <a:gd name="T14" fmla="*/ 325 w 5275"/>
                  <a:gd name="T15" fmla="*/ 391 h 791"/>
                  <a:gd name="T16" fmla="*/ 423 w 5275"/>
                  <a:gd name="T17" fmla="*/ 311 h 791"/>
                  <a:gd name="T18" fmla="*/ 534 w 5275"/>
                  <a:gd name="T19" fmla="*/ 235 h 791"/>
                  <a:gd name="T20" fmla="*/ 660 w 5275"/>
                  <a:gd name="T21" fmla="*/ 164 h 791"/>
                  <a:gd name="T22" fmla="*/ 801 w 5275"/>
                  <a:gd name="T23" fmla="*/ 103 h 791"/>
                  <a:gd name="T24" fmla="*/ 957 w 5275"/>
                  <a:gd name="T25" fmla="*/ 54 h 791"/>
                  <a:gd name="T26" fmla="*/ 1128 w 5275"/>
                  <a:gd name="T27" fmla="*/ 19 h 791"/>
                  <a:gd name="T28" fmla="*/ 1315 w 5275"/>
                  <a:gd name="T29" fmla="*/ 1 h 791"/>
                  <a:gd name="T30" fmla="*/ 1519 w 5275"/>
                  <a:gd name="T31" fmla="*/ 3 h 791"/>
                  <a:gd name="T32" fmla="*/ 1740 w 5275"/>
                  <a:gd name="T33" fmla="*/ 29 h 791"/>
                  <a:gd name="T34" fmla="*/ 1978 w 5275"/>
                  <a:gd name="T35" fmla="*/ 82 h 791"/>
                  <a:gd name="T36" fmla="*/ 2233 w 5275"/>
                  <a:gd name="T37" fmla="*/ 162 h 791"/>
                  <a:gd name="T38" fmla="*/ 2507 w 5275"/>
                  <a:gd name="T39" fmla="*/ 276 h 791"/>
                  <a:gd name="T40" fmla="*/ 2655 w 5275"/>
                  <a:gd name="T41" fmla="*/ 347 h 791"/>
                  <a:gd name="T42" fmla="*/ 2690 w 5275"/>
                  <a:gd name="T43" fmla="*/ 363 h 791"/>
                  <a:gd name="T44" fmla="*/ 2756 w 5275"/>
                  <a:gd name="T45" fmla="*/ 394 h 791"/>
                  <a:gd name="T46" fmla="*/ 2851 w 5275"/>
                  <a:gd name="T47" fmla="*/ 435 h 791"/>
                  <a:gd name="T48" fmla="*/ 2971 w 5275"/>
                  <a:gd name="T49" fmla="*/ 484 h 791"/>
                  <a:gd name="T50" fmla="*/ 3114 w 5275"/>
                  <a:gd name="T51" fmla="*/ 536 h 791"/>
                  <a:gd name="T52" fmla="*/ 3275 w 5275"/>
                  <a:gd name="T53" fmla="*/ 588 h 791"/>
                  <a:gd name="T54" fmla="*/ 3453 w 5275"/>
                  <a:gd name="T55" fmla="*/ 637 h 791"/>
                  <a:gd name="T56" fmla="*/ 3645 w 5275"/>
                  <a:gd name="T57" fmla="*/ 679 h 791"/>
                  <a:gd name="T58" fmla="*/ 3845 w 5275"/>
                  <a:gd name="T59" fmla="*/ 713 h 791"/>
                  <a:gd name="T60" fmla="*/ 4053 w 5275"/>
                  <a:gd name="T61" fmla="*/ 732 h 791"/>
                  <a:gd name="T62" fmla="*/ 4266 w 5275"/>
                  <a:gd name="T63" fmla="*/ 735 h 791"/>
                  <a:gd name="T64" fmla="*/ 4479 w 5275"/>
                  <a:gd name="T65" fmla="*/ 718 h 791"/>
                  <a:gd name="T66" fmla="*/ 4688 w 5275"/>
                  <a:gd name="T67" fmla="*/ 678 h 791"/>
                  <a:gd name="T68" fmla="*/ 4893 w 5275"/>
                  <a:gd name="T69" fmla="*/ 611 h 791"/>
                  <a:gd name="T70" fmla="*/ 5090 w 5275"/>
                  <a:gd name="T71" fmla="*/ 515 h 791"/>
                  <a:gd name="T72" fmla="*/ 5275 w 5275"/>
                  <a:gd name="T73" fmla="*/ 384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75" h="791">
                    <a:moveTo>
                      <a:pt x="0" y="791"/>
                    </a:moveTo>
                    <a:lnTo>
                      <a:pt x="2" y="788"/>
                    </a:lnTo>
                    <a:lnTo>
                      <a:pt x="5" y="781"/>
                    </a:lnTo>
                    <a:lnTo>
                      <a:pt x="12" y="768"/>
                    </a:lnTo>
                    <a:lnTo>
                      <a:pt x="21" y="751"/>
                    </a:lnTo>
                    <a:lnTo>
                      <a:pt x="33" y="732"/>
                    </a:lnTo>
                    <a:lnTo>
                      <a:pt x="49" y="707"/>
                    </a:lnTo>
                    <a:lnTo>
                      <a:pt x="67" y="679"/>
                    </a:lnTo>
                    <a:lnTo>
                      <a:pt x="89" y="650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4" y="508"/>
                    </a:lnTo>
                    <a:lnTo>
                      <a:pt x="241" y="470"/>
                    </a:lnTo>
                    <a:lnTo>
                      <a:pt x="281" y="429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4" y="235"/>
                    </a:lnTo>
                    <a:lnTo>
                      <a:pt x="595" y="199"/>
                    </a:lnTo>
                    <a:lnTo>
                      <a:pt x="660" y="164"/>
                    </a:lnTo>
                    <a:lnTo>
                      <a:pt x="728" y="132"/>
                    </a:lnTo>
                    <a:lnTo>
                      <a:pt x="801" y="103"/>
                    </a:lnTo>
                    <a:lnTo>
                      <a:pt x="876" y="76"/>
                    </a:lnTo>
                    <a:lnTo>
                      <a:pt x="957" y="54"/>
                    </a:lnTo>
                    <a:lnTo>
                      <a:pt x="1040" y="34"/>
                    </a:lnTo>
                    <a:lnTo>
                      <a:pt x="1128" y="19"/>
                    </a:lnTo>
                    <a:lnTo>
                      <a:pt x="1220" y="7"/>
                    </a:lnTo>
                    <a:lnTo>
                      <a:pt x="1315" y="1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0" y="29"/>
                    </a:lnTo>
                    <a:lnTo>
                      <a:pt x="1857" y="52"/>
                    </a:lnTo>
                    <a:lnTo>
                      <a:pt x="1978" y="82"/>
                    </a:lnTo>
                    <a:lnTo>
                      <a:pt x="2103" y="118"/>
                    </a:lnTo>
                    <a:lnTo>
                      <a:pt x="2233" y="162"/>
                    </a:lnTo>
                    <a:lnTo>
                      <a:pt x="2367" y="214"/>
                    </a:lnTo>
                    <a:lnTo>
                      <a:pt x="2507" y="276"/>
                    </a:lnTo>
                    <a:lnTo>
                      <a:pt x="2650" y="344"/>
                    </a:lnTo>
                    <a:lnTo>
                      <a:pt x="2655" y="347"/>
                    </a:lnTo>
                    <a:lnTo>
                      <a:pt x="2667" y="353"/>
                    </a:lnTo>
                    <a:lnTo>
                      <a:pt x="2690" y="363"/>
                    </a:lnTo>
                    <a:lnTo>
                      <a:pt x="2720" y="377"/>
                    </a:lnTo>
                    <a:lnTo>
                      <a:pt x="2756" y="394"/>
                    </a:lnTo>
                    <a:lnTo>
                      <a:pt x="2800" y="414"/>
                    </a:lnTo>
                    <a:lnTo>
                      <a:pt x="2851" y="435"/>
                    </a:lnTo>
                    <a:lnTo>
                      <a:pt x="2908" y="459"/>
                    </a:lnTo>
                    <a:lnTo>
                      <a:pt x="2971" y="484"/>
                    </a:lnTo>
                    <a:lnTo>
                      <a:pt x="3039" y="510"/>
                    </a:lnTo>
                    <a:lnTo>
                      <a:pt x="3114" y="536"/>
                    </a:lnTo>
                    <a:lnTo>
                      <a:pt x="3193" y="562"/>
                    </a:lnTo>
                    <a:lnTo>
                      <a:pt x="3275" y="588"/>
                    </a:lnTo>
                    <a:lnTo>
                      <a:pt x="3362" y="613"/>
                    </a:lnTo>
                    <a:lnTo>
                      <a:pt x="3453" y="637"/>
                    </a:lnTo>
                    <a:lnTo>
                      <a:pt x="3547" y="658"/>
                    </a:lnTo>
                    <a:lnTo>
                      <a:pt x="3645" y="679"/>
                    </a:lnTo>
                    <a:lnTo>
                      <a:pt x="3744" y="697"/>
                    </a:lnTo>
                    <a:lnTo>
                      <a:pt x="3845" y="713"/>
                    </a:lnTo>
                    <a:lnTo>
                      <a:pt x="3948" y="725"/>
                    </a:lnTo>
                    <a:lnTo>
                      <a:pt x="4053" y="732"/>
                    </a:lnTo>
                    <a:lnTo>
                      <a:pt x="4160" y="735"/>
                    </a:lnTo>
                    <a:lnTo>
                      <a:pt x="4266" y="735"/>
                    </a:lnTo>
                    <a:lnTo>
                      <a:pt x="4373" y="730"/>
                    </a:lnTo>
                    <a:lnTo>
                      <a:pt x="4479" y="718"/>
                    </a:lnTo>
                    <a:lnTo>
                      <a:pt x="4584" y="702"/>
                    </a:lnTo>
                    <a:lnTo>
                      <a:pt x="4688" y="678"/>
                    </a:lnTo>
                    <a:lnTo>
                      <a:pt x="4791" y="648"/>
                    </a:lnTo>
                    <a:lnTo>
                      <a:pt x="4893" y="611"/>
                    </a:lnTo>
                    <a:lnTo>
                      <a:pt x="4992" y="567"/>
                    </a:lnTo>
                    <a:lnTo>
                      <a:pt x="5090" y="515"/>
                    </a:lnTo>
                    <a:lnTo>
                      <a:pt x="5184" y="454"/>
                    </a:lnTo>
                    <a:lnTo>
                      <a:pt x="5275" y="38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4"/>
              <p:cNvSpPr>
                <a:spLocks/>
              </p:cNvSpPr>
              <p:nvPr/>
            </p:nvSpPr>
            <p:spPr bwMode="auto">
              <a:xfrm>
                <a:off x="495301" y="4508501"/>
                <a:ext cx="8382000" cy="1255713"/>
              </a:xfrm>
              <a:custGeom>
                <a:avLst/>
                <a:gdLst>
                  <a:gd name="T0" fmla="*/ 2 w 5280"/>
                  <a:gd name="T1" fmla="*/ 790 h 791"/>
                  <a:gd name="T2" fmla="*/ 13 w 5280"/>
                  <a:gd name="T3" fmla="*/ 770 h 791"/>
                  <a:gd name="T4" fmla="*/ 34 w 5280"/>
                  <a:gd name="T5" fmla="*/ 732 h 791"/>
                  <a:gd name="T6" fmla="*/ 69 w 5280"/>
                  <a:gd name="T7" fmla="*/ 681 h 791"/>
                  <a:gd name="T8" fmla="*/ 114 w 5280"/>
                  <a:gd name="T9" fmla="*/ 618 h 791"/>
                  <a:gd name="T10" fmla="*/ 171 w 5280"/>
                  <a:gd name="T11" fmla="*/ 547 h 791"/>
                  <a:gd name="T12" fmla="*/ 241 w 5280"/>
                  <a:gd name="T13" fmla="*/ 470 h 791"/>
                  <a:gd name="T14" fmla="*/ 325 w 5280"/>
                  <a:gd name="T15" fmla="*/ 391 h 791"/>
                  <a:gd name="T16" fmla="*/ 423 w 5280"/>
                  <a:gd name="T17" fmla="*/ 311 h 791"/>
                  <a:gd name="T18" fmla="*/ 535 w 5280"/>
                  <a:gd name="T19" fmla="*/ 236 h 791"/>
                  <a:gd name="T20" fmla="*/ 660 w 5280"/>
                  <a:gd name="T21" fmla="*/ 164 h 791"/>
                  <a:gd name="T22" fmla="*/ 802 w 5280"/>
                  <a:gd name="T23" fmla="*/ 103 h 791"/>
                  <a:gd name="T24" fmla="*/ 957 w 5280"/>
                  <a:gd name="T25" fmla="*/ 54 h 791"/>
                  <a:gd name="T26" fmla="*/ 1128 w 5280"/>
                  <a:gd name="T27" fmla="*/ 19 h 791"/>
                  <a:gd name="T28" fmla="*/ 1317 w 5280"/>
                  <a:gd name="T29" fmla="*/ 2 h 791"/>
                  <a:gd name="T30" fmla="*/ 1519 w 5280"/>
                  <a:gd name="T31" fmla="*/ 3 h 791"/>
                  <a:gd name="T32" fmla="*/ 1741 w 5280"/>
                  <a:gd name="T33" fmla="*/ 29 h 791"/>
                  <a:gd name="T34" fmla="*/ 1978 w 5280"/>
                  <a:gd name="T35" fmla="*/ 82 h 791"/>
                  <a:gd name="T36" fmla="*/ 2235 w 5280"/>
                  <a:gd name="T37" fmla="*/ 162 h 791"/>
                  <a:gd name="T38" fmla="*/ 2507 w 5280"/>
                  <a:gd name="T39" fmla="*/ 276 h 791"/>
                  <a:gd name="T40" fmla="*/ 2655 w 5280"/>
                  <a:gd name="T41" fmla="*/ 348 h 791"/>
                  <a:gd name="T42" fmla="*/ 2690 w 5280"/>
                  <a:gd name="T43" fmla="*/ 365 h 791"/>
                  <a:gd name="T44" fmla="*/ 2757 w 5280"/>
                  <a:gd name="T45" fmla="*/ 396 h 791"/>
                  <a:gd name="T46" fmla="*/ 2853 w 5280"/>
                  <a:gd name="T47" fmla="*/ 437 h 791"/>
                  <a:gd name="T48" fmla="*/ 2973 w 5280"/>
                  <a:gd name="T49" fmla="*/ 486 h 791"/>
                  <a:gd name="T50" fmla="*/ 3116 w 5280"/>
                  <a:gd name="T51" fmla="*/ 538 h 791"/>
                  <a:gd name="T52" fmla="*/ 3277 w 5280"/>
                  <a:gd name="T53" fmla="*/ 590 h 791"/>
                  <a:gd name="T54" fmla="*/ 3456 w 5280"/>
                  <a:gd name="T55" fmla="*/ 639 h 791"/>
                  <a:gd name="T56" fmla="*/ 3647 w 5280"/>
                  <a:gd name="T57" fmla="*/ 683 h 791"/>
                  <a:gd name="T58" fmla="*/ 3849 w 5280"/>
                  <a:gd name="T59" fmla="*/ 714 h 791"/>
                  <a:gd name="T60" fmla="*/ 4057 w 5280"/>
                  <a:gd name="T61" fmla="*/ 734 h 791"/>
                  <a:gd name="T62" fmla="*/ 4270 w 5280"/>
                  <a:gd name="T63" fmla="*/ 737 h 791"/>
                  <a:gd name="T64" fmla="*/ 4483 w 5280"/>
                  <a:gd name="T65" fmla="*/ 720 h 791"/>
                  <a:gd name="T66" fmla="*/ 4694 w 5280"/>
                  <a:gd name="T67" fmla="*/ 678 h 791"/>
                  <a:gd name="T68" fmla="*/ 4898 w 5280"/>
                  <a:gd name="T69" fmla="*/ 610 h 791"/>
                  <a:gd name="T70" fmla="*/ 5095 w 5280"/>
                  <a:gd name="T71" fmla="*/ 510 h 791"/>
                  <a:gd name="T72" fmla="*/ 5280 w 5280"/>
                  <a:gd name="T73" fmla="*/ 37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0" h="791">
                    <a:moveTo>
                      <a:pt x="0" y="791"/>
                    </a:moveTo>
                    <a:lnTo>
                      <a:pt x="2" y="790"/>
                    </a:lnTo>
                    <a:lnTo>
                      <a:pt x="6" y="783"/>
                    </a:lnTo>
                    <a:lnTo>
                      <a:pt x="13" y="770"/>
                    </a:lnTo>
                    <a:lnTo>
                      <a:pt x="21" y="753"/>
                    </a:lnTo>
                    <a:lnTo>
                      <a:pt x="34" y="732"/>
                    </a:lnTo>
                    <a:lnTo>
                      <a:pt x="49" y="709"/>
                    </a:lnTo>
                    <a:lnTo>
                      <a:pt x="69" y="681"/>
                    </a:lnTo>
                    <a:lnTo>
                      <a:pt x="89" y="652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5" y="510"/>
                    </a:lnTo>
                    <a:lnTo>
                      <a:pt x="241" y="470"/>
                    </a:lnTo>
                    <a:lnTo>
                      <a:pt x="281" y="431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5" y="236"/>
                    </a:lnTo>
                    <a:lnTo>
                      <a:pt x="596" y="199"/>
                    </a:lnTo>
                    <a:lnTo>
                      <a:pt x="660" y="164"/>
                    </a:lnTo>
                    <a:lnTo>
                      <a:pt x="728" y="133"/>
                    </a:lnTo>
                    <a:lnTo>
                      <a:pt x="802" y="103"/>
                    </a:lnTo>
                    <a:lnTo>
                      <a:pt x="877" y="77"/>
                    </a:lnTo>
                    <a:lnTo>
                      <a:pt x="957" y="54"/>
                    </a:lnTo>
                    <a:lnTo>
                      <a:pt x="1041" y="35"/>
                    </a:lnTo>
                    <a:lnTo>
                      <a:pt x="1128" y="19"/>
                    </a:lnTo>
                    <a:lnTo>
                      <a:pt x="1221" y="7"/>
                    </a:lnTo>
                    <a:lnTo>
                      <a:pt x="1317" y="2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1" y="29"/>
                    </a:lnTo>
                    <a:lnTo>
                      <a:pt x="1858" y="52"/>
                    </a:lnTo>
                    <a:lnTo>
                      <a:pt x="1978" y="82"/>
                    </a:lnTo>
                    <a:lnTo>
                      <a:pt x="2104" y="119"/>
                    </a:lnTo>
                    <a:lnTo>
                      <a:pt x="2235" y="162"/>
                    </a:lnTo>
                    <a:lnTo>
                      <a:pt x="2369" y="215"/>
                    </a:lnTo>
                    <a:lnTo>
                      <a:pt x="2507" y="276"/>
                    </a:lnTo>
                    <a:lnTo>
                      <a:pt x="2652" y="346"/>
                    </a:lnTo>
                    <a:lnTo>
                      <a:pt x="2655" y="348"/>
                    </a:lnTo>
                    <a:lnTo>
                      <a:pt x="2669" y="355"/>
                    </a:lnTo>
                    <a:lnTo>
                      <a:pt x="2690" y="365"/>
                    </a:lnTo>
                    <a:lnTo>
                      <a:pt x="2720" y="379"/>
                    </a:lnTo>
                    <a:lnTo>
                      <a:pt x="2757" y="396"/>
                    </a:lnTo>
                    <a:lnTo>
                      <a:pt x="2800" y="416"/>
                    </a:lnTo>
                    <a:lnTo>
                      <a:pt x="2853" y="437"/>
                    </a:lnTo>
                    <a:lnTo>
                      <a:pt x="2908" y="461"/>
                    </a:lnTo>
                    <a:lnTo>
                      <a:pt x="2973" y="486"/>
                    </a:lnTo>
                    <a:lnTo>
                      <a:pt x="3041" y="512"/>
                    </a:lnTo>
                    <a:lnTo>
                      <a:pt x="3116" y="538"/>
                    </a:lnTo>
                    <a:lnTo>
                      <a:pt x="3195" y="564"/>
                    </a:lnTo>
                    <a:lnTo>
                      <a:pt x="3277" y="590"/>
                    </a:lnTo>
                    <a:lnTo>
                      <a:pt x="3366" y="615"/>
                    </a:lnTo>
                    <a:lnTo>
                      <a:pt x="3456" y="639"/>
                    </a:lnTo>
                    <a:lnTo>
                      <a:pt x="3551" y="662"/>
                    </a:lnTo>
                    <a:lnTo>
                      <a:pt x="3647" y="683"/>
                    </a:lnTo>
                    <a:lnTo>
                      <a:pt x="3748" y="701"/>
                    </a:lnTo>
                    <a:lnTo>
                      <a:pt x="3849" y="714"/>
                    </a:lnTo>
                    <a:lnTo>
                      <a:pt x="3952" y="727"/>
                    </a:lnTo>
                    <a:lnTo>
                      <a:pt x="4057" y="734"/>
                    </a:lnTo>
                    <a:lnTo>
                      <a:pt x="4163" y="737"/>
                    </a:lnTo>
                    <a:lnTo>
                      <a:pt x="4270" y="737"/>
                    </a:lnTo>
                    <a:lnTo>
                      <a:pt x="4376" y="730"/>
                    </a:lnTo>
                    <a:lnTo>
                      <a:pt x="4483" y="720"/>
                    </a:lnTo>
                    <a:lnTo>
                      <a:pt x="4589" y="702"/>
                    </a:lnTo>
                    <a:lnTo>
                      <a:pt x="4694" y="678"/>
                    </a:lnTo>
                    <a:lnTo>
                      <a:pt x="4797" y="646"/>
                    </a:lnTo>
                    <a:lnTo>
                      <a:pt x="4898" y="610"/>
                    </a:lnTo>
                    <a:lnTo>
                      <a:pt x="4998" y="564"/>
                    </a:lnTo>
                    <a:lnTo>
                      <a:pt x="5095" y="510"/>
                    </a:lnTo>
                    <a:lnTo>
                      <a:pt x="5190" y="449"/>
                    </a:lnTo>
                    <a:lnTo>
                      <a:pt x="5280" y="37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5"/>
              <p:cNvSpPr>
                <a:spLocks/>
              </p:cNvSpPr>
              <p:nvPr/>
            </p:nvSpPr>
            <p:spPr bwMode="auto">
              <a:xfrm>
                <a:off x="674112" y="4184651"/>
                <a:ext cx="8389938" cy="1258888"/>
              </a:xfrm>
              <a:custGeom>
                <a:avLst/>
                <a:gdLst>
                  <a:gd name="T0" fmla="*/ 1 w 5285"/>
                  <a:gd name="T1" fmla="*/ 792 h 793"/>
                  <a:gd name="T2" fmla="*/ 12 w 5285"/>
                  <a:gd name="T3" fmla="*/ 771 h 793"/>
                  <a:gd name="T4" fmla="*/ 33 w 5285"/>
                  <a:gd name="T5" fmla="*/ 734 h 793"/>
                  <a:gd name="T6" fmla="*/ 68 w 5285"/>
                  <a:gd name="T7" fmla="*/ 683 h 793"/>
                  <a:gd name="T8" fmla="*/ 113 w 5285"/>
                  <a:gd name="T9" fmla="*/ 620 h 793"/>
                  <a:gd name="T10" fmla="*/ 171 w 5285"/>
                  <a:gd name="T11" fmla="*/ 549 h 793"/>
                  <a:gd name="T12" fmla="*/ 241 w 5285"/>
                  <a:gd name="T13" fmla="*/ 472 h 793"/>
                  <a:gd name="T14" fmla="*/ 324 w 5285"/>
                  <a:gd name="T15" fmla="*/ 391 h 793"/>
                  <a:gd name="T16" fmla="*/ 422 w 5285"/>
                  <a:gd name="T17" fmla="*/ 313 h 793"/>
                  <a:gd name="T18" fmla="*/ 534 w 5285"/>
                  <a:gd name="T19" fmla="*/ 236 h 793"/>
                  <a:gd name="T20" fmla="*/ 659 w 5285"/>
                  <a:gd name="T21" fmla="*/ 166 h 793"/>
                  <a:gd name="T22" fmla="*/ 801 w 5285"/>
                  <a:gd name="T23" fmla="*/ 103 h 793"/>
                  <a:gd name="T24" fmla="*/ 956 w 5285"/>
                  <a:gd name="T25" fmla="*/ 54 h 793"/>
                  <a:gd name="T26" fmla="*/ 1127 w 5285"/>
                  <a:gd name="T27" fmla="*/ 19 h 793"/>
                  <a:gd name="T28" fmla="*/ 1316 w 5285"/>
                  <a:gd name="T29" fmla="*/ 2 h 793"/>
                  <a:gd name="T30" fmla="*/ 1520 w 5285"/>
                  <a:gd name="T31" fmla="*/ 3 h 793"/>
                  <a:gd name="T32" fmla="*/ 1740 w 5285"/>
                  <a:gd name="T33" fmla="*/ 30 h 793"/>
                  <a:gd name="T34" fmla="*/ 1979 w 5285"/>
                  <a:gd name="T35" fmla="*/ 82 h 793"/>
                  <a:gd name="T36" fmla="*/ 2234 w 5285"/>
                  <a:gd name="T37" fmla="*/ 164 h 793"/>
                  <a:gd name="T38" fmla="*/ 2508 w 5285"/>
                  <a:gd name="T39" fmla="*/ 278 h 793"/>
                  <a:gd name="T40" fmla="*/ 2656 w 5285"/>
                  <a:gd name="T41" fmla="*/ 349 h 793"/>
                  <a:gd name="T42" fmla="*/ 2691 w 5285"/>
                  <a:gd name="T43" fmla="*/ 367 h 793"/>
                  <a:gd name="T44" fmla="*/ 2758 w 5285"/>
                  <a:gd name="T45" fmla="*/ 397 h 793"/>
                  <a:gd name="T46" fmla="*/ 2852 w 5285"/>
                  <a:gd name="T47" fmla="*/ 439 h 793"/>
                  <a:gd name="T48" fmla="*/ 2972 w 5285"/>
                  <a:gd name="T49" fmla="*/ 488 h 793"/>
                  <a:gd name="T50" fmla="*/ 3115 w 5285"/>
                  <a:gd name="T51" fmla="*/ 540 h 793"/>
                  <a:gd name="T52" fmla="*/ 3279 w 5285"/>
                  <a:gd name="T53" fmla="*/ 592 h 793"/>
                  <a:gd name="T54" fmla="*/ 3457 w 5285"/>
                  <a:gd name="T55" fmla="*/ 643 h 793"/>
                  <a:gd name="T56" fmla="*/ 3649 w 5285"/>
                  <a:gd name="T57" fmla="*/ 685 h 793"/>
                  <a:gd name="T58" fmla="*/ 3852 w 5285"/>
                  <a:gd name="T59" fmla="*/ 718 h 793"/>
                  <a:gd name="T60" fmla="*/ 4060 w 5285"/>
                  <a:gd name="T61" fmla="*/ 737 h 793"/>
                  <a:gd name="T62" fmla="*/ 4273 w 5285"/>
                  <a:gd name="T63" fmla="*/ 739 h 793"/>
                  <a:gd name="T64" fmla="*/ 4486 w 5285"/>
                  <a:gd name="T65" fmla="*/ 720 h 793"/>
                  <a:gd name="T66" fmla="*/ 4697 w 5285"/>
                  <a:gd name="T67" fmla="*/ 678 h 793"/>
                  <a:gd name="T68" fmla="*/ 4903 w 5285"/>
                  <a:gd name="T69" fmla="*/ 608 h 793"/>
                  <a:gd name="T70" fmla="*/ 5100 w 5285"/>
                  <a:gd name="T71" fmla="*/ 507 h 793"/>
                  <a:gd name="T72" fmla="*/ 5285 w 5285"/>
                  <a:gd name="T73" fmla="*/ 372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5" h="793">
                    <a:moveTo>
                      <a:pt x="0" y="793"/>
                    </a:moveTo>
                    <a:lnTo>
                      <a:pt x="1" y="792"/>
                    </a:lnTo>
                    <a:lnTo>
                      <a:pt x="5" y="783"/>
                    </a:lnTo>
                    <a:lnTo>
                      <a:pt x="12" y="771"/>
                    </a:lnTo>
                    <a:lnTo>
                      <a:pt x="21" y="755"/>
                    </a:lnTo>
                    <a:lnTo>
                      <a:pt x="33" y="734"/>
                    </a:lnTo>
                    <a:lnTo>
                      <a:pt x="49" y="709"/>
                    </a:lnTo>
                    <a:lnTo>
                      <a:pt x="68" y="683"/>
                    </a:lnTo>
                    <a:lnTo>
                      <a:pt x="89" y="652"/>
                    </a:lnTo>
                    <a:lnTo>
                      <a:pt x="113" y="620"/>
                    </a:lnTo>
                    <a:lnTo>
                      <a:pt x="139" y="585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4" y="391"/>
                    </a:lnTo>
                    <a:lnTo>
                      <a:pt x="371" y="351"/>
                    </a:lnTo>
                    <a:lnTo>
                      <a:pt x="422" y="313"/>
                    </a:lnTo>
                    <a:lnTo>
                      <a:pt x="476" y="273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59" y="166"/>
                    </a:lnTo>
                    <a:lnTo>
                      <a:pt x="728" y="133"/>
                    </a:lnTo>
                    <a:lnTo>
                      <a:pt x="801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5" y="0"/>
                    </a:lnTo>
                    <a:lnTo>
                      <a:pt x="1520" y="3"/>
                    </a:lnTo>
                    <a:lnTo>
                      <a:pt x="1628" y="14"/>
                    </a:lnTo>
                    <a:lnTo>
                      <a:pt x="1740" y="30"/>
                    </a:lnTo>
                    <a:lnTo>
                      <a:pt x="1857" y="52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8" y="217"/>
                    </a:lnTo>
                    <a:lnTo>
                      <a:pt x="2508" y="278"/>
                    </a:lnTo>
                    <a:lnTo>
                      <a:pt x="2651" y="346"/>
                    </a:lnTo>
                    <a:lnTo>
                      <a:pt x="2656" y="349"/>
                    </a:lnTo>
                    <a:lnTo>
                      <a:pt x="2668" y="355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7"/>
                    </a:lnTo>
                    <a:lnTo>
                      <a:pt x="2801" y="418"/>
                    </a:lnTo>
                    <a:lnTo>
                      <a:pt x="2852" y="439"/>
                    </a:lnTo>
                    <a:lnTo>
                      <a:pt x="2909" y="463"/>
                    </a:lnTo>
                    <a:lnTo>
                      <a:pt x="2972" y="488"/>
                    </a:lnTo>
                    <a:lnTo>
                      <a:pt x="3042" y="514"/>
                    </a:lnTo>
                    <a:lnTo>
                      <a:pt x="3115" y="540"/>
                    </a:lnTo>
                    <a:lnTo>
                      <a:pt x="3196" y="566"/>
                    </a:lnTo>
                    <a:lnTo>
                      <a:pt x="3279" y="592"/>
                    </a:lnTo>
                    <a:lnTo>
                      <a:pt x="3367" y="619"/>
                    </a:lnTo>
                    <a:lnTo>
                      <a:pt x="3457" y="643"/>
                    </a:lnTo>
                    <a:lnTo>
                      <a:pt x="3552" y="664"/>
                    </a:lnTo>
                    <a:lnTo>
                      <a:pt x="3649" y="685"/>
                    </a:lnTo>
                    <a:lnTo>
                      <a:pt x="3749" y="702"/>
                    </a:lnTo>
                    <a:lnTo>
                      <a:pt x="3852" y="718"/>
                    </a:lnTo>
                    <a:lnTo>
                      <a:pt x="3955" y="729"/>
                    </a:lnTo>
                    <a:lnTo>
                      <a:pt x="4060" y="737"/>
                    </a:lnTo>
                    <a:lnTo>
                      <a:pt x="4166" y="739"/>
                    </a:lnTo>
                    <a:lnTo>
                      <a:pt x="4273" y="739"/>
                    </a:lnTo>
                    <a:lnTo>
                      <a:pt x="4379" y="732"/>
                    </a:lnTo>
                    <a:lnTo>
                      <a:pt x="4486" y="720"/>
                    </a:lnTo>
                    <a:lnTo>
                      <a:pt x="4592" y="702"/>
                    </a:lnTo>
                    <a:lnTo>
                      <a:pt x="4697" y="678"/>
                    </a:lnTo>
                    <a:lnTo>
                      <a:pt x="4801" y="647"/>
                    </a:lnTo>
                    <a:lnTo>
                      <a:pt x="4903" y="608"/>
                    </a:lnTo>
                    <a:lnTo>
                      <a:pt x="5002" y="561"/>
                    </a:lnTo>
                    <a:lnTo>
                      <a:pt x="5100" y="507"/>
                    </a:lnTo>
                    <a:lnTo>
                      <a:pt x="5194" y="444"/>
                    </a:lnTo>
                    <a:lnTo>
                      <a:pt x="5285" y="37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36"/>
              <p:cNvSpPr>
                <a:spLocks/>
              </p:cNvSpPr>
              <p:nvPr/>
            </p:nvSpPr>
            <p:spPr bwMode="auto">
              <a:xfrm>
                <a:off x="490538" y="4568826"/>
                <a:ext cx="8397875" cy="1262063"/>
              </a:xfrm>
              <a:custGeom>
                <a:avLst/>
                <a:gdLst>
                  <a:gd name="T0" fmla="*/ 2 w 5290"/>
                  <a:gd name="T1" fmla="*/ 792 h 795"/>
                  <a:gd name="T2" fmla="*/ 12 w 5290"/>
                  <a:gd name="T3" fmla="*/ 773 h 795"/>
                  <a:gd name="T4" fmla="*/ 33 w 5290"/>
                  <a:gd name="T5" fmla="*/ 736 h 795"/>
                  <a:gd name="T6" fmla="*/ 68 w 5290"/>
                  <a:gd name="T7" fmla="*/ 683 h 795"/>
                  <a:gd name="T8" fmla="*/ 113 w 5290"/>
                  <a:gd name="T9" fmla="*/ 621 h 795"/>
                  <a:gd name="T10" fmla="*/ 171 w 5290"/>
                  <a:gd name="T11" fmla="*/ 549 h 795"/>
                  <a:gd name="T12" fmla="*/ 241 w 5290"/>
                  <a:gd name="T13" fmla="*/ 472 h 795"/>
                  <a:gd name="T14" fmla="*/ 325 w 5290"/>
                  <a:gd name="T15" fmla="*/ 392 h 795"/>
                  <a:gd name="T16" fmla="*/ 422 w 5290"/>
                  <a:gd name="T17" fmla="*/ 313 h 795"/>
                  <a:gd name="T18" fmla="*/ 534 w 5290"/>
                  <a:gd name="T19" fmla="*/ 236 h 795"/>
                  <a:gd name="T20" fmla="*/ 660 w 5290"/>
                  <a:gd name="T21" fmla="*/ 166 h 795"/>
                  <a:gd name="T22" fmla="*/ 801 w 5290"/>
                  <a:gd name="T23" fmla="*/ 103 h 795"/>
                  <a:gd name="T24" fmla="*/ 956 w 5290"/>
                  <a:gd name="T25" fmla="*/ 54 h 795"/>
                  <a:gd name="T26" fmla="*/ 1129 w 5290"/>
                  <a:gd name="T27" fmla="*/ 19 h 795"/>
                  <a:gd name="T28" fmla="*/ 1316 w 5290"/>
                  <a:gd name="T29" fmla="*/ 2 h 795"/>
                  <a:gd name="T30" fmla="*/ 1520 w 5290"/>
                  <a:gd name="T31" fmla="*/ 4 h 795"/>
                  <a:gd name="T32" fmla="*/ 1742 w 5290"/>
                  <a:gd name="T33" fmla="*/ 30 h 795"/>
                  <a:gd name="T34" fmla="*/ 1979 w 5290"/>
                  <a:gd name="T35" fmla="*/ 82 h 795"/>
                  <a:gd name="T36" fmla="*/ 2234 w 5290"/>
                  <a:gd name="T37" fmla="*/ 164 h 795"/>
                  <a:gd name="T38" fmla="*/ 2508 w 5290"/>
                  <a:gd name="T39" fmla="*/ 278 h 795"/>
                  <a:gd name="T40" fmla="*/ 2657 w 5290"/>
                  <a:gd name="T41" fmla="*/ 350 h 795"/>
                  <a:gd name="T42" fmla="*/ 2691 w 5290"/>
                  <a:gd name="T43" fmla="*/ 367 h 795"/>
                  <a:gd name="T44" fmla="*/ 2758 w 5290"/>
                  <a:gd name="T45" fmla="*/ 399 h 795"/>
                  <a:gd name="T46" fmla="*/ 2854 w 5290"/>
                  <a:gd name="T47" fmla="*/ 441 h 795"/>
                  <a:gd name="T48" fmla="*/ 2974 w 5290"/>
                  <a:gd name="T49" fmla="*/ 490 h 795"/>
                  <a:gd name="T50" fmla="*/ 3117 w 5290"/>
                  <a:gd name="T51" fmla="*/ 544 h 795"/>
                  <a:gd name="T52" fmla="*/ 3281 w 5290"/>
                  <a:gd name="T53" fmla="*/ 596 h 795"/>
                  <a:gd name="T54" fmla="*/ 3459 w 5290"/>
                  <a:gd name="T55" fmla="*/ 645 h 795"/>
                  <a:gd name="T56" fmla="*/ 3651 w 5290"/>
                  <a:gd name="T57" fmla="*/ 689 h 795"/>
                  <a:gd name="T58" fmla="*/ 3854 w 5290"/>
                  <a:gd name="T59" fmla="*/ 720 h 795"/>
                  <a:gd name="T60" fmla="*/ 4063 w 5290"/>
                  <a:gd name="T61" fmla="*/ 739 h 795"/>
                  <a:gd name="T62" fmla="*/ 4276 w 5290"/>
                  <a:gd name="T63" fmla="*/ 741 h 795"/>
                  <a:gd name="T64" fmla="*/ 4491 w 5290"/>
                  <a:gd name="T65" fmla="*/ 720 h 795"/>
                  <a:gd name="T66" fmla="*/ 4702 w 5290"/>
                  <a:gd name="T67" fmla="*/ 676 h 795"/>
                  <a:gd name="T68" fmla="*/ 4908 w 5290"/>
                  <a:gd name="T69" fmla="*/ 605 h 795"/>
                  <a:gd name="T70" fmla="*/ 5104 w 5290"/>
                  <a:gd name="T71" fmla="*/ 503 h 795"/>
                  <a:gd name="T72" fmla="*/ 5290 w 5290"/>
                  <a:gd name="T73" fmla="*/ 36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0" h="795">
                    <a:moveTo>
                      <a:pt x="0" y="795"/>
                    </a:moveTo>
                    <a:lnTo>
                      <a:pt x="2" y="792"/>
                    </a:lnTo>
                    <a:lnTo>
                      <a:pt x="5" y="785"/>
                    </a:lnTo>
                    <a:lnTo>
                      <a:pt x="12" y="773"/>
                    </a:lnTo>
                    <a:lnTo>
                      <a:pt x="21" y="755"/>
                    </a:lnTo>
                    <a:lnTo>
                      <a:pt x="33" y="736"/>
                    </a:lnTo>
                    <a:lnTo>
                      <a:pt x="49" y="711"/>
                    </a:lnTo>
                    <a:lnTo>
                      <a:pt x="68" y="683"/>
                    </a:lnTo>
                    <a:lnTo>
                      <a:pt x="89" y="654"/>
                    </a:lnTo>
                    <a:lnTo>
                      <a:pt x="113" y="621"/>
                    </a:lnTo>
                    <a:lnTo>
                      <a:pt x="140" y="586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5" y="392"/>
                    </a:lnTo>
                    <a:lnTo>
                      <a:pt x="372" y="353"/>
                    </a:lnTo>
                    <a:lnTo>
                      <a:pt x="422" y="313"/>
                    </a:lnTo>
                    <a:lnTo>
                      <a:pt x="476" y="275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60" y="166"/>
                    </a:lnTo>
                    <a:lnTo>
                      <a:pt x="730" y="133"/>
                    </a:lnTo>
                    <a:lnTo>
                      <a:pt x="801" y="103"/>
                    </a:lnTo>
                    <a:lnTo>
                      <a:pt x="878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9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6" y="0"/>
                    </a:lnTo>
                    <a:lnTo>
                      <a:pt x="1520" y="4"/>
                    </a:lnTo>
                    <a:lnTo>
                      <a:pt x="1628" y="14"/>
                    </a:lnTo>
                    <a:lnTo>
                      <a:pt x="1742" y="30"/>
                    </a:lnTo>
                    <a:lnTo>
                      <a:pt x="1857" y="53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9" y="217"/>
                    </a:lnTo>
                    <a:lnTo>
                      <a:pt x="2508" y="278"/>
                    </a:lnTo>
                    <a:lnTo>
                      <a:pt x="2653" y="348"/>
                    </a:lnTo>
                    <a:lnTo>
                      <a:pt x="2657" y="350"/>
                    </a:lnTo>
                    <a:lnTo>
                      <a:pt x="2670" y="357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9"/>
                    </a:lnTo>
                    <a:lnTo>
                      <a:pt x="2803" y="420"/>
                    </a:lnTo>
                    <a:lnTo>
                      <a:pt x="2854" y="441"/>
                    </a:lnTo>
                    <a:lnTo>
                      <a:pt x="2911" y="465"/>
                    </a:lnTo>
                    <a:lnTo>
                      <a:pt x="2974" y="490"/>
                    </a:lnTo>
                    <a:lnTo>
                      <a:pt x="3044" y="516"/>
                    </a:lnTo>
                    <a:lnTo>
                      <a:pt x="3117" y="544"/>
                    </a:lnTo>
                    <a:lnTo>
                      <a:pt x="3198" y="570"/>
                    </a:lnTo>
                    <a:lnTo>
                      <a:pt x="3281" y="596"/>
                    </a:lnTo>
                    <a:lnTo>
                      <a:pt x="3369" y="621"/>
                    </a:lnTo>
                    <a:lnTo>
                      <a:pt x="3459" y="645"/>
                    </a:lnTo>
                    <a:lnTo>
                      <a:pt x="3555" y="668"/>
                    </a:lnTo>
                    <a:lnTo>
                      <a:pt x="3651" y="689"/>
                    </a:lnTo>
                    <a:lnTo>
                      <a:pt x="3753" y="706"/>
                    </a:lnTo>
                    <a:lnTo>
                      <a:pt x="3854" y="720"/>
                    </a:lnTo>
                    <a:lnTo>
                      <a:pt x="3959" y="732"/>
                    </a:lnTo>
                    <a:lnTo>
                      <a:pt x="4063" y="739"/>
                    </a:lnTo>
                    <a:lnTo>
                      <a:pt x="4170" y="743"/>
                    </a:lnTo>
                    <a:lnTo>
                      <a:pt x="4276" y="741"/>
                    </a:lnTo>
                    <a:lnTo>
                      <a:pt x="4383" y="734"/>
                    </a:lnTo>
                    <a:lnTo>
                      <a:pt x="4491" y="720"/>
                    </a:lnTo>
                    <a:lnTo>
                      <a:pt x="4596" y="703"/>
                    </a:lnTo>
                    <a:lnTo>
                      <a:pt x="4702" y="676"/>
                    </a:lnTo>
                    <a:lnTo>
                      <a:pt x="4805" y="645"/>
                    </a:lnTo>
                    <a:lnTo>
                      <a:pt x="4908" y="605"/>
                    </a:lnTo>
                    <a:lnTo>
                      <a:pt x="5008" y="558"/>
                    </a:lnTo>
                    <a:lnTo>
                      <a:pt x="5104" y="503"/>
                    </a:lnTo>
                    <a:lnTo>
                      <a:pt x="5200" y="439"/>
                    </a:lnTo>
                    <a:lnTo>
                      <a:pt x="5290" y="36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7"/>
              <p:cNvSpPr>
                <a:spLocks/>
              </p:cNvSpPr>
              <p:nvPr/>
            </p:nvSpPr>
            <p:spPr bwMode="auto">
              <a:xfrm>
                <a:off x="487363" y="4598989"/>
                <a:ext cx="8407400" cy="1265238"/>
              </a:xfrm>
              <a:custGeom>
                <a:avLst/>
                <a:gdLst>
                  <a:gd name="T0" fmla="*/ 2 w 5296"/>
                  <a:gd name="T1" fmla="*/ 794 h 797"/>
                  <a:gd name="T2" fmla="*/ 12 w 5296"/>
                  <a:gd name="T3" fmla="*/ 775 h 797"/>
                  <a:gd name="T4" fmla="*/ 33 w 5296"/>
                  <a:gd name="T5" fmla="*/ 736 h 797"/>
                  <a:gd name="T6" fmla="*/ 68 w 5296"/>
                  <a:gd name="T7" fmla="*/ 685 h 797"/>
                  <a:gd name="T8" fmla="*/ 114 w 5296"/>
                  <a:gd name="T9" fmla="*/ 623 h 797"/>
                  <a:gd name="T10" fmla="*/ 171 w 5296"/>
                  <a:gd name="T11" fmla="*/ 551 h 797"/>
                  <a:gd name="T12" fmla="*/ 241 w 5296"/>
                  <a:gd name="T13" fmla="*/ 472 h 797"/>
                  <a:gd name="T14" fmla="*/ 327 w 5296"/>
                  <a:gd name="T15" fmla="*/ 394 h 797"/>
                  <a:gd name="T16" fmla="*/ 423 w 5296"/>
                  <a:gd name="T17" fmla="*/ 313 h 797"/>
                  <a:gd name="T18" fmla="*/ 534 w 5296"/>
                  <a:gd name="T19" fmla="*/ 236 h 797"/>
                  <a:gd name="T20" fmla="*/ 662 w 5296"/>
                  <a:gd name="T21" fmla="*/ 166 h 797"/>
                  <a:gd name="T22" fmla="*/ 801 w 5296"/>
                  <a:gd name="T23" fmla="*/ 104 h 797"/>
                  <a:gd name="T24" fmla="*/ 958 w 5296"/>
                  <a:gd name="T25" fmla="*/ 55 h 797"/>
                  <a:gd name="T26" fmla="*/ 1130 w 5296"/>
                  <a:gd name="T27" fmla="*/ 20 h 797"/>
                  <a:gd name="T28" fmla="*/ 1316 w 5296"/>
                  <a:gd name="T29" fmla="*/ 2 h 797"/>
                  <a:gd name="T30" fmla="*/ 1520 w 5296"/>
                  <a:gd name="T31" fmla="*/ 4 h 797"/>
                  <a:gd name="T32" fmla="*/ 1742 w 5296"/>
                  <a:gd name="T33" fmla="*/ 30 h 797"/>
                  <a:gd name="T34" fmla="*/ 1980 w 5296"/>
                  <a:gd name="T35" fmla="*/ 83 h 797"/>
                  <a:gd name="T36" fmla="*/ 2236 w 5296"/>
                  <a:gd name="T37" fmla="*/ 165 h 797"/>
                  <a:gd name="T38" fmla="*/ 2510 w 5296"/>
                  <a:gd name="T39" fmla="*/ 278 h 797"/>
                  <a:gd name="T40" fmla="*/ 2657 w 5296"/>
                  <a:gd name="T41" fmla="*/ 352 h 797"/>
                  <a:gd name="T42" fmla="*/ 2690 w 5296"/>
                  <a:gd name="T43" fmla="*/ 367 h 797"/>
                  <a:gd name="T44" fmla="*/ 2753 w 5296"/>
                  <a:gd name="T45" fmla="*/ 397 h 797"/>
                  <a:gd name="T46" fmla="*/ 2844 w 5296"/>
                  <a:gd name="T47" fmla="*/ 437 h 797"/>
                  <a:gd name="T48" fmla="*/ 2959 w 5296"/>
                  <a:gd name="T49" fmla="*/ 486 h 797"/>
                  <a:gd name="T50" fmla="*/ 3095 w 5296"/>
                  <a:gd name="T51" fmla="*/ 537 h 797"/>
                  <a:gd name="T52" fmla="*/ 3250 w 5296"/>
                  <a:gd name="T53" fmla="*/ 589 h 797"/>
                  <a:gd name="T54" fmla="*/ 3421 w 5296"/>
                  <a:gd name="T55" fmla="*/ 638 h 797"/>
                  <a:gd name="T56" fmla="*/ 3606 w 5296"/>
                  <a:gd name="T57" fmla="*/ 680 h 797"/>
                  <a:gd name="T58" fmla="*/ 3800 w 5296"/>
                  <a:gd name="T59" fmla="*/ 715 h 797"/>
                  <a:gd name="T60" fmla="*/ 4003 w 5296"/>
                  <a:gd name="T61" fmla="*/ 738 h 797"/>
                  <a:gd name="T62" fmla="*/ 4208 w 5296"/>
                  <a:gd name="T63" fmla="*/ 745 h 797"/>
                  <a:gd name="T64" fmla="*/ 4416 w 5296"/>
                  <a:gd name="T65" fmla="*/ 733 h 797"/>
                  <a:gd name="T66" fmla="*/ 4622 w 5296"/>
                  <a:gd name="T67" fmla="*/ 698 h 797"/>
                  <a:gd name="T68" fmla="*/ 4825 w 5296"/>
                  <a:gd name="T69" fmla="*/ 638 h 797"/>
                  <a:gd name="T70" fmla="*/ 5022 w 5296"/>
                  <a:gd name="T71" fmla="*/ 551 h 797"/>
                  <a:gd name="T72" fmla="*/ 5207 w 5296"/>
                  <a:gd name="T73" fmla="*/ 432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6" h="797">
                    <a:moveTo>
                      <a:pt x="0" y="797"/>
                    </a:moveTo>
                    <a:lnTo>
                      <a:pt x="2" y="794"/>
                    </a:lnTo>
                    <a:lnTo>
                      <a:pt x="5" y="787"/>
                    </a:lnTo>
                    <a:lnTo>
                      <a:pt x="12" y="775"/>
                    </a:lnTo>
                    <a:lnTo>
                      <a:pt x="21" y="757"/>
                    </a:lnTo>
                    <a:lnTo>
                      <a:pt x="33" y="736"/>
                    </a:lnTo>
                    <a:lnTo>
                      <a:pt x="49" y="712"/>
                    </a:lnTo>
                    <a:lnTo>
                      <a:pt x="68" y="685"/>
                    </a:lnTo>
                    <a:lnTo>
                      <a:pt x="89" y="654"/>
                    </a:lnTo>
                    <a:lnTo>
                      <a:pt x="114" y="623"/>
                    </a:lnTo>
                    <a:lnTo>
                      <a:pt x="140" y="588"/>
                    </a:lnTo>
                    <a:lnTo>
                      <a:pt x="171" y="551"/>
                    </a:lnTo>
                    <a:lnTo>
                      <a:pt x="204" y="512"/>
                    </a:lnTo>
                    <a:lnTo>
                      <a:pt x="241" y="472"/>
                    </a:lnTo>
                    <a:lnTo>
                      <a:pt x="283" y="434"/>
                    </a:lnTo>
                    <a:lnTo>
                      <a:pt x="327" y="394"/>
                    </a:lnTo>
                    <a:lnTo>
                      <a:pt x="374" y="353"/>
                    </a:lnTo>
                    <a:lnTo>
                      <a:pt x="423" y="313"/>
                    </a:lnTo>
                    <a:lnTo>
                      <a:pt x="477" y="275"/>
                    </a:lnTo>
                    <a:lnTo>
                      <a:pt x="534" y="236"/>
                    </a:lnTo>
                    <a:lnTo>
                      <a:pt x="595" y="200"/>
                    </a:lnTo>
                    <a:lnTo>
                      <a:pt x="662" y="166"/>
                    </a:lnTo>
                    <a:lnTo>
                      <a:pt x="730" y="133"/>
                    </a:lnTo>
                    <a:lnTo>
                      <a:pt x="801" y="104"/>
                    </a:lnTo>
                    <a:lnTo>
                      <a:pt x="878" y="77"/>
                    </a:lnTo>
                    <a:lnTo>
                      <a:pt x="958" y="55"/>
                    </a:lnTo>
                    <a:lnTo>
                      <a:pt x="1042" y="35"/>
                    </a:lnTo>
                    <a:lnTo>
                      <a:pt x="1130" y="20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8" y="0"/>
                    </a:lnTo>
                    <a:lnTo>
                      <a:pt x="1520" y="4"/>
                    </a:lnTo>
                    <a:lnTo>
                      <a:pt x="1629" y="14"/>
                    </a:lnTo>
                    <a:lnTo>
                      <a:pt x="1742" y="30"/>
                    </a:lnTo>
                    <a:lnTo>
                      <a:pt x="1859" y="53"/>
                    </a:lnTo>
                    <a:lnTo>
                      <a:pt x="1980" y="83"/>
                    </a:lnTo>
                    <a:lnTo>
                      <a:pt x="2105" y="121"/>
                    </a:lnTo>
                    <a:lnTo>
                      <a:pt x="2236" y="165"/>
                    </a:lnTo>
                    <a:lnTo>
                      <a:pt x="2371" y="217"/>
                    </a:lnTo>
                    <a:lnTo>
                      <a:pt x="2510" y="278"/>
                    </a:lnTo>
                    <a:lnTo>
                      <a:pt x="2653" y="348"/>
                    </a:lnTo>
                    <a:lnTo>
                      <a:pt x="2657" y="352"/>
                    </a:lnTo>
                    <a:lnTo>
                      <a:pt x="2671" y="357"/>
                    </a:lnTo>
                    <a:lnTo>
                      <a:pt x="2690" y="367"/>
                    </a:lnTo>
                    <a:lnTo>
                      <a:pt x="2718" y="381"/>
                    </a:lnTo>
                    <a:lnTo>
                      <a:pt x="2753" y="397"/>
                    </a:lnTo>
                    <a:lnTo>
                      <a:pt x="2795" y="416"/>
                    </a:lnTo>
                    <a:lnTo>
                      <a:pt x="2844" y="437"/>
                    </a:lnTo>
                    <a:lnTo>
                      <a:pt x="2898" y="462"/>
                    </a:lnTo>
                    <a:lnTo>
                      <a:pt x="2959" y="486"/>
                    </a:lnTo>
                    <a:lnTo>
                      <a:pt x="3025" y="511"/>
                    </a:lnTo>
                    <a:lnTo>
                      <a:pt x="3095" y="537"/>
                    </a:lnTo>
                    <a:lnTo>
                      <a:pt x="3170" y="563"/>
                    </a:lnTo>
                    <a:lnTo>
                      <a:pt x="3250" y="589"/>
                    </a:lnTo>
                    <a:lnTo>
                      <a:pt x="3334" y="614"/>
                    </a:lnTo>
                    <a:lnTo>
                      <a:pt x="3421" y="638"/>
                    </a:lnTo>
                    <a:lnTo>
                      <a:pt x="3512" y="661"/>
                    </a:lnTo>
                    <a:lnTo>
                      <a:pt x="3606" y="680"/>
                    </a:lnTo>
                    <a:lnTo>
                      <a:pt x="3702" y="699"/>
                    </a:lnTo>
                    <a:lnTo>
                      <a:pt x="3800" y="715"/>
                    </a:lnTo>
                    <a:lnTo>
                      <a:pt x="3900" y="727"/>
                    </a:lnTo>
                    <a:lnTo>
                      <a:pt x="4003" y="738"/>
                    </a:lnTo>
                    <a:lnTo>
                      <a:pt x="4106" y="743"/>
                    </a:lnTo>
                    <a:lnTo>
                      <a:pt x="4208" y="745"/>
                    </a:lnTo>
                    <a:lnTo>
                      <a:pt x="4311" y="740"/>
                    </a:lnTo>
                    <a:lnTo>
                      <a:pt x="4416" y="733"/>
                    </a:lnTo>
                    <a:lnTo>
                      <a:pt x="4519" y="719"/>
                    </a:lnTo>
                    <a:lnTo>
                      <a:pt x="4622" y="698"/>
                    </a:lnTo>
                    <a:lnTo>
                      <a:pt x="4725" y="671"/>
                    </a:lnTo>
                    <a:lnTo>
                      <a:pt x="4825" y="638"/>
                    </a:lnTo>
                    <a:lnTo>
                      <a:pt x="4924" y="598"/>
                    </a:lnTo>
                    <a:lnTo>
                      <a:pt x="5022" y="551"/>
                    </a:lnTo>
                    <a:lnTo>
                      <a:pt x="5116" y="495"/>
                    </a:lnTo>
                    <a:lnTo>
                      <a:pt x="5207" y="432"/>
                    </a:lnTo>
                    <a:lnTo>
                      <a:pt x="5296" y="36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8"/>
              <p:cNvSpPr>
                <a:spLocks/>
              </p:cNvSpPr>
              <p:nvPr/>
            </p:nvSpPr>
            <p:spPr bwMode="auto">
              <a:xfrm>
                <a:off x="484188" y="4630739"/>
                <a:ext cx="8415338" cy="1265238"/>
              </a:xfrm>
              <a:custGeom>
                <a:avLst/>
                <a:gdLst>
                  <a:gd name="T0" fmla="*/ 2 w 5301"/>
                  <a:gd name="T1" fmla="*/ 795 h 797"/>
                  <a:gd name="T2" fmla="*/ 13 w 5301"/>
                  <a:gd name="T3" fmla="*/ 774 h 797"/>
                  <a:gd name="T4" fmla="*/ 34 w 5301"/>
                  <a:gd name="T5" fmla="*/ 737 h 797"/>
                  <a:gd name="T6" fmla="*/ 69 w 5301"/>
                  <a:gd name="T7" fmla="*/ 685 h 797"/>
                  <a:gd name="T8" fmla="*/ 114 w 5301"/>
                  <a:gd name="T9" fmla="*/ 622 h 797"/>
                  <a:gd name="T10" fmla="*/ 172 w 5301"/>
                  <a:gd name="T11" fmla="*/ 550 h 797"/>
                  <a:gd name="T12" fmla="*/ 243 w 5301"/>
                  <a:gd name="T13" fmla="*/ 473 h 797"/>
                  <a:gd name="T14" fmla="*/ 327 w 5301"/>
                  <a:gd name="T15" fmla="*/ 393 h 797"/>
                  <a:gd name="T16" fmla="*/ 425 w 5301"/>
                  <a:gd name="T17" fmla="*/ 312 h 797"/>
                  <a:gd name="T18" fmla="*/ 536 w 5301"/>
                  <a:gd name="T19" fmla="*/ 236 h 797"/>
                  <a:gd name="T20" fmla="*/ 662 w 5301"/>
                  <a:gd name="T21" fmla="*/ 166 h 797"/>
                  <a:gd name="T22" fmla="*/ 802 w 5301"/>
                  <a:gd name="T23" fmla="*/ 103 h 797"/>
                  <a:gd name="T24" fmla="*/ 959 w 5301"/>
                  <a:gd name="T25" fmla="*/ 54 h 797"/>
                  <a:gd name="T26" fmla="*/ 1130 w 5301"/>
                  <a:gd name="T27" fmla="*/ 19 h 797"/>
                  <a:gd name="T28" fmla="*/ 1318 w 5301"/>
                  <a:gd name="T29" fmla="*/ 1 h 797"/>
                  <a:gd name="T30" fmla="*/ 1522 w 5301"/>
                  <a:gd name="T31" fmla="*/ 3 h 797"/>
                  <a:gd name="T32" fmla="*/ 1742 w 5301"/>
                  <a:gd name="T33" fmla="*/ 29 h 797"/>
                  <a:gd name="T34" fmla="*/ 1982 w 5301"/>
                  <a:gd name="T35" fmla="*/ 84 h 797"/>
                  <a:gd name="T36" fmla="*/ 2236 w 5301"/>
                  <a:gd name="T37" fmla="*/ 166 h 797"/>
                  <a:gd name="T38" fmla="*/ 2510 w 5301"/>
                  <a:gd name="T39" fmla="*/ 279 h 797"/>
                  <a:gd name="T40" fmla="*/ 2659 w 5301"/>
                  <a:gd name="T41" fmla="*/ 351 h 797"/>
                  <a:gd name="T42" fmla="*/ 2692 w 5301"/>
                  <a:gd name="T43" fmla="*/ 368 h 797"/>
                  <a:gd name="T44" fmla="*/ 2755 w 5301"/>
                  <a:gd name="T45" fmla="*/ 398 h 797"/>
                  <a:gd name="T46" fmla="*/ 2846 w 5301"/>
                  <a:gd name="T47" fmla="*/ 438 h 797"/>
                  <a:gd name="T48" fmla="*/ 2961 w 5301"/>
                  <a:gd name="T49" fmla="*/ 487 h 797"/>
                  <a:gd name="T50" fmla="*/ 3097 w 5301"/>
                  <a:gd name="T51" fmla="*/ 538 h 797"/>
                  <a:gd name="T52" fmla="*/ 3252 w 5301"/>
                  <a:gd name="T53" fmla="*/ 590 h 797"/>
                  <a:gd name="T54" fmla="*/ 3423 w 5301"/>
                  <a:gd name="T55" fmla="*/ 639 h 797"/>
                  <a:gd name="T56" fmla="*/ 3608 w 5301"/>
                  <a:gd name="T57" fmla="*/ 683 h 797"/>
                  <a:gd name="T58" fmla="*/ 3804 w 5301"/>
                  <a:gd name="T59" fmla="*/ 718 h 797"/>
                  <a:gd name="T60" fmla="*/ 4006 w 5301"/>
                  <a:gd name="T61" fmla="*/ 739 h 797"/>
                  <a:gd name="T62" fmla="*/ 4212 w 5301"/>
                  <a:gd name="T63" fmla="*/ 746 h 797"/>
                  <a:gd name="T64" fmla="*/ 4420 w 5301"/>
                  <a:gd name="T65" fmla="*/ 732 h 797"/>
                  <a:gd name="T66" fmla="*/ 4628 w 5301"/>
                  <a:gd name="T67" fmla="*/ 697 h 797"/>
                  <a:gd name="T68" fmla="*/ 4830 w 5301"/>
                  <a:gd name="T69" fmla="*/ 636 h 797"/>
                  <a:gd name="T70" fmla="*/ 5026 w 5301"/>
                  <a:gd name="T71" fmla="*/ 547 h 797"/>
                  <a:gd name="T72" fmla="*/ 5212 w 5301"/>
                  <a:gd name="T73" fmla="*/ 426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01" h="797">
                    <a:moveTo>
                      <a:pt x="0" y="797"/>
                    </a:moveTo>
                    <a:lnTo>
                      <a:pt x="2" y="795"/>
                    </a:lnTo>
                    <a:lnTo>
                      <a:pt x="6" y="786"/>
                    </a:lnTo>
                    <a:lnTo>
                      <a:pt x="13" y="774"/>
                    </a:lnTo>
                    <a:lnTo>
                      <a:pt x="21" y="758"/>
                    </a:lnTo>
                    <a:lnTo>
                      <a:pt x="34" y="737"/>
                    </a:lnTo>
                    <a:lnTo>
                      <a:pt x="49" y="713"/>
                    </a:lnTo>
                    <a:lnTo>
                      <a:pt x="69" y="685"/>
                    </a:lnTo>
                    <a:lnTo>
                      <a:pt x="89" y="655"/>
                    </a:lnTo>
                    <a:lnTo>
                      <a:pt x="114" y="622"/>
                    </a:lnTo>
                    <a:lnTo>
                      <a:pt x="142" y="587"/>
                    </a:lnTo>
                    <a:lnTo>
                      <a:pt x="172" y="550"/>
                    </a:lnTo>
                    <a:lnTo>
                      <a:pt x="205" y="512"/>
                    </a:lnTo>
                    <a:lnTo>
                      <a:pt x="243" y="473"/>
                    </a:lnTo>
                    <a:lnTo>
                      <a:pt x="283" y="433"/>
                    </a:lnTo>
                    <a:lnTo>
                      <a:pt x="327" y="393"/>
                    </a:lnTo>
                    <a:lnTo>
                      <a:pt x="374" y="353"/>
                    </a:lnTo>
                    <a:lnTo>
                      <a:pt x="425" y="312"/>
                    </a:lnTo>
                    <a:lnTo>
                      <a:pt x="479" y="274"/>
                    </a:lnTo>
                    <a:lnTo>
                      <a:pt x="536" y="236"/>
                    </a:lnTo>
                    <a:lnTo>
                      <a:pt x="597" y="201"/>
                    </a:lnTo>
                    <a:lnTo>
                      <a:pt x="662" y="166"/>
                    </a:lnTo>
                    <a:lnTo>
                      <a:pt x="730" y="132"/>
                    </a:lnTo>
                    <a:lnTo>
                      <a:pt x="802" y="103"/>
                    </a:lnTo>
                    <a:lnTo>
                      <a:pt x="878" y="77"/>
                    </a:lnTo>
                    <a:lnTo>
                      <a:pt x="959" y="54"/>
                    </a:lnTo>
                    <a:lnTo>
                      <a:pt x="1042" y="35"/>
                    </a:lnTo>
                    <a:lnTo>
                      <a:pt x="1130" y="19"/>
                    </a:lnTo>
                    <a:lnTo>
                      <a:pt x="1222" y="7"/>
                    </a:lnTo>
                    <a:lnTo>
                      <a:pt x="1318" y="1"/>
                    </a:lnTo>
                    <a:lnTo>
                      <a:pt x="1418" y="0"/>
                    </a:lnTo>
                    <a:lnTo>
                      <a:pt x="1522" y="3"/>
                    </a:lnTo>
                    <a:lnTo>
                      <a:pt x="1631" y="14"/>
                    </a:lnTo>
                    <a:lnTo>
                      <a:pt x="1742" y="29"/>
                    </a:lnTo>
                    <a:lnTo>
                      <a:pt x="1859" y="52"/>
                    </a:lnTo>
                    <a:lnTo>
                      <a:pt x="1982" y="84"/>
                    </a:lnTo>
                    <a:lnTo>
                      <a:pt x="2107" y="120"/>
                    </a:lnTo>
                    <a:lnTo>
                      <a:pt x="2236" y="166"/>
                    </a:lnTo>
                    <a:lnTo>
                      <a:pt x="2371" y="218"/>
                    </a:lnTo>
                    <a:lnTo>
                      <a:pt x="2510" y="279"/>
                    </a:lnTo>
                    <a:lnTo>
                      <a:pt x="2654" y="349"/>
                    </a:lnTo>
                    <a:lnTo>
                      <a:pt x="2659" y="351"/>
                    </a:lnTo>
                    <a:lnTo>
                      <a:pt x="2671" y="358"/>
                    </a:lnTo>
                    <a:lnTo>
                      <a:pt x="2692" y="368"/>
                    </a:lnTo>
                    <a:lnTo>
                      <a:pt x="2720" y="382"/>
                    </a:lnTo>
                    <a:lnTo>
                      <a:pt x="2755" y="398"/>
                    </a:lnTo>
                    <a:lnTo>
                      <a:pt x="2797" y="417"/>
                    </a:lnTo>
                    <a:lnTo>
                      <a:pt x="2846" y="438"/>
                    </a:lnTo>
                    <a:lnTo>
                      <a:pt x="2900" y="463"/>
                    </a:lnTo>
                    <a:lnTo>
                      <a:pt x="2961" y="487"/>
                    </a:lnTo>
                    <a:lnTo>
                      <a:pt x="3025" y="512"/>
                    </a:lnTo>
                    <a:lnTo>
                      <a:pt x="3097" y="538"/>
                    </a:lnTo>
                    <a:lnTo>
                      <a:pt x="3172" y="564"/>
                    </a:lnTo>
                    <a:lnTo>
                      <a:pt x="3252" y="590"/>
                    </a:lnTo>
                    <a:lnTo>
                      <a:pt x="3336" y="615"/>
                    </a:lnTo>
                    <a:lnTo>
                      <a:pt x="3423" y="639"/>
                    </a:lnTo>
                    <a:lnTo>
                      <a:pt x="3514" y="662"/>
                    </a:lnTo>
                    <a:lnTo>
                      <a:pt x="3608" y="683"/>
                    </a:lnTo>
                    <a:lnTo>
                      <a:pt x="3704" y="702"/>
                    </a:lnTo>
                    <a:lnTo>
                      <a:pt x="3804" y="718"/>
                    </a:lnTo>
                    <a:lnTo>
                      <a:pt x="3903" y="730"/>
                    </a:lnTo>
                    <a:lnTo>
                      <a:pt x="4006" y="739"/>
                    </a:lnTo>
                    <a:lnTo>
                      <a:pt x="4108" y="744"/>
                    </a:lnTo>
                    <a:lnTo>
                      <a:pt x="4212" y="746"/>
                    </a:lnTo>
                    <a:lnTo>
                      <a:pt x="4317" y="741"/>
                    </a:lnTo>
                    <a:lnTo>
                      <a:pt x="4420" y="732"/>
                    </a:lnTo>
                    <a:lnTo>
                      <a:pt x="4525" y="718"/>
                    </a:lnTo>
                    <a:lnTo>
                      <a:pt x="4628" y="697"/>
                    </a:lnTo>
                    <a:lnTo>
                      <a:pt x="4729" y="671"/>
                    </a:lnTo>
                    <a:lnTo>
                      <a:pt x="4830" y="636"/>
                    </a:lnTo>
                    <a:lnTo>
                      <a:pt x="4930" y="596"/>
                    </a:lnTo>
                    <a:lnTo>
                      <a:pt x="5026" y="547"/>
                    </a:lnTo>
                    <a:lnTo>
                      <a:pt x="5120" y="491"/>
                    </a:lnTo>
                    <a:lnTo>
                      <a:pt x="5212" y="426"/>
                    </a:lnTo>
                    <a:lnTo>
                      <a:pt x="5301" y="35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1430" y="2149279"/>
              <a:ext cx="8835122" cy="1960237"/>
            </a:xfrm>
            <a:custGeom>
              <a:avLst/>
              <a:gdLst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23364 w 7630041"/>
                <a:gd name="connsiteY78" fmla="*/ 1789113 h 1816768"/>
                <a:gd name="connsiteX79" fmla="*/ 105914 w 7630041"/>
                <a:gd name="connsiteY79" fmla="*/ 1692276 h 1816768"/>
                <a:gd name="connsiteX80" fmla="*/ 191639 w 7630041"/>
                <a:gd name="connsiteY80" fmla="*/ 1592263 h 1816768"/>
                <a:gd name="connsiteX81" fmla="*/ 286889 w 7630041"/>
                <a:gd name="connsiteY81" fmla="*/ 1492250 h 1816768"/>
                <a:gd name="connsiteX82" fmla="*/ 386902 w 7630041"/>
                <a:gd name="connsiteY82" fmla="*/ 1389063 h 1816768"/>
                <a:gd name="connsiteX83" fmla="*/ 491677 w 7630041"/>
                <a:gd name="connsiteY83" fmla="*/ 1287463 h 1816768"/>
                <a:gd name="connsiteX84" fmla="*/ 599627 w 7630041"/>
                <a:gd name="connsiteY84" fmla="*/ 1181100 h 1816768"/>
                <a:gd name="connsiteX85" fmla="*/ 715514 w 7630041"/>
                <a:gd name="connsiteY85" fmla="*/ 1079500 h 1816768"/>
                <a:gd name="connsiteX86" fmla="*/ 834577 w 7630041"/>
                <a:gd name="connsiteY86" fmla="*/ 976313 h 1816768"/>
                <a:gd name="connsiteX87" fmla="*/ 963164 w 7630041"/>
                <a:gd name="connsiteY87" fmla="*/ 876300 h 1816768"/>
                <a:gd name="connsiteX88" fmla="*/ 1093339 w 7630041"/>
                <a:gd name="connsiteY88" fmla="*/ 779463 h 1816768"/>
                <a:gd name="connsiteX89" fmla="*/ 1228277 w 7630041"/>
                <a:gd name="connsiteY89" fmla="*/ 685800 h 1816768"/>
                <a:gd name="connsiteX90" fmla="*/ 1369564 w 7630041"/>
                <a:gd name="connsiteY90" fmla="*/ 593725 h 1816768"/>
                <a:gd name="connsiteX91" fmla="*/ 1517202 w 7630041"/>
                <a:gd name="connsiteY91" fmla="*/ 508000 h 1816768"/>
                <a:gd name="connsiteX92" fmla="*/ 1666427 w 7630041"/>
                <a:gd name="connsiteY92" fmla="*/ 423863 h 1816768"/>
                <a:gd name="connsiteX93" fmla="*/ 1823589 w 7630041"/>
                <a:gd name="connsiteY93" fmla="*/ 346075 h 1816768"/>
                <a:gd name="connsiteX94" fmla="*/ 1985514 w 7630041"/>
                <a:gd name="connsiteY94" fmla="*/ 277813 h 1816768"/>
                <a:gd name="connsiteX95" fmla="*/ 2150614 w 7630041"/>
                <a:gd name="connsiteY95" fmla="*/ 211138 h 1816768"/>
                <a:gd name="connsiteX96" fmla="*/ 2320477 w 7630041"/>
                <a:gd name="connsiteY96" fmla="*/ 155575 h 1816768"/>
                <a:gd name="connsiteX97" fmla="*/ 2498277 w 7630041"/>
                <a:gd name="connsiteY97" fmla="*/ 104775 h 1816768"/>
                <a:gd name="connsiteX98" fmla="*/ 2674489 w 7630041"/>
                <a:gd name="connsiteY98" fmla="*/ 66675 h 1816768"/>
                <a:gd name="connsiteX99" fmla="*/ 2860227 w 7630041"/>
                <a:gd name="connsiteY99" fmla="*/ 33338 h 1816768"/>
                <a:gd name="connsiteX100" fmla="*/ 3049139 w 7630041"/>
                <a:gd name="connsiteY100" fmla="*/ 14288 h 1816768"/>
                <a:gd name="connsiteX101" fmla="*/ 3242814 w 7630041"/>
                <a:gd name="connsiteY101" fmla="*/ 0 h 181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7630041" h="1816768">
                  <a:moveTo>
                    <a:pt x="3242814" y="0"/>
                  </a:moveTo>
                  <a:lnTo>
                    <a:pt x="3439664" y="0"/>
                  </a:lnTo>
                  <a:lnTo>
                    <a:pt x="3641277" y="11113"/>
                  </a:lnTo>
                  <a:lnTo>
                    <a:pt x="3849239" y="36513"/>
                  </a:lnTo>
                  <a:lnTo>
                    <a:pt x="4057202" y="71438"/>
                  </a:lnTo>
                  <a:lnTo>
                    <a:pt x="4273102" y="122238"/>
                  </a:lnTo>
                  <a:lnTo>
                    <a:pt x="4492177" y="185738"/>
                  </a:lnTo>
                  <a:lnTo>
                    <a:pt x="4714427" y="266700"/>
                  </a:lnTo>
                  <a:lnTo>
                    <a:pt x="4941439" y="360363"/>
                  </a:lnTo>
                  <a:lnTo>
                    <a:pt x="5174802" y="468313"/>
                  </a:lnTo>
                  <a:lnTo>
                    <a:pt x="5406577" y="596900"/>
                  </a:lnTo>
                  <a:lnTo>
                    <a:pt x="5644702" y="741363"/>
                  </a:lnTo>
                  <a:lnTo>
                    <a:pt x="5651052" y="746125"/>
                  </a:lnTo>
                  <a:lnTo>
                    <a:pt x="5670102" y="757238"/>
                  </a:lnTo>
                  <a:lnTo>
                    <a:pt x="5698677" y="776288"/>
                  </a:lnTo>
                  <a:lnTo>
                    <a:pt x="5736777" y="804863"/>
                  </a:lnTo>
                  <a:lnTo>
                    <a:pt x="5785989" y="835025"/>
                  </a:lnTo>
                  <a:lnTo>
                    <a:pt x="5844727" y="873125"/>
                  </a:lnTo>
                  <a:lnTo>
                    <a:pt x="5911402" y="917575"/>
                  </a:lnTo>
                  <a:lnTo>
                    <a:pt x="5989189" y="965200"/>
                  </a:lnTo>
                  <a:lnTo>
                    <a:pt x="6071739" y="1017588"/>
                  </a:lnTo>
                  <a:lnTo>
                    <a:pt x="6160639" y="1073150"/>
                  </a:lnTo>
                  <a:lnTo>
                    <a:pt x="6257477" y="1131888"/>
                  </a:lnTo>
                  <a:lnTo>
                    <a:pt x="6357489" y="1192213"/>
                  </a:lnTo>
                  <a:lnTo>
                    <a:pt x="6465439" y="1254125"/>
                  </a:lnTo>
                  <a:lnTo>
                    <a:pt x="6576564" y="1317625"/>
                  </a:lnTo>
                  <a:lnTo>
                    <a:pt x="6692452" y="1381125"/>
                  </a:lnTo>
                  <a:lnTo>
                    <a:pt x="6811514" y="1444625"/>
                  </a:lnTo>
                  <a:lnTo>
                    <a:pt x="6933752" y="1509713"/>
                  </a:lnTo>
                  <a:lnTo>
                    <a:pt x="7059164" y="1570038"/>
                  </a:lnTo>
                  <a:lnTo>
                    <a:pt x="7182989" y="1628776"/>
                  </a:lnTo>
                  <a:lnTo>
                    <a:pt x="7309989" y="1685926"/>
                  </a:lnTo>
                  <a:lnTo>
                    <a:pt x="7438577" y="1741488"/>
                  </a:lnTo>
                  <a:lnTo>
                    <a:pt x="7565577" y="1792288"/>
                  </a:lnTo>
                  <a:lnTo>
                    <a:pt x="7630041" y="1816768"/>
                  </a:lnTo>
                  <a:lnTo>
                    <a:pt x="6282333" y="1816768"/>
                  </a:lnTo>
                  <a:lnTo>
                    <a:pt x="6149527" y="1784351"/>
                  </a:lnTo>
                  <a:lnTo>
                    <a:pt x="5938389" y="1728788"/>
                  </a:lnTo>
                  <a:lnTo>
                    <a:pt x="5717727" y="1663701"/>
                  </a:lnTo>
                  <a:lnTo>
                    <a:pt x="5484364" y="1595438"/>
                  </a:lnTo>
                  <a:lnTo>
                    <a:pt x="5238302" y="1520825"/>
                  </a:lnTo>
                  <a:lnTo>
                    <a:pt x="4982714" y="1436688"/>
                  </a:lnTo>
                  <a:lnTo>
                    <a:pt x="4717602" y="1346200"/>
                  </a:lnTo>
                  <a:lnTo>
                    <a:pt x="4439789" y="1246188"/>
                  </a:lnTo>
                  <a:lnTo>
                    <a:pt x="4149277" y="1136650"/>
                  </a:lnTo>
                  <a:lnTo>
                    <a:pt x="3847652" y="1023938"/>
                  </a:lnTo>
                  <a:lnTo>
                    <a:pt x="3533327" y="898525"/>
                  </a:lnTo>
                  <a:lnTo>
                    <a:pt x="3206302" y="765175"/>
                  </a:lnTo>
                  <a:lnTo>
                    <a:pt x="3204714" y="763588"/>
                  </a:lnTo>
                  <a:lnTo>
                    <a:pt x="3190427" y="757238"/>
                  </a:lnTo>
                  <a:lnTo>
                    <a:pt x="3168202" y="749300"/>
                  </a:lnTo>
                  <a:lnTo>
                    <a:pt x="3134864" y="738188"/>
                  </a:lnTo>
                  <a:lnTo>
                    <a:pt x="3096764" y="727075"/>
                  </a:lnTo>
                  <a:lnTo>
                    <a:pt x="3049139" y="715963"/>
                  </a:lnTo>
                  <a:lnTo>
                    <a:pt x="2990402" y="704850"/>
                  </a:lnTo>
                  <a:lnTo>
                    <a:pt x="2926902" y="693738"/>
                  </a:lnTo>
                  <a:lnTo>
                    <a:pt x="2855464" y="682625"/>
                  </a:lnTo>
                  <a:lnTo>
                    <a:pt x="2774502" y="674688"/>
                  </a:lnTo>
                  <a:lnTo>
                    <a:pt x="2688777" y="671513"/>
                  </a:lnTo>
                  <a:lnTo>
                    <a:pt x="2595114" y="671513"/>
                  </a:lnTo>
                  <a:lnTo>
                    <a:pt x="2495102" y="674688"/>
                  </a:lnTo>
                  <a:lnTo>
                    <a:pt x="2387152" y="682625"/>
                  </a:lnTo>
                  <a:lnTo>
                    <a:pt x="2269677" y="696913"/>
                  </a:lnTo>
                  <a:lnTo>
                    <a:pt x="2150614" y="719138"/>
                  </a:lnTo>
                  <a:lnTo>
                    <a:pt x="2023614" y="746125"/>
                  </a:lnTo>
                  <a:lnTo>
                    <a:pt x="1890264" y="782638"/>
                  </a:lnTo>
                  <a:lnTo>
                    <a:pt x="1748977" y="827088"/>
                  </a:lnTo>
                  <a:lnTo>
                    <a:pt x="1606102" y="882650"/>
                  </a:lnTo>
                  <a:lnTo>
                    <a:pt x="1455289" y="946150"/>
                  </a:lnTo>
                  <a:lnTo>
                    <a:pt x="1301302" y="1020763"/>
                  </a:lnTo>
                  <a:lnTo>
                    <a:pt x="1139377" y="1106488"/>
                  </a:lnTo>
                  <a:lnTo>
                    <a:pt x="974277" y="1206500"/>
                  </a:lnTo>
                  <a:lnTo>
                    <a:pt x="804414" y="1317625"/>
                  </a:lnTo>
                  <a:lnTo>
                    <a:pt x="629789" y="1443038"/>
                  </a:lnTo>
                  <a:lnTo>
                    <a:pt x="450402" y="1581151"/>
                  </a:lnTo>
                  <a:lnTo>
                    <a:pt x="266252" y="1736726"/>
                  </a:lnTo>
                  <a:lnTo>
                    <a:pt x="179477" y="1816768"/>
                  </a:lnTo>
                  <a:lnTo>
                    <a:pt x="0" y="1816768"/>
                  </a:lnTo>
                  <a:lnTo>
                    <a:pt x="23364" y="1789113"/>
                  </a:lnTo>
                  <a:lnTo>
                    <a:pt x="105914" y="1692276"/>
                  </a:lnTo>
                  <a:lnTo>
                    <a:pt x="191639" y="1592263"/>
                  </a:lnTo>
                  <a:lnTo>
                    <a:pt x="286889" y="1492250"/>
                  </a:lnTo>
                  <a:lnTo>
                    <a:pt x="386902" y="1389063"/>
                  </a:lnTo>
                  <a:lnTo>
                    <a:pt x="491677" y="1287463"/>
                  </a:lnTo>
                  <a:lnTo>
                    <a:pt x="599627" y="1181100"/>
                  </a:lnTo>
                  <a:lnTo>
                    <a:pt x="715514" y="1079500"/>
                  </a:lnTo>
                  <a:lnTo>
                    <a:pt x="834577" y="976313"/>
                  </a:lnTo>
                  <a:lnTo>
                    <a:pt x="963164" y="876300"/>
                  </a:lnTo>
                  <a:lnTo>
                    <a:pt x="1093339" y="779463"/>
                  </a:lnTo>
                  <a:lnTo>
                    <a:pt x="1228277" y="685800"/>
                  </a:lnTo>
                  <a:lnTo>
                    <a:pt x="1369564" y="593725"/>
                  </a:lnTo>
                  <a:lnTo>
                    <a:pt x="1517202" y="508000"/>
                  </a:lnTo>
                  <a:lnTo>
                    <a:pt x="1666427" y="423863"/>
                  </a:lnTo>
                  <a:lnTo>
                    <a:pt x="1823589" y="346075"/>
                  </a:lnTo>
                  <a:lnTo>
                    <a:pt x="1985514" y="277813"/>
                  </a:lnTo>
                  <a:lnTo>
                    <a:pt x="2150614" y="211138"/>
                  </a:lnTo>
                  <a:lnTo>
                    <a:pt x="2320477" y="155575"/>
                  </a:lnTo>
                  <a:lnTo>
                    <a:pt x="2498277" y="104775"/>
                  </a:lnTo>
                  <a:lnTo>
                    <a:pt x="2674489" y="66675"/>
                  </a:lnTo>
                  <a:lnTo>
                    <a:pt x="2860227" y="33338"/>
                  </a:lnTo>
                  <a:lnTo>
                    <a:pt x="3049139" y="14288"/>
                  </a:lnTo>
                  <a:lnTo>
                    <a:pt x="3242814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24000">
                  <a:schemeClr val="bg1">
                    <a:alpha val="38000"/>
                  </a:schemeClr>
                </a:gs>
                <a:gs pos="52000">
                  <a:schemeClr val="bg1">
                    <a:alpha val="0"/>
                  </a:schemeClr>
                </a:gs>
                <a:gs pos="78000">
                  <a:schemeClr val="bg1">
                    <a:alpha val="0"/>
                  </a:schemeClr>
                </a:gs>
              </a:gsLst>
              <a:lin ang="0" scaled="1"/>
            </a:gra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 rot="10800000" flipV="1">
              <a:off x="3710363" y="4312202"/>
              <a:ext cx="5432118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91197" h="1325517">
                  <a:moveTo>
                    <a:pt x="4691197" y="0"/>
                  </a:moveTo>
                  <a:lnTo>
                    <a:pt x="4377663" y="288561"/>
                  </a:lnTo>
                  <a:lnTo>
                    <a:pt x="4051524" y="520237"/>
                  </a:lnTo>
                  <a:lnTo>
                    <a:pt x="3725872" y="727345"/>
                  </a:lnTo>
                  <a:lnTo>
                    <a:pt x="3394787" y="888573"/>
                  </a:lnTo>
                  <a:lnTo>
                    <a:pt x="3055037" y="1023497"/>
                  </a:lnTo>
                  <a:lnTo>
                    <a:pt x="2724881" y="1135798"/>
                  </a:lnTo>
                  <a:lnTo>
                    <a:pt x="2397820" y="1209108"/>
                  </a:lnTo>
                  <a:lnTo>
                    <a:pt x="2063676" y="1270992"/>
                  </a:lnTo>
                  <a:lnTo>
                    <a:pt x="1754234" y="1308635"/>
                  </a:lnTo>
                  <a:lnTo>
                    <a:pt x="1450822" y="1318047"/>
                  </a:lnTo>
                  <a:lnTo>
                    <a:pt x="1163063" y="1325517"/>
                  </a:lnTo>
                  <a:lnTo>
                    <a:pt x="889408" y="1311547"/>
                  </a:lnTo>
                  <a:lnTo>
                    <a:pt x="646010" y="1294129"/>
                  </a:lnTo>
                  <a:lnTo>
                    <a:pt x="423763" y="1271318"/>
                  </a:lnTo>
                  <a:lnTo>
                    <a:pt x="228211" y="1239449"/>
                  </a:lnTo>
                  <a:lnTo>
                    <a:pt x="60890" y="1213613"/>
                  </a:lnTo>
                  <a:lnTo>
                    <a:pt x="0" y="1200604"/>
                  </a:lnTo>
                  <a:lnTo>
                    <a:pt x="0" y="573987"/>
                  </a:lnTo>
                  <a:lnTo>
                    <a:pt x="72150" y="628283"/>
                  </a:lnTo>
                  <a:lnTo>
                    <a:pt x="329127" y="767119"/>
                  </a:lnTo>
                  <a:lnTo>
                    <a:pt x="589152" y="867174"/>
                  </a:lnTo>
                  <a:lnTo>
                    <a:pt x="868378" y="946438"/>
                  </a:lnTo>
                  <a:lnTo>
                    <a:pt x="1151063" y="987230"/>
                  </a:lnTo>
                  <a:lnTo>
                    <a:pt x="1439825" y="999581"/>
                  </a:lnTo>
                  <a:lnTo>
                    <a:pt x="1737647" y="994040"/>
                  </a:lnTo>
                  <a:lnTo>
                    <a:pt x="2026975" y="956947"/>
                  </a:lnTo>
                  <a:lnTo>
                    <a:pt x="2323291" y="911653"/>
                  </a:lnTo>
                  <a:lnTo>
                    <a:pt x="2613106" y="849991"/>
                  </a:lnTo>
                  <a:lnTo>
                    <a:pt x="2886766" y="770338"/>
                  </a:lnTo>
                  <a:lnTo>
                    <a:pt x="3155918" y="689501"/>
                  </a:lnTo>
                  <a:lnTo>
                    <a:pt x="3407391" y="600041"/>
                  </a:lnTo>
                  <a:lnTo>
                    <a:pt x="3649881" y="503595"/>
                  </a:lnTo>
                  <a:lnTo>
                    <a:pt x="3867121" y="411667"/>
                  </a:lnTo>
                  <a:lnTo>
                    <a:pt x="4068221" y="326204"/>
                  </a:lnTo>
                  <a:lnTo>
                    <a:pt x="4250196" y="236654"/>
                  </a:lnTo>
                  <a:lnTo>
                    <a:pt x="4394343" y="163695"/>
                  </a:lnTo>
                  <a:cubicBezTo>
                    <a:pt x="4437479" y="140088"/>
                    <a:pt x="4480204" y="116173"/>
                    <a:pt x="4523339" y="92566"/>
                  </a:cubicBezTo>
                  <a:cubicBezTo>
                    <a:pt x="4553110" y="75796"/>
                    <a:pt x="4583291" y="59334"/>
                    <a:pt x="4613062" y="42564"/>
                  </a:cubicBezTo>
                  <a:lnTo>
                    <a:pt x="4668476" y="14972"/>
                  </a:lnTo>
                  <a:cubicBezTo>
                    <a:pt x="4676202" y="10014"/>
                    <a:pt x="4683471" y="4958"/>
                    <a:pt x="4691197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1000"/>
                  </a:schemeClr>
                </a:gs>
                <a:gs pos="78000">
                  <a:schemeClr val="bg1">
                    <a:alpha val="24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11065" y="1840237"/>
              <a:ext cx="3731416" cy="1958617"/>
            </a:xfrm>
            <a:custGeom>
              <a:avLst/>
              <a:gdLst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207824 w 3731416"/>
                <a:gd name="connsiteY31" fmla="*/ 1958617 h 1958617"/>
                <a:gd name="connsiteX32" fmla="*/ 0 w 3731416"/>
                <a:gd name="connsiteY32" fmla="*/ 1958617 h 1958617"/>
                <a:gd name="connsiteX33" fmla="*/ 27054 w 3731416"/>
                <a:gd name="connsiteY33" fmla="*/ 1928778 h 1958617"/>
                <a:gd name="connsiteX34" fmla="*/ 122642 w 3731416"/>
                <a:gd name="connsiteY34" fmla="*/ 1824294 h 1958617"/>
                <a:gd name="connsiteX35" fmla="*/ 221907 w 3731416"/>
                <a:gd name="connsiteY35" fmla="*/ 1716383 h 1958617"/>
                <a:gd name="connsiteX36" fmla="*/ 332200 w 3731416"/>
                <a:gd name="connsiteY36" fmla="*/ 1608472 h 1958617"/>
                <a:gd name="connsiteX37" fmla="*/ 448009 w 3731416"/>
                <a:gd name="connsiteY37" fmla="*/ 1497137 h 1958617"/>
                <a:gd name="connsiteX38" fmla="*/ 569332 w 3731416"/>
                <a:gd name="connsiteY38" fmla="*/ 1387513 h 1958617"/>
                <a:gd name="connsiteX39" fmla="*/ 694332 w 3731416"/>
                <a:gd name="connsiteY39" fmla="*/ 1272751 h 1958617"/>
                <a:gd name="connsiteX40" fmla="*/ 828522 w 3731416"/>
                <a:gd name="connsiteY40" fmla="*/ 1163128 h 1958617"/>
                <a:gd name="connsiteX41" fmla="*/ 966389 w 3731416"/>
                <a:gd name="connsiteY41" fmla="*/ 1051792 h 1958617"/>
                <a:gd name="connsiteX42" fmla="*/ 1115285 w 3731416"/>
                <a:gd name="connsiteY42" fmla="*/ 943881 h 1958617"/>
                <a:gd name="connsiteX43" fmla="*/ 1266020 w 3731416"/>
                <a:gd name="connsiteY43" fmla="*/ 839397 h 1958617"/>
                <a:gd name="connsiteX44" fmla="*/ 1422270 w 3731416"/>
                <a:gd name="connsiteY44" fmla="*/ 738337 h 1958617"/>
                <a:gd name="connsiteX45" fmla="*/ 1585872 w 3731416"/>
                <a:gd name="connsiteY45" fmla="*/ 638991 h 1958617"/>
                <a:gd name="connsiteX46" fmla="*/ 1756828 w 3731416"/>
                <a:gd name="connsiteY46" fmla="*/ 546497 h 1958617"/>
                <a:gd name="connsiteX47" fmla="*/ 1929621 w 3731416"/>
                <a:gd name="connsiteY47" fmla="*/ 455715 h 1958617"/>
                <a:gd name="connsiteX48" fmla="*/ 2111605 w 3731416"/>
                <a:gd name="connsiteY48" fmla="*/ 371785 h 1958617"/>
                <a:gd name="connsiteX49" fmla="*/ 2299104 w 3731416"/>
                <a:gd name="connsiteY49" fmla="*/ 298132 h 1958617"/>
                <a:gd name="connsiteX50" fmla="*/ 2490280 w 3731416"/>
                <a:gd name="connsiteY50" fmla="*/ 226192 h 1958617"/>
                <a:gd name="connsiteX51" fmla="*/ 2686971 w 3731416"/>
                <a:gd name="connsiteY51" fmla="*/ 166241 h 1958617"/>
                <a:gd name="connsiteX52" fmla="*/ 2892852 w 3731416"/>
                <a:gd name="connsiteY52" fmla="*/ 111429 h 1958617"/>
                <a:gd name="connsiteX53" fmla="*/ 3096895 w 3731416"/>
                <a:gd name="connsiteY53" fmla="*/ 70321 h 1958617"/>
                <a:gd name="connsiteX54" fmla="*/ 3311969 w 3731416"/>
                <a:gd name="connsiteY54" fmla="*/ 34351 h 1958617"/>
                <a:gd name="connsiteX55" fmla="*/ 3530717 w 3731416"/>
                <a:gd name="connsiteY55" fmla="*/ 13797 h 1958617"/>
                <a:gd name="connsiteX56" fmla="*/ 3731416 w 3731416"/>
                <a:gd name="connsiteY56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0 w 3731416"/>
                <a:gd name="connsiteY31" fmla="*/ 1958617 h 1958617"/>
                <a:gd name="connsiteX32" fmla="*/ 27054 w 3731416"/>
                <a:gd name="connsiteY32" fmla="*/ 1928778 h 1958617"/>
                <a:gd name="connsiteX33" fmla="*/ 122642 w 3731416"/>
                <a:gd name="connsiteY33" fmla="*/ 1824294 h 1958617"/>
                <a:gd name="connsiteX34" fmla="*/ 221907 w 3731416"/>
                <a:gd name="connsiteY34" fmla="*/ 1716383 h 1958617"/>
                <a:gd name="connsiteX35" fmla="*/ 332200 w 3731416"/>
                <a:gd name="connsiteY35" fmla="*/ 1608472 h 1958617"/>
                <a:gd name="connsiteX36" fmla="*/ 448009 w 3731416"/>
                <a:gd name="connsiteY36" fmla="*/ 1497137 h 1958617"/>
                <a:gd name="connsiteX37" fmla="*/ 569332 w 3731416"/>
                <a:gd name="connsiteY37" fmla="*/ 1387513 h 1958617"/>
                <a:gd name="connsiteX38" fmla="*/ 694332 w 3731416"/>
                <a:gd name="connsiteY38" fmla="*/ 1272751 h 1958617"/>
                <a:gd name="connsiteX39" fmla="*/ 828522 w 3731416"/>
                <a:gd name="connsiteY39" fmla="*/ 1163128 h 1958617"/>
                <a:gd name="connsiteX40" fmla="*/ 966389 w 3731416"/>
                <a:gd name="connsiteY40" fmla="*/ 1051792 h 1958617"/>
                <a:gd name="connsiteX41" fmla="*/ 1115285 w 3731416"/>
                <a:gd name="connsiteY41" fmla="*/ 943881 h 1958617"/>
                <a:gd name="connsiteX42" fmla="*/ 1266020 w 3731416"/>
                <a:gd name="connsiteY42" fmla="*/ 839397 h 1958617"/>
                <a:gd name="connsiteX43" fmla="*/ 1422270 w 3731416"/>
                <a:gd name="connsiteY43" fmla="*/ 738337 h 1958617"/>
                <a:gd name="connsiteX44" fmla="*/ 1585872 w 3731416"/>
                <a:gd name="connsiteY44" fmla="*/ 638991 h 1958617"/>
                <a:gd name="connsiteX45" fmla="*/ 1756828 w 3731416"/>
                <a:gd name="connsiteY45" fmla="*/ 546497 h 1958617"/>
                <a:gd name="connsiteX46" fmla="*/ 1929621 w 3731416"/>
                <a:gd name="connsiteY46" fmla="*/ 455715 h 1958617"/>
                <a:gd name="connsiteX47" fmla="*/ 2111605 w 3731416"/>
                <a:gd name="connsiteY47" fmla="*/ 371785 h 1958617"/>
                <a:gd name="connsiteX48" fmla="*/ 2299104 w 3731416"/>
                <a:gd name="connsiteY48" fmla="*/ 298132 h 1958617"/>
                <a:gd name="connsiteX49" fmla="*/ 2490280 w 3731416"/>
                <a:gd name="connsiteY49" fmla="*/ 226192 h 1958617"/>
                <a:gd name="connsiteX50" fmla="*/ 2686971 w 3731416"/>
                <a:gd name="connsiteY50" fmla="*/ 166241 h 1958617"/>
                <a:gd name="connsiteX51" fmla="*/ 2892852 w 3731416"/>
                <a:gd name="connsiteY51" fmla="*/ 111429 h 1958617"/>
                <a:gd name="connsiteX52" fmla="*/ 3096895 w 3731416"/>
                <a:gd name="connsiteY52" fmla="*/ 70321 h 1958617"/>
                <a:gd name="connsiteX53" fmla="*/ 3311969 w 3731416"/>
                <a:gd name="connsiteY53" fmla="*/ 34351 h 1958617"/>
                <a:gd name="connsiteX54" fmla="*/ 3530717 w 3731416"/>
                <a:gd name="connsiteY54" fmla="*/ 13797 h 1958617"/>
                <a:gd name="connsiteX55" fmla="*/ 3731416 w 3731416"/>
                <a:gd name="connsiteY55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0 w 3731416"/>
                <a:gd name="connsiteY30" fmla="*/ 1958617 h 1958617"/>
                <a:gd name="connsiteX31" fmla="*/ 27054 w 3731416"/>
                <a:gd name="connsiteY31" fmla="*/ 1928778 h 1958617"/>
                <a:gd name="connsiteX32" fmla="*/ 122642 w 3731416"/>
                <a:gd name="connsiteY32" fmla="*/ 1824294 h 1958617"/>
                <a:gd name="connsiteX33" fmla="*/ 221907 w 3731416"/>
                <a:gd name="connsiteY33" fmla="*/ 1716383 h 1958617"/>
                <a:gd name="connsiteX34" fmla="*/ 332200 w 3731416"/>
                <a:gd name="connsiteY34" fmla="*/ 1608472 h 1958617"/>
                <a:gd name="connsiteX35" fmla="*/ 448009 w 3731416"/>
                <a:gd name="connsiteY35" fmla="*/ 1497137 h 1958617"/>
                <a:gd name="connsiteX36" fmla="*/ 569332 w 3731416"/>
                <a:gd name="connsiteY36" fmla="*/ 1387513 h 1958617"/>
                <a:gd name="connsiteX37" fmla="*/ 694332 w 3731416"/>
                <a:gd name="connsiteY37" fmla="*/ 1272751 h 1958617"/>
                <a:gd name="connsiteX38" fmla="*/ 828522 w 3731416"/>
                <a:gd name="connsiteY38" fmla="*/ 1163128 h 1958617"/>
                <a:gd name="connsiteX39" fmla="*/ 966389 w 3731416"/>
                <a:gd name="connsiteY39" fmla="*/ 1051792 h 1958617"/>
                <a:gd name="connsiteX40" fmla="*/ 1115285 w 3731416"/>
                <a:gd name="connsiteY40" fmla="*/ 943881 h 1958617"/>
                <a:gd name="connsiteX41" fmla="*/ 1266020 w 3731416"/>
                <a:gd name="connsiteY41" fmla="*/ 839397 h 1958617"/>
                <a:gd name="connsiteX42" fmla="*/ 1422270 w 3731416"/>
                <a:gd name="connsiteY42" fmla="*/ 738337 h 1958617"/>
                <a:gd name="connsiteX43" fmla="*/ 1585872 w 3731416"/>
                <a:gd name="connsiteY43" fmla="*/ 638991 h 1958617"/>
                <a:gd name="connsiteX44" fmla="*/ 1756828 w 3731416"/>
                <a:gd name="connsiteY44" fmla="*/ 546497 h 1958617"/>
                <a:gd name="connsiteX45" fmla="*/ 1929621 w 3731416"/>
                <a:gd name="connsiteY45" fmla="*/ 455715 h 1958617"/>
                <a:gd name="connsiteX46" fmla="*/ 2111605 w 3731416"/>
                <a:gd name="connsiteY46" fmla="*/ 371785 h 1958617"/>
                <a:gd name="connsiteX47" fmla="*/ 2299104 w 3731416"/>
                <a:gd name="connsiteY47" fmla="*/ 298132 h 1958617"/>
                <a:gd name="connsiteX48" fmla="*/ 2490280 w 3731416"/>
                <a:gd name="connsiteY48" fmla="*/ 226192 h 1958617"/>
                <a:gd name="connsiteX49" fmla="*/ 2686971 w 3731416"/>
                <a:gd name="connsiteY49" fmla="*/ 166241 h 1958617"/>
                <a:gd name="connsiteX50" fmla="*/ 2892852 w 3731416"/>
                <a:gd name="connsiteY50" fmla="*/ 111429 h 1958617"/>
                <a:gd name="connsiteX51" fmla="*/ 3096895 w 3731416"/>
                <a:gd name="connsiteY51" fmla="*/ 70321 h 1958617"/>
                <a:gd name="connsiteX52" fmla="*/ 3311969 w 3731416"/>
                <a:gd name="connsiteY52" fmla="*/ 34351 h 1958617"/>
                <a:gd name="connsiteX53" fmla="*/ 3530717 w 3731416"/>
                <a:gd name="connsiteY53" fmla="*/ 13797 h 1958617"/>
                <a:gd name="connsiteX54" fmla="*/ 3731416 w 3731416"/>
                <a:gd name="connsiteY54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0 w 3731416"/>
                <a:gd name="connsiteY29" fmla="*/ 1958617 h 1958617"/>
                <a:gd name="connsiteX30" fmla="*/ 27054 w 3731416"/>
                <a:gd name="connsiteY30" fmla="*/ 1928778 h 1958617"/>
                <a:gd name="connsiteX31" fmla="*/ 122642 w 3731416"/>
                <a:gd name="connsiteY31" fmla="*/ 1824294 h 1958617"/>
                <a:gd name="connsiteX32" fmla="*/ 221907 w 3731416"/>
                <a:gd name="connsiteY32" fmla="*/ 1716383 h 1958617"/>
                <a:gd name="connsiteX33" fmla="*/ 332200 w 3731416"/>
                <a:gd name="connsiteY33" fmla="*/ 1608472 h 1958617"/>
                <a:gd name="connsiteX34" fmla="*/ 448009 w 3731416"/>
                <a:gd name="connsiteY34" fmla="*/ 1497137 h 1958617"/>
                <a:gd name="connsiteX35" fmla="*/ 569332 w 3731416"/>
                <a:gd name="connsiteY35" fmla="*/ 1387513 h 1958617"/>
                <a:gd name="connsiteX36" fmla="*/ 694332 w 3731416"/>
                <a:gd name="connsiteY36" fmla="*/ 1272751 h 1958617"/>
                <a:gd name="connsiteX37" fmla="*/ 828522 w 3731416"/>
                <a:gd name="connsiteY37" fmla="*/ 1163128 h 1958617"/>
                <a:gd name="connsiteX38" fmla="*/ 966389 w 3731416"/>
                <a:gd name="connsiteY38" fmla="*/ 1051792 h 1958617"/>
                <a:gd name="connsiteX39" fmla="*/ 1115285 w 3731416"/>
                <a:gd name="connsiteY39" fmla="*/ 943881 h 1958617"/>
                <a:gd name="connsiteX40" fmla="*/ 1266020 w 3731416"/>
                <a:gd name="connsiteY40" fmla="*/ 839397 h 1958617"/>
                <a:gd name="connsiteX41" fmla="*/ 1422270 w 3731416"/>
                <a:gd name="connsiteY41" fmla="*/ 738337 h 1958617"/>
                <a:gd name="connsiteX42" fmla="*/ 1585872 w 3731416"/>
                <a:gd name="connsiteY42" fmla="*/ 638991 h 1958617"/>
                <a:gd name="connsiteX43" fmla="*/ 1756828 w 3731416"/>
                <a:gd name="connsiteY43" fmla="*/ 546497 h 1958617"/>
                <a:gd name="connsiteX44" fmla="*/ 1929621 w 3731416"/>
                <a:gd name="connsiteY44" fmla="*/ 455715 h 1958617"/>
                <a:gd name="connsiteX45" fmla="*/ 2111605 w 3731416"/>
                <a:gd name="connsiteY45" fmla="*/ 371785 h 1958617"/>
                <a:gd name="connsiteX46" fmla="*/ 2299104 w 3731416"/>
                <a:gd name="connsiteY46" fmla="*/ 298132 h 1958617"/>
                <a:gd name="connsiteX47" fmla="*/ 2490280 w 3731416"/>
                <a:gd name="connsiteY47" fmla="*/ 226192 h 1958617"/>
                <a:gd name="connsiteX48" fmla="*/ 2686971 w 3731416"/>
                <a:gd name="connsiteY48" fmla="*/ 166241 h 1958617"/>
                <a:gd name="connsiteX49" fmla="*/ 2892852 w 3731416"/>
                <a:gd name="connsiteY49" fmla="*/ 111429 h 1958617"/>
                <a:gd name="connsiteX50" fmla="*/ 3096895 w 3731416"/>
                <a:gd name="connsiteY50" fmla="*/ 70321 h 1958617"/>
                <a:gd name="connsiteX51" fmla="*/ 3311969 w 3731416"/>
                <a:gd name="connsiteY51" fmla="*/ 34351 h 1958617"/>
                <a:gd name="connsiteX52" fmla="*/ 3530717 w 3731416"/>
                <a:gd name="connsiteY52" fmla="*/ 13797 h 1958617"/>
                <a:gd name="connsiteX53" fmla="*/ 3731416 w 3731416"/>
                <a:gd name="connsiteY53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0 w 3731416"/>
                <a:gd name="connsiteY28" fmla="*/ 1958617 h 1958617"/>
                <a:gd name="connsiteX29" fmla="*/ 27054 w 3731416"/>
                <a:gd name="connsiteY29" fmla="*/ 1928778 h 1958617"/>
                <a:gd name="connsiteX30" fmla="*/ 122642 w 3731416"/>
                <a:gd name="connsiteY30" fmla="*/ 1824294 h 1958617"/>
                <a:gd name="connsiteX31" fmla="*/ 221907 w 3731416"/>
                <a:gd name="connsiteY31" fmla="*/ 1716383 h 1958617"/>
                <a:gd name="connsiteX32" fmla="*/ 332200 w 3731416"/>
                <a:gd name="connsiteY32" fmla="*/ 1608472 h 1958617"/>
                <a:gd name="connsiteX33" fmla="*/ 448009 w 3731416"/>
                <a:gd name="connsiteY33" fmla="*/ 1497137 h 1958617"/>
                <a:gd name="connsiteX34" fmla="*/ 569332 w 3731416"/>
                <a:gd name="connsiteY34" fmla="*/ 1387513 h 1958617"/>
                <a:gd name="connsiteX35" fmla="*/ 694332 w 3731416"/>
                <a:gd name="connsiteY35" fmla="*/ 1272751 h 1958617"/>
                <a:gd name="connsiteX36" fmla="*/ 828522 w 3731416"/>
                <a:gd name="connsiteY36" fmla="*/ 1163128 h 1958617"/>
                <a:gd name="connsiteX37" fmla="*/ 966389 w 3731416"/>
                <a:gd name="connsiteY37" fmla="*/ 1051792 h 1958617"/>
                <a:gd name="connsiteX38" fmla="*/ 1115285 w 3731416"/>
                <a:gd name="connsiteY38" fmla="*/ 943881 h 1958617"/>
                <a:gd name="connsiteX39" fmla="*/ 1266020 w 3731416"/>
                <a:gd name="connsiteY39" fmla="*/ 839397 h 1958617"/>
                <a:gd name="connsiteX40" fmla="*/ 1422270 w 3731416"/>
                <a:gd name="connsiteY40" fmla="*/ 738337 h 1958617"/>
                <a:gd name="connsiteX41" fmla="*/ 1585872 w 3731416"/>
                <a:gd name="connsiteY41" fmla="*/ 638991 h 1958617"/>
                <a:gd name="connsiteX42" fmla="*/ 1756828 w 3731416"/>
                <a:gd name="connsiteY42" fmla="*/ 546497 h 1958617"/>
                <a:gd name="connsiteX43" fmla="*/ 1929621 w 3731416"/>
                <a:gd name="connsiteY43" fmla="*/ 455715 h 1958617"/>
                <a:gd name="connsiteX44" fmla="*/ 2111605 w 3731416"/>
                <a:gd name="connsiteY44" fmla="*/ 371785 h 1958617"/>
                <a:gd name="connsiteX45" fmla="*/ 2299104 w 3731416"/>
                <a:gd name="connsiteY45" fmla="*/ 298132 h 1958617"/>
                <a:gd name="connsiteX46" fmla="*/ 2490280 w 3731416"/>
                <a:gd name="connsiteY46" fmla="*/ 226192 h 1958617"/>
                <a:gd name="connsiteX47" fmla="*/ 2686971 w 3731416"/>
                <a:gd name="connsiteY47" fmla="*/ 166241 h 1958617"/>
                <a:gd name="connsiteX48" fmla="*/ 2892852 w 3731416"/>
                <a:gd name="connsiteY48" fmla="*/ 111429 h 1958617"/>
                <a:gd name="connsiteX49" fmla="*/ 3096895 w 3731416"/>
                <a:gd name="connsiteY49" fmla="*/ 70321 h 1958617"/>
                <a:gd name="connsiteX50" fmla="*/ 3311969 w 3731416"/>
                <a:gd name="connsiteY50" fmla="*/ 34351 h 1958617"/>
                <a:gd name="connsiteX51" fmla="*/ 3530717 w 3731416"/>
                <a:gd name="connsiteY51" fmla="*/ 13797 h 1958617"/>
                <a:gd name="connsiteX52" fmla="*/ 3731416 w 3731416"/>
                <a:gd name="connsiteY52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0 w 3731416"/>
                <a:gd name="connsiteY27" fmla="*/ 1958617 h 1958617"/>
                <a:gd name="connsiteX28" fmla="*/ 27054 w 3731416"/>
                <a:gd name="connsiteY28" fmla="*/ 1928778 h 1958617"/>
                <a:gd name="connsiteX29" fmla="*/ 122642 w 3731416"/>
                <a:gd name="connsiteY29" fmla="*/ 1824294 h 1958617"/>
                <a:gd name="connsiteX30" fmla="*/ 221907 w 3731416"/>
                <a:gd name="connsiteY30" fmla="*/ 1716383 h 1958617"/>
                <a:gd name="connsiteX31" fmla="*/ 332200 w 3731416"/>
                <a:gd name="connsiteY31" fmla="*/ 1608472 h 1958617"/>
                <a:gd name="connsiteX32" fmla="*/ 448009 w 3731416"/>
                <a:gd name="connsiteY32" fmla="*/ 1497137 h 1958617"/>
                <a:gd name="connsiteX33" fmla="*/ 569332 w 3731416"/>
                <a:gd name="connsiteY33" fmla="*/ 1387513 h 1958617"/>
                <a:gd name="connsiteX34" fmla="*/ 694332 w 3731416"/>
                <a:gd name="connsiteY34" fmla="*/ 1272751 h 1958617"/>
                <a:gd name="connsiteX35" fmla="*/ 828522 w 3731416"/>
                <a:gd name="connsiteY35" fmla="*/ 1163128 h 1958617"/>
                <a:gd name="connsiteX36" fmla="*/ 966389 w 3731416"/>
                <a:gd name="connsiteY36" fmla="*/ 1051792 h 1958617"/>
                <a:gd name="connsiteX37" fmla="*/ 1115285 w 3731416"/>
                <a:gd name="connsiteY37" fmla="*/ 943881 h 1958617"/>
                <a:gd name="connsiteX38" fmla="*/ 1266020 w 3731416"/>
                <a:gd name="connsiteY38" fmla="*/ 839397 h 1958617"/>
                <a:gd name="connsiteX39" fmla="*/ 1422270 w 3731416"/>
                <a:gd name="connsiteY39" fmla="*/ 738337 h 1958617"/>
                <a:gd name="connsiteX40" fmla="*/ 1585872 w 3731416"/>
                <a:gd name="connsiteY40" fmla="*/ 638991 h 1958617"/>
                <a:gd name="connsiteX41" fmla="*/ 1756828 w 3731416"/>
                <a:gd name="connsiteY41" fmla="*/ 546497 h 1958617"/>
                <a:gd name="connsiteX42" fmla="*/ 1929621 w 3731416"/>
                <a:gd name="connsiteY42" fmla="*/ 455715 h 1958617"/>
                <a:gd name="connsiteX43" fmla="*/ 2111605 w 3731416"/>
                <a:gd name="connsiteY43" fmla="*/ 371785 h 1958617"/>
                <a:gd name="connsiteX44" fmla="*/ 2299104 w 3731416"/>
                <a:gd name="connsiteY44" fmla="*/ 298132 h 1958617"/>
                <a:gd name="connsiteX45" fmla="*/ 2490280 w 3731416"/>
                <a:gd name="connsiteY45" fmla="*/ 226192 h 1958617"/>
                <a:gd name="connsiteX46" fmla="*/ 2686971 w 3731416"/>
                <a:gd name="connsiteY46" fmla="*/ 166241 h 1958617"/>
                <a:gd name="connsiteX47" fmla="*/ 2892852 w 3731416"/>
                <a:gd name="connsiteY47" fmla="*/ 111429 h 1958617"/>
                <a:gd name="connsiteX48" fmla="*/ 3096895 w 3731416"/>
                <a:gd name="connsiteY48" fmla="*/ 70321 h 1958617"/>
                <a:gd name="connsiteX49" fmla="*/ 3311969 w 3731416"/>
                <a:gd name="connsiteY49" fmla="*/ 34351 h 1958617"/>
                <a:gd name="connsiteX50" fmla="*/ 3530717 w 3731416"/>
                <a:gd name="connsiteY50" fmla="*/ 13797 h 1958617"/>
                <a:gd name="connsiteX51" fmla="*/ 3731416 w 3731416"/>
                <a:gd name="connsiteY51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0 w 3731416"/>
                <a:gd name="connsiteY26" fmla="*/ 1958617 h 1958617"/>
                <a:gd name="connsiteX27" fmla="*/ 27054 w 3731416"/>
                <a:gd name="connsiteY27" fmla="*/ 1928778 h 1958617"/>
                <a:gd name="connsiteX28" fmla="*/ 122642 w 3731416"/>
                <a:gd name="connsiteY28" fmla="*/ 1824294 h 1958617"/>
                <a:gd name="connsiteX29" fmla="*/ 221907 w 3731416"/>
                <a:gd name="connsiteY29" fmla="*/ 1716383 h 1958617"/>
                <a:gd name="connsiteX30" fmla="*/ 332200 w 3731416"/>
                <a:gd name="connsiteY30" fmla="*/ 1608472 h 1958617"/>
                <a:gd name="connsiteX31" fmla="*/ 448009 w 3731416"/>
                <a:gd name="connsiteY31" fmla="*/ 1497137 h 1958617"/>
                <a:gd name="connsiteX32" fmla="*/ 569332 w 3731416"/>
                <a:gd name="connsiteY32" fmla="*/ 1387513 h 1958617"/>
                <a:gd name="connsiteX33" fmla="*/ 694332 w 3731416"/>
                <a:gd name="connsiteY33" fmla="*/ 1272751 h 1958617"/>
                <a:gd name="connsiteX34" fmla="*/ 828522 w 3731416"/>
                <a:gd name="connsiteY34" fmla="*/ 1163128 h 1958617"/>
                <a:gd name="connsiteX35" fmla="*/ 966389 w 3731416"/>
                <a:gd name="connsiteY35" fmla="*/ 1051792 h 1958617"/>
                <a:gd name="connsiteX36" fmla="*/ 1115285 w 3731416"/>
                <a:gd name="connsiteY36" fmla="*/ 943881 h 1958617"/>
                <a:gd name="connsiteX37" fmla="*/ 1266020 w 3731416"/>
                <a:gd name="connsiteY37" fmla="*/ 839397 h 1958617"/>
                <a:gd name="connsiteX38" fmla="*/ 1422270 w 3731416"/>
                <a:gd name="connsiteY38" fmla="*/ 738337 h 1958617"/>
                <a:gd name="connsiteX39" fmla="*/ 1585872 w 3731416"/>
                <a:gd name="connsiteY39" fmla="*/ 638991 h 1958617"/>
                <a:gd name="connsiteX40" fmla="*/ 1756828 w 3731416"/>
                <a:gd name="connsiteY40" fmla="*/ 546497 h 1958617"/>
                <a:gd name="connsiteX41" fmla="*/ 1929621 w 3731416"/>
                <a:gd name="connsiteY41" fmla="*/ 455715 h 1958617"/>
                <a:gd name="connsiteX42" fmla="*/ 2111605 w 3731416"/>
                <a:gd name="connsiteY42" fmla="*/ 371785 h 1958617"/>
                <a:gd name="connsiteX43" fmla="*/ 2299104 w 3731416"/>
                <a:gd name="connsiteY43" fmla="*/ 298132 h 1958617"/>
                <a:gd name="connsiteX44" fmla="*/ 2490280 w 3731416"/>
                <a:gd name="connsiteY44" fmla="*/ 226192 h 1958617"/>
                <a:gd name="connsiteX45" fmla="*/ 2686971 w 3731416"/>
                <a:gd name="connsiteY45" fmla="*/ 166241 h 1958617"/>
                <a:gd name="connsiteX46" fmla="*/ 2892852 w 3731416"/>
                <a:gd name="connsiteY46" fmla="*/ 111429 h 1958617"/>
                <a:gd name="connsiteX47" fmla="*/ 3096895 w 3731416"/>
                <a:gd name="connsiteY47" fmla="*/ 70321 h 1958617"/>
                <a:gd name="connsiteX48" fmla="*/ 3311969 w 3731416"/>
                <a:gd name="connsiteY48" fmla="*/ 34351 h 1958617"/>
                <a:gd name="connsiteX49" fmla="*/ 3530717 w 3731416"/>
                <a:gd name="connsiteY49" fmla="*/ 13797 h 1958617"/>
                <a:gd name="connsiteX50" fmla="*/ 3731416 w 3731416"/>
                <a:gd name="connsiteY50" fmla="*/ 0 h 195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31416" h="1958617">
                  <a:moveTo>
                    <a:pt x="3731416" y="0"/>
                  </a:moveTo>
                  <a:lnTo>
                    <a:pt x="3731416" y="831092"/>
                  </a:lnTo>
                  <a:lnTo>
                    <a:pt x="3712702" y="823981"/>
                  </a:lnTo>
                  <a:lnTo>
                    <a:pt x="3710863" y="822268"/>
                  </a:lnTo>
                  <a:lnTo>
                    <a:pt x="3694320" y="815417"/>
                  </a:lnTo>
                  <a:lnTo>
                    <a:pt x="3668585" y="806852"/>
                  </a:lnTo>
                  <a:lnTo>
                    <a:pt x="3629981" y="794862"/>
                  </a:lnTo>
                  <a:lnTo>
                    <a:pt x="3585864" y="782872"/>
                  </a:lnTo>
                  <a:lnTo>
                    <a:pt x="3530717" y="770882"/>
                  </a:lnTo>
                  <a:lnTo>
                    <a:pt x="3462703" y="758892"/>
                  </a:lnTo>
                  <a:lnTo>
                    <a:pt x="3389174" y="746902"/>
                  </a:lnTo>
                  <a:lnTo>
                    <a:pt x="3306453" y="734912"/>
                  </a:lnTo>
                  <a:lnTo>
                    <a:pt x="3212704" y="726348"/>
                  </a:lnTo>
                  <a:lnTo>
                    <a:pt x="3113440" y="722922"/>
                  </a:lnTo>
                  <a:lnTo>
                    <a:pt x="3004984" y="722922"/>
                  </a:lnTo>
                  <a:lnTo>
                    <a:pt x="2889176" y="726348"/>
                  </a:lnTo>
                  <a:lnTo>
                    <a:pt x="2764177" y="734912"/>
                  </a:lnTo>
                  <a:lnTo>
                    <a:pt x="2628148" y="750328"/>
                  </a:lnTo>
                  <a:lnTo>
                    <a:pt x="2490280" y="774308"/>
                  </a:lnTo>
                  <a:lnTo>
                    <a:pt x="2343222" y="803426"/>
                  </a:lnTo>
                  <a:lnTo>
                    <a:pt x="2188811" y="842823"/>
                  </a:lnTo>
                  <a:lnTo>
                    <a:pt x="2025209" y="890783"/>
                  </a:lnTo>
                  <a:lnTo>
                    <a:pt x="1859768" y="950733"/>
                  </a:lnTo>
                  <a:lnTo>
                    <a:pt x="1685136" y="1019247"/>
                  </a:lnTo>
                  <a:lnTo>
                    <a:pt x="1506829" y="1099752"/>
                  </a:lnTo>
                  <a:lnTo>
                    <a:pt x="1319329" y="1192247"/>
                  </a:lnTo>
                  <a:lnTo>
                    <a:pt x="0" y="1958617"/>
                  </a:lnTo>
                  <a:lnTo>
                    <a:pt x="27054" y="1928778"/>
                  </a:lnTo>
                  <a:lnTo>
                    <a:pt x="122642" y="1824294"/>
                  </a:lnTo>
                  <a:lnTo>
                    <a:pt x="221907" y="1716383"/>
                  </a:lnTo>
                  <a:lnTo>
                    <a:pt x="332200" y="1608472"/>
                  </a:lnTo>
                  <a:lnTo>
                    <a:pt x="448009" y="1497137"/>
                  </a:lnTo>
                  <a:lnTo>
                    <a:pt x="569332" y="1387513"/>
                  </a:lnTo>
                  <a:lnTo>
                    <a:pt x="694332" y="1272751"/>
                  </a:lnTo>
                  <a:lnTo>
                    <a:pt x="828522" y="1163128"/>
                  </a:lnTo>
                  <a:lnTo>
                    <a:pt x="966389" y="1051792"/>
                  </a:lnTo>
                  <a:lnTo>
                    <a:pt x="1115285" y="943881"/>
                  </a:lnTo>
                  <a:lnTo>
                    <a:pt x="1266020" y="839397"/>
                  </a:lnTo>
                  <a:lnTo>
                    <a:pt x="1422270" y="738337"/>
                  </a:lnTo>
                  <a:lnTo>
                    <a:pt x="1585872" y="638991"/>
                  </a:lnTo>
                  <a:lnTo>
                    <a:pt x="1756828" y="546497"/>
                  </a:lnTo>
                  <a:lnTo>
                    <a:pt x="1929621" y="455715"/>
                  </a:lnTo>
                  <a:lnTo>
                    <a:pt x="2111605" y="371785"/>
                  </a:lnTo>
                  <a:lnTo>
                    <a:pt x="2299104" y="298132"/>
                  </a:lnTo>
                  <a:lnTo>
                    <a:pt x="2490280" y="226192"/>
                  </a:lnTo>
                  <a:lnTo>
                    <a:pt x="2686971" y="166241"/>
                  </a:lnTo>
                  <a:lnTo>
                    <a:pt x="2892852" y="111429"/>
                  </a:lnTo>
                  <a:lnTo>
                    <a:pt x="3096895" y="70321"/>
                  </a:lnTo>
                  <a:lnTo>
                    <a:pt x="3311969" y="34351"/>
                  </a:lnTo>
                  <a:lnTo>
                    <a:pt x="3530717" y="13797"/>
                  </a:lnTo>
                  <a:lnTo>
                    <a:pt x="3731416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7000"/>
                  </a:scheme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3528" y="1082731"/>
            <a:ext cx="2352098" cy="5228422"/>
            <a:chOff x="-1" y="1026791"/>
            <a:chExt cx="2686052" cy="5605576"/>
          </a:xfrm>
          <a:solidFill>
            <a:schemeClr val="accent6">
              <a:lumMod val="75000"/>
            </a:schemeClr>
          </a:solidFill>
        </p:grpSpPr>
        <p:sp>
          <p:nvSpPr>
            <p:cNvPr id="66" name="Isosceles Triangle 65"/>
            <p:cNvSpPr/>
            <p:nvPr/>
          </p:nvSpPr>
          <p:spPr>
            <a:xfrm rot="5400000">
              <a:off x="-1372954" y="2567679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Isosceles Triangle 66"/>
            <p:cNvSpPr/>
            <p:nvPr/>
          </p:nvSpPr>
          <p:spPr>
            <a:xfrm rot="5400000">
              <a:off x="-1540889" y="2573362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19076" y="2583145"/>
            <a:ext cx="1587832" cy="1669690"/>
            <a:chOff x="6947771" y="2251375"/>
            <a:chExt cx="713940" cy="750746"/>
          </a:xfrm>
          <a:solidFill>
            <a:schemeClr val="bg1">
              <a:alpha val="25000"/>
            </a:schemeClr>
          </a:solidFill>
        </p:grpSpPr>
        <p:sp>
          <p:nvSpPr>
            <p:cNvPr id="71" name="Rounded Rectangle 70"/>
            <p:cNvSpPr/>
            <p:nvPr/>
          </p:nvSpPr>
          <p:spPr>
            <a:xfrm>
              <a:off x="6947771" y="2640579"/>
              <a:ext cx="145316" cy="343831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2" name="Rounded Rectangle 24"/>
            <p:cNvSpPr/>
            <p:nvPr/>
          </p:nvSpPr>
          <p:spPr>
            <a:xfrm>
              <a:off x="7129896" y="2251375"/>
              <a:ext cx="531815" cy="750746"/>
            </a:xfrm>
            <a:custGeom>
              <a:avLst/>
              <a:gdLst>
                <a:gd name="connsiteX0" fmla="*/ 0 w 3892409"/>
                <a:gd name="connsiteY0" fmla="*/ 648748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648748 h 4693320"/>
                <a:gd name="connsiteX0" fmla="*/ 10274 w 3892409"/>
                <a:gd name="connsiteY0" fmla="*/ 1696712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32325 h 4528933"/>
                <a:gd name="connsiteX1" fmla="*/ 895328 w 3892409"/>
                <a:gd name="connsiteY1" fmla="*/ 390418 h 4528933"/>
                <a:gd name="connsiteX2" fmla="*/ 1219652 w 3892409"/>
                <a:gd name="connsiteY2" fmla="*/ 0 h 4528933"/>
                <a:gd name="connsiteX3" fmla="*/ 3892409 w 3892409"/>
                <a:gd name="connsiteY3" fmla="*/ 484361 h 4528933"/>
                <a:gd name="connsiteX4" fmla="*/ 3892409 w 3892409"/>
                <a:gd name="connsiteY4" fmla="*/ 3880185 h 4528933"/>
                <a:gd name="connsiteX5" fmla="*/ 3243661 w 3892409"/>
                <a:gd name="connsiteY5" fmla="*/ 4528933 h 4528933"/>
                <a:gd name="connsiteX6" fmla="*/ 648748 w 3892409"/>
                <a:gd name="connsiteY6" fmla="*/ 4528933 h 4528933"/>
                <a:gd name="connsiteX7" fmla="*/ 0 w 3892409"/>
                <a:gd name="connsiteY7" fmla="*/ 3880185 h 4528933"/>
                <a:gd name="connsiteX8" fmla="*/ 0 w 3892409"/>
                <a:gd name="connsiteY8" fmla="*/ 1532325 h 4528933"/>
                <a:gd name="connsiteX0" fmla="*/ 0 w 3892409"/>
                <a:gd name="connsiteY0" fmla="*/ 2587818 h 5584426"/>
                <a:gd name="connsiteX1" fmla="*/ 895328 w 3892409"/>
                <a:gd name="connsiteY1" fmla="*/ 1445911 h 5584426"/>
                <a:gd name="connsiteX2" fmla="*/ 1219652 w 3892409"/>
                <a:gd name="connsiteY2" fmla="*/ 1055493 h 5584426"/>
                <a:gd name="connsiteX3" fmla="*/ 1693739 w 3892409"/>
                <a:gd name="connsiteY3" fmla="*/ 60375 h 5584426"/>
                <a:gd name="connsiteX4" fmla="*/ 3892409 w 3892409"/>
                <a:gd name="connsiteY4" fmla="*/ 4935678 h 5584426"/>
                <a:gd name="connsiteX5" fmla="*/ 3243661 w 3892409"/>
                <a:gd name="connsiteY5" fmla="*/ 5584426 h 5584426"/>
                <a:gd name="connsiteX6" fmla="*/ 648748 w 3892409"/>
                <a:gd name="connsiteY6" fmla="*/ 5584426 h 5584426"/>
                <a:gd name="connsiteX7" fmla="*/ 0 w 3892409"/>
                <a:gd name="connsiteY7" fmla="*/ 4935678 h 5584426"/>
                <a:gd name="connsiteX8" fmla="*/ 0 w 3892409"/>
                <a:gd name="connsiteY8" fmla="*/ 2587818 h 5584426"/>
                <a:gd name="connsiteX0" fmla="*/ 0 w 3892409"/>
                <a:gd name="connsiteY0" fmla="*/ 2906283 h 5902891"/>
                <a:gd name="connsiteX1" fmla="*/ 895328 w 3892409"/>
                <a:gd name="connsiteY1" fmla="*/ 1764376 h 5902891"/>
                <a:gd name="connsiteX2" fmla="*/ 1219652 w 3892409"/>
                <a:gd name="connsiteY2" fmla="*/ 1373958 h 5902891"/>
                <a:gd name="connsiteX3" fmla="*/ 1693739 w 3892409"/>
                <a:gd name="connsiteY3" fmla="*/ 50067 h 5902891"/>
                <a:gd name="connsiteX4" fmla="*/ 3892409 w 3892409"/>
                <a:gd name="connsiteY4" fmla="*/ 5254143 h 5902891"/>
                <a:gd name="connsiteX5" fmla="*/ 3243661 w 3892409"/>
                <a:gd name="connsiteY5" fmla="*/ 5902891 h 5902891"/>
                <a:gd name="connsiteX6" fmla="*/ 648748 w 3892409"/>
                <a:gd name="connsiteY6" fmla="*/ 5902891 h 5902891"/>
                <a:gd name="connsiteX7" fmla="*/ 0 w 3892409"/>
                <a:gd name="connsiteY7" fmla="*/ 5254143 h 5902891"/>
                <a:gd name="connsiteX8" fmla="*/ 0 w 3892409"/>
                <a:gd name="connsiteY8" fmla="*/ 2906283 h 5902891"/>
                <a:gd name="connsiteX0" fmla="*/ 0 w 3892409"/>
                <a:gd name="connsiteY0" fmla="*/ 2911278 h 5907886"/>
                <a:gd name="connsiteX1" fmla="*/ 895328 w 3892409"/>
                <a:gd name="connsiteY1" fmla="*/ 1769371 h 5907886"/>
                <a:gd name="connsiteX2" fmla="*/ 1342941 w 3892409"/>
                <a:gd name="connsiteY2" fmla="*/ 1204292 h 5907886"/>
                <a:gd name="connsiteX3" fmla="*/ 1693739 w 3892409"/>
                <a:gd name="connsiteY3" fmla="*/ 55062 h 5907886"/>
                <a:gd name="connsiteX4" fmla="*/ 3892409 w 3892409"/>
                <a:gd name="connsiteY4" fmla="*/ 5259138 h 5907886"/>
                <a:gd name="connsiteX5" fmla="*/ 3243661 w 3892409"/>
                <a:gd name="connsiteY5" fmla="*/ 5907886 h 5907886"/>
                <a:gd name="connsiteX6" fmla="*/ 648748 w 3892409"/>
                <a:gd name="connsiteY6" fmla="*/ 5907886 h 5907886"/>
                <a:gd name="connsiteX7" fmla="*/ 0 w 3892409"/>
                <a:gd name="connsiteY7" fmla="*/ 5259138 h 5907886"/>
                <a:gd name="connsiteX8" fmla="*/ 0 w 3892409"/>
                <a:gd name="connsiteY8" fmla="*/ 2911278 h 5907886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11528 h 5908136"/>
                <a:gd name="connsiteX1" fmla="*/ 895328 w 3892409"/>
                <a:gd name="connsiteY1" fmla="*/ 1769621 h 5908136"/>
                <a:gd name="connsiteX2" fmla="*/ 1322392 w 3892409"/>
                <a:gd name="connsiteY2" fmla="*/ 1255913 h 5908136"/>
                <a:gd name="connsiteX3" fmla="*/ 1693739 w 3892409"/>
                <a:gd name="connsiteY3" fmla="*/ 55312 h 5908136"/>
                <a:gd name="connsiteX4" fmla="*/ 3892409 w 3892409"/>
                <a:gd name="connsiteY4" fmla="*/ 5259388 h 5908136"/>
                <a:gd name="connsiteX5" fmla="*/ 3243661 w 3892409"/>
                <a:gd name="connsiteY5" fmla="*/ 5908136 h 5908136"/>
                <a:gd name="connsiteX6" fmla="*/ 648748 w 3892409"/>
                <a:gd name="connsiteY6" fmla="*/ 5908136 h 5908136"/>
                <a:gd name="connsiteX7" fmla="*/ 0 w 3892409"/>
                <a:gd name="connsiteY7" fmla="*/ 5259388 h 5908136"/>
                <a:gd name="connsiteX8" fmla="*/ 0 w 3892409"/>
                <a:gd name="connsiteY8" fmla="*/ 2911528 h 5908136"/>
                <a:gd name="connsiteX0" fmla="*/ 0 w 3892409"/>
                <a:gd name="connsiteY0" fmla="*/ 2912861 h 5909469"/>
                <a:gd name="connsiteX1" fmla="*/ 895328 w 3892409"/>
                <a:gd name="connsiteY1" fmla="*/ 1770954 h 5909469"/>
                <a:gd name="connsiteX2" fmla="*/ 1342940 w 3892409"/>
                <a:gd name="connsiteY2" fmla="*/ 1216149 h 5909469"/>
                <a:gd name="connsiteX3" fmla="*/ 1693739 w 3892409"/>
                <a:gd name="connsiteY3" fmla="*/ 56645 h 5909469"/>
                <a:gd name="connsiteX4" fmla="*/ 3892409 w 3892409"/>
                <a:gd name="connsiteY4" fmla="*/ 5260721 h 5909469"/>
                <a:gd name="connsiteX5" fmla="*/ 3243661 w 3892409"/>
                <a:gd name="connsiteY5" fmla="*/ 5909469 h 5909469"/>
                <a:gd name="connsiteX6" fmla="*/ 648748 w 3892409"/>
                <a:gd name="connsiteY6" fmla="*/ 5909469 h 5909469"/>
                <a:gd name="connsiteX7" fmla="*/ 0 w 3892409"/>
                <a:gd name="connsiteY7" fmla="*/ 5260721 h 5909469"/>
                <a:gd name="connsiteX8" fmla="*/ 0 w 3892409"/>
                <a:gd name="connsiteY8" fmla="*/ 2912861 h 5909469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926150 w 3892409"/>
                <a:gd name="connsiteY1" fmla="*/ 1728852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800771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64506 w 3892409"/>
                <a:gd name="connsiteY1" fmla="*/ 1862416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3892409 w 3892409"/>
                <a:gd name="connsiteY4" fmla="*/ 5264512 h 5913260"/>
                <a:gd name="connsiteX5" fmla="*/ 3243661 w 3892409"/>
                <a:gd name="connsiteY5" fmla="*/ 5913260 h 5913260"/>
                <a:gd name="connsiteX6" fmla="*/ 648748 w 3892409"/>
                <a:gd name="connsiteY6" fmla="*/ 5913260 h 5913260"/>
                <a:gd name="connsiteX7" fmla="*/ 0 w 3892409"/>
                <a:gd name="connsiteY7" fmla="*/ 5264512 h 5913260"/>
                <a:gd name="connsiteX8" fmla="*/ 0 w 3892409"/>
                <a:gd name="connsiteY8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1966024 w 3892409"/>
                <a:gd name="connsiteY4" fmla="*/ 683715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69018 h 5965626"/>
                <a:gd name="connsiteX1" fmla="*/ 864506 w 3892409"/>
                <a:gd name="connsiteY1" fmla="*/ 1919578 h 5965626"/>
                <a:gd name="connsiteX2" fmla="*/ 1342940 w 3892409"/>
                <a:gd name="connsiteY2" fmla="*/ 1303129 h 5965626"/>
                <a:gd name="connsiteX3" fmla="*/ 1693739 w 3892409"/>
                <a:gd name="connsiteY3" fmla="*/ 112802 h 5965626"/>
                <a:gd name="connsiteX4" fmla="*/ 2407812 w 3892409"/>
                <a:gd name="connsiteY4" fmla="*/ 458678 h 5965626"/>
                <a:gd name="connsiteX5" fmla="*/ 3892409 w 3892409"/>
                <a:gd name="connsiteY5" fmla="*/ 5316878 h 5965626"/>
                <a:gd name="connsiteX6" fmla="*/ 3243661 w 3892409"/>
                <a:gd name="connsiteY6" fmla="*/ 5965626 h 5965626"/>
                <a:gd name="connsiteX7" fmla="*/ 648748 w 3892409"/>
                <a:gd name="connsiteY7" fmla="*/ 5965626 h 5965626"/>
                <a:gd name="connsiteX8" fmla="*/ 0 w 3892409"/>
                <a:gd name="connsiteY8" fmla="*/ 5316878 h 5965626"/>
                <a:gd name="connsiteX9" fmla="*/ 0 w 3892409"/>
                <a:gd name="connsiteY9" fmla="*/ 2969018 h 5965626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61376 h 5957984"/>
                <a:gd name="connsiteX1" fmla="*/ 864506 w 3892409"/>
                <a:gd name="connsiteY1" fmla="*/ 1911936 h 5957984"/>
                <a:gd name="connsiteX2" fmla="*/ 1342940 w 3892409"/>
                <a:gd name="connsiteY2" fmla="*/ 1295487 h 5957984"/>
                <a:gd name="connsiteX3" fmla="*/ 1693739 w 3892409"/>
                <a:gd name="connsiteY3" fmla="*/ 74337 h 5957984"/>
                <a:gd name="connsiteX4" fmla="*/ 2407812 w 3892409"/>
                <a:gd name="connsiteY4" fmla="*/ 451036 h 5957984"/>
                <a:gd name="connsiteX5" fmla="*/ 3892409 w 3892409"/>
                <a:gd name="connsiteY5" fmla="*/ 5309236 h 5957984"/>
                <a:gd name="connsiteX6" fmla="*/ 3243661 w 3892409"/>
                <a:gd name="connsiteY6" fmla="*/ 5957984 h 5957984"/>
                <a:gd name="connsiteX7" fmla="*/ 648748 w 3892409"/>
                <a:gd name="connsiteY7" fmla="*/ 5957984 h 5957984"/>
                <a:gd name="connsiteX8" fmla="*/ 0 w 3892409"/>
                <a:gd name="connsiteY8" fmla="*/ 5309236 h 5957984"/>
                <a:gd name="connsiteX9" fmla="*/ 0 w 3892409"/>
                <a:gd name="connsiteY9" fmla="*/ 2961376 h 5957984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3892409 w 3892409"/>
                <a:gd name="connsiteY5" fmla="*/ 5303742 h 5952490"/>
                <a:gd name="connsiteX6" fmla="*/ 3243661 w 3892409"/>
                <a:gd name="connsiteY6" fmla="*/ 5952490 h 5952490"/>
                <a:gd name="connsiteX7" fmla="*/ 648748 w 3892409"/>
                <a:gd name="connsiteY7" fmla="*/ 5952490 h 5952490"/>
                <a:gd name="connsiteX8" fmla="*/ 0 w 3892409"/>
                <a:gd name="connsiteY8" fmla="*/ 5303742 h 5952490"/>
                <a:gd name="connsiteX9" fmla="*/ 0 w 3892409"/>
                <a:gd name="connsiteY9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962617 w 3892409"/>
                <a:gd name="connsiteY5" fmla="*/ 2212698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736585 w 3892409"/>
                <a:gd name="connsiteY6" fmla="*/ 31168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106455 w 3892409"/>
                <a:gd name="connsiteY7" fmla="*/ 3846289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630437 w 3892409"/>
                <a:gd name="connsiteY8" fmla="*/ 3404500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8115"/>
                <a:gd name="connsiteY0" fmla="*/ 2955882 h 5952490"/>
                <a:gd name="connsiteX1" fmla="*/ 864506 w 3898115"/>
                <a:gd name="connsiteY1" fmla="*/ 1906442 h 5952490"/>
                <a:gd name="connsiteX2" fmla="*/ 1342940 w 3898115"/>
                <a:gd name="connsiteY2" fmla="*/ 1289993 h 5952490"/>
                <a:gd name="connsiteX3" fmla="*/ 1704014 w 3898115"/>
                <a:gd name="connsiteY3" fmla="*/ 48295 h 5952490"/>
                <a:gd name="connsiteX4" fmla="*/ 2407812 w 3898115"/>
                <a:gd name="connsiteY4" fmla="*/ 445542 h 5952490"/>
                <a:gd name="connsiteX5" fmla="*/ 2048217 w 3898115"/>
                <a:gd name="connsiteY5" fmla="*/ 1801732 h 5952490"/>
                <a:gd name="connsiteX6" fmla="*/ 2233152 w 3898115"/>
                <a:gd name="connsiteY6" fmla="*/ 2202423 h 5952490"/>
                <a:gd name="connsiteX7" fmla="*/ 3476325 w 3898115"/>
                <a:gd name="connsiteY7" fmla="*/ 2202423 h 5952490"/>
                <a:gd name="connsiteX8" fmla="*/ 3794824 w 3898115"/>
                <a:gd name="connsiteY8" fmla="*/ 2962712 h 5952490"/>
                <a:gd name="connsiteX9" fmla="*/ 3892409 w 3898115"/>
                <a:gd name="connsiteY9" fmla="*/ 5303742 h 5952490"/>
                <a:gd name="connsiteX10" fmla="*/ 3243661 w 3898115"/>
                <a:gd name="connsiteY10" fmla="*/ 5952490 h 5952490"/>
                <a:gd name="connsiteX11" fmla="*/ 648748 w 3898115"/>
                <a:gd name="connsiteY11" fmla="*/ 5952490 h 5952490"/>
                <a:gd name="connsiteX12" fmla="*/ 0 w 3898115"/>
                <a:gd name="connsiteY12" fmla="*/ 5303742 h 5952490"/>
                <a:gd name="connsiteX13" fmla="*/ 0 w 3898115"/>
                <a:gd name="connsiteY13" fmla="*/ 2955882 h 5952490"/>
                <a:gd name="connsiteX0" fmla="*/ 0 w 3899358"/>
                <a:gd name="connsiteY0" fmla="*/ 2955882 h 5952490"/>
                <a:gd name="connsiteX1" fmla="*/ 864506 w 3899358"/>
                <a:gd name="connsiteY1" fmla="*/ 1906442 h 5952490"/>
                <a:gd name="connsiteX2" fmla="*/ 1342940 w 3899358"/>
                <a:gd name="connsiteY2" fmla="*/ 1289993 h 5952490"/>
                <a:gd name="connsiteX3" fmla="*/ 1704014 w 3899358"/>
                <a:gd name="connsiteY3" fmla="*/ 48295 h 5952490"/>
                <a:gd name="connsiteX4" fmla="*/ 2407812 w 3899358"/>
                <a:gd name="connsiteY4" fmla="*/ 445542 h 5952490"/>
                <a:gd name="connsiteX5" fmla="*/ 2048217 w 3899358"/>
                <a:gd name="connsiteY5" fmla="*/ 1801732 h 5952490"/>
                <a:gd name="connsiteX6" fmla="*/ 2233152 w 3899358"/>
                <a:gd name="connsiteY6" fmla="*/ 2202423 h 5952490"/>
                <a:gd name="connsiteX7" fmla="*/ 3476325 w 3899358"/>
                <a:gd name="connsiteY7" fmla="*/ 2202423 h 5952490"/>
                <a:gd name="connsiteX8" fmla="*/ 3794824 w 3899358"/>
                <a:gd name="connsiteY8" fmla="*/ 2962712 h 5952490"/>
                <a:gd name="connsiteX9" fmla="*/ 3892409 w 3899358"/>
                <a:gd name="connsiteY9" fmla="*/ 5303742 h 5952490"/>
                <a:gd name="connsiteX10" fmla="*/ 3243661 w 3899358"/>
                <a:gd name="connsiteY10" fmla="*/ 5952490 h 5952490"/>
                <a:gd name="connsiteX11" fmla="*/ 648748 w 3899358"/>
                <a:gd name="connsiteY11" fmla="*/ 5952490 h 5952490"/>
                <a:gd name="connsiteX12" fmla="*/ 0 w 3899358"/>
                <a:gd name="connsiteY12" fmla="*/ 5303742 h 5952490"/>
                <a:gd name="connsiteX13" fmla="*/ 0 w 3899358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25646 w 3892409"/>
                <a:gd name="connsiteY9" fmla="*/ 3609983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19200 w 3892409"/>
                <a:gd name="connsiteY10" fmla="*/ 3644165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6584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7123"/>
                <a:gd name="connsiteY0" fmla="*/ 2955882 h 5952490"/>
                <a:gd name="connsiteX1" fmla="*/ 864506 w 3897123"/>
                <a:gd name="connsiteY1" fmla="*/ 1906442 h 5952490"/>
                <a:gd name="connsiteX2" fmla="*/ 1342940 w 3897123"/>
                <a:gd name="connsiteY2" fmla="*/ 1289993 h 5952490"/>
                <a:gd name="connsiteX3" fmla="*/ 1704014 w 3897123"/>
                <a:gd name="connsiteY3" fmla="*/ 48295 h 5952490"/>
                <a:gd name="connsiteX4" fmla="*/ 2407812 w 3897123"/>
                <a:gd name="connsiteY4" fmla="*/ 445542 h 5952490"/>
                <a:gd name="connsiteX5" fmla="*/ 2048217 w 3897123"/>
                <a:gd name="connsiteY5" fmla="*/ 1801732 h 5952490"/>
                <a:gd name="connsiteX6" fmla="*/ 2233152 w 3897123"/>
                <a:gd name="connsiteY6" fmla="*/ 2202423 h 5952490"/>
                <a:gd name="connsiteX7" fmla="*/ 3476325 w 3897123"/>
                <a:gd name="connsiteY7" fmla="*/ 2202423 h 5952490"/>
                <a:gd name="connsiteX8" fmla="*/ 3794824 w 3897123"/>
                <a:gd name="connsiteY8" fmla="*/ 2962712 h 5952490"/>
                <a:gd name="connsiteX9" fmla="*/ 3798144 w 3897123"/>
                <a:gd name="connsiteY9" fmla="*/ 3315665 h 5952490"/>
                <a:gd name="connsiteX10" fmla="*/ 3836584 w 3897123"/>
                <a:gd name="connsiteY10" fmla="*/ 3616350 h 5952490"/>
                <a:gd name="connsiteX11" fmla="*/ 3892409 w 3897123"/>
                <a:gd name="connsiteY11" fmla="*/ 5303742 h 5952490"/>
                <a:gd name="connsiteX12" fmla="*/ 3243661 w 3897123"/>
                <a:gd name="connsiteY12" fmla="*/ 5952490 h 5952490"/>
                <a:gd name="connsiteX13" fmla="*/ 648748 w 3897123"/>
                <a:gd name="connsiteY13" fmla="*/ 5952490 h 5952490"/>
                <a:gd name="connsiteX14" fmla="*/ 0 w 3897123"/>
                <a:gd name="connsiteY14" fmla="*/ 5303742 h 5952490"/>
                <a:gd name="connsiteX15" fmla="*/ 0 w 3897123"/>
                <a:gd name="connsiteY15" fmla="*/ 2955882 h 5952490"/>
                <a:gd name="connsiteX0" fmla="*/ 0 w 3902635"/>
                <a:gd name="connsiteY0" fmla="*/ 2955882 h 5952490"/>
                <a:gd name="connsiteX1" fmla="*/ 864506 w 3902635"/>
                <a:gd name="connsiteY1" fmla="*/ 1906442 h 5952490"/>
                <a:gd name="connsiteX2" fmla="*/ 1342940 w 3902635"/>
                <a:gd name="connsiteY2" fmla="*/ 1289993 h 5952490"/>
                <a:gd name="connsiteX3" fmla="*/ 1704014 w 3902635"/>
                <a:gd name="connsiteY3" fmla="*/ 48295 h 5952490"/>
                <a:gd name="connsiteX4" fmla="*/ 2407812 w 3902635"/>
                <a:gd name="connsiteY4" fmla="*/ 445542 h 5952490"/>
                <a:gd name="connsiteX5" fmla="*/ 2048217 w 3902635"/>
                <a:gd name="connsiteY5" fmla="*/ 1801732 h 5952490"/>
                <a:gd name="connsiteX6" fmla="*/ 2233152 w 3902635"/>
                <a:gd name="connsiteY6" fmla="*/ 2202423 h 5952490"/>
                <a:gd name="connsiteX7" fmla="*/ 3476325 w 3902635"/>
                <a:gd name="connsiteY7" fmla="*/ 2202423 h 5952490"/>
                <a:gd name="connsiteX8" fmla="*/ 3794824 w 3902635"/>
                <a:gd name="connsiteY8" fmla="*/ 2962712 h 5952490"/>
                <a:gd name="connsiteX9" fmla="*/ 3798144 w 3902635"/>
                <a:gd name="connsiteY9" fmla="*/ 3315665 h 5952490"/>
                <a:gd name="connsiteX10" fmla="*/ 3836584 w 3902635"/>
                <a:gd name="connsiteY10" fmla="*/ 3616350 h 5952490"/>
                <a:gd name="connsiteX11" fmla="*/ 3892409 w 3902635"/>
                <a:gd name="connsiteY11" fmla="*/ 5303742 h 5952490"/>
                <a:gd name="connsiteX12" fmla="*/ 3243661 w 3902635"/>
                <a:gd name="connsiteY12" fmla="*/ 5952490 h 5952490"/>
                <a:gd name="connsiteX13" fmla="*/ 648748 w 3902635"/>
                <a:gd name="connsiteY13" fmla="*/ 5952490 h 5952490"/>
                <a:gd name="connsiteX14" fmla="*/ 0 w 3902635"/>
                <a:gd name="connsiteY14" fmla="*/ 5303742 h 5952490"/>
                <a:gd name="connsiteX15" fmla="*/ 0 w 3902635"/>
                <a:gd name="connsiteY15" fmla="*/ 2955882 h 5952490"/>
                <a:gd name="connsiteX0" fmla="*/ 0 w 3900021"/>
                <a:gd name="connsiteY0" fmla="*/ 2955882 h 5952490"/>
                <a:gd name="connsiteX1" fmla="*/ 864506 w 3900021"/>
                <a:gd name="connsiteY1" fmla="*/ 1906442 h 5952490"/>
                <a:gd name="connsiteX2" fmla="*/ 1342940 w 3900021"/>
                <a:gd name="connsiteY2" fmla="*/ 1289993 h 5952490"/>
                <a:gd name="connsiteX3" fmla="*/ 1704014 w 3900021"/>
                <a:gd name="connsiteY3" fmla="*/ 48295 h 5952490"/>
                <a:gd name="connsiteX4" fmla="*/ 2407812 w 3900021"/>
                <a:gd name="connsiteY4" fmla="*/ 445542 h 5952490"/>
                <a:gd name="connsiteX5" fmla="*/ 2048217 w 3900021"/>
                <a:gd name="connsiteY5" fmla="*/ 1801732 h 5952490"/>
                <a:gd name="connsiteX6" fmla="*/ 2233152 w 3900021"/>
                <a:gd name="connsiteY6" fmla="*/ 2202423 h 5952490"/>
                <a:gd name="connsiteX7" fmla="*/ 3476325 w 3900021"/>
                <a:gd name="connsiteY7" fmla="*/ 2202423 h 5952490"/>
                <a:gd name="connsiteX8" fmla="*/ 3794824 w 3900021"/>
                <a:gd name="connsiteY8" fmla="*/ 2962712 h 5952490"/>
                <a:gd name="connsiteX9" fmla="*/ 3798144 w 3900021"/>
                <a:gd name="connsiteY9" fmla="*/ 3315665 h 5952490"/>
                <a:gd name="connsiteX10" fmla="*/ 3833107 w 3900021"/>
                <a:gd name="connsiteY10" fmla="*/ 3616350 h 5952490"/>
                <a:gd name="connsiteX11" fmla="*/ 3892409 w 3900021"/>
                <a:gd name="connsiteY11" fmla="*/ 5303742 h 5952490"/>
                <a:gd name="connsiteX12" fmla="*/ 3243661 w 3900021"/>
                <a:gd name="connsiteY12" fmla="*/ 5952490 h 5952490"/>
                <a:gd name="connsiteX13" fmla="*/ 648748 w 3900021"/>
                <a:gd name="connsiteY13" fmla="*/ 5952490 h 5952490"/>
                <a:gd name="connsiteX14" fmla="*/ 0 w 3900021"/>
                <a:gd name="connsiteY14" fmla="*/ 5303742 h 5952490"/>
                <a:gd name="connsiteX15" fmla="*/ 0 w 3900021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43538 w 3892409"/>
                <a:gd name="connsiteY11" fmla="*/ 3943170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6618 w 3892409"/>
                <a:gd name="connsiteY12" fmla="*/ 445078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92380 w 3890752"/>
                <a:gd name="connsiteY14" fmla="*/ 4892338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476168"/>
                <a:gd name="connsiteX1" fmla="*/ 864506 w 3890752"/>
                <a:gd name="connsiteY1" fmla="*/ 1906442 h 5476168"/>
                <a:gd name="connsiteX2" fmla="*/ 1342940 w 3890752"/>
                <a:gd name="connsiteY2" fmla="*/ 1289993 h 5476168"/>
                <a:gd name="connsiteX3" fmla="*/ 1704014 w 3890752"/>
                <a:gd name="connsiteY3" fmla="*/ 48295 h 5476168"/>
                <a:gd name="connsiteX4" fmla="*/ 2407812 w 3890752"/>
                <a:gd name="connsiteY4" fmla="*/ 445542 h 5476168"/>
                <a:gd name="connsiteX5" fmla="*/ 2048217 w 3890752"/>
                <a:gd name="connsiteY5" fmla="*/ 1801732 h 5476168"/>
                <a:gd name="connsiteX6" fmla="*/ 2233152 w 3890752"/>
                <a:gd name="connsiteY6" fmla="*/ 2202423 h 5476168"/>
                <a:gd name="connsiteX7" fmla="*/ 3476325 w 3890752"/>
                <a:gd name="connsiteY7" fmla="*/ 2202423 h 5476168"/>
                <a:gd name="connsiteX8" fmla="*/ 3794824 w 3890752"/>
                <a:gd name="connsiteY8" fmla="*/ 2962712 h 5476168"/>
                <a:gd name="connsiteX9" fmla="*/ 3798144 w 3890752"/>
                <a:gd name="connsiteY9" fmla="*/ 3315665 h 5476168"/>
                <a:gd name="connsiteX10" fmla="*/ 3833107 w 3890752"/>
                <a:gd name="connsiteY10" fmla="*/ 3616350 h 5476168"/>
                <a:gd name="connsiteX11" fmla="*/ 3673173 w 3890752"/>
                <a:gd name="connsiteY11" fmla="*/ 4050952 h 5476168"/>
                <a:gd name="connsiteX12" fmla="*/ 3756619 w 3890752"/>
                <a:gd name="connsiteY12" fmla="*/ 4332573 h 5476168"/>
                <a:gd name="connsiteX13" fmla="*/ 3489099 w 3890752"/>
                <a:gd name="connsiteY13" fmla="*/ 4636196 h 5476168"/>
                <a:gd name="connsiteX14" fmla="*/ 3443705 w 3890752"/>
                <a:gd name="connsiteY14" fmla="*/ 5020980 h 5476168"/>
                <a:gd name="connsiteX15" fmla="*/ 2850782 w 3890752"/>
                <a:gd name="connsiteY15" fmla="*/ 5476168 h 5476168"/>
                <a:gd name="connsiteX16" fmla="*/ 812158 w 3890752"/>
                <a:gd name="connsiteY16" fmla="*/ 5347526 h 5476168"/>
                <a:gd name="connsiteX17" fmla="*/ 0 w 3890752"/>
                <a:gd name="connsiteY17" fmla="*/ 5303742 h 5476168"/>
                <a:gd name="connsiteX18" fmla="*/ 0 w 3890752"/>
                <a:gd name="connsiteY18" fmla="*/ 2955882 h 5476168"/>
                <a:gd name="connsiteX0" fmla="*/ 6953 w 3897705"/>
                <a:gd name="connsiteY0" fmla="*/ 2955882 h 5476168"/>
                <a:gd name="connsiteX1" fmla="*/ 871459 w 3897705"/>
                <a:gd name="connsiteY1" fmla="*/ 1906442 h 5476168"/>
                <a:gd name="connsiteX2" fmla="*/ 1349893 w 3897705"/>
                <a:gd name="connsiteY2" fmla="*/ 1289993 h 5476168"/>
                <a:gd name="connsiteX3" fmla="*/ 1710967 w 3897705"/>
                <a:gd name="connsiteY3" fmla="*/ 48295 h 5476168"/>
                <a:gd name="connsiteX4" fmla="*/ 2414765 w 3897705"/>
                <a:gd name="connsiteY4" fmla="*/ 445542 h 5476168"/>
                <a:gd name="connsiteX5" fmla="*/ 2055170 w 3897705"/>
                <a:gd name="connsiteY5" fmla="*/ 1801732 h 5476168"/>
                <a:gd name="connsiteX6" fmla="*/ 2240105 w 3897705"/>
                <a:gd name="connsiteY6" fmla="*/ 2202423 h 5476168"/>
                <a:gd name="connsiteX7" fmla="*/ 3483278 w 3897705"/>
                <a:gd name="connsiteY7" fmla="*/ 2202423 h 5476168"/>
                <a:gd name="connsiteX8" fmla="*/ 3801777 w 3897705"/>
                <a:gd name="connsiteY8" fmla="*/ 2962712 h 5476168"/>
                <a:gd name="connsiteX9" fmla="*/ 3805097 w 3897705"/>
                <a:gd name="connsiteY9" fmla="*/ 3315665 h 5476168"/>
                <a:gd name="connsiteX10" fmla="*/ 3840060 w 3897705"/>
                <a:gd name="connsiteY10" fmla="*/ 3616350 h 5476168"/>
                <a:gd name="connsiteX11" fmla="*/ 3680126 w 3897705"/>
                <a:gd name="connsiteY11" fmla="*/ 4050952 h 5476168"/>
                <a:gd name="connsiteX12" fmla="*/ 3763572 w 3897705"/>
                <a:gd name="connsiteY12" fmla="*/ 4332573 h 5476168"/>
                <a:gd name="connsiteX13" fmla="*/ 3496052 w 3897705"/>
                <a:gd name="connsiteY13" fmla="*/ 4636196 h 5476168"/>
                <a:gd name="connsiteX14" fmla="*/ 3450658 w 3897705"/>
                <a:gd name="connsiteY14" fmla="*/ 5020980 h 5476168"/>
                <a:gd name="connsiteX15" fmla="*/ 2857735 w 3897705"/>
                <a:gd name="connsiteY15" fmla="*/ 5476168 h 5476168"/>
                <a:gd name="connsiteX16" fmla="*/ 819111 w 3897705"/>
                <a:gd name="connsiteY16" fmla="*/ 5347526 h 5476168"/>
                <a:gd name="connsiteX17" fmla="*/ 0 w 3897705"/>
                <a:gd name="connsiteY17" fmla="*/ 5182054 h 5476168"/>
                <a:gd name="connsiteX18" fmla="*/ 6953 w 3897705"/>
                <a:gd name="connsiteY18" fmla="*/ 2955882 h 5476168"/>
                <a:gd name="connsiteX0" fmla="*/ 7413 w 3898165"/>
                <a:gd name="connsiteY0" fmla="*/ 2955882 h 5476168"/>
                <a:gd name="connsiteX1" fmla="*/ 871919 w 3898165"/>
                <a:gd name="connsiteY1" fmla="*/ 1906442 h 5476168"/>
                <a:gd name="connsiteX2" fmla="*/ 1350353 w 3898165"/>
                <a:gd name="connsiteY2" fmla="*/ 1289993 h 5476168"/>
                <a:gd name="connsiteX3" fmla="*/ 1711427 w 3898165"/>
                <a:gd name="connsiteY3" fmla="*/ 48295 h 5476168"/>
                <a:gd name="connsiteX4" fmla="*/ 2415225 w 3898165"/>
                <a:gd name="connsiteY4" fmla="*/ 445542 h 5476168"/>
                <a:gd name="connsiteX5" fmla="*/ 2055630 w 3898165"/>
                <a:gd name="connsiteY5" fmla="*/ 1801732 h 5476168"/>
                <a:gd name="connsiteX6" fmla="*/ 2240565 w 3898165"/>
                <a:gd name="connsiteY6" fmla="*/ 2202423 h 5476168"/>
                <a:gd name="connsiteX7" fmla="*/ 3483738 w 3898165"/>
                <a:gd name="connsiteY7" fmla="*/ 2202423 h 5476168"/>
                <a:gd name="connsiteX8" fmla="*/ 3802237 w 3898165"/>
                <a:gd name="connsiteY8" fmla="*/ 2962712 h 5476168"/>
                <a:gd name="connsiteX9" fmla="*/ 3805557 w 3898165"/>
                <a:gd name="connsiteY9" fmla="*/ 3315665 h 5476168"/>
                <a:gd name="connsiteX10" fmla="*/ 3840520 w 3898165"/>
                <a:gd name="connsiteY10" fmla="*/ 3616350 h 5476168"/>
                <a:gd name="connsiteX11" fmla="*/ 3680586 w 3898165"/>
                <a:gd name="connsiteY11" fmla="*/ 4050952 h 5476168"/>
                <a:gd name="connsiteX12" fmla="*/ 3764032 w 3898165"/>
                <a:gd name="connsiteY12" fmla="*/ 4332573 h 5476168"/>
                <a:gd name="connsiteX13" fmla="*/ 3496512 w 3898165"/>
                <a:gd name="connsiteY13" fmla="*/ 4636196 h 5476168"/>
                <a:gd name="connsiteX14" fmla="*/ 3451118 w 3898165"/>
                <a:gd name="connsiteY14" fmla="*/ 5020980 h 5476168"/>
                <a:gd name="connsiteX15" fmla="*/ 2858195 w 3898165"/>
                <a:gd name="connsiteY15" fmla="*/ 5476168 h 5476168"/>
                <a:gd name="connsiteX16" fmla="*/ 819571 w 3898165"/>
                <a:gd name="connsiteY16" fmla="*/ 5347526 h 5476168"/>
                <a:gd name="connsiteX17" fmla="*/ 460 w 3898165"/>
                <a:gd name="connsiteY17" fmla="*/ 5182054 h 5476168"/>
                <a:gd name="connsiteX18" fmla="*/ 7413 w 3898165"/>
                <a:gd name="connsiteY18" fmla="*/ 2955882 h 5476168"/>
                <a:gd name="connsiteX0" fmla="*/ 7463 w 3898215"/>
                <a:gd name="connsiteY0" fmla="*/ 2955882 h 5476168"/>
                <a:gd name="connsiteX1" fmla="*/ 871969 w 3898215"/>
                <a:gd name="connsiteY1" fmla="*/ 1906442 h 5476168"/>
                <a:gd name="connsiteX2" fmla="*/ 1350403 w 3898215"/>
                <a:gd name="connsiteY2" fmla="*/ 1289993 h 5476168"/>
                <a:gd name="connsiteX3" fmla="*/ 1711477 w 3898215"/>
                <a:gd name="connsiteY3" fmla="*/ 48295 h 5476168"/>
                <a:gd name="connsiteX4" fmla="*/ 2415275 w 3898215"/>
                <a:gd name="connsiteY4" fmla="*/ 445542 h 5476168"/>
                <a:gd name="connsiteX5" fmla="*/ 2055680 w 3898215"/>
                <a:gd name="connsiteY5" fmla="*/ 1801732 h 5476168"/>
                <a:gd name="connsiteX6" fmla="*/ 2240615 w 3898215"/>
                <a:gd name="connsiteY6" fmla="*/ 2202423 h 5476168"/>
                <a:gd name="connsiteX7" fmla="*/ 3483788 w 3898215"/>
                <a:gd name="connsiteY7" fmla="*/ 2202423 h 5476168"/>
                <a:gd name="connsiteX8" fmla="*/ 3802287 w 3898215"/>
                <a:gd name="connsiteY8" fmla="*/ 2962712 h 5476168"/>
                <a:gd name="connsiteX9" fmla="*/ 3805607 w 3898215"/>
                <a:gd name="connsiteY9" fmla="*/ 3315665 h 5476168"/>
                <a:gd name="connsiteX10" fmla="*/ 3840570 w 3898215"/>
                <a:gd name="connsiteY10" fmla="*/ 3616350 h 5476168"/>
                <a:gd name="connsiteX11" fmla="*/ 3680636 w 3898215"/>
                <a:gd name="connsiteY11" fmla="*/ 4050952 h 5476168"/>
                <a:gd name="connsiteX12" fmla="*/ 3764082 w 3898215"/>
                <a:gd name="connsiteY12" fmla="*/ 4332573 h 5476168"/>
                <a:gd name="connsiteX13" fmla="*/ 3496562 w 3898215"/>
                <a:gd name="connsiteY13" fmla="*/ 4636196 h 5476168"/>
                <a:gd name="connsiteX14" fmla="*/ 3451168 w 3898215"/>
                <a:gd name="connsiteY14" fmla="*/ 5020980 h 5476168"/>
                <a:gd name="connsiteX15" fmla="*/ 2858245 w 3898215"/>
                <a:gd name="connsiteY15" fmla="*/ 5476168 h 5476168"/>
                <a:gd name="connsiteX16" fmla="*/ 819621 w 3898215"/>
                <a:gd name="connsiteY16" fmla="*/ 5347526 h 5476168"/>
                <a:gd name="connsiteX17" fmla="*/ 510 w 3898215"/>
                <a:gd name="connsiteY17" fmla="*/ 5182054 h 5476168"/>
                <a:gd name="connsiteX18" fmla="*/ 7463 w 3898215"/>
                <a:gd name="connsiteY18" fmla="*/ 2955882 h 5476168"/>
                <a:gd name="connsiteX0" fmla="*/ 3991 w 3894743"/>
                <a:gd name="connsiteY0" fmla="*/ 2955882 h 5476168"/>
                <a:gd name="connsiteX1" fmla="*/ 868497 w 3894743"/>
                <a:gd name="connsiteY1" fmla="*/ 1906442 h 5476168"/>
                <a:gd name="connsiteX2" fmla="*/ 1346931 w 3894743"/>
                <a:gd name="connsiteY2" fmla="*/ 1289993 h 5476168"/>
                <a:gd name="connsiteX3" fmla="*/ 1708005 w 3894743"/>
                <a:gd name="connsiteY3" fmla="*/ 48295 h 5476168"/>
                <a:gd name="connsiteX4" fmla="*/ 2411803 w 3894743"/>
                <a:gd name="connsiteY4" fmla="*/ 445542 h 5476168"/>
                <a:gd name="connsiteX5" fmla="*/ 2052208 w 3894743"/>
                <a:gd name="connsiteY5" fmla="*/ 1801732 h 5476168"/>
                <a:gd name="connsiteX6" fmla="*/ 2237143 w 3894743"/>
                <a:gd name="connsiteY6" fmla="*/ 2202423 h 5476168"/>
                <a:gd name="connsiteX7" fmla="*/ 3480316 w 3894743"/>
                <a:gd name="connsiteY7" fmla="*/ 2202423 h 5476168"/>
                <a:gd name="connsiteX8" fmla="*/ 3798815 w 3894743"/>
                <a:gd name="connsiteY8" fmla="*/ 2962712 h 5476168"/>
                <a:gd name="connsiteX9" fmla="*/ 3802135 w 3894743"/>
                <a:gd name="connsiteY9" fmla="*/ 3315665 h 5476168"/>
                <a:gd name="connsiteX10" fmla="*/ 3837098 w 3894743"/>
                <a:gd name="connsiteY10" fmla="*/ 3616350 h 5476168"/>
                <a:gd name="connsiteX11" fmla="*/ 3677164 w 3894743"/>
                <a:gd name="connsiteY11" fmla="*/ 4050952 h 5476168"/>
                <a:gd name="connsiteX12" fmla="*/ 3760610 w 3894743"/>
                <a:gd name="connsiteY12" fmla="*/ 4332573 h 5476168"/>
                <a:gd name="connsiteX13" fmla="*/ 3493090 w 3894743"/>
                <a:gd name="connsiteY13" fmla="*/ 4636196 h 5476168"/>
                <a:gd name="connsiteX14" fmla="*/ 3447696 w 3894743"/>
                <a:gd name="connsiteY14" fmla="*/ 5020980 h 5476168"/>
                <a:gd name="connsiteX15" fmla="*/ 2854773 w 3894743"/>
                <a:gd name="connsiteY15" fmla="*/ 5476168 h 5476168"/>
                <a:gd name="connsiteX16" fmla="*/ 816149 w 3894743"/>
                <a:gd name="connsiteY16" fmla="*/ 5347526 h 5476168"/>
                <a:gd name="connsiteX17" fmla="*/ 515 w 3894743"/>
                <a:gd name="connsiteY17" fmla="*/ 5140332 h 5476168"/>
                <a:gd name="connsiteX18" fmla="*/ 3991 w 3894743"/>
                <a:gd name="connsiteY18" fmla="*/ 2955882 h 5476168"/>
                <a:gd name="connsiteX0" fmla="*/ 3811 w 3894563"/>
                <a:gd name="connsiteY0" fmla="*/ 2955882 h 5476168"/>
                <a:gd name="connsiteX1" fmla="*/ 868317 w 3894563"/>
                <a:gd name="connsiteY1" fmla="*/ 1906442 h 5476168"/>
                <a:gd name="connsiteX2" fmla="*/ 1346751 w 3894563"/>
                <a:gd name="connsiteY2" fmla="*/ 1289993 h 5476168"/>
                <a:gd name="connsiteX3" fmla="*/ 1707825 w 3894563"/>
                <a:gd name="connsiteY3" fmla="*/ 48295 h 5476168"/>
                <a:gd name="connsiteX4" fmla="*/ 2411623 w 3894563"/>
                <a:gd name="connsiteY4" fmla="*/ 445542 h 5476168"/>
                <a:gd name="connsiteX5" fmla="*/ 2052028 w 3894563"/>
                <a:gd name="connsiteY5" fmla="*/ 1801732 h 5476168"/>
                <a:gd name="connsiteX6" fmla="*/ 2236963 w 3894563"/>
                <a:gd name="connsiteY6" fmla="*/ 2202423 h 5476168"/>
                <a:gd name="connsiteX7" fmla="*/ 3480136 w 3894563"/>
                <a:gd name="connsiteY7" fmla="*/ 2202423 h 5476168"/>
                <a:gd name="connsiteX8" fmla="*/ 3798635 w 3894563"/>
                <a:gd name="connsiteY8" fmla="*/ 2962712 h 5476168"/>
                <a:gd name="connsiteX9" fmla="*/ 3801955 w 3894563"/>
                <a:gd name="connsiteY9" fmla="*/ 3315665 h 5476168"/>
                <a:gd name="connsiteX10" fmla="*/ 3836918 w 3894563"/>
                <a:gd name="connsiteY10" fmla="*/ 3616350 h 5476168"/>
                <a:gd name="connsiteX11" fmla="*/ 3676984 w 3894563"/>
                <a:gd name="connsiteY11" fmla="*/ 4050952 h 5476168"/>
                <a:gd name="connsiteX12" fmla="*/ 3760430 w 3894563"/>
                <a:gd name="connsiteY12" fmla="*/ 4332573 h 5476168"/>
                <a:gd name="connsiteX13" fmla="*/ 3492910 w 3894563"/>
                <a:gd name="connsiteY13" fmla="*/ 4636196 h 5476168"/>
                <a:gd name="connsiteX14" fmla="*/ 3447516 w 3894563"/>
                <a:gd name="connsiteY14" fmla="*/ 5020980 h 5476168"/>
                <a:gd name="connsiteX15" fmla="*/ 2854593 w 3894563"/>
                <a:gd name="connsiteY15" fmla="*/ 5476168 h 5476168"/>
                <a:gd name="connsiteX16" fmla="*/ 815969 w 3894563"/>
                <a:gd name="connsiteY16" fmla="*/ 5347526 h 5476168"/>
                <a:gd name="connsiteX17" fmla="*/ 335 w 3894563"/>
                <a:gd name="connsiteY17" fmla="*/ 5140332 h 5476168"/>
                <a:gd name="connsiteX18" fmla="*/ 3811 w 3894563"/>
                <a:gd name="connsiteY18" fmla="*/ 2955882 h 5476168"/>
                <a:gd name="connsiteX0" fmla="*/ 3775 w 3894527"/>
                <a:gd name="connsiteY0" fmla="*/ 2955882 h 5476168"/>
                <a:gd name="connsiteX1" fmla="*/ 868281 w 3894527"/>
                <a:gd name="connsiteY1" fmla="*/ 1906442 h 5476168"/>
                <a:gd name="connsiteX2" fmla="*/ 1346715 w 3894527"/>
                <a:gd name="connsiteY2" fmla="*/ 1289993 h 5476168"/>
                <a:gd name="connsiteX3" fmla="*/ 1707789 w 3894527"/>
                <a:gd name="connsiteY3" fmla="*/ 48295 h 5476168"/>
                <a:gd name="connsiteX4" fmla="*/ 2411587 w 3894527"/>
                <a:gd name="connsiteY4" fmla="*/ 445542 h 5476168"/>
                <a:gd name="connsiteX5" fmla="*/ 2051992 w 3894527"/>
                <a:gd name="connsiteY5" fmla="*/ 1801732 h 5476168"/>
                <a:gd name="connsiteX6" fmla="*/ 2236927 w 3894527"/>
                <a:gd name="connsiteY6" fmla="*/ 2202423 h 5476168"/>
                <a:gd name="connsiteX7" fmla="*/ 3480100 w 3894527"/>
                <a:gd name="connsiteY7" fmla="*/ 2202423 h 5476168"/>
                <a:gd name="connsiteX8" fmla="*/ 3798599 w 3894527"/>
                <a:gd name="connsiteY8" fmla="*/ 2962712 h 5476168"/>
                <a:gd name="connsiteX9" fmla="*/ 3801919 w 3894527"/>
                <a:gd name="connsiteY9" fmla="*/ 3315665 h 5476168"/>
                <a:gd name="connsiteX10" fmla="*/ 3836882 w 3894527"/>
                <a:gd name="connsiteY10" fmla="*/ 3616350 h 5476168"/>
                <a:gd name="connsiteX11" fmla="*/ 3676948 w 3894527"/>
                <a:gd name="connsiteY11" fmla="*/ 4050952 h 5476168"/>
                <a:gd name="connsiteX12" fmla="*/ 3760394 w 3894527"/>
                <a:gd name="connsiteY12" fmla="*/ 4332573 h 5476168"/>
                <a:gd name="connsiteX13" fmla="*/ 3492874 w 3894527"/>
                <a:gd name="connsiteY13" fmla="*/ 4636196 h 5476168"/>
                <a:gd name="connsiteX14" fmla="*/ 3447480 w 3894527"/>
                <a:gd name="connsiteY14" fmla="*/ 5020980 h 5476168"/>
                <a:gd name="connsiteX15" fmla="*/ 2854557 w 3894527"/>
                <a:gd name="connsiteY15" fmla="*/ 5476168 h 5476168"/>
                <a:gd name="connsiteX16" fmla="*/ 868085 w 3894527"/>
                <a:gd name="connsiteY16" fmla="*/ 5368387 h 5476168"/>
                <a:gd name="connsiteX17" fmla="*/ 299 w 3894527"/>
                <a:gd name="connsiteY17" fmla="*/ 5140332 h 5476168"/>
                <a:gd name="connsiteX18" fmla="*/ 3775 w 3894527"/>
                <a:gd name="connsiteY18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4228" h="5497390">
                  <a:moveTo>
                    <a:pt x="3476" y="2955882"/>
                  </a:moveTo>
                  <a:cubicBezTo>
                    <a:pt x="208959" y="3049651"/>
                    <a:pt x="663800" y="2615359"/>
                    <a:pt x="867982" y="1906442"/>
                  </a:cubicBezTo>
                  <a:cubicBezTo>
                    <a:pt x="921295" y="1755754"/>
                    <a:pt x="1087619" y="1502326"/>
                    <a:pt x="1346416" y="1289993"/>
                  </a:cubicBezTo>
                  <a:cubicBezTo>
                    <a:pt x="1735532" y="1084510"/>
                    <a:pt x="1738313" y="-83967"/>
                    <a:pt x="1707490" y="48295"/>
                  </a:cubicBezTo>
                  <a:cubicBezTo>
                    <a:pt x="1678386" y="40296"/>
                    <a:pt x="2070522" y="-193732"/>
                    <a:pt x="2411288" y="445542"/>
                  </a:cubicBezTo>
                  <a:cubicBezTo>
                    <a:pt x="2507181" y="859933"/>
                    <a:pt x="2428412" y="1130487"/>
                    <a:pt x="2051693" y="1801732"/>
                  </a:cubicBezTo>
                  <a:cubicBezTo>
                    <a:pt x="2031145" y="1883925"/>
                    <a:pt x="1866757" y="2233246"/>
                    <a:pt x="2236628" y="2202423"/>
                  </a:cubicBezTo>
                  <a:lnTo>
                    <a:pt x="3479801" y="2202423"/>
                  </a:lnTo>
                  <a:cubicBezTo>
                    <a:pt x="3596241" y="2250370"/>
                    <a:pt x="4093295" y="2658069"/>
                    <a:pt x="3798300" y="2962712"/>
                  </a:cubicBezTo>
                  <a:cubicBezTo>
                    <a:pt x="3740080" y="3003808"/>
                    <a:pt x="3602986" y="3120456"/>
                    <a:pt x="3801620" y="3315665"/>
                  </a:cubicBezTo>
                  <a:cubicBezTo>
                    <a:pt x="3842248" y="3353310"/>
                    <a:pt x="3966319" y="3491786"/>
                    <a:pt x="3836583" y="3616350"/>
                  </a:cubicBezTo>
                  <a:cubicBezTo>
                    <a:pt x="3767047" y="3749628"/>
                    <a:pt x="3586253" y="3778601"/>
                    <a:pt x="3676649" y="4050952"/>
                  </a:cubicBezTo>
                  <a:cubicBezTo>
                    <a:pt x="3702146" y="4155256"/>
                    <a:pt x="3842379" y="4176117"/>
                    <a:pt x="3760095" y="4332573"/>
                  </a:cubicBezTo>
                  <a:cubicBezTo>
                    <a:pt x="3716273" y="4416397"/>
                    <a:pt x="3597973" y="4517604"/>
                    <a:pt x="3492575" y="4636196"/>
                  </a:cubicBezTo>
                  <a:cubicBezTo>
                    <a:pt x="3449491" y="4701775"/>
                    <a:pt x="3408120" y="4666003"/>
                    <a:pt x="3447181" y="5020980"/>
                  </a:cubicBezTo>
                  <a:cubicBezTo>
                    <a:pt x="3423659" y="5104767"/>
                    <a:pt x="3331674" y="5327291"/>
                    <a:pt x="2854258" y="5476168"/>
                  </a:cubicBezTo>
                  <a:cubicBezTo>
                    <a:pt x="1824780" y="5520340"/>
                    <a:pt x="1185595" y="5531058"/>
                    <a:pt x="0" y="5140332"/>
                  </a:cubicBezTo>
                  <a:cubicBezTo>
                    <a:pt x="2318" y="4398275"/>
                    <a:pt x="1158" y="3697939"/>
                    <a:pt x="3476" y="295588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1043502" y="3240394"/>
            <a:ext cx="377026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895345" y="2615870"/>
            <a:ext cx="59812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5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Other Services You Receive</a:t>
            </a:r>
            <a:endParaRPr lang="en-US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latin typeface="+mn-lt"/>
              </a:rPr>
              <a:t>Comparable Rental Analysis – for you the agent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MLS &amp; internet are 15% higher than what they rent for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2978827"/>
            <a:ext cx="9144000" cy="3072050"/>
            <a:chOff x="0" y="2731574"/>
            <a:chExt cx="9144000" cy="3566556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731574"/>
              <a:ext cx="9144000" cy="3566556"/>
              <a:chOff x="0" y="2731574"/>
              <a:chExt cx="9144000" cy="356655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268527"/>
                <a:ext cx="9144000" cy="29603"/>
              </a:xfrm>
              <a:prstGeom prst="rect">
                <a:avLst/>
              </a:prstGeom>
              <a:solidFill>
                <a:srgbClr val="465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2731574"/>
                <a:ext cx="9144000" cy="29603"/>
              </a:xfrm>
              <a:prstGeom prst="rect">
                <a:avLst/>
              </a:prstGeom>
              <a:solidFill>
                <a:srgbClr val="465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2770719"/>
                <a:ext cx="9144000" cy="3488267"/>
              </a:xfrm>
              <a:prstGeom prst="rect">
                <a:avLst/>
              </a:prstGeom>
              <a:solidFill>
                <a:srgbClr val="B3D1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" y="4187090"/>
              <a:ext cx="9143492" cy="2052570"/>
              <a:chOff x="1" y="4187090"/>
              <a:chExt cx="9143492" cy="2052570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6029740" y="4187090"/>
                <a:ext cx="3113753" cy="2052569"/>
              </a:xfrm>
              <a:custGeom>
                <a:avLst/>
                <a:gdLst>
                  <a:gd name="connsiteX0" fmla="*/ 86846 w 4085372"/>
                  <a:gd name="connsiteY0" fmla="*/ 2516919 h 2560842"/>
                  <a:gd name="connsiteX1" fmla="*/ 4085372 w 4085372"/>
                  <a:gd name="connsiteY1" fmla="*/ 2516919 h 2560842"/>
                  <a:gd name="connsiteX2" fmla="*/ 4085372 w 4085372"/>
                  <a:gd name="connsiteY2" fmla="*/ 2560842 h 2560842"/>
                  <a:gd name="connsiteX3" fmla="*/ 0 w 4085372"/>
                  <a:gd name="connsiteY3" fmla="*/ 2560842 h 2560842"/>
                  <a:gd name="connsiteX4" fmla="*/ 4085372 w 4085372"/>
                  <a:gd name="connsiteY4" fmla="*/ 0 h 2560842"/>
                  <a:gd name="connsiteX5" fmla="*/ 4085372 w 4085372"/>
                  <a:gd name="connsiteY5" fmla="*/ 2052569 h 2560842"/>
                  <a:gd name="connsiteX6" fmla="*/ 971619 w 4085372"/>
                  <a:gd name="connsiteY6" fmla="*/ 2052569 h 2560842"/>
                  <a:gd name="connsiteX7" fmla="*/ 1123452 w 4085372"/>
                  <a:gd name="connsiteY7" fmla="*/ 1969292 h 2560842"/>
                  <a:gd name="connsiteX8" fmla="*/ 4085372 w 4085372"/>
                  <a:gd name="connsiteY8" fmla="*/ 0 h 2560842"/>
                  <a:gd name="connsiteX0" fmla="*/ 0 w 4085372"/>
                  <a:gd name="connsiteY0" fmla="*/ 2560842 h 2560842"/>
                  <a:gd name="connsiteX1" fmla="*/ 4085372 w 4085372"/>
                  <a:gd name="connsiteY1" fmla="*/ 2516919 h 2560842"/>
                  <a:gd name="connsiteX2" fmla="*/ 4085372 w 4085372"/>
                  <a:gd name="connsiteY2" fmla="*/ 2560842 h 2560842"/>
                  <a:gd name="connsiteX3" fmla="*/ 0 w 4085372"/>
                  <a:gd name="connsiteY3" fmla="*/ 2560842 h 2560842"/>
                  <a:gd name="connsiteX4" fmla="*/ 4085372 w 4085372"/>
                  <a:gd name="connsiteY4" fmla="*/ 0 h 2560842"/>
                  <a:gd name="connsiteX5" fmla="*/ 4085372 w 4085372"/>
                  <a:gd name="connsiteY5" fmla="*/ 2052569 h 2560842"/>
                  <a:gd name="connsiteX6" fmla="*/ 971619 w 4085372"/>
                  <a:gd name="connsiteY6" fmla="*/ 2052569 h 2560842"/>
                  <a:gd name="connsiteX7" fmla="*/ 1123452 w 4085372"/>
                  <a:gd name="connsiteY7" fmla="*/ 1969292 h 2560842"/>
                  <a:gd name="connsiteX8" fmla="*/ 4085372 w 4085372"/>
                  <a:gd name="connsiteY8" fmla="*/ 0 h 2560842"/>
                  <a:gd name="connsiteX0" fmla="*/ 3113753 w 3113753"/>
                  <a:gd name="connsiteY0" fmla="*/ 2560842 h 2560842"/>
                  <a:gd name="connsiteX1" fmla="*/ 3113753 w 3113753"/>
                  <a:gd name="connsiteY1" fmla="*/ 2516919 h 2560842"/>
                  <a:gd name="connsiteX2" fmla="*/ 3113753 w 3113753"/>
                  <a:gd name="connsiteY2" fmla="*/ 2560842 h 2560842"/>
                  <a:gd name="connsiteX3" fmla="*/ 3113753 w 3113753"/>
                  <a:gd name="connsiteY3" fmla="*/ 0 h 2560842"/>
                  <a:gd name="connsiteX4" fmla="*/ 3113753 w 3113753"/>
                  <a:gd name="connsiteY4" fmla="*/ 2052569 h 2560842"/>
                  <a:gd name="connsiteX5" fmla="*/ 0 w 3113753"/>
                  <a:gd name="connsiteY5" fmla="*/ 2052569 h 2560842"/>
                  <a:gd name="connsiteX6" fmla="*/ 151833 w 3113753"/>
                  <a:gd name="connsiteY6" fmla="*/ 1969292 h 2560842"/>
                  <a:gd name="connsiteX7" fmla="*/ 3113753 w 3113753"/>
                  <a:gd name="connsiteY7" fmla="*/ 0 h 2560842"/>
                  <a:gd name="connsiteX0" fmla="*/ 3113753 w 3113753"/>
                  <a:gd name="connsiteY0" fmla="*/ 0 h 2052569"/>
                  <a:gd name="connsiteX1" fmla="*/ 3113753 w 3113753"/>
                  <a:gd name="connsiteY1" fmla="*/ 2052569 h 2052569"/>
                  <a:gd name="connsiteX2" fmla="*/ 0 w 3113753"/>
                  <a:gd name="connsiteY2" fmla="*/ 2052569 h 2052569"/>
                  <a:gd name="connsiteX3" fmla="*/ 151833 w 3113753"/>
                  <a:gd name="connsiteY3" fmla="*/ 1969292 h 2052569"/>
                  <a:gd name="connsiteX4" fmla="*/ 3113753 w 3113753"/>
                  <a:gd name="connsiteY4" fmla="*/ 0 h 205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3753" h="2052569">
                    <a:moveTo>
                      <a:pt x="3113753" y="0"/>
                    </a:moveTo>
                    <a:lnTo>
                      <a:pt x="3113753" y="2052569"/>
                    </a:lnTo>
                    <a:lnTo>
                      <a:pt x="0" y="2052569"/>
                    </a:lnTo>
                    <a:lnTo>
                      <a:pt x="151833" y="1969292"/>
                    </a:lnTo>
                    <a:cubicBezTo>
                      <a:pt x="1218750" y="1361521"/>
                      <a:pt x="2138561" y="705091"/>
                      <a:pt x="3113753" y="0"/>
                    </a:cubicBezTo>
                    <a:close/>
                  </a:path>
                </a:pathLst>
              </a:custGeom>
              <a:gradFill flip="none" rotWithShape="1">
                <a:gsLst>
                  <a:gs pos="24000">
                    <a:schemeClr val="accent1">
                      <a:lumMod val="5000"/>
                      <a:lumOff val="95000"/>
                      <a:alpha val="0"/>
                    </a:schemeClr>
                  </a:gs>
                  <a:gs pos="78000">
                    <a:schemeClr val="bg1">
                      <a:lumMod val="8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1" y="4187091"/>
                <a:ext cx="6171735" cy="2052569"/>
              </a:xfrm>
              <a:custGeom>
                <a:avLst/>
                <a:gdLst>
                  <a:gd name="connsiteX0" fmla="*/ 9143999 w 9143999"/>
                  <a:gd name="connsiteY0" fmla="*/ 1730139 h 2560842"/>
                  <a:gd name="connsiteX1" fmla="*/ 9143492 w 9143999"/>
                  <a:gd name="connsiteY1" fmla="*/ 2560842 h 2560842"/>
                  <a:gd name="connsiteX2" fmla="*/ 0 w 9143999"/>
                  <a:gd name="connsiteY2" fmla="*/ 2560842 h 2560842"/>
                  <a:gd name="connsiteX3" fmla="*/ 0 w 9143999"/>
                  <a:gd name="connsiteY3" fmla="*/ 2516919 h 2560842"/>
                  <a:gd name="connsiteX4" fmla="*/ 9143492 w 9143999"/>
                  <a:gd name="connsiteY4" fmla="*/ 2516919 h 2560842"/>
                  <a:gd name="connsiteX5" fmla="*/ 9143492 w 9143999"/>
                  <a:gd name="connsiteY5" fmla="*/ 2052569 h 2560842"/>
                  <a:gd name="connsiteX6" fmla="*/ 7627497 w 9143999"/>
                  <a:gd name="connsiteY6" fmla="*/ 2052569 h 2560842"/>
                  <a:gd name="connsiteX7" fmla="*/ 7687414 w 9143999"/>
                  <a:gd name="connsiteY7" fmla="*/ 2047708 h 2560842"/>
                  <a:gd name="connsiteX8" fmla="*/ 9143999 w 9143999"/>
                  <a:gd name="connsiteY8" fmla="*/ 1730139 h 2560842"/>
                  <a:gd name="connsiteX9" fmla="*/ 0 w 9143999"/>
                  <a:gd name="connsiteY9" fmla="*/ 0 h 2560842"/>
                  <a:gd name="connsiteX10" fmla="*/ 5885969 w 9143999"/>
                  <a:gd name="connsiteY10" fmla="*/ 2023761 h 2560842"/>
                  <a:gd name="connsiteX11" fmla="*/ 6171735 w 9143999"/>
                  <a:gd name="connsiteY11" fmla="*/ 2052569 h 2560842"/>
                  <a:gd name="connsiteX12" fmla="*/ 0 w 9143999"/>
                  <a:gd name="connsiteY12" fmla="*/ 2052569 h 2560842"/>
                  <a:gd name="connsiteX0" fmla="*/ 9143999 w 9143999"/>
                  <a:gd name="connsiteY0" fmla="*/ 1730139 h 2560842"/>
                  <a:gd name="connsiteX1" fmla="*/ 9143492 w 9143999"/>
                  <a:gd name="connsiteY1" fmla="*/ 2560842 h 2560842"/>
                  <a:gd name="connsiteX2" fmla="*/ 0 w 9143999"/>
                  <a:gd name="connsiteY2" fmla="*/ 2560842 h 2560842"/>
                  <a:gd name="connsiteX3" fmla="*/ 9143492 w 9143999"/>
                  <a:gd name="connsiteY3" fmla="*/ 2516919 h 2560842"/>
                  <a:gd name="connsiteX4" fmla="*/ 9143492 w 9143999"/>
                  <a:gd name="connsiteY4" fmla="*/ 2052569 h 2560842"/>
                  <a:gd name="connsiteX5" fmla="*/ 7627497 w 9143999"/>
                  <a:gd name="connsiteY5" fmla="*/ 2052569 h 2560842"/>
                  <a:gd name="connsiteX6" fmla="*/ 7687414 w 9143999"/>
                  <a:gd name="connsiteY6" fmla="*/ 2047708 h 2560842"/>
                  <a:gd name="connsiteX7" fmla="*/ 9143999 w 9143999"/>
                  <a:gd name="connsiteY7" fmla="*/ 1730139 h 2560842"/>
                  <a:gd name="connsiteX8" fmla="*/ 0 w 9143999"/>
                  <a:gd name="connsiteY8" fmla="*/ 0 h 2560842"/>
                  <a:gd name="connsiteX9" fmla="*/ 5885969 w 9143999"/>
                  <a:gd name="connsiteY9" fmla="*/ 2023761 h 2560842"/>
                  <a:gd name="connsiteX10" fmla="*/ 6171735 w 9143999"/>
                  <a:gd name="connsiteY10" fmla="*/ 2052569 h 2560842"/>
                  <a:gd name="connsiteX11" fmla="*/ 0 w 9143999"/>
                  <a:gd name="connsiteY11" fmla="*/ 2052569 h 2560842"/>
                  <a:gd name="connsiteX12" fmla="*/ 0 w 9143999"/>
                  <a:gd name="connsiteY12" fmla="*/ 0 h 2560842"/>
                  <a:gd name="connsiteX0" fmla="*/ 9143999 w 9143999"/>
                  <a:gd name="connsiteY0" fmla="*/ 1730139 h 2560842"/>
                  <a:gd name="connsiteX1" fmla="*/ 9143492 w 9143999"/>
                  <a:gd name="connsiteY1" fmla="*/ 2560842 h 2560842"/>
                  <a:gd name="connsiteX2" fmla="*/ 9143492 w 9143999"/>
                  <a:gd name="connsiteY2" fmla="*/ 2516919 h 2560842"/>
                  <a:gd name="connsiteX3" fmla="*/ 9143492 w 9143999"/>
                  <a:gd name="connsiteY3" fmla="*/ 2052569 h 2560842"/>
                  <a:gd name="connsiteX4" fmla="*/ 7627497 w 9143999"/>
                  <a:gd name="connsiteY4" fmla="*/ 2052569 h 2560842"/>
                  <a:gd name="connsiteX5" fmla="*/ 7687414 w 9143999"/>
                  <a:gd name="connsiteY5" fmla="*/ 2047708 h 2560842"/>
                  <a:gd name="connsiteX6" fmla="*/ 9143999 w 9143999"/>
                  <a:gd name="connsiteY6" fmla="*/ 1730139 h 2560842"/>
                  <a:gd name="connsiteX7" fmla="*/ 0 w 9143999"/>
                  <a:gd name="connsiteY7" fmla="*/ 0 h 2560842"/>
                  <a:gd name="connsiteX8" fmla="*/ 5885969 w 9143999"/>
                  <a:gd name="connsiteY8" fmla="*/ 2023761 h 2560842"/>
                  <a:gd name="connsiteX9" fmla="*/ 6171735 w 9143999"/>
                  <a:gd name="connsiteY9" fmla="*/ 2052569 h 2560842"/>
                  <a:gd name="connsiteX10" fmla="*/ 0 w 9143999"/>
                  <a:gd name="connsiteY10" fmla="*/ 2052569 h 2560842"/>
                  <a:gd name="connsiteX11" fmla="*/ 0 w 9143999"/>
                  <a:gd name="connsiteY11" fmla="*/ 0 h 2560842"/>
                  <a:gd name="connsiteX0" fmla="*/ 9143999 w 9143999"/>
                  <a:gd name="connsiteY0" fmla="*/ 1730139 h 2560842"/>
                  <a:gd name="connsiteX1" fmla="*/ 9143492 w 9143999"/>
                  <a:gd name="connsiteY1" fmla="*/ 2560842 h 2560842"/>
                  <a:gd name="connsiteX2" fmla="*/ 9143492 w 9143999"/>
                  <a:gd name="connsiteY2" fmla="*/ 2052569 h 2560842"/>
                  <a:gd name="connsiteX3" fmla="*/ 7627497 w 9143999"/>
                  <a:gd name="connsiteY3" fmla="*/ 2052569 h 2560842"/>
                  <a:gd name="connsiteX4" fmla="*/ 7687414 w 9143999"/>
                  <a:gd name="connsiteY4" fmla="*/ 2047708 h 2560842"/>
                  <a:gd name="connsiteX5" fmla="*/ 9143999 w 9143999"/>
                  <a:gd name="connsiteY5" fmla="*/ 1730139 h 2560842"/>
                  <a:gd name="connsiteX6" fmla="*/ 0 w 9143999"/>
                  <a:gd name="connsiteY6" fmla="*/ 0 h 2560842"/>
                  <a:gd name="connsiteX7" fmla="*/ 5885969 w 9143999"/>
                  <a:gd name="connsiteY7" fmla="*/ 2023761 h 2560842"/>
                  <a:gd name="connsiteX8" fmla="*/ 6171735 w 9143999"/>
                  <a:gd name="connsiteY8" fmla="*/ 2052569 h 2560842"/>
                  <a:gd name="connsiteX9" fmla="*/ 0 w 9143999"/>
                  <a:gd name="connsiteY9" fmla="*/ 2052569 h 2560842"/>
                  <a:gd name="connsiteX10" fmla="*/ 0 w 9143999"/>
                  <a:gd name="connsiteY10" fmla="*/ 0 h 2560842"/>
                  <a:gd name="connsiteX0" fmla="*/ 9143999 w 9143999"/>
                  <a:gd name="connsiteY0" fmla="*/ 1730139 h 2052569"/>
                  <a:gd name="connsiteX1" fmla="*/ 9143492 w 9143999"/>
                  <a:gd name="connsiteY1" fmla="*/ 2052569 h 2052569"/>
                  <a:gd name="connsiteX2" fmla="*/ 7627497 w 9143999"/>
                  <a:gd name="connsiteY2" fmla="*/ 2052569 h 2052569"/>
                  <a:gd name="connsiteX3" fmla="*/ 7687414 w 9143999"/>
                  <a:gd name="connsiteY3" fmla="*/ 2047708 h 2052569"/>
                  <a:gd name="connsiteX4" fmla="*/ 9143999 w 9143999"/>
                  <a:gd name="connsiteY4" fmla="*/ 1730139 h 2052569"/>
                  <a:gd name="connsiteX5" fmla="*/ 0 w 9143999"/>
                  <a:gd name="connsiteY5" fmla="*/ 0 h 2052569"/>
                  <a:gd name="connsiteX6" fmla="*/ 5885969 w 9143999"/>
                  <a:gd name="connsiteY6" fmla="*/ 2023761 h 2052569"/>
                  <a:gd name="connsiteX7" fmla="*/ 6171735 w 9143999"/>
                  <a:gd name="connsiteY7" fmla="*/ 2052569 h 2052569"/>
                  <a:gd name="connsiteX8" fmla="*/ 0 w 9143999"/>
                  <a:gd name="connsiteY8" fmla="*/ 2052569 h 2052569"/>
                  <a:gd name="connsiteX9" fmla="*/ 0 w 9143999"/>
                  <a:gd name="connsiteY9" fmla="*/ 0 h 2052569"/>
                  <a:gd name="connsiteX0" fmla="*/ 9143999 w 9143999"/>
                  <a:gd name="connsiteY0" fmla="*/ 1730139 h 2052569"/>
                  <a:gd name="connsiteX1" fmla="*/ 7627497 w 9143999"/>
                  <a:gd name="connsiteY1" fmla="*/ 2052569 h 2052569"/>
                  <a:gd name="connsiteX2" fmla="*/ 7687414 w 9143999"/>
                  <a:gd name="connsiteY2" fmla="*/ 2047708 h 2052569"/>
                  <a:gd name="connsiteX3" fmla="*/ 9143999 w 9143999"/>
                  <a:gd name="connsiteY3" fmla="*/ 1730139 h 2052569"/>
                  <a:gd name="connsiteX4" fmla="*/ 0 w 9143999"/>
                  <a:gd name="connsiteY4" fmla="*/ 0 h 2052569"/>
                  <a:gd name="connsiteX5" fmla="*/ 5885969 w 9143999"/>
                  <a:gd name="connsiteY5" fmla="*/ 2023761 h 2052569"/>
                  <a:gd name="connsiteX6" fmla="*/ 6171735 w 9143999"/>
                  <a:gd name="connsiteY6" fmla="*/ 2052569 h 2052569"/>
                  <a:gd name="connsiteX7" fmla="*/ 0 w 9143999"/>
                  <a:gd name="connsiteY7" fmla="*/ 2052569 h 2052569"/>
                  <a:gd name="connsiteX8" fmla="*/ 0 w 9143999"/>
                  <a:gd name="connsiteY8" fmla="*/ 0 h 2052569"/>
                  <a:gd name="connsiteX0" fmla="*/ 9143999 w 9143999"/>
                  <a:gd name="connsiteY0" fmla="*/ 1730139 h 2052569"/>
                  <a:gd name="connsiteX1" fmla="*/ 7627497 w 9143999"/>
                  <a:gd name="connsiteY1" fmla="*/ 2052569 h 2052569"/>
                  <a:gd name="connsiteX2" fmla="*/ 9143999 w 9143999"/>
                  <a:gd name="connsiteY2" fmla="*/ 1730139 h 2052569"/>
                  <a:gd name="connsiteX3" fmla="*/ 0 w 9143999"/>
                  <a:gd name="connsiteY3" fmla="*/ 0 h 2052569"/>
                  <a:gd name="connsiteX4" fmla="*/ 5885969 w 9143999"/>
                  <a:gd name="connsiteY4" fmla="*/ 2023761 h 2052569"/>
                  <a:gd name="connsiteX5" fmla="*/ 6171735 w 9143999"/>
                  <a:gd name="connsiteY5" fmla="*/ 2052569 h 2052569"/>
                  <a:gd name="connsiteX6" fmla="*/ 0 w 9143999"/>
                  <a:gd name="connsiteY6" fmla="*/ 2052569 h 2052569"/>
                  <a:gd name="connsiteX7" fmla="*/ 0 w 9143999"/>
                  <a:gd name="connsiteY7" fmla="*/ 0 h 2052569"/>
                  <a:gd name="connsiteX0" fmla="*/ 0 w 6171735"/>
                  <a:gd name="connsiteY0" fmla="*/ 0 h 2052569"/>
                  <a:gd name="connsiteX1" fmla="*/ 5885969 w 6171735"/>
                  <a:gd name="connsiteY1" fmla="*/ 2023761 h 2052569"/>
                  <a:gd name="connsiteX2" fmla="*/ 6171735 w 6171735"/>
                  <a:gd name="connsiteY2" fmla="*/ 2052569 h 2052569"/>
                  <a:gd name="connsiteX3" fmla="*/ 0 w 6171735"/>
                  <a:gd name="connsiteY3" fmla="*/ 2052569 h 2052569"/>
                  <a:gd name="connsiteX4" fmla="*/ 0 w 6171735"/>
                  <a:gd name="connsiteY4" fmla="*/ 0 h 205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1735" h="2052569">
                    <a:moveTo>
                      <a:pt x="0" y="0"/>
                    </a:moveTo>
                    <a:cubicBezTo>
                      <a:pt x="1661042" y="840740"/>
                      <a:pt x="3772595" y="1777279"/>
                      <a:pt x="5885969" y="2023761"/>
                    </a:cubicBezTo>
                    <a:lnTo>
                      <a:pt x="6171735" y="2052569"/>
                    </a:lnTo>
                    <a:lnTo>
                      <a:pt x="0" y="205256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2000">
                    <a:schemeClr val="bg1">
                      <a:lumMod val="8500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5191193" y="3187538"/>
            <a:ext cx="3658202" cy="2618315"/>
            <a:chOff x="5470379" y="2584194"/>
            <a:chExt cx="3658202" cy="2618315"/>
          </a:xfrm>
        </p:grpSpPr>
        <p:sp>
          <p:nvSpPr>
            <p:cNvPr id="16" name="Rectangle 15"/>
            <p:cNvSpPr/>
            <p:nvPr/>
          </p:nvSpPr>
          <p:spPr>
            <a:xfrm>
              <a:off x="5470379" y="2584194"/>
              <a:ext cx="36344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7A0000"/>
                </a:buClr>
              </a:pP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 Factors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70379" y="3171184"/>
              <a:ext cx="3658202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›"/>
              </a:pPr>
              <a:r>
                <a:rPr lang="en-US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Rental Rate</a:t>
              </a:r>
            </a:p>
            <a:p>
              <a:pPr marL="285750" indent="-285750">
                <a:buFont typeface="Arial" panose="020B0604020202020204" pitchFamily="34" charset="0"/>
                <a:buChar char="›"/>
              </a:pPr>
              <a:endParaRPr lang="en-US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›"/>
              </a:pPr>
              <a:r>
                <a:rPr lang="en-US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Length of Lease </a:t>
              </a:r>
            </a:p>
            <a:p>
              <a:pPr marL="285750" indent="-285750">
                <a:buFont typeface="Arial" panose="020B0604020202020204" pitchFamily="34" charset="0"/>
                <a:buChar char="›"/>
              </a:pPr>
              <a:endParaRPr lang="en-US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›"/>
              </a:pPr>
              <a:r>
                <a:rPr lang="en-US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Security Deposit Amount</a:t>
              </a:r>
            </a:p>
            <a:p>
              <a:pPr marL="285750" indent="-285750">
                <a:buFont typeface="Arial" panose="020B0604020202020204" pitchFamily="34" charset="0"/>
                <a:buChar char="›"/>
              </a:pPr>
              <a:endParaRPr lang="en-US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›"/>
              </a:pPr>
              <a:r>
                <a:rPr lang="en-US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Qualifying of Resident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305452"/>
            <a:ext cx="4566386" cy="423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3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31627"/>
            <a:ext cx="7571560" cy="651930"/>
          </a:xfrm>
        </p:spPr>
        <p:txBody>
          <a:bodyPr>
            <a:noAutofit/>
          </a:bodyPr>
          <a:lstStyle/>
          <a:p>
            <a:r>
              <a:rPr lang="en-US" sz="2600" b="0" dirty="0">
                <a:latin typeface="+mn-lt"/>
              </a:rPr>
              <a:t>Complimentary Monthly Rental Property and Investment Newsletters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12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598" y="1589689"/>
            <a:ext cx="38052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Broker/Agent Newsletters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Your Clients Receive a Monthly Newsletters </a:t>
            </a:r>
            <a:endParaRPr lang="en-US" sz="28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6772" y="878504"/>
            <a:ext cx="3659281" cy="5633422"/>
            <a:chOff x="5298672" y="769141"/>
            <a:chExt cx="3659281" cy="5633422"/>
          </a:xfrm>
        </p:grpSpPr>
        <p:grpSp>
          <p:nvGrpSpPr>
            <p:cNvPr id="8" name="Group 7"/>
            <p:cNvGrpSpPr/>
            <p:nvPr/>
          </p:nvGrpSpPr>
          <p:grpSpPr>
            <a:xfrm>
              <a:off x="5298672" y="769141"/>
              <a:ext cx="3659281" cy="5633422"/>
              <a:chOff x="5298672" y="769141"/>
              <a:chExt cx="3659281" cy="5633422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5300353" y="771122"/>
                <a:ext cx="3657600" cy="5630786"/>
              </a:xfrm>
              <a:prstGeom prst="roundRect">
                <a:avLst>
                  <a:gd name="adj" fmla="val 321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58633" y="1234342"/>
                <a:ext cx="3133086" cy="4486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6936881" y="918547"/>
                <a:ext cx="384544" cy="6248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5298672" y="769141"/>
                <a:ext cx="3260963" cy="5633422"/>
              </a:xfrm>
              <a:custGeom>
                <a:avLst/>
                <a:gdLst>
                  <a:gd name="connsiteX0" fmla="*/ 319673 w 2047430"/>
                  <a:gd name="connsiteY0" fmla="*/ 0 h 5998464"/>
                  <a:gd name="connsiteX1" fmla="*/ 2047430 w 2047430"/>
                  <a:gd name="connsiteY1" fmla="*/ 0 h 5998464"/>
                  <a:gd name="connsiteX2" fmla="*/ 2047430 w 2047430"/>
                  <a:gd name="connsiteY2" fmla="*/ 5998464 h 5998464"/>
                  <a:gd name="connsiteX3" fmla="*/ 319673 w 2047430"/>
                  <a:gd name="connsiteY3" fmla="*/ 5998464 h 5998464"/>
                  <a:gd name="connsiteX4" fmla="*/ 0 w 2047430"/>
                  <a:gd name="connsiteY4" fmla="*/ 5678791 h 5998464"/>
                  <a:gd name="connsiteX5" fmla="*/ 0 w 2047430"/>
                  <a:gd name="connsiteY5" fmla="*/ 319673 h 5998464"/>
                  <a:gd name="connsiteX6" fmla="*/ 319673 w 2047430"/>
                  <a:gd name="connsiteY6" fmla="*/ 0 h 5998464"/>
                  <a:gd name="connsiteX0" fmla="*/ 319673 w 2047430"/>
                  <a:gd name="connsiteY0" fmla="*/ 20782 h 6019246"/>
                  <a:gd name="connsiteX1" fmla="*/ 1143421 w 2047430"/>
                  <a:gd name="connsiteY1" fmla="*/ 0 h 6019246"/>
                  <a:gd name="connsiteX2" fmla="*/ 2047430 w 2047430"/>
                  <a:gd name="connsiteY2" fmla="*/ 6019246 h 6019246"/>
                  <a:gd name="connsiteX3" fmla="*/ 319673 w 2047430"/>
                  <a:gd name="connsiteY3" fmla="*/ 6019246 h 6019246"/>
                  <a:gd name="connsiteX4" fmla="*/ 0 w 2047430"/>
                  <a:gd name="connsiteY4" fmla="*/ 5699573 h 6019246"/>
                  <a:gd name="connsiteX5" fmla="*/ 0 w 2047430"/>
                  <a:gd name="connsiteY5" fmla="*/ 340455 h 6019246"/>
                  <a:gd name="connsiteX6" fmla="*/ 319673 w 2047430"/>
                  <a:gd name="connsiteY6" fmla="*/ 20782 h 6019246"/>
                  <a:gd name="connsiteX0" fmla="*/ 319673 w 3616457"/>
                  <a:gd name="connsiteY0" fmla="*/ 20782 h 6019246"/>
                  <a:gd name="connsiteX1" fmla="*/ 1143421 w 3616457"/>
                  <a:gd name="connsiteY1" fmla="*/ 0 h 6019246"/>
                  <a:gd name="connsiteX2" fmla="*/ 3616457 w 3616457"/>
                  <a:gd name="connsiteY2" fmla="*/ 5988074 h 6019246"/>
                  <a:gd name="connsiteX3" fmla="*/ 319673 w 3616457"/>
                  <a:gd name="connsiteY3" fmla="*/ 6019246 h 6019246"/>
                  <a:gd name="connsiteX4" fmla="*/ 0 w 3616457"/>
                  <a:gd name="connsiteY4" fmla="*/ 5699573 h 6019246"/>
                  <a:gd name="connsiteX5" fmla="*/ 0 w 3616457"/>
                  <a:gd name="connsiteY5" fmla="*/ 340455 h 6019246"/>
                  <a:gd name="connsiteX6" fmla="*/ 319673 w 3616457"/>
                  <a:gd name="connsiteY6" fmla="*/ 20782 h 6019246"/>
                  <a:gd name="connsiteX0" fmla="*/ 319673 w 3616457"/>
                  <a:gd name="connsiteY0" fmla="*/ 0 h 5998464"/>
                  <a:gd name="connsiteX1" fmla="*/ 1191046 w 3616457"/>
                  <a:gd name="connsiteY1" fmla="*/ 7793 h 5998464"/>
                  <a:gd name="connsiteX2" fmla="*/ 3616457 w 3616457"/>
                  <a:gd name="connsiteY2" fmla="*/ 5967292 h 5998464"/>
                  <a:gd name="connsiteX3" fmla="*/ 319673 w 3616457"/>
                  <a:gd name="connsiteY3" fmla="*/ 5998464 h 5998464"/>
                  <a:gd name="connsiteX4" fmla="*/ 0 w 3616457"/>
                  <a:gd name="connsiteY4" fmla="*/ 5678791 h 5998464"/>
                  <a:gd name="connsiteX5" fmla="*/ 0 w 3616457"/>
                  <a:gd name="connsiteY5" fmla="*/ 319673 h 5998464"/>
                  <a:gd name="connsiteX6" fmla="*/ 319673 w 3616457"/>
                  <a:gd name="connsiteY6" fmla="*/ 0 h 5998464"/>
                  <a:gd name="connsiteX0" fmla="*/ 319673 w 3616457"/>
                  <a:gd name="connsiteY0" fmla="*/ 0 h 5998464"/>
                  <a:gd name="connsiteX1" fmla="*/ 1197396 w 3616457"/>
                  <a:gd name="connsiteY1" fmla="*/ 4618 h 5998464"/>
                  <a:gd name="connsiteX2" fmla="*/ 3616457 w 3616457"/>
                  <a:gd name="connsiteY2" fmla="*/ 5967292 h 5998464"/>
                  <a:gd name="connsiteX3" fmla="*/ 319673 w 3616457"/>
                  <a:gd name="connsiteY3" fmla="*/ 5998464 h 5998464"/>
                  <a:gd name="connsiteX4" fmla="*/ 0 w 3616457"/>
                  <a:gd name="connsiteY4" fmla="*/ 5678791 h 5998464"/>
                  <a:gd name="connsiteX5" fmla="*/ 0 w 3616457"/>
                  <a:gd name="connsiteY5" fmla="*/ 319673 h 5998464"/>
                  <a:gd name="connsiteX6" fmla="*/ 319673 w 3616457"/>
                  <a:gd name="connsiteY6" fmla="*/ 0 h 5998464"/>
                  <a:gd name="connsiteX0" fmla="*/ 319673 w 3616457"/>
                  <a:gd name="connsiteY0" fmla="*/ 0 h 5998464"/>
                  <a:gd name="connsiteX1" fmla="*/ 1229146 w 3616457"/>
                  <a:gd name="connsiteY1" fmla="*/ 1443 h 5998464"/>
                  <a:gd name="connsiteX2" fmla="*/ 3616457 w 3616457"/>
                  <a:gd name="connsiteY2" fmla="*/ 5967292 h 5998464"/>
                  <a:gd name="connsiteX3" fmla="*/ 319673 w 3616457"/>
                  <a:gd name="connsiteY3" fmla="*/ 5998464 h 5998464"/>
                  <a:gd name="connsiteX4" fmla="*/ 0 w 3616457"/>
                  <a:gd name="connsiteY4" fmla="*/ 5678791 h 5998464"/>
                  <a:gd name="connsiteX5" fmla="*/ 0 w 3616457"/>
                  <a:gd name="connsiteY5" fmla="*/ 319673 h 5998464"/>
                  <a:gd name="connsiteX6" fmla="*/ 319673 w 3616457"/>
                  <a:gd name="connsiteY6" fmla="*/ 0 h 5998464"/>
                  <a:gd name="connsiteX0" fmla="*/ 319673 w 3642651"/>
                  <a:gd name="connsiteY0" fmla="*/ 0 h 5998464"/>
                  <a:gd name="connsiteX1" fmla="*/ 1229146 w 3642651"/>
                  <a:gd name="connsiteY1" fmla="*/ 1443 h 5998464"/>
                  <a:gd name="connsiteX2" fmla="*/ 3642651 w 3642651"/>
                  <a:gd name="connsiteY2" fmla="*/ 5998248 h 5998464"/>
                  <a:gd name="connsiteX3" fmla="*/ 319673 w 3642651"/>
                  <a:gd name="connsiteY3" fmla="*/ 5998464 h 5998464"/>
                  <a:gd name="connsiteX4" fmla="*/ 0 w 3642651"/>
                  <a:gd name="connsiteY4" fmla="*/ 5678791 h 5998464"/>
                  <a:gd name="connsiteX5" fmla="*/ 0 w 3642651"/>
                  <a:gd name="connsiteY5" fmla="*/ 319673 h 5998464"/>
                  <a:gd name="connsiteX6" fmla="*/ 319673 w 3642651"/>
                  <a:gd name="connsiteY6" fmla="*/ 0 h 5998464"/>
                  <a:gd name="connsiteX0" fmla="*/ 319898 w 3642876"/>
                  <a:gd name="connsiteY0" fmla="*/ 476 h 5998940"/>
                  <a:gd name="connsiteX1" fmla="*/ 1229371 w 3642876"/>
                  <a:gd name="connsiteY1" fmla="*/ 1919 h 5998940"/>
                  <a:gd name="connsiteX2" fmla="*/ 3642876 w 3642876"/>
                  <a:gd name="connsiteY2" fmla="*/ 5998724 h 5998940"/>
                  <a:gd name="connsiteX3" fmla="*/ 319898 w 3642876"/>
                  <a:gd name="connsiteY3" fmla="*/ 5998940 h 5998940"/>
                  <a:gd name="connsiteX4" fmla="*/ 225 w 3642876"/>
                  <a:gd name="connsiteY4" fmla="*/ 5679267 h 5998940"/>
                  <a:gd name="connsiteX5" fmla="*/ 225 w 3642876"/>
                  <a:gd name="connsiteY5" fmla="*/ 320149 h 5998940"/>
                  <a:gd name="connsiteX6" fmla="*/ 319898 w 3642876"/>
                  <a:gd name="connsiteY6" fmla="*/ 476 h 5998940"/>
                  <a:gd name="connsiteX0" fmla="*/ 322066 w 3645044"/>
                  <a:gd name="connsiteY0" fmla="*/ 1413 h 5999877"/>
                  <a:gd name="connsiteX1" fmla="*/ 1231539 w 3645044"/>
                  <a:gd name="connsiteY1" fmla="*/ 2856 h 5999877"/>
                  <a:gd name="connsiteX2" fmla="*/ 3645044 w 3645044"/>
                  <a:gd name="connsiteY2" fmla="*/ 5999661 h 5999877"/>
                  <a:gd name="connsiteX3" fmla="*/ 322066 w 3645044"/>
                  <a:gd name="connsiteY3" fmla="*/ 5999877 h 5999877"/>
                  <a:gd name="connsiteX4" fmla="*/ 2393 w 3645044"/>
                  <a:gd name="connsiteY4" fmla="*/ 5680204 h 5999877"/>
                  <a:gd name="connsiteX5" fmla="*/ 2393 w 3645044"/>
                  <a:gd name="connsiteY5" fmla="*/ 321086 h 5999877"/>
                  <a:gd name="connsiteX6" fmla="*/ 322066 w 3645044"/>
                  <a:gd name="connsiteY6" fmla="*/ 1413 h 599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45044" h="5999877">
                    <a:moveTo>
                      <a:pt x="322066" y="1413"/>
                    </a:moveTo>
                    <a:lnTo>
                      <a:pt x="1231539" y="2856"/>
                    </a:lnTo>
                    <a:lnTo>
                      <a:pt x="3645044" y="5999661"/>
                    </a:lnTo>
                    <a:lnTo>
                      <a:pt x="322066" y="5999877"/>
                    </a:lnTo>
                    <a:cubicBezTo>
                      <a:pt x="145515" y="5999877"/>
                      <a:pt x="2393" y="5856755"/>
                      <a:pt x="2393" y="5680204"/>
                    </a:cubicBezTo>
                    <a:lnTo>
                      <a:pt x="2393" y="321086"/>
                    </a:lnTo>
                    <a:cubicBezTo>
                      <a:pt x="-4705" y="29562"/>
                      <a:pt x="-17737" y="-8732"/>
                      <a:pt x="322066" y="1413"/>
                    </a:cubicBezTo>
                    <a:close/>
                  </a:path>
                </a:pathLst>
              </a:custGeom>
              <a:solidFill>
                <a:schemeClr val="bg2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001040" y="6075946"/>
                <a:ext cx="256226" cy="268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"/>
            <a:stretch/>
          </p:blipFill>
          <p:spPr bwMode="auto">
            <a:xfrm>
              <a:off x="5503535" y="1111506"/>
              <a:ext cx="3251237" cy="489249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innerShdw blurRad="50800">
                <a:prstClr val="black"/>
              </a:innerShdw>
            </a:effectLst>
            <a:extLst/>
          </p:spPr>
        </p:pic>
      </p:grpSp>
      <p:grpSp>
        <p:nvGrpSpPr>
          <p:cNvPr id="16" name="Group 15"/>
          <p:cNvGrpSpPr/>
          <p:nvPr/>
        </p:nvGrpSpPr>
        <p:grpSpPr>
          <a:xfrm>
            <a:off x="3936666" y="3591510"/>
            <a:ext cx="2946828" cy="3016721"/>
            <a:chOff x="3874225" y="3385842"/>
            <a:chExt cx="2946828" cy="3016721"/>
          </a:xfrm>
          <a:effectLst>
            <a:outerShdw blurRad="50800" dist="25400" dir="18900000" algn="bl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16"/>
            <p:cNvGrpSpPr/>
            <p:nvPr/>
          </p:nvGrpSpPr>
          <p:grpSpPr>
            <a:xfrm>
              <a:off x="3874225" y="3385842"/>
              <a:ext cx="2946828" cy="3016721"/>
              <a:chOff x="5300353" y="766212"/>
              <a:chExt cx="3657600" cy="5636350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300353" y="771122"/>
                <a:ext cx="3657600" cy="5630784"/>
              </a:xfrm>
              <a:prstGeom prst="roundRect">
                <a:avLst>
                  <a:gd name="adj" fmla="val 353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558633" y="1234342"/>
                <a:ext cx="3133086" cy="4486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6936881" y="918547"/>
                <a:ext cx="384545" cy="6248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5300813" y="766212"/>
                <a:ext cx="3258823" cy="5636350"/>
              </a:xfrm>
              <a:custGeom>
                <a:avLst/>
                <a:gdLst>
                  <a:gd name="connsiteX0" fmla="*/ 319673 w 2047430"/>
                  <a:gd name="connsiteY0" fmla="*/ 0 h 5998464"/>
                  <a:gd name="connsiteX1" fmla="*/ 2047430 w 2047430"/>
                  <a:gd name="connsiteY1" fmla="*/ 0 h 5998464"/>
                  <a:gd name="connsiteX2" fmla="*/ 2047430 w 2047430"/>
                  <a:gd name="connsiteY2" fmla="*/ 5998464 h 5998464"/>
                  <a:gd name="connsiteX3" fmla="*/ 319673 w 2047430"/>
                  <a:gd name="connsiteY3" fmla="*/ 5998464 h 5998464"/>
                  <a:gd name="connsiteX4" fmla="*/ 0 w 2047430"/>
                  <a:gd name="connsiteY4" fmla="*/ 5678791 h 5998464"/>
                  <a:gd name="connsiteX5" fmla="*/ 0 w 2047430"/>
                  <a:gd name="connsiteY5" fmla="*/ 319673 h 5998464"/>
                  <a:gd name="connsiteX6" fmla="*/ 319673 w 2047430"/>
                  <a:gd name="connsiteY6" fmla="*/ 0 h 5998464"/>
                  <a:gd name="connsiteX0" fmla="*/ 319673 w 2047430"/>
                  <a:gd name="connsiteY0" fmla="*/ 20782 h 6019246"/>
                  <a:gd name="connsiteX1" fmla="*/ 1143421 w 2047430"/>
                  <a:gd name="connsiteY1" fmla="*/ 0 h 6019246"/>
                  <a:gd name="connsiteX2" fmla="*/ 2047430 w 2047430"/>
                  <a:gd name="connsiteY2" fmla="*/ 6019246 h 6019246"/>
                  <a:gd name="connsiteX3" fmla="*/ 319673 w 2047430"/>
                  <a:gd name="connsiteY3" fmla="*/ 6019246 h 6019246"/>
                  <a:gd name="connsiteX4" fmla="*/ 0 w 2047430"/>
                  <a:gd name="connsiteY4" fmla="*/ 5699573 h 6019246"/>
                  <a:gd name="connsiteX5" fmla="*/ 0 w 2047430"/>
                  <a:gd name="connsiteY5" fmla="*/ 340455 h 6019246"/>
                  <a:gd name="connsiteX6" fmla="*/ 319673 w 2047430"/>
                  <a:gd name="connsiteY6" fmla="*/ 20782 h 6019246"/>
                  <a:gd name="connsiteX0" fmla="*/ 319673 w 3616457"/>
                  <a:gd name="connsiteY0" fmla="*/ 20782 h 6019246"/>
                  <a:gd name="connsiteX1" fmla="*/ 1143421 w 3616457"/>
                  <a:gd name="connsiteY1" fmla="*/ 0 h 6019246"/>
                  <a:gd name="connsiteX2" fmla="*/ 3616457 w 3616457"/>
                  <a:gd name="connsiteY2" fmla="*/ 5988074 h 6019246"/>
                  <a:gd name="connsiteX3" fmla="*/ 319673 w 3616457"/>
                  <a:gd name="connsiteY3" fmla="*/ 6019246 h 6019246"/>
                  <a:gd name="connsiteX4" fmla="*/ 0 w 3616457"/>
                  <a:gd name="connsiteY4" fmla="*/ 5699573 h 6019246"/>
                  <a:gd name="connsiteX5" fmla="*/ 0 w 3616457"/>
                  <a:gd name="connsiteY5" fmla="*/ 340455 h 6019246"/>
                  <a:gd name="connsiteX6" fmla="*/ 319673 w 3616457"/>
                  <a:gd name="connsiteY6" fmla="*/ 20782 h 6019246"/>
                  <a:gd name="connsiteX0" fmla="*/ 319673 w 3616457"/>
                  <a:gd name="connsiteY0" fmla="*/ 0 h 5998464"/>
                  <a:gd name="connsiteX1" fmla="*/ 1191046 w 3616457"/>
                  <a:gd name="connsiteY1" fmla="*/ 7793 h 5998464"/>
                  <a:gd name="connsiteX2" fmla="*/ 3616457 w 3616457"/>
                  <a:gd name="connsiteY2" fmla="*/ 5967292 h 5998464"/>
                  <a:gd name="connsiteX3" fmla="*/ 319673 w 3616457"/>
                  <a:gd name="connsiteY3" fmla="*/ 5998464 h 5998464"/>
                  <a:gd name="connsiteX4" fmla="*/ 0 w 3616457"/>
                  <a:gd name="connsiteY4" fmla="*/ 5678791 h 5998464"/>
                  <a:gd name="connsiteX5" fmla="*/ 0 w 3616457"/>
                  <a:gd name="connsiteY5" fmla="*/ 319673 h 5998464"/>
                  <a:gd name="connsiteX6" fmla="*/ 319673 w 3616457"/>
                  <a:gd name="connsiteY6" fmla="*/ 0 h 5998464"/>
                  <a:gd name="connsiteX0" fmla="*/ 319673 w 3616457"/>
                  <a:gd name="connsiteY0" fmla="*/ 0 h 5998464"/>
                  <a:gd name="connsiteX1" fmla="*/ 1197396 w 3616457"/>
                  <a:gd name="connsiteY1" fmla="*/ 4618 h 5998464"/>
                  <a:gd name="connsiteX2" fmla="*/ 3616457 w 3616457"/>
                  <a:gd name="connsiteY2" fmla="*/ 5967292 h 5998464"/>
                  <a:gd name="connsiteX3" fmla="*/ 319673 w 3616457"/>
                  <a:gd name="connsiteY3" fmla="*/ 5998464 h 5998464"/>
                  <a:gd name="connsiteX4" fmla="*/ 0 w 3616457"/>
                  <a:gd name="connsiteY4" fmla="*/ 5678791 h 5998464"/>
                  <a:gd name="connsiteX5" fmla="*/ 0 w 3616457"/>
                  <a:gd name="connsiteY5" fmla="*/ 319673 h 5998464"/>
                  <a:gd name="connsiteX6" fmla="*/ 319673 w 3616457"/>
                  <a:gd name="connsiteY6" fmla="*/ 0 h 5998464"/>
                  <a:gd name="connsiteX0" fmla="*/ 319673 w 3616457"/>
                  <a:gd name="connsiteY0" fmla="*/ 0 h 5998464"/>
                  <a:gd name="connsiteX1" fmla="*/ 1229146 w 3616457"/>
                  <a:gd name="connsiteY1" fmla="*/ 1443 h 5998464"/>
                  <a:gd name="connsiteX2" fmla="*/ 3616457 w 3616457"/>
                  <a:gd name="connsiteY2" fmla="*/ 5967292 h 5998464"/>
                  <a:gd name="connsiteX3" fmla="*/ 319673 w 3616457"/>
                  <a:gd name="connsiteY3" fmla="*/ 5998464 h 5998464"/>
                  <a:gd name="connsiteX4" fmla="*/ 0 w 3616457"/>
                  <a:gd name="connsiteY4" fmla="*/ 5678791 h 5998464"/>
                  <a:gd name="connsiteX5" fmla="*/ 0 w 3616457"/>
                  <a:gd name="connsiteY5" fmla="*/ 319673 h 5998464"/>
                  <a:gd name="connsiteX6" fmla="*/ 319673 w 3616457"/>
                  <a:gd name="connsiteY6" fmla="*/ 0 h 5998464"/>
                  <a:gd name="connsiteX0" fmla="*/ 319673 w 3642651"/>
                  <a:gd name="connsiteY0" fmla="*/ 0 h 5998464"/>
                  <a:gd name="connsiteX1" fmla="*/ 1229146 w 3642651"/>
                  <a:gd name="connsiteY1" fmla="*/ 1443 h 5998464"/>
                  <a:gd name="connsiteX2" fmla="*/ 3642651 w 3642651"/>
                  <a:gd name="connsiteY2" fmla="*/ 5998248 h 5998464"/>
                  <a:gd name="connsiteX3" fmla="*/ 319673 w 3642651"/>
                  <a:gd name="connsiteY3" fmla="*/ 5998464 h 5998464"/>
                  <a:gd name="connsiteX4" fmla="*/ 0 w 3642651"/>
                  <a:gd name="connsiteY4" fmla="*/ 5678791 h 5998464"/>
                  <a:gd name="connsiteX5" fmla="*/ 0 w 3642651"/>
                  <a:gd name="connsiteY5" fmla="*/ 319673 h 5998464"/>
                  <a:gd name="connsiteX6" fmla="*/ 319673 w 3642651"/>
                  <a:gd name="connsiteY6" fmla="*/ 0 h 5998464"/>
                  <a:gd name="connsiteX0" fmla="*/ 319679 w 3642657"/>
                  <a:gd name="connsiteY0" fmla="*/ 3104 h 6001568"/>
                  <a:gd name="connsiteX1" fmla="*/ 1229152 w 3642657"/>
                  <a:gd name="connsiteY1" fmla="*/ 4547 h 6001568"/>
                  <a:gd name="connsiteX2" fmla="*/ 3642657 w 3642657"/>
                  <a:gd name="connsiteY2" fmla="*/ 6001352 h 6001568"/>
                  <a:gd name="connsiteX3" fmla="*/ 319679 w 3642657"/>
                  <a:gd name="connsiteY3" fmla="*/ 6001568 h 6001568"/>
                  <a:gd name="connsiteX4" fmla="*/ 6 w 3642657"/>
                  <a:gd name="connsiteY4" fmla="*/ 5681895 h 6001568"/>
                  <a:gd name="connsiteX5" fmla="*/ 6 w 3642657"/>
                  <a:gd name="connsiteY5" fmla="*/ 322777 h 6001568"/>
                  <a:gd name="connsiteX6" fmla="*/ 319679 w 3642657"/>
                  <a:gd name="connsiteY6" fmla="*/ 3104 h 6001568"/>
                  <a:gd name="connsiteX0" fmla="*/ 319673 w 3642651"/>
                  <a:gd name="connsiteY0" fmla="*/ 4531 h 6002995"/>
                  <a:gd name="connsiteX1" fmla="*/ 1229146 w 3642651"/>
                  <a:gd name="connsiteY1" fmla="*/ 5974 h 6002995"/>
                  <a:gd name="connsiteX2" fmla="*/ 3642651 w 3642651"/>
                  <a:gd name="connsiteY2" fmla="*/ 6002779 h 6002995"/>
                  <a:gd name="connsiteX3" fmla="*/ 319673 w 3642651"/>
                  <a:gd name="connsiteY3" fmla="*/ 6002995 h 6002995"/>
                  <a:gd name="connsiteX4" fmla="*/ 0 w 3642651"/>
                  <a:gd name="connsiteY4" fmla="*/ 5683322 h 6002995"/>
                  <a:gd name="connsiteX5" fmla="*/ 0 w 3642651"/>
                  <a:gd name="connsiteY5" fmla="*/ 324204 h 6002995"/>
                  <a:gd name="connsiteX6" fmla="*/ 319673 w 3642651"/>
                  <a:gd name="connsiteY6" fmla="*/ 4531 h 600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42651" h="6002995">
                    <a:moveTo>
                      <a:pt x="319673" y="4531"/>
                    </a:moveTo>
                    <a:lnTo>
                      <a:pt x="1229146" y="5974"/>
                    </a:lnTo>
                    <a:lnTo>
                      <a:pt x="3642651" y="6002779"/>
                    </a:lnTo>
                    <a:lnTo>
                      <a:pt x="319673" y="6002995"/>
                    </a:lnTo>
                    <a:cubicBezTo>
                      <a:pt x="143122" y="6002995"/>
                      <a:pt x="0" y="5859873"/>
                      <a:pt x="0" y="5683322"/>
                    </a:cubicBezTo>
                    <a:lnTo>
                      <a:pt x="0" y="324204"/>
                    </a:lnTo>
                    <a:cubicBezTo>
                      <a:pt x="9911" y="81314"/>
                      <a:pt x="-5545" y="-23901"/>
                      <a:pt x="319673" y="4531"/>
                    </a:cubicBezTo>
                    <a:close/>
                  </a:path>
                </a:pathLst>
              </a:custGeom>
              <a:solidFill>
                <a:schemeClr val="bg2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038357" y="6075947"/>
                <a:ext cx="181592" cy="2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" t="2171" r="2204" b="2609"/>
            <a:stretch/>
          </p:blipFill>
          <p:spPr bwMode="auto">
            <a:xfrm>
              <a:off x="4048971" y="3601429"/>
              <a:ext cx="2609982" cy="259364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innerShdw blurRad="50800">
                <a:prstClr val="black"/>
              </a:inn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14954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9" name="Rectangle 13578"/>
          <p:cNvSpPr/>
          <p:nvPr/>
        </p:nvSpPr>
        <p:spPr>
          <a:xfrm>
            <a:off x="4192923" y="1527792"/>
            <a:ext cx="4951076" cy="4255241"/>
          </a:xfrm>
          <a:prstGeom prst="rect">
            <a:avLst/>
          </a:prstGeom>
          <a:solidFill>
            <a:srgbClr val="B3D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527792"/>
            <a:ext cx="5590572" cy="4255241"/>
            <a:chOff x="0" y="1527792"/>
            <a:chExt cx="5590572" cy="4255241"/>
          </a:xfrm>
        </p:grpSpPr>
        <p:pic>
          <p:nvPicPr>
            <p:cNvPr id="359" name="Picture 35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85"/>
            <a:stretch/>
          </p:blipFill>
          <p:spPr>
            <a:xfrm>
              <a:off x="0" y="1527792"/>
              <a:ext cx="5588879" cy="42303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0" y="1527792"/>
              <a:ext cx="5590572" cy="4255241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Wrapped up in one neat tool box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z="600" smtClean="0"/>
              <a:t>13</a:t>
            </a:fld>
            <a:endParaRPr lang="en-US" sz="600" dirty="0"/>
          </a:p>
        </p:txBody>
      </p:sp>
      <p:sp>
        <p:nvSpPr>
          <p:cNvPr id="13578" name="Rectangle 13577"/>
          <p:cNvSpPr/>
          <p:nvPr/>
        </p:nvSpPr>
        <p:spPr>
          <a:xfrm>
            <a:off x="5575581" y="1843146"/>
            <a:ext cx="3560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Just another tool in your Tool Box</a:t>
            </a:r>
          </a:p>
        </p:txBody>
      </p:sp>
      <p:grpSp>
        <p:nvGrpSpPr>
          <p:cNvPr id="13576" name="Group 13575"/>
          <p:cNvGrpSpPr/>
          <p:nvPr/>
        </p:nvGrpSpPr>
        <p:grpSpPr>
          <a:xfrm>
            <a:off x="5973591" y="3306800"/>
            <a:ext cx="2780444" cy="1773454"/>
            <a:chOff x="2155422" y="2286001"/>
            <a:chExt cx="4833158" cy="3082738"/>
          </a:xfrm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3377" name="Freeform 7"/>
            <p:cNvSpPr>
              <a:spLocks/>
            </p:cNvSpPr>
            <p:nvPr/>
          </p:nvSpPr>
          <p:spPr bwMode="auto">
            <a:xfrm>
              <a:off x="2155422" y="2866039"/>
              <a:ext cx="4833158" cy="2502700"/>
            </a:xfrm>
            <a:custGeom>
              <a:avLst/>
              <a:gdLst>
                <a:gd name="T0" fmla="*/ 5891 w 6566"/>
                <a:gd name="T1" fmla="*/ 10 h 3400"/>
                <a:gd name="T2" fmla="*/ 5877 w 6566"/>
                <a:gd name="T3" fmla="*/ 4 h 3400"/>
                <a:gd name="T4" fmla="*/ 5859 w 6566"/>
                <a:gd name="T5" fmla="*/ 0 h 3400"/>
                <a:gd name="T6" fmla="*/ 5844 w 6566"/>
                <a:gd name="T7" fmla="*/ 0 h 3400"/>
                <a:gd name="T8" fmla="*/ 687 w 6566"/>
                <a:gd name="T9" fmla="*/ 0 h 3400"/>
                <a:gd name="T10" fmla="*/ 671 w 6566"/>
                <a:gd name="T11" fmla="*/ 2 h 3400"/>
                <a:gd name="T12" fmla="*/ 653 w 6566"/>
                <a:gd name="T13" fmla="*/ 4 h 3400"/>
                <a:gd name="T14" fmla="*/ 639 w 6566"/>
                <a:gd name="T15" fmla="*/ 10 h 3400"/>
                <a:gd name="T16" fmla="*/ 22 w 6566"/>
                <a:gd name="T17" fmla="*/ 295 h 3400"/>
                <a:gd name="T18" fmla="*/ 10 w 6566"/>
                <a:gd name="T19" fmla="*/ 303 h 3400"/>
                <a:gd name="T20" fmla="*/ 2 w 6566"/>
                <a:gd name="T21" fmla="*/ 317 h 3400"/>
                <a:gd name="T22" fmla="*/ 0 w 6566"/>
                <a:gd name="T23" fmla="*/ 329 h 3400"/>
                <a:gd name="T24" fmla="*/ 135 w 6566"/>
                <a:gd name="T25" fmla="*/ 3376 h 3400"/>
                <a:gd name="T26" fmla="*/ 135 w 6566"/>
                <a:gd name="T27" fmla="*/ 3384 h 3400"/>
                <a:gd name="T28" fmla="*/ 139 w 6566"/>
                <a:gd name="T29" fmla="*/ 3390 h 3400"/>
                <a:gd name="T30" fmla="*/ 145 w 6566"/>
                <a:gd name="T31" fmla="*/ 3396 h 3400"/>
                <a:gd name="T32" fmla="*/ 153 w 6566"/>
                <a:gd name="T33" fmla="*/ 3398 h 3400"/>
                <a:gd name="T34" fmla="*/ 161 w 6566"/>
                <a:gd name="T35" fmla="*/ 3400 h 3400"/>
                <a:gd name="T36" fmla="*/ 6373 w 6566"/>
                <a:gd name="T37" fmla="*/ 3400 h 3400"/>
                <a:gd name="T38" fmla="*/ 6381 w 6566"/>
                <a:gd name="T39" fmla="*/ 3398 h 3400"/>
                <a:gd name="T40" fmla="*/ 6387 w 6566"/>
                <a:gd name="T41" fmla="*/ 3396 h 3400"/>
                <a:gd name="T42" fmla="*/ 6393 w 6566"/>
                <a:gd name="T43" fmla="*/ 3390 h 3400"/>
                <a:gd name="T44" fmla="*/ 6397 w 6566"/>
                <a:gd name="T45" fmla="*/ 3384 h 3400"/>
                <a:gd name="T46" fmla="*/ 6399 w 6566"/>
                <a:gd name="T47" fmla="*/ 3376 h 3400"/>
                <a:gd name="T48" fmla="*/ 6566 w 6566"/>
                <a:gd name="T49" fmla="*/ 329 h 3400"/>
                <a:gd name="T50" fmla="*/ 6564 w 6566"/>
                <a:gd name="T51" fmla="*/ 317 h 3400"/>
                <a:gd name="T52" fmla="*/ 6556 w 6566"/>
                <a:gd name="T53" fmla="*/ 303 h 3400"/>
                <a:gd name="T54" fmla="*/ 6546 w 6566"/>
                <a:gd name="T55" fmla="*/ 295 h 3400"/>
                <a:gd name="T56" fmla="*/ 5891 w 6566"/>
                <a:gd name="T57" fmla="*/ 10 h 3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66" h="3400">
                  <a:moveTo>
                    <a:pt x="5891" y="10"/>
                  </a:moveTo>
                  <a:lnTo>
                    <a:pt x="5877" y="4"/>
                  </a:lnTo>
                  <a:lnTo>
                    <a:pt x="5859" y="0"/>
                  </a:lnTo>
                  <a:lnTo>
                    <a:pt x="5844" y="0"/>
                  </a:lnTo>
                  <a:lnTo>
                    <a:pt x="687" y="0"/>
                  </a:lnTo>
                  <a:lnTo>
                    <a:pt x="671" y="2"/>
                  </a:lnTo>
                  <a:lnTo>
                    <a:pt x="653" y="4"/>
                  </a:lnTo>
                  <a:lnTo>
                    <a:pt x="639" y="10"/>
                  </a:lnTo>
                  <a:lnTo>
                    <a:pt x="22" y="295"/>
                  </a:lnTo>
                  <a:lnTo>
                    <a:pt x="10" y="303"/>
                  </a:lnTo>
                  <a:lnTo>
                    <a:pt x="2" y="317"/>
                  </a:lnTo>
                  <a:lnTo>
                    <a:pt x="0" y="329"/>
                  </a:lnTo>
                  <a:lnTo>
                    <a:pt x="135" y="3376"/>
                  </a:lnTo>
                  <a:lnTo>
                    <a:pt x="135" y="3384"/>
                  </a:lnTo>
                  <a:lnTo>
                    <a:pt x="139" y="3390"/>
                  </a:lnTo>
                  <a:lnTo>
                    <a:pt x="145" y="3396"/>
                  </a:lnTo>
                  <a:lnTo>
                    <a:pt x="153" y="3398"/>
                  </a:lnTo>
                  <a:lnTo>
                    <a:pt x="161" y="3400"/>
                  </a:lnTo>
                  <a:lnTo>
                    <a:pt x="6373" y="3400"/>
                  </a:lnTo>
                  <a:lnTo>
                    <a:pt x="6381" y="3398"/>
                  </a:lnTo>
                  <a:lnTo>
                    <a:pt x="6387" y="3396"/>
                  </a:lnTo>
                  <a:lnTo>
                    <a:pt x="6393" y="3390"/>
                  </a:lnTo>
                  <a:lnTo>
                    <a:pt x="6397" y="3384"/>
                  </a:lnTo>
                  <a:lnTo>
                    <a:pt x="6399" y="3376"/>
                  </a:lnTo>
                  <a:lnTo>
                    <a:pt x="6566" y="329"/>
                  </a:lnTo>
                  <a:lnTo>
                    <a:pt x="6564" y="317"/>
                  </a:lnTo>
                  <a:lnTo>
                    <a:pt x="6556" y="303"/>
                  </a:lnTo>
                  <a:lnTo>
                    <a:pt x="6546" y="295"/>
                  </a:lnTo>
                  <a:lnTo>
                    <a:pt x="5891" y="10"/>
                  </a:lnTo>
                  <a:close/>
                </a:path>
              </a:pathLst>
            </a:custGeom>
            <a:gradFill flip="none" rotWithShape="1">
              <a:gsLst>
                <a:gs pos="89000">
                  <a:srgbClr val="FF8C87"/>
                </a:gs>
                <a:gs pos="83000">
                  <a:srgbClr val="B20F10"/>
                </a:gs>
                <a:gs pos="68000">
                  <a:srgbClr val="B20F10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78" name="Freeform 8"/>
            <p:cNvSpPr>
              <a:spLocks/>
            </p:cNvSpPr>
            <p:nvPr/>
          </p:nvSpPr>
          <p:spPr bwMode="auto">
            <a:xfrm>
              <a:off x="2446913" y="4264607"/>
              <a:ext cx="4228093" cy="896555"/>
            </a:xfrm>
            <a:custGeom>
              <a:avLst/>
              <a:gdLst>
                <a:gd name="T0" fmla="*/ 5676 w 5744"/>
                <a:gd name="T1" fmla="*/ 1218 h 1218"/>
                <a:gd name="T2" fmla="*/ 54 w 5744"/>
                <a:gd name="T3" fmla="*/ 1218 h 1218"/>
                <a:gd name="T4" fmla="*/ 0 w 5744"/>
                <a:gd name="T5" fmla="*/ 0 h 1218"/>
                <a:gd name="T6" fmla="*/ 5744 w 5744"/>
                <a:gd name="T7" fmla="*/ 0 h 1218"/>
                <a:gd name="T8" fmla="*/ 5676 w 5744"/>
                <a:gd name="T9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4" h="1218">
                  <a:moveTo>
                    <a:pt x="5676" y="1218"/>
                  </a:moveTo>
                  <a:lnTo>
                    <a:pt x="54" y="1218"/>
                  </a:lnTo>
                  <a:lnTo>
                    <a:pt x="0" y="0"/>
                  </a:lnTo>
                  <a:lnTo>
                    <a:pt x="5744" y="0"/>
                  </a:lnTo>
                  <a:lnTo>
                    <a:pt x="5676" y="1218"/>
                  </a:lnTo>
                  <a:close/>
                </a:path>
              </a:pathLst>
            </a:custGeom>
            <a:solidFill>
              <a:srgbClr val="AA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79" name="Freeform 9"/>
            <p:cNvSpPr>
              <a:spLocks/>
            </p:cNvSpPr>
            <p:nvPr/>
          </p:nvSpPr>
          <p:spPr bwMode="auto">
            <a:xfrm>
              <a:off x="2457218" y="4273440"/>
              <a:ext cx="4207483" cy="878889"/>
            </a:xfrm>
            <a:custGeom>
              <a:avLst/>
              <a:gdLst>
                <a:gd name="T0" fmla="*/ 52 w 5716"/>
                <a:gd name="T1" fmla="*/ 1194 h 1194"/>
                <a:gd name="T2" fmla="*/ 0 w 5716"/>
                <a:gd name="T3" fmla="*/ 0 h 1194"/>
                <a:gd name="T4" fmla="*/ 5716 w 5716"/>
                <a:gd name="T5" fmla="*/ 0 h 1194"/>
                <a:gd name="T6" fmla="*/ 5650 w 5716"/>
                <a:gd name="T7" fmla="*/ 1194 h 1194"/>
                <a:gd name="T8" fmla="*/ 52 w 5716"/>
                <a:gd name="T9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16" h="1194">
                  <a:moveTo>
                    <a:pt x="52" y="1194"/>
                  </a:moveTo>
                  <a:lnTo>
                    <a:pt x="0" y="0"/>
                  </a:lnTo>
                  <a:lnTo>
                    <a:pt x="5716" y="0"/>
                  </a:lnTo>
                  <a:lnTo>
                    <a:pt x="5650" y="1194"/>
                  </a:lnTo>
                  <a:lnTo>
                    <a:pt x="52" y="1194"/>
                  </a:lnTo>
                  <a:close/>
                </a:path>
              </a:pathLst>
            </a:custGeom>
            <a:solidFill>
              <a:srgbClr val="94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80" name="Freeform 10"/>
            <p:cNvSpPr>
              <a:spLocks/>
            </p:cNvSpPr>
            <p:nvPr/>
          </p:nvSpPr>
          <p:spPr bwMode="auto">
            <a:xfrm>
              <a:off x="2458691" y="4323494"/>
              <a:ext cx="4203066" cy="372461"/>
            </a:xfrm>
            <a:custGeom>
              <a:avLst/>
              <a:gdLst>
                <a:gd name="T0" fmla="*/ 24 w 5710"/>
                <a:gd name="T1" fmla="*/ 505 h 505"/>
                <a:gd name="T2" fmla="*/ 0 w 5710"/>
                <a:gd name="T3" fmla="*/ 0 h 505"/>
                <a:gd name="T4" fmla="*/ 5710 w 5710"/>
                <a:gd name="T5" fmla="*/ 0 h 505"/>
                <a:gd name="T6" fmla="*/ 5682 w 5710"/>
                <a:gd name="T7" fmla="*/ 505 h 505"/>
                <a:gd name="T8" fmla="*/ 24 w 5710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10" h="505">
                  <a:moveTo>
                    <a:pt x="24" y="505"/>
                  </a:moveTo>
                  <a:lnTo>
                    <a:pt x="0" y="0"/>
                  </a:lnTo>
                  <a:lnTo>
                    <a:pt x="5710" y="0"/>
                  </a:lnTo>
                  <a:lnTo>
                    <a:pt x="5682" y="505"/>
                  </a:lnTo>
                  <a:lnTo>
                    <a:pt x="24" y="505"/>
                  </a:lnTo>
                  <a:close/>
                </a:path>
              </a:pathLst>
            </a:custGeom>
            <a:solidFill>
              <a:srgbClr val="B20F1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81" name="Freeform 11"/>
            <p:cNvSpPr>
              <a:spLocks/>
            </p:cNvSpPr>
            <p:nvPr/>
          </p:nvSpPr>
          <p:spPr bwMode="auto">
            <a:xfrm>
              <a:off x="2477829" y="4747481"/>
              <a:ext cx="4160373" cy="372461"/>
            </a:xfrm>
            <a:custGeom>
              <a:avLst/>
              <a:gdLst>
                <a:gd name="T0" fmla="*/ 22 w 5652"/>
                <a:gd name="T1" fmla="*/ 506 h 506"/>
                <a:gd name="T2" fmla="*/ 0 w 5652"/>
                <a:gd name="T3" fmla="*/ 0 h 506"/>
                <a:gd name="T4" fmla="*/ 5652 w 5652"/>
                <a:gd name="T5" fmla="*/ 0 h 506"/>
                <a:gd name="T6" fmla="*/ 5624 w 5652"/>
                <a:gd name="T7" fmla="*/ 506 h 506"/>
                <a:gd name="T8" fmla="*/ 22 w 5652"/>
                <a:gd name="T9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52" h="506">
                  <a:moveTo>
                    <a:pt x="22" y="506"/>
                  </a:moveTo>
                  <a:lnTo>
                    <a:pt x="0" y="0"/>
                  </a:lnTo>
                  <a:lnTo>
                    <a:pt x="5652" y="0"/>
                  </a:lnTo>
                  <a:lnTo>
                    <a:pt x="5624" y="506"/>
                  </a:lnTo>
                  <a:lnTo>
                    <a:pt x="22" y="506"/>
                  </a:lnTo>
                  <a:close/>
                </a:path>
              </a:pathLst>
            </a:custGeom>
            <a:solidFill>
              <a:srgbClr val="B20F1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82" name="Freeform 12"/>
            <p:cNvSpPr>
              <a:spLocks/>
            </p:cNvSpPr>
            <p:nvPr/>
          </p:nvSpPr>
          <p:spPr bwMode="auto">
            <a:xfrm>
              <a:off x="2458691" y="4323494"/>
              <a:ext cx="4203066" cy="186966"/>
            </a:xfrm>
            <a:custGeom>
              <a:avLst/>
              <a:gdLst>
                <a:gd name="T0" fmla="*/ 12 w 5710"/>
                <a:gd name="T1" fmla="*/ 253 h 253"/>
                <a:gd name="T2" fmla="*/ 0 w 5710"/>
                <a:gd name="T3" fmla="*/ 0 h 253"/>
                <a:gd name="T4" fmla="*/ 5710 w 5710"/>
                <a:gd name="T5" fmla="*/ 0 h 253"/>
                <a:gd name="T6" fmla="*/ 5696 w 5710"/>
                <a:gd name="T7" fmla="*/ 253 h 253"/>
                <a:gd name="T8" fmla="*/ 12 w 5710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10" h="253">
                  <a:moveTo>
                    <a:pt x="12" y="253"/>
                  </a:moveTo>
                  <a:lnTo>
                    <a:pt x="0" y="0"/>
                  </a:lnTo>
                  <a:lnTo>
                    <a:pt x="5710" y="0"/>
                  </a:lnTo>
                  <a:lnTo>
                    <a:pt x="5696" y="253"/>
                  </a:lnTo>
                  <a:lnTo>
                    <a:pt x="12" y="253"/>
                  </a:lnTo>
                  <a:close/>
                </a:path>
              </a:pathLst>
            </a:custGeom>
            <a:gradFill>
              <a:gsLst>
                <a:gs pos="69000">
                  <a:schemeClr val="bg1">
                    <a:lumMod val="75000"/>
                  </a:schemeClr>
                </a:gs>
                <a:gs pos="24000">
                  <a:schemeClr val="bg1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83" name="Freeform 13"/>
            <p:cNvSpPr>
              <a:spLocks/>
            </p:cNvSpPr>
            <p:nvPr/>
          </p:nvSpPr>
          <p:spPr bwMode="auto">
            <a:xfrm>
              <a:off x="2477829" y="4747481"/>
              <a:ext cx="4160373" cy="185494"/>
            </a:xfrm>
            <a:custGeom>
              <a:avLst/>
              <a:gdLst>
                <a:gd name="T0" fmla="*/ 12 w 5652"/>
                <a:gd name="T1" fmla="*/ 253 h 253"/>
                <a:gd name="T2" fmla="*/ 0 w 5652"/>
                <a:gd name="T3" fmla="*/ 0 h 253"/>
                <a:gd name="T4" fmla="*/ 5652 w 5652"/>
                <a:gd name="T5" fmla="*/ 0 h 253"/>
                <a:gd name="T6" fmla="*/ 5638 w 5652"/>
                <a:gd name="T7" fmla="*/ 253 h 253"/>
                <a:gd name="T8" fmla="*/ 12 w 5652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52" h="253">
                  <a:moveTo>
                    <a:pt x="12" y="253"/>
                  </a:moveTo>
                  <a:lnTo>
                    <a:pt x="0" y="0"/>
                  </a:lnTo>
                  <a:lnTo>
                    <a:pt x="5652" y="0"/>
                  </a:lnTo>
                  <a:lnTo>
                    <a:pt x="5638" y="253"/>
                  </a:lnTo>
                  <a:lnTo>
                    <a:pt x="12" y="253"/>
                  </a:lnTo>
                  <a:close/>
                </a:path>
              </a:pathLst>
            </a:custGeom>
            <a:gradFill flip="none" rotWithShape="1">
              <a:gsLst>
                <a:gs pos="69000">
                  <a:schemeClr val="bg1">
                    <a:lumMod val="75000"/>
                  </a:schemeClr>
                </a:gs>
                <a:gs pos="24000">
                  <a:schemeClr val="bg1"/>
                </a:gs>
              </a:gsLst>
              <a:lin ang="54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44" name="Freeform 294"/>
            <p:cNvSpPr>
              <a:spLocks/>
            </p:cNvSpPr>
            <p:nvPr/>
          </p:nvSpPr>
          <p:spPr bwMode="auto">
            <a:xfrm>
              <a:off x="3715930" y="2286001"/>
              <a:ext cx="1701837" cy="683090"/>
            </a:xfrm>
            <a:custGeom>
              <a:avLst/>
              <a:gdLst>
                <a:gd name="T0" fmla="*/ 485 w 2312"/>
                <a:gd name="T1" fmla="*/ 0 h 928"/>
                <a:gd name="T2" fmla="*/ 1829 w 2312"/>
                <a:gd name="T3" fmla="*/ 0 h 928"/>
                <a:gd name="T4" fmla="*/ 1894 w 2312"/>
                <a:gd name="T5" fmla="*/ 4 h 928"/>
                <a:gd name="T6" fmla="*/ 1958 w 2312"/>
                <a:gd name="T7" fmla="*/ 16 h 928"/>
                <a:gd name="T8" fmla="*/ 2020 w 2312"/>
                <a:gd name="T9" fmla="*/ 38 h 928"/>
                <a:gd name="T10" fmla="*/ 2076 w 2312"/>
                <a:gd name="T11" fmla="*/ 66 h 928"/>
                <a:gd name="T12" fmla="*/ 2127 w 2312"/>
                <a:gd name="T13" fmla="*/ 100 h 928"/>
                <a:gd name="T14" fmla="*/ 2175 w 2312"/>
                <a:gd name="T15" fmla="*/ 139 h 928"/>
                <a:gd name="T16" fmla="*/ 2217 w 2312"/>
                <a:gd name="T17" fmla="*/ 189 h 928"/>
                <a:gd name="T18" fmla="*/ 2255 w 2312"/>
                <a:gd name="T19" fmla="*/ 243 h 928"/>
                <a:gd name="T20" fmla="*/ 2283 w 2312"/>
                <a:gd name="T21" fmla="*/ 303 h 928"/>
                <a:gd name="T22" fmla="*/ 2298 w 2312"/>
                <a:gd name="T23" fmla="*/ 356 h 928"/>
                <a:gd name="T24" fmla="*/ 2308 w 2312"/>
                <a:gd name="T25" fmla="*/ 410 h 928"/>
                <a:gd name="T26" fmla="*/ 2312 w 2312"/>
                <a:gd name="T27" fmla="*/ 468 h 928"/>
                <a:gd name="T28" fmla="*/ 2312 w 2312"/>
                <a:gd name="T29" fmla="*/ 928 h 928"/>
                <a:gd name="T30" fmla="*/ 2113 w 2312"/>
                <a:gd name="T31" fmla="*/ 928 h 928"/>
                <a:gd name="T32" fmla="*/ 2113 w 2312"/>
                <a:gd name="T33" fmla="*/ 736 h 928"/>
                <a:gd name="T34" fmla="*/ 2109 w 2312"/>
                <a:gd name="T35" fmla="*/ 649 h 928"/>
                <a:gd name="T36" fmla="*/ 2097 w 2312"/>
                <a:gd name="T37" fmla="*/ 567 h 928"/>
                <a:gd name="T38" fmla="*/ 2078 w 2312"/>
                <a:gd name="T39" fmla="*/ 494 h 928"/>
                <a:gd name="T40" fmla="*/ 2052 w 2312"/>
                <a:gd name="T41" fmla="*/ 428 h 928"/>
                <a:gd name="T42" fmla="*/ 2018 w 2312"/>
                <a:gd name="T43" fmla="*/ 372 h 928"/>
                <a:gd name="T44" fmla="*/ 1978 w 2312"/>
                <a:gd name="T45" fmla="*/ 322 h 928"/>
                <a:gd name="T46" fmla="*/ 1934 w 2312"/>
                <a:gd name="T47" fmla="*/ 285 h 928"/>
                <a:gd name="T48" fmla="*/ 1886 w 2312"/>
                <a:gd name="T49" fmla="*/ 255 h 928"/>
                <a:gd name="T50" fmla="*/ 1835 w 2312"/>
                <a:gd name="T51" fmla="*/ 237 h 928"/>
                <a:gd name="T52" fmla="*/ 1779 w 2312"/>
                <a:gd name="T53" fmla="*/ 231 h 928"/>
                <a:gd name="T54" fmla="*/ 1719 w 2312"/>
                <a:gd name="T55" fmla="*/ 235 h 928"/>
                <a:gd name="T56" fmla="*/ 1578 w 2312"/>
                <a:gd name="T57" fmla="*/ 255 h 928"/>
                <a:gd name="T58" fmla="*/ 1437 w 2312"/>
                <a:gd name="T59" fmla="*/ 267 h 928"/>
                <a:gd name="T60" fmla="*/ 1297 w 2312"/>
                <a:gd name="T61" fmla="*/ 275 h 928"/>
                <a:gd name="T62" fmla="*/ 1156 w 2312"/>
                <a:gd name="T63" fmla="*/ 275 h 928"/>
                <a:gd name="T64" fmla="*/ 1021 w 2312"/>
                <a:gd name="T65" fmla="*/ 273 h 928"/>
                <a:gd name="T66" fmla="*/ 885 w 2312"/>
                <a:gd name="T67" fmla="*/ 267 h 928"/>
                <a:gd name="T68" fmla="*/ 748 w 2312"/>
                <a:gd name="T69" fmla="*/ 253 h 928"/>
                <a:gd name="T70" fmla="*/ 607 w 2312"/>
                <a:gd name="T71" fmla="*/ 235 h 928"/>
                <a:gd name="T72" fmla="*/ 549 w 2312"/>
                <a:gd name="T73" fmla="*/ 231 h 928"/>
                <a:gd name="T74" fmla="*/ 491 w 2312"/>
                <a:gd name="T75" fmla="*/ 239 h 928"/>
                <a:gd name="T76" fmla="*/ 438 w 2312"/>
                <a:gd name="T77" fmla="*/ 257 h 928"/>
                <a:gd name="T78" fmla="*/ 388 w 2312"/>
                <a:gd name="T79" fmla="*/ 287 h 928"/>
                <a:gd name="T80" fmla="*/ 342 w 2312"/>
                <a:gd name="T81" fmla="*/ 324 h 928"/>
                <a:gd name="T82" fmla="*/ 300 w 2312"/>
                <a:gd name="T83" fmla="*/ 372 h 928"/>
                <a:gd name="T84" fmla="*/ 266 w 2312"/>
                <a:gd name="T85" fmla="*/ 430 h 928"/>
                <a:gd name="T86" fmla="*/ 237 w 2312"/>
                <a:gd name="T87" fmla="*/ 496 h 928"/>
                <a:gd name="T88" fmla="*/ 217 w 2312"/>
                <a:gd name="T89" fmla="*/ 567 h 928"/>
                <a:gd name="T90" fmla="*/ 203 w 2312"/>
                <a:gd name="T91" fmla="*/ 649 h 928"/>
                <a:gd name="T92" fmla="*/ 199 w 2312"/>
                <a:gd name="T93" fmla="*/ 736 h 928"/>
                <a:gd name="T94" fmla="*/ 199 w 2312"/>
                <a:gd name="T95" fmla="*/ 928 h 928"/>
                <a:gd name="T96" fmla="*/ 0 w 2312"/>
                <a:gd name="T97" fmla="*/ 928 h 928"/>
                <a:gd name="T98" fmla="*/ 0 w 2312"/>
                <a:gd name="T99" fmla="*/ 468 h 928"/>
                <a:gd name="T100" fmla="*/ 4 w 2312"/>
                <a:gd name="T101" fmla="*/ 410 h 928"/>
                <a:gd name="T102" fmla="*/ 14 w 2312"/>
                <a:gd name="T103" fmla="*/ 356 h 928"/>
                <a:gd name="T104" fmla="*/ 30 w 2312"/>
                <a:gd name="T105" fmla="*/ 303 h 928"/>
                <a:gd name="T106" fmla="*/ 59 w 2312"/>
                <a:gd name="T107" fmla="*/ 243 h 928"/>
                <a:gd name="T108" fmla="*/ 95 w 2312"/>
                <a:gd name="T109" fmla="*/ 189 h 928"/>
                <a:gd name="T110" fmla="*/ 139 w 2312"/>
                <a:gd name="T111" fmla="*/ 139 h 928"/>
                <a:gd name="T112" fmla="*/ 185 w 2312"/>
                <a:gd name="T113" fmla="*/ 100 h 928"/>
                <a:gd name="T114" fmla="*/ 237 w 2312"/>
                <a:gd name="T115" fmla="*/ 66 h 928"/>
                <a:gd name="T116" fmla="*/ 294 w 2312"/>
                <a:gd name="T117" fmla="*/ 38 h 928"/>
                <a:gd name="T118" fmla="*/ 354 w 2312"/>
                <a:gd name="T119" fmla="*/ 16 h 928"/>
                <a:gd name="T120" fmla="*/ 418 w 2312"/>
                <a:gd name="T121" fmla="*/ 4 h 928"/>
                <a:gd name="T122" fmla="*/ 485 w 2312"/>
                <a:gd name="T123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12" h="928">
                  <a:moveTo>
                    <a:pt x="485" y="0"/>
                  </a:moveTo>
                  <a:lnTo>
                    <a:pt x="1829" y="0"/>
                  </a:lnTo>
                  <a:lnTo>
                    <a:pt x="1894" y="4"/>
                  </a:lnTo>
                  <a:lnTo>
                    <a:pt x="1958" y="16"/>
                  </a:lnTo>
                  <a:lnTo>
                    <a:pt x="2020" y="38"/>
                  </a:lnTo>
                  <a:lnTo>
                    <a:pt x="2076" y="66"/>
                  </a:lnTo>
                  <a:lnTo>
                    <a:pt x="2127" y="100"/>
                  </a:lnTo>
                  <a:lnTo>
                    <a:pt x="2175" y="139"/>
                  </a:lnTo>
                  <a:lnTo>
                    <a:pt x="2217" y="189"/>
                  </a:lnTo>
                  <a:lnTo>
                    <a:pt x="2255" y="243"/>
                  </a:lnTo>
                  <a:lnTo>
                    <a:pt x="2283" y="303"/>
                  </a:lnTo>
                  <a:lnTo>
                    <a:pt x="2298" y="356"/>
                  </a:lnTo>
                  <a:lnTo>
                    <a:pt x="2308" y="410"/>
                  </a:lnTo>
                  <a:lnTo>
                    <a:pt x="2312" y="468"/>
                  </a:lnTo>
                  <a:lnTo>
                    <a:pt x="2312" y="928"/>
                  </a:lnTo>
                  <a:lnTo>
                    <a:pt x="2113" y="928"/>
                  </a:lnTo>
                  <a:lnTo>
                    <a:pt x="2113" y="736"/>
                  </a:lnTo>
                  <a:lnTo>
                    <a:pt x="2109" y="649"/>
                  </a:lnTo>
                  <a:lnTo>
                    <a:pt x="2097" y="567"/>
                  </a:lnTo>
                  <a:lnTo>
                    <a:pt x="2078" y="494"/>
                  </a:lnTo>
                  <a:lnTo>
                    <a:pt x="2052" y="428"/>
                  </a:lnTo>
                  <a:lnTo>
                    <a:pt x="2018" y="372"/>
                  </a:lnTo>
                  <a:lnTo>
                    <a:pt x="1978" y="322"/>
                  </a:lnTo>
                  <a:lnTo>
                    <a:pt x="1934" y="285"/>
                  </a:lnTo>
                  <a:lnTo>
                    <a:pt x="1886" y="255"/>
                  </a:lnTo>
                  <a:lnTo>
                    <a:pt x="1835" y="237"/>
                  </a:lnTo>
                  <a:lnTo>
                    <a:pt x="1779" y="231"/>
                  </a:lnTo>
                  <a:lnTo>
                    <a:pt x="1719" y="235"/>
                  </a:lnTo>
                  <a:lnTo>
                    <a:pt x="1578" y="255"/>
                  </a:lnTo>
                  <a:lnTo>
                    <a:pt x="1437" y="267"/>
                  </a:lnTo>
                  <a:lnTo>
                    <a:pt x="1297" y="275"/>
                  </a:lnTo>
                  <a:lnTo>
                    <a:pt x="1156" y="275"/>
                  </a:lnTo>
                  <a:lnTo>
                    <a:pt x="1021" y="273"/>
                  </a:lnTo>
                  <a:lnTo>
                    <a:pt x="885" y="267"/>
                  </a:lnTo>
                  <a:lnTo>
                    <a:pt x="748" y="253"/>
                  </a:lnTo>
                  <a:lnTo>
                    <a:pt x="607" y="235"/>
                  </a:lnTo>
                  <a:lnTo>
                    <a:pt x="549" y="231"/>
                  </a:lnTo>
                  <a:lnTo>
                    <a:pt x="491" y="239"/>
                  </a:lnTo>
                  <a:lnTo>
                    <a:pt x="438" y="257"/>
                  </a:lnTo>
                  <a:lnTo>
                    <a:pt x="388" y="287"/>
                  </a:lnTo>
                  <a:lnTo>
                    <a:pt x="342" y="324"/>
                  </a:lnTo>
                  <a:lnTo>
                    <a:pt x="300" y="372"/>
                  </a:lnTo>
                  <a:lnTo>
                    <a:pt x="266" y="430"/>
                  </a:lnTo>
                  <a:lnTo>
                    <a:pt x="237" y="496"/>
                  </a:lnTo>
                  <a:lnTo>
                    <a:pt x="217" y="567"/>
                  </a:lnTo>
                  <a:lnTo>
                    <a:pt x="203" y="649"/>
                  </a:lnTo>
                  <a:lnTo>
                    <a:pt x="199" y="736"/>
                  </a:lnTo>
                  <a:lnTo>
                    <a:pt x="199" y="928"/>
                  </a:lnTo>
                  <a:lnTo>
                    <a:pt x="0" y="928"/>
                  </a:lnTo>
                  <a:lnTo>
                    <a:pt x="0" y="468"/>
                  </a:lnTo>
                  <a:lnTo>
                    <a:pt x="4" y="410"/>
                  </a:lnTo>
                  <a:lnTo>
                    <a:pt x="14" y="356"/>
                  </a:lnTo>
                  <a:lnTo>
                    <a:pt x="30" y="303"/>
                  </a:lnTo>
                  <a:lnTo>
                    <a:pt x="59" y="243"/>
                  </a:lnTo>
                  <a:lnTo>
                    <a:pt x="95" y="189"/>
                  </a:lnTo>
                  <a:lnTo>
                    <a:pt x="139" y="139"/>
                  </a:lnTo>
                  <a:lnTo>
                    <a:pt x="185" y="100"/>
                  </a:lnTo>
                  <a:lnTo>
                    <a:pt x="237" y="66"/>
                  </a:lnTo>
                  <a:lnTo>
                    <a:pt x="294" y="38"/>
                  </a:lnTo>
                  <a:lnTo>
                    <a:pt x="354" y="16"/>
                  </a:lnTo>
                  <a:lnTo>
                    <a:pt x="418" y="4"/>
                  </a:lnTo>
                  <a:lnTo>
                    <a:pt x="485" y="0"/>
                  </a:lnTo>
                  <a:close/>
                </a:path>
              </a:pathLst>
            </a:custGeom>
            <a:gradFill>
              <a:gsLst>
                <a:gs pos="100000">
                  <a:srgbClr val="969698"/>
                </a:gs>
                <a:gs pos="39000">
                  <a:srgbClr val="1E1E1E"/>
                </a:gs>
              </a:gsLst>
              <a:lin ang="162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45" name="Freeform 295"/>
            <p:cNvSpPr>
              <a:spLocks/>
            </p:cNvSpPr>
            <p:nvPr/>
          </p:nvSpPr>
          <p:spPr bwMode="auto">
            <a:xfrm>
              <a:off x="3782178" y="2868983"/>
              <a:ext cx="338601" cy="100108"/>
            </a:xfrm>
            <a:custGeom>
              <a:avLst/>
              <a:gdLst>
                <a:gd name="T0" fmla="*/ 462 w 462"/>
                <a:gd name="T1" fmla="*/ 136 h 136"/>
                <a:gd name="T2" fmla="*/ 0 w 462"/>
                <a:gd name="T3" fmla="*/ 136 h 136"/>
                <a:gd name="T4" fmla="*/ 4 w 462"/>
                <a:gd name="T5" fmla="*/ 100 h 136"/>
                <a:gd name="T6" fmla="*/ 14 w 462"/>
                <a:gd name="T7" fmla="*/ 68 h 136"/>
                <a:gd name="T8" fmla="*/ 30 w 462"/>
                <a:gd name="T9" fmla="*/ 40 h 136"/>
                <a:gd name="T10" fmla="*/ 50 w 462"/>
                <a:gd name="T11" fmla="*/ 18 h 136"/>
                <a:gd name="T12" fmla="*/ 74 w 462"/>
                <a:gd name="T13" fmla="*/ 6 h 136"/>
                <a:gd name="T14" fmla="*/ 100 w 462"/>
                <a:gd name="T15" fmla="*/ 0 h 136"/>
                <a:gd name="T16" fmla="*/ 360 w 462"/>
                <a:gd name="T17" fmla="*/ 0 h 136"/>
                <a:gd name="T18" fmla="*/ 388 w 462"/>
                <a:gd name="T19" fmla="*/ 6 h 136"/>
                <a:gd name="T20" fmla="*/ 412 w 462"/>
                <a:gd name="T21" fmla="*/ 18 h 136"/>
                <a:gd name="T22" fmla="*/ 432 w 462"/>
                <a:gd name="T23" fmla="*/ 40 h 136"/>
                <a:gd name="T24" fmla="*/ 448 w 462"/>
                <a:gd name="T25" fmla="*/ 68 h 136"/>
                <a:gd name="T26" fmla="*/ 458 w 462"/>
                <a:gd name="T27" fmla="*/ 100 h 136"/>
                <a:gd name="T28" fmla="*/ 462 w 462"/>
                <a:gd name="T2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136">
                  <a:moveTo>
                    <a:pt x="462" y="136"/>
                  </a:moveTo>
                  <a:lnTo>
                    <a:pt x="0" y="136"/>
                  </a:lnTo>
                  <a:lnTo>
                    <a:pt x="4" y="100"/>
                  </a:lnTo>
                  <a:lnTo>
                    <a:pt x="14" y="68"/>
                  </a:lnTo>
                  <a:lnTo>
                    <a:pt x="30" y="40"/>
                  </a:lnTo>
                  <a:lnTo>
                    <a:pt x="50" y="18"/>
                  </a:lnTo>
                  <a:lnTo>
                    <a:pt x="74" y="6"/>
                  </a:lnTo>
                  <a:lnTo>
                    <a:pt x="100" y="0"/>
                  </a:lnTo>
                  <a:lnTo>
                    <a:pt x="360" y="0"/>
                  </a:lnTo>
                  <a:lnTo>
                    <a:pt x="388" y="6"/>
                  </a:lnTo>
                  <a:lnTo>
                    <a:pt x="412" y="18"/>
                  </a:lnTo>
                  <a:lnTo>
                    <a:pt x="432" y="40"/>
                  </a:lnTo>
                  <a:lnTo>
                    <a:pt x="448" y="68"/>
                  </a:lnTo>
                  <a:lnTo>
                    <a:pt x="458" y="100"/>
                  </a:lnTo>
                  <a:lnTo>
                    <a:pt x="462" y="136"/>
                  </a:lnTo>
                  <a:close/>
                </a:path>
              </a:pathLst>
            </a:custGeom>
            <a:gradFill>
              <a:gsLst>
                <a:gs pos="65000">
                  <a:srgbClr val="969698"/>
                </a:gs>
                <a:gs pos="38000">
                  <a:srgbClr val="1E1E1E"/>
                </a:gs>
              </a:gsLst>
              <a:lin ang="162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46" name="Freeform 296"/>
            <p:cNvSpPr>
              <a:spLocks/>
            </p:cNvSpPr>
            <p:nvPr/>
          </p:nvSpPr>
          <p:spPr bwMode="auto">
            <a:xfrm>
              <a:off x="5007029" y="2868983"/>
              <a:ext cx="338601" cy="100108"/>
            </a:xfrm>
            <a:custGeom>
              <a:avLst/>
              <a:gdLst>
                <a:gd name="T0" fmla="*/ 462 w 462"/>
                <a:gd name="T1" fmla="*/ 136 h 136"/>
                <a:gd name="T2" fmla="*/ 0 w 462"/>
                <a:gd name="T3" fmla="*/ 136 h 136"/>
                <a:gd name="T4" fmla="*/ 4 w 462"/>
                <a:gd name="T5" fmla="*/ 100 h 136"/>
                <a:gd name="T6" fmla="*/ 14 w 462"/>
                <a:gd name="T7" fmla="*/ 68 h 136"/>
                <a:gd name="T8" fmla="*/ 30 w 462"/>
                <a:gd name="T9" fmla="*/ 40 h 136"/>
                <a:gd name="T10" fmla="*/ 50 w 462"/>
                <a:gd name="T11" fmla="*/ 18 h 136"/>
                <a:gd name="T12" fmla="*/ 74 w 462"/>
                <a:gd name="T13" fmla="*/ 6 h 136"/>
                <a:gd name="T14" fmla="*/ 100 w 462"/>
                <a:gd name="T15" fmla="*/ 0 h 136"/>
                <a:gd name="T16" fmla="*/ 360 w 462"/>
                <a:gd name="T17" fmla="*/ 0 h 136"/>
                <a:gd name="T18" fmla="*/ 388 w 462"/>
                <a:gd name="T19" fmla="*/ 6 h 136"/>
                <a:gd name="T20" fmla="*/ 412 w 462"/>
                <a:gd name="T21" fmla="*/ 18 h 136"/>
                <a:gd name="T22" fmla="*/ 432 w 462"/>
                <a:gd name="T23" fmla="*/ 40 h 136"/>
                <a:gd name="T24" fmla="*/ 448 w 462"/>
                <a:gd name="T25" fmla="*/ 68 h 136"/>
                <a:gd name="T26" fmla="*/ 458 w 462"/>
                <a:gd name="T27" fmla="*/ 100 h 136"/>
                <a:gd name="T28" fmla="*/ 462 w 462"/>
                <a:gd name="T2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136">
                  <a:moveTo>
                    <a:pt x="462" y="136"/>
                  </a:moveTo>
                  <a:lnTo>
                    <a:pt x="0" y="136"/>
                  </a:lnTo>
                  <a:lnTo>
                    <a:pt x="4" y="100"/>
                  </a:lnTo>
                  <a:lnTo>
                    <a:pt x="14" y="68"/>
                  </a:lnTo>
                  <a:lnTo>
                    <a:pt x="30" y="40"/>
                  </a:lnTo>
                  <a:lnTo>
                    <a:pt x="50" y="18"/>
                  </a:lnTo>
                  <a:lnTo>
                    <a:pt x="74" y="6"/>
                  </a:lnTo>
                  <a:lnTo>
                    <a:pt x="100" y="0"/>
                  </a:lnTo>
                  <a:lnTo>
                    <a:pt x="360" y="0"/>
                  </a:lnTo>
                  <a:lnTo>
                    <a:pt x="388" y="6"/>
                  </a:lnTo>
                  <a:lnTo>
                    <a:pt x="412" y="18"/>
                  </a:lnTo>
                  <a:lnTo>
                    <a:pt x="432" y="40"/>
                  </a:lnTo>
                  <a:lnTo>
                    <a:pt x="448" y="68"/>
                  </a:lnTo>
                  <a:lnTo>
                    <a:pt x="458" y="100"/>
                  </a:lnTo>
                  <a:lnTo>
                    <a:pt x="462" y="136"/>
                  </a:lnTo>
                  <a:close/>
                </a:path>
              </a:pathLst>
            </a:custGeom>
            <a:gradFill>
              <a:gsLst>
                <a:gs pos="65000">
                  <a:srgbClr val="969698"/>
                </a:gs>
                <a:gs pos="38000">
                  <a:srgbClr val="1E1E1E"/>
                </a:gs>
              </a:gsLst>
              <a:lin ang="162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2171616" y="3207314"/>
              <a:ext cx="4800770" cy="42226"/>
            </a:xfrm>
            <a:prstGeom prst="rect">
              <a:avLst/>
            </a:prstGeom>
            <a:gradFill flip="none" rotWithShape="1">
              <a:gsLst>
                <a:gs pos="69000">
                  <a:srgbClr val="FF8C87"/>
                </a:gs>
                <a:gs pos="26000">
                  <a:srgbClr val="FF8C87"/>
                </a:gs>
                <a:gs pos="100000">
                  <a:schemeClr val="bg1">
                    <a:alpha val="48000"/>
                  </a:schemeClr>
                </a:gs>
                <a:gs pos="0">
                  <a:srgbClr val="FF8C87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2171616" y="4001712"/>
              <a:ext cx="4800770" cy="17418"/>
            </a:xfrm>
            <a:prstGeom prst="rect">
              <a:avLst/>
            </a:prstGeom>
            <a:gradFill flip="none" rotWithShape="1">
              <a:gsLst>
                <a:gs pos="69000">
                  <a:srgbClr val="FF8C87"/>
                </a:gs>
                <a:gs pos="26000">
                  <a:srgbClr val="FF8C87"/>
                </a:gs>
                <a:gs pos="100000">
                  <a:schemeClr val="bg1">
                    <a:alpha val="48000"/>
                  </a:schemeClr>
                </a:gs>
                <a:gs pos="0">
                  <a:srgbClr val="FF8C87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329828" y="3502019"/>
              <a:ext cx="479930" cy="638925"/>
              <a:chOff x="4329828" y="3502019"/>
              <a:chExt cx="479930" cy="638925"/>
            </a:xfrm>
          </p:grpSpPr>
          <p:sp>
            <p:nvSpPr>
              <p:cNvPr id="330" name="Rectangle 297"/>
              <p:cNvSpPr>
                <a:spLocks noChangeArrowheads="1"/>
              </p:cNvSpPr>
              <p:nvPr/>
            </p:nvSpPr>
            <p:spPr bwMode="auto">
              <a:xfrm>
                <a:off x="4329828" y="3502019"/>
                <a:ext cx="150162" cy="201688"/>
              </a:xfrm>
              <a:prstGeom prst="rect">
                <a:avLst/>
              </a:prstGeom>
              <a:gradFill>
                <a:gsLst>
                  <a:gs pos="65000">
                    <a:srgbClr val="969698"/>
                  </a:gs>
                  <a:gs pos="38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1" name="Rectangle 298"/>
              <p:cNvSpPr>
                <a:spLocks noChangeArrowheads="1"/>
              </p:cNvSpPr>
              <p:nvPr/>
            </p:nvSpPr>
            <p:spPr bwMode="auto">
              <a:xfrm>
                <a:off x="4659596" y="3502019"/>
                <a:ext cx="150162" cy="201688"/>
              </a:xfrm>
              <a:prstGeom prst="rect">
                <a:avLst/>
              </a:prstGeom>
              <a:gradFill>
                <a:gsLst>
                  <a:gs pos="65000">
                    <a:srgbClr val="969698"/>
                  </a:gs>
                  <a:gs pos="38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2" name="Freeform 299"/>
              <p:cNvSpPr>
                <a:spLocks/>
              </p:cNvSpPr>
              <p:nvPr/>
            </p:nvSpPr>
            <p:spPr bwMode="auto">
              <a:xfrm>
                <a:off x="4366632" y="3746400"/>
                <a:ext cx="407793" cy="394543"/>
              </a:xfrm>
              <a:custGeom>
                <a:avLst/>
                <a:gdLst>
                  <a:gd name="T0" fmla="*/ 247 w 556"/>
                  <a:gd name="T1" fmla="*/ 533 h 535"/>
                  <a:gd name="T2" fmla="*/ 199 w 556"/>
                  <a:gd name="T3" fmla="*/ 521 h 535"/>
                  <a:gd name="T4" fmla="*/ 170 w 556"/>
                  <a:gd name="T5" fmla="*/ 481 h 535"/>
                  <a:gd name="T6" fmla="*/ 166 w 556"/>
                  <a:gd name="T7" fmla="*/ 445 h 535"/>
                  <a:gd name="T8" fmla="*/ 164 w 556"/>
                  <a:gd name="T9" fmla="*/ 412 h 535"/>
                  <a:gd name="T10" fmla="*/ 154 w 556"/>
                  <a:gd name="T11" fmla="*/ 372 h 535"/>
                  <a:gd name="T12" fmla="*/ 136 w 556"/>
                  <a:gd name="T13" fmla="*/ 350 h 535"/>
                  <a:gd name="T14" fmla="*/ 112 w 556"/>
                  <a:gd name="T15" fmla="*/ 344 h 535"/>
                  <a:gd name="T16" fmla="*/ 58 w 556"/>
                  <a:gd name="T17" fmla="*/ 324 h 535"/>
                  <a:gd name="T18" fmla="*/ 26 w 556"/>
                  <a:gd name="T19" fmla="*/ 284 h 535"/>
                  <a:gd name="T20" fmla="*/ 8 w 556"/>
                  <a:gd name="T21" fmla="*/ 230 h 535"/>
                  <a:gd name="T22" fmla="*/ 4 w 556"/>
                  <a:gd name="T23" fmla="*/ 171 h 535"/>
                  <a:gd name="T24" fmla="*/ 2 w 556"/>
                  <a:gd name="T25" fmla="*/ 117 h 535"/>
                  <a:gd name="T26" fmla="*/ 0 w 556"/>
                  <a:gd name="T27" fmla="*/ 67 h 535"/>
                  <a:gd name="T28" fmla="*/ 8 w 556"/>
                  <a:gd name="T29" fmla="*/ 25 h 535"/>
                  <a:gd name="T30" fmla="*/ 36 w 556"/>
                  <a:gd name="T31" fmla="*/ 2 h 535"/>
                  <a:gd name="T32" fmla="*/ 494 w 556"/>
                  <a:gd name="T33" fmla="*/ 0 h 535"/>
                  <a:gd name="T34" fmla="*/ 536 w 556"/>
                  <a:gd name="T35" fmla="*/ 11 h 535"/>
                  <a:gd name="T36" fmla="*/ 554 w 556"/>
                  <a:gd name="T37" fmla="*/ 45 h 535"/>
                  <a:gd name="T38" fmla="*/ 554 w 556"/>
                  <a:gd name="T39" fmla="*/ 91 h 535"/>
                  <a:gd name="T40" fmla="*/ 552 w 556"/>
                  <a:gd name="T41" fmla="*/ 145 h 535"/>
                  <a:gd name="T42" fmla="*/ 550 w 556"/>
                  <a:gd name="T43" fmla="*/ 201 h 535"/>
                  <a:gd name="T44" fmla="*/ 540 w 556"/>
                  <a:gd name="T45" fmla="*/ 258 h 535"/>
                  <a:gd name="T46" fmla="*/ 516 w 556"/>
                  <a:gd name="T47" fmla="*/ 306 h 535"/>
                  <a:gd name="T48" fmla="*/ 474 w 556"/>
                  <a:gd name="T49" fmla="*/ 338 h 535"/>
                  <a:gd name="T50" fmla="*/ 432 w 556"/>
                  <a:gd name="T51" fmla="*/ 346 h 535"/>
                  <a:gd name="T52" fmla="*/ 408 w 556"/>
                  <a:gd name="T53" fmla="*/ 358 h 535"/>
                  <a:gd name="T54" fmla="*/ 394 w 556"/>
                  <a:gd name="T55" fmla="*/ 392 h 535"/>
                  <a:gd name="T56" fmla="*/ 390 w 556"/>
                  <a:gd name="T57" fmla="*/ 431 h 535"/>
                  <a:gd name="T58" fmla="*/ 388 w 556"/>
                  <a:gd name="T59" fmla="*/ 451 h 535"/>
                  <a:gd name="T60" fmla="*/ 375 w 556"/>
                  <a:gd name="T61" fmla="*/ 505 h 535"/>
                  <a:gd name="T62" fmla="*/ 333 w 556"/>
                  <a:gd name="T63" fmla="*/ 529 h 535"/>
                  <a:gd name="T64" fmla="*/ 277 w 556"/>
                  <a:gd name="T65" fmla="*/ 535 h 535"/>
                  <a:gd name="T66" fmla="*/ 277 w 556"/>
                  <a:gd name="T67" fmla="*/ 499 h 535"/>
                  <a:gd name="T68" fmla="*/ 277 w 556"/>
                  <a:gd name="T69" fmla="*/ 481 h 535"/>
                  <a:gd name="T70" fmla="*/ 277 w 556"/>
                  <a:gd name="T71" fmla="*/ 477 h 535"/>
                  <a:gd name="T72" fmla="*/ 277 w 556"/>
                  <a:gd name="T73" fmla="*/ 489 h 535"/>
                  <a:gd name="T74" fmla="*/ 277 w 556"/>
                  <a:gd name="T75" fmla="*/ 515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56" h="535">
                    <a:moveTo>
                      <a:pt x="277" y="535"/>
                    </a:moveTo>
                    <a:lnTo>
                      <a:pt x="247" y="533"/>
                    </a:lnTo>
                    <a:lnTo>
                      <a:pt x="221" y="529"/>
                    </a:lnTo>
                    <a:lnTo>
                      <a:pt x="199" y="521"/>
                    </a:lnTo>
                    <a:lnTo>
                      <a:pt x="179" y="505"/>
                    </a:lnTo>
                    <a:lnTo>
                      <a:pt x="170" y="481"/>
                    </a:lnTo>
                    <a:lnTo>
                      <a:pt x="166" y="451"/>
                    </a:lnTo>
                    <a:lnTo>
                      <a:pt x="166" y="445"/>
                    </a:lnTo>
                    <a:lnTo>
                      <a:pt x="166" y="431"/>
                    </a:lnTo>
                    <a:lnTo>
                      <a:pt x="164" y="412"/>
                    </a:lnTo>
                    <a:lnTo>
                      <a:pt x="160" y="392"/>
                    </a:lnTo>
                    <a:lnTo>
                      <a:pt x="154" y="372"/>
                    </a:lnTo>
                    <a:lnTo>
                      <a:pt x="146" y="358"/>
                    </a:lnTo>
                    <a:lnTo>
                      <a:pt x="136" y="350"/>
                    </a:lnTo>
                    <a:lnTo>
                      <a:pt x="122" y="346"/>
                    </a:lnTo>
                    <a:lnTo>
                      <a:pt x="112" y="344"/>
                    </a:lnTo>
                    <a:lnTo>
                      <a:pt x="82" y="338"/>
                    </a:lnTo>
                    <a:lnTo>
                      <a:pt x="58" y="324"/>
                    </a:lnTo>
                    <a:lnTo>
                      <a:pt x="38" y="306"/>
                    </a:lnTo>
                    <a:lnTo>
                      <a:pt x="26" y="284"/>
                    </a:lnTo>
                    <a:lnTo>
                      <a:pt x="16" y="258"/>
                    </a:lnTo>
                    <a:lnTo>
                      <a:pt x="8" y="230"/>
                    </a:lnTo>
                    <a:lnTo>
                      <a:pt x="6" y="201"/>
                    </a:lnTo>
                    <a:lnTo>
                      <a:pt x="4" y="171"/>
                    </a:lnTo>
                    <a:lnTo>
                      <a:pt x="4" y="145"/>
                    </a:lnTo>
                    <a:lnTo>
                      <a:pt x="2" y="117"/>
                    </a:lnTo>
                    <a:lnTo>
                      <a:pt x="0" y="91"/>
                    </a:lnTo>
                    <a:lnTo>
                      <a:pt x="0" y="67"/>
                    </a:lnTo>
                    <a:lnTo>
                      <a:pt x="2" y="45"/>
                    </a:lnTo>
                    <a:lnTo>
                      <a:pt x="8" y="25"/>
                    </a:lnTo>
                    <a:lnTo>
                      <a:pt x="18" y="11"/>
                    </a:lnTo>
                    <a:lnTo>
                      <a:pt x="36" y="2"/>
                    </a:lnTo>
                    <a:lnTo>
                      <a:pt x="62" y="0"/>
                    </a:lnTo>
                    <a:lnTo>
                      <a:pt x="494" y="0"/>
                    </a:lnTo>
                    <a:lnTo>
                      <a:pt x="518" y="2"/>
                    </a:lnTo>
                    <a:lnTo>
                      <a:pt x="536" y="11"/>
                    </a:lnTo>
                    <a:lnTo>
                      <a:pt x="548" y="25"/>
                    </a:lnTo>
                    <a:lnTo>
                      <a:pt x="554" y="45"/>
                    </a:lnTo>
                    <a:lnTo>
                      <a:pt x="556" y="67"/>
                    </a:lnTo>
                    <a:lnTo>
                      <a:pt x="554" y="91"/>
                    </a:lnTo>
                    <a:lnTo>
                      <a:pt x="554" y="117"/>
                    </a:lnTo>
                    <a:lnTo>
                      <a:pt x="552" y="145"/>
                    </a:lnTo>
                    <a:lnTo>
                      <a:pt x="550" y="171"/>
                    </a:lnTo>
                    <a:lnTo>
                      <a:pt x="550" y="201"/>
                    </a:lnTo>
                    <a:lnTo>
                      <a:pt x="546" y="230"/>
                    </a:lnTo>
                    <a:lnTo>
                      <a:pt x="540" y="258"/>
                    </a:lnTo>
                    <a:lnTo>
                      <a:pt x="530" y="284"/>
                    </a:lnTo>
                    <a:lnTo>
                      <a:pt x="516" y="306"/>
                    </a:lnTo>
                    <a:lnTo>
                      <a:pt x="498" y="324"/>
                    </a:lnTo>
                    <a:lnTo>
                      <a:pt x="474" y="338"/>
                    </a:lnTo>
                    <a:lnTo>
                      <a:pt x="444" y="344"/>
                    </a:lnTo>
                    <a:lnTo>
                      <a:pt x="432" y="346"/>
                    </a:lnTo>
                    <a:lnTo>
                      <a:pt x="420" y="350"/>
                    </a:lnTo>
                    <a:lnTo>
                      <a:pt x="408" y="358"/>
                    </a:lnTo>
                    <a:lnTo>
                      <a:pt x="400" y="372"/>
                    </a:lnTo>
                    <a:lnTo>
                      <a:pt x="394" y="392"/>
                    </a:lnTo>
                    <a:lnTo>
                      <a:pt x="390" y="412"/>
                    </a:lnTo>
                    <a:lnTo>
                      <a:pt x="390" y="431"/>
                    </a:lnTo>
                    <a:lnTo>
                      <a:pt x="388" y="445"/>
                    </a:lnTo>
                    <a:lnTo>
                      <a:pt x="388" y="451"/>
                    </a:lnTo>
                    <a:lnTo>
                      <a:pt x="384" y="481"/>
                    </a:lnTo>
                    <a:lnTo>
                      <a:pt x="375" y="505"/>
                    </a:lnTo>
                    <a:lnTo>
                      <a:pt x="357" y="521"/>
                    </a:lnTo>
                    <a:lnTo>
                      <a:pt x="333" y="529"/>
                    </a:lnTo>
                    <a:lnTo>
                      <a:pt x="307" y="533"/>
                    </a:lnTo>
                    <a:lnTo>
                      <a:pt x="277" y="535"/>
                    </a:lnTo>
                    <a:lnTo>
                      <a:pt x="277" y="515"/>
                    </a:lnTo>
                    <a:lnTo>
                      <a:pt x="277" y="499"/>
                    </a:lnTo>
                    <a:lnTo>
                      <a:pt x="277" y="489"/>
                    </a:lnTo>
                    <a:lnTo>
                      <a:pt x="277" y="481"/>
                    </a:lnTo>
                    <a:lnTo>
                      <a:pt x="277" y="477"/>
                    </a:lnTo>
                    <a:lnTo>
                      <a:pt x="277" y="477"/>
                    </a:lnTo>
                    <a:lnTo>
                      <a:pt x="277" y="481"/>
                    </a:lnTo>
                    <a:lnTo>
                      <a:pt x="277" y="489"/>
                    </a:lnTo>
                    <a:lnTo>
                      <a:pt x="277" y="499"/>
                    </a:lnTo>
                    <a:lnTo>
                      <a:pt x="277" y="515"/>
                    </a:lnTo>
                    <a:lnTo>
                      <a:pt x="277" y="535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3" name="Freeform 300"/>
              <p:cNvSpPr>
                <a:spLocks noEditPoints="1"/>
              </p:cNvSpPr>
              <p:nvPr/>
            </p:nvSpPr>
            <p:spPr bwMode="auto">
              <a:xfrm>
                <a:off x="4447602" y="3525574"/>
                <a:ext cx="244381" cy="463736"/>
              </a:xfrm>
              <a:custGeom>
                <a:avLst/>
                <a:gdLst>
                  <a:gd name="T0" fmla="*/ 302 w 330"/>
                  <a:gd name="T1" fmla="*/ 571 h 631"/>
                  <a:gd name="T2" fmla="*/ 300 w 330"/>
                  <a:gd name="T3" fmla="*/ 579 h 631"/>
                  <a:gd name="T4" fmla="*/ 296 w 330"/>
                  <a:gd name="T5" fmla="*/ 585 h 631"/>
                  <a:gd name="T6" fmla="*/ 292 w 330"/>
                  <a:gd name="T7" fmla="*/ 591 h 631"/>
                  <a:gd name="T8" fmla="*/ 284 w 330"/>
                  <a:gd name="T9" fmla="*/ 595 h 631"/>
                  <a:gd name="T10" fmla="*/ 278 w 330"/>
                  <a:gd name="T11" fmla="*/ 597 h 631"/>
                  <a:gd name="T12" fmla="*/ 54 w 330"/>
                  <a:gd name="T13" fmla="*/ 597 h 631"/>
                  <a:gd name="T14" fmla="*/ 46 w 330"/>
                  <a:gd name="T15" fmla="*/ 595 h 631"/>
                  <a:gd name="T16" fmla="*/ 40 w 330"/>
                  <a:gd name="T17" fmla="*/ 591 h 631"/>
                  <a:gd name="T18" fmla="*/ 34 w 330"/>
                  <a:gd name="T19" fmla="*/ 585 h 631"/>
                  <a:gd name="T20" fmla="*/ 30 w 330"/>
                  <a:gd name="T21" fmla="*/ 579 h 631"/>
                  <a:gd name="T22" fmla="*/ 30 w 330"/>
                  <a:gd name="T23" fmla="*/ 571 h 631"/>
                  <a:gd name="T24" fmla="*/ 30 w 330"/>
                  <a:gd name="T25" fmla="*/ 62 h 631"/>
                  <a:gd name="T26" fmla="*/ 30 w 330"/>
                  <a:gd name="T27" fmla="*/ 52 h 631"/>
                  <a:gd name="T28" fmla="*/ 34 w 330"/>
                  <a:gd name="T29" fmla="*/ 46 h 631"/>
                  <a:gd name="T30" fmla="*/ 40 w 330"/>
                  <a:gd name="T31" fmla="*/ 40 h 631"/>
                  <a:gd name="T32" fmla="*/ 46 w 330"/>
                  <a:gd name="T33" fmla="*/ 36 h 631"/>
                  <a:gd name="T34" fmla="*/ 54 w 330"/>
                  <a:gd name="T35" fmla="*/ 36 h 631"/>
                  <a:gd name="T36" fmla="*/ 278 w 330"/>
                  <a:gd name="T37" fmla="*/ 36 h 631"/>
                  <a:gd name="T38" fmla="*/ 284 w 330"/>
                  <a:gd name="T39" fmla="*/ 36 h 631"/>
                  <a:gd name="T40" fmla="*/ 292 w 330"/>
                  <a:gd name="T41" fmla="*/ 40 h 631"/>
                  <a:gd name="T42" fmla="*/ 296 w 330"/>
                  <a:gd name="T43" fmla="*/ 46 h 631"/>
                  <a:gd name="T44" fmla="*/ 300 w 330"/>
                  <a:gd name="T45" fmla="*/ 52 h 631"/>
                  <a:gd name="T46" fmla="*/ 302 w 330"/>
                  <a:gd name="T47" fmla="*/ 62 h 631"/>
                  <a:gd name="T48" fmla="*/ 302 w 330"/>
                  <a:gd name="T49" fmla="*/ 571 h 631"/>
                  <a:gd name="T50" fmla="*/ 280 w 330"/>
                  <a:gd name="T51" fmla="*/ 0 h 631"/>
                  <a:gd name="T52" fmla="*/ 50 w 330"/>
                  <a:gd name="T53" fmla="*/ 0 h 631"/>
                  <a:gd name="T54" fmla="*/ 30 w 330"/>
                  <a:gd name="T55" fmla="*/ 4 h 631"/>
                  <a:gd name="T56" fmla="*/ 14 w 330"/>
                  <a:gd name="T57" fmla="*/ 16 h 631"/>
                  <a:gd name="T58" fmla="*/ 4 w 330"/>
                  <a:gd name="T59" fmla="*/ 32 h 631"/>
                  <a:gd name="T60" fmla="*/ 0 w 330"/>
                  <a:gd name="T61" fmla="*/ 52 h 631"/>
                  <a:gd name="T62" fmla="*/ 0 w 330"/>
                  <a:gd name="T63" fmla="*/ 579 h 631"/>
                  <a:gd name="T64" fmla="*/ 4 w 330"/>
                  <a:gd name="T65" fmla="*/ 599 h 631"/>
                  <a:gd name="T66" fmla="*/ 14 w 330"/>
                  <a:gd name="T67" fmla="*/ 615 h 631"/>
                  <a:gd name="T68" fmla="*/ 30 w 330"/>
                  <a:gd name="T69" fmla="*/ 627 h 631"/>
                  <a:gd name="T70" fmla="*/ 50 w 330"/>
                  <a:gd name="T71" fmla="*/ 631 h 631"/>
                  <a:gd name="T72" fmla="*/ 280 w 330"/>
                  <a:gd name="T73" fmla="*/ 631 h 631"/>
                  <a:gd name="T74" fmla="*/ 300 w 330"/>
                  <a:gd name="T75" fmla="*/ 627 h 631"/>
                  <a:gd name="T76" fmla="*/ 316 w 330"/>
                  <a:gd name="T77" fmla="*/ 615 h 631"/>
                  <a:gd name="T78" fmla="*/ 326 w 330"/>
                  <a:gd name="T79" fmla="*/ 599 h 631"/>
                  <a:gd name="T80" fmla="*/ 330 w 330"/>
                  <a:gd name="T81" fmla="*/ 579 h 631"/>
                  <a:gd name="T82" fmla="*/ 330 w 330"/>
                  <a:gd name="T83" fmla="*/ 52 h 631"/>
                  <a:gd name="T84" fmla="*/ 326 w 330"/>
                  <a:gd name="T85" fmla="*/ 32 h 631"/>
                  <a:gd name="T86" fmla="*/ 316 w 330"/>
                  <a:gd name="T87" fmla="*/ 16 h 631"/>
                  <a:gd name="T88" fmla="*/ 300 w 330"/>
                  <a:gd name="T89" fmla="*/ 4 h 631"/>
                  <a:gd name="T90" fmla="*/ 280 w 330"/>
                  <a:gd name="T91" fmla="*/ 0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30" h="631">
                    <a:moveTo>
                      <a:pt x="302" y="571"/>
                    </a:moveTo>
                    <a:lnTo>
                      <a:pt x="300" y="579"/>
                    </a:lnTo>
                    <a:lnTo>
                      <a:pt x="296" y="585"/>
                    </a:lnTo>
                    <a:lnTo>
                      <a:pt x="292" y="591"/>
                    </a:lnTo>
                    <a:lnTo>
                      <a:pt x="284" y="595"/>
                    </a:lnTo>
                    <a:lnTo>
                      <a:pt x="278" y="597"/>
                    </a:lnTo>
                    <a:lnTo>
                      <a:pt x="54" y="597"/>
                    </a:lnTo>
                    <a:lnTo>
                      <a:pt x="46" y="595"/>
                    </a:lnTo>
                    <a:lnTo>
                      <a:pt x="40" y="591"/>
                    </a:lnTo>
                    <a:lnTo>
                      <a:pt x="34" y="585"/>
                    </a:lnTo>
                    <a:lnTo>
                      <a:pt x="30" y="579"/>
                    </a:lnTo>
                    <a:lnTo>
                      <a:pt x="30" y="571"/>
                    </a:lnTo>
                    <a:lnTo>
                      <a:pt x="30" y="62"/>
                    </a:lnTo>
                    <a:lnTo>
                      <a:pt x="30" y="52"/>
                    </a:lnTo>
                    <a:lnTo>
                      <a:pt x="34" y="46"/>
                    </a:lnTo>
                    <a:lnTo>
                      <a:pt x="40" y="40"/>
                    </a:lnTo>
                    <a:lnTo>
                      <a:pt x="46" y="36"/>
                    </a:lnTo>
                    <a:lnTo>
                      <a:pt x="54" y="36"/>
                    </a:lnTo>
                    <a:lnTo>
                      <a:pt x="278" y="36"/>
                    </a:lnTo>
                    <a:lnTo>
                      <a:pt x="284" y="36"/>
                    </a:lnTo>
                    <a:lnTo>
                      <a:pt x="292" y="40"/>
                    </a:lnTo>
                    <a:lnTo>
                      <a:pt x="296" y="46"/>
                    </a:lnTo>
                    <a:lnTo>
                      <a:pt x="300" y="52"/>
                    </a:lnTo>
                    <a:lnTo>
                      <a:pt x="302" y="62"/>
                    </a:lnTo>
                    <a:lnTo>
                      <a:pt x="302" y="571"/>
                    </a:lnTo>
                    <a:close/>
                    <a:moveTo>
                      <a:pt x="280" y="0"/>
                    </a:moveTo>
                    <a:lnTo>
                      <a:pt x="50" y="0"/>
                    </a:lnTo>
                    <a:lnTo>
                      <a:pt x="30" y="4"/>
                    </a:lnTo>
                    <a:lnTo>
                      <a:pt x="14" y="16"/>
                    </a:lnTo>
                    <a:lnTo>
                      <a:pt x="4" y="32"/>
                    </a:lnTo>
                    <a:lnTo>
                      <a:pt x="0" y="52"/>
                    </a:lnTo>
                    <a:lnTo>
                      <a:pt x="0" y="579"/>
                    </a:lnTo>
                    <a:lnTo>
                      <a:pt x="4" y="599"/>
                    </a:lnTo>
                    <a:lnTo>
                      <a:pt x="14" y="615"/>
                    </a:lnTo>
                    <a:lnTo>
                      <a:pt x="30" y="627"/>
                    </a:lnTo>
                    <a:lnTo>
                      <a:pt x="50" y="631"/>
                    </a:lnTo>
                    <a:lnTo>
                      <a:pt x="280" y="631"/>
                    </a:lnTo>
                    <a:lnTo>
                      <a:pt x="300" y="627"/>
                    </a:lnTo>
                    <a:lnTo>
                      <a:pt x="316" y="615"/>
                    </a:lnTo>
                    <a:lnTo>
                      <a:pt x="326" y="599"/>
                    </a:lnTo>
                    <a:lnTo>
                      <a:pt x="330" y="579"/>
                    </a:lnTo>
                    <a:lnTo>
                      <a:pt x="330" y="52"/>
                    </a:lnTo>
                    <a:lnTo>
                      <a:pt x="326" y="32"/>
                    </a:lnTo>
                    <a:lnTo>
                      <a:pt x="316" y="16"/>
                    </a:lnTo>
                    <a:lnTo>
                      <a:pt x="300" y="4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4" name="Freeform 301"/>
              <p:cNvSpPr>
                <a:spLocks noEditPoints="1"/>
              </p:cNvSpPr>
              <p:nvPr/>
            </p:nvSpPr>
            <p:spPr bwMode="auto">
              <a:xfrm>
                <a:off x="4447602" y="3527046"/>
                <a:ext cx="244381" cy="460791"/>
              </a:xfrm>
              <a:custGeom>
                <a:avLst/>
                <a:gdLst>
                  <a:gd name="T0" fmla="*/ 302 w 330"/>
                  <a:gd name="T1" fmla="*/ 569 h 627"/>
                  <a:gd name="T2" fmla="*/ 302 w 330"/>
                  <a:gd name="T3" fmla="*/ 577 h 627"/>
                  <a:gd name="T4" fmla="*/ 298 w 330"/>
                  <a:gd name="T5" fmla="*/ 585 h 627"/>
                  <a:gd name="T6" fmla="*/ 292 w 330"/>
                  <a:gd name="T7" fmla="*/ 591 h 627"/>
                  <a:gd name="T8" fmla="*/ 286 w 330"/>
                  <a:gd name="T9" fmla="*/ 595 h 627"/>
                  <a:gd name="T10" fmla="*/ 278 w 330"/>
                  <a:gd name="T11" fmla="*/ 597 h 627"/>
                  <a:gd name="T12" fmla="*/ 54 w 330"/>
                  <a:gd name="T13" fmla="*/ 597 h 627"/>
                  <a:gd name="T14" fmla="*/ 46 w 330"/>
                  <a:gd name="T15" fmla="*/ 595 h 627"/>
                  <a:gd name="T16" fmla="*/ 38 w 330"/>
                  <a:gd name="T17" fmla="*/ 591 h 627"/>
                  <a:gd name="T18" fmla="*/ 32 w 330"/>
                  <a:gd name="T19" fmla="*/ 585 h 627"/>
                  <a:gd name="T20" fmla="*/ 30 w 330"/>
                  <a:gd name="T21" fmla="*/ 577 h 627"/>
                  <a:gd name="T22" fmla="*/ 28 w 330"/>
                  <a:gd name="T23" fmla="*/ 569 h 627"/>
                  <a:gd name="T24" fmla="*/ 28 w 330"/>
                  <a:gd name="T25" fmla="*/ 58 h 627"/>
                  <a:gd name="T26" fmla="*/ 30 w 330"/>
                  <a:gd name="T27" fmla="*/ 50 h 627"/>
                  <a:gd name="T28" fmla="*/ 32 w 330"/>
                  <a:gd name="T29" fmla="*/ 42 h 627"/>
                  <a:gd name="T30" fmla="*/ 38 w 330"/>
                  <a:gd name="T31" fmla="*/ 36 h 627"/>
                  <a:gd name="T32" fmla="*/ 46 w 330"/>
                  <a:gd name="T33" fmla="*/ 32 h 627"/>
                  <a:gd name="T34" fmla="*/ 54 w 330"/>
                  <a:gd name="T35" fmla="*/ 32 h 627"/>
                  <a:gd name="T36" fmla="*/ 278 w 330"/>
                  <a:gd name="T37" fmla="*/ 32 h 627"/>
                  <a:gd name="T38" fmla="*/ 286 w 330"/>
                  <a:gd name="T39" fmla="*/ 32 h 627"/>
                  <a:gd name="T40" fmla="*/ 292 w 330"/>
                  <a:gd name="T41" fmla="*/ 36 h 627"/>
                  <a:gd name="T42" fmla="*/ 298 w 330"/>
                  <a:gd name="T43" fmla="*/ 42 h 627"/>
                  <a:gd name="T44" fmla="*/ 302 w 330"/>
                  <a:gd name="T45" fmla="*/ 50 h 627"/>
                  <a:gd name="T46" fmla="*/ 302 w 330"/>
                  <a:gd name="T47" fmla="*/ 58 h 627"/>
                  <a:gd name="T48" fmla="*/ 302 w 330"/>
                  <a:gd name="T49" fmla="*/ 569 h 627"/>
                  <a:gd name="T50" fmla="*/ 280 w 330"/>
                  <a:gd name="T51" fmla="*/ 0 h 627"/>
                  <a:gd name="T52" fmla="*/ 50 w 330"/>
                  <a:gd name="T53" fmla="*/ 0 h 627"/>
                  <a:gd name="T54" fmla="*/ 30 w 330"/>
                  <a:gd name="T55" fmla="*/ 4 h 627"/>
                  <a:gd name="T56" fmla="*/ 16 w 330"/>
                  <a:gd name="T57" fmla="*/ 14 h 627"/>
                  <a:gd name="T58" fmla="*/ 4 w 330"/>
                  <a:gd name="T59" fmla="*/ 30 h 627"/>
                  <a:gd name="T60" fmla="*/ 0 w 330"/>
                  <a:gd name="T61" fmla="*/ 50 h 627"/>
                  <a:gd name="T62" fmla="*/ 0 w 330"/>
                  <a:gd name="T63" fmla="*/ 577 h 627"/>
                  <a:gd name="T64" fmla="*/ 4 w 330"/>
                  <a:gd name="T65" fmla="*/ 597 h 627"/>
                  <a:gd name="T66" fmla="*/ 16 w 330"/>
                  <a:gd name="T67" fmla="*/ 613 h 627"/>
                  <a:gd name="T68" fmla="*/ 30 w 330"/>
                  <a:gd name="T69" fmla="*/ 623 h 627"/>
                  <a:gd name="T70" fmla="*/ 50 w 330"/>
                  <a:gd name="T71" fmla="*/ 627 h 627"/>
                  <a:gd name="T72" fmla="*/ 280 w 330"/>
                  <a:gd name="T73" fmla="*/ 627 h 627"/>
                  <a:gd name="T74" fmla="*/ 300 w 330"/>
                  <a:gd name="T75" fmla="*/ 623 h 627"/>
                  <a:gd name="T76" fmla="*/ 316 w 330"/>
                  <a:gd name="T77" fmla="*/ 613 h 627"/>
                  <a:gd name="T78" fmla="*/ 326 w 330"/>
                  <a:gd name="T79" fmla="*/ 597 h 627"/>
                  <a:gd name="T80" fmla="*/ 330 w 330"/>
                  <a:gd name="T81" fmla="*/ 577 h 627"/>
                  <a:gd name="T82" fmla="*/ 330 w 330"/>
                  <a:gd name="T83" fmla="*/ 50 h 627"/>
                  <a:gd name="T84" fmla="*/ 326 w 330"/>
                  <a:gd name="T85" fmla="*/ 30 h 627"/>
                  <a:gd name="T86" fmla="*/ 316 w 330"/>
                  <a:gd name="T87" fmla="*/ 14 h 627"/>
                  <a:gd name="T88" fmla="*/ 300 w 330"/>
                  <a:gd name="T89" fmla="*/ 4 h 627"/>
                  <a:gd name="T90" fmla="*/ 280 w 330"/>
                  <a:gd name="T91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30" h="627">
                    <a:moveTo>
                      <a:pt x="302" y="569"/>
                    </a:moveTo>
                    <a:lnTo>
                      <a:pt x="302" y="577"/>
                    </a:lnTo>
                    <a:lnTo>
                      <a:pt x="298" y="585"/>
                    </a:lnTo>
                    <a:lnTo>
                      <a:pt x="292" y="591"/>
                    </a:lnTo>
                    <a:lnTo>
                      <a:pt x="286" y="595"/>
                    </a:lnTo>
                    <a:lnTo>
                      <a:pt x="278" y="597"/>
                    </a:lnTo>
                    <a:lnTo>
                      <a:pt x="54" y="597"/>
                    </a:lnTo>
                    <a:lnTo>
                      <a:pt x="46" y="595"/>
                    </a:lnTo>
                    <a:lnTo>
                      <a:pt x="38" y="591"/>
                    </a:lnTo>
                    <a:lnTo>
                      <a:pt x="32" y="585"/>
                    </a:lnTo>
                    <a:lnTo>
                      <a:pt x="30" y="577"/>
                    </a:lnTo>
                    <a:lnTo>
                      <a:pt x="28" y="569"/>
                    </a:lnTo>
                    <a:lnTo>
                      <a:pt x="28" y="58"/>
                    </a:lnTo>
                    <a:lnTo>
                      <a:pt x="30" y="50"/>
                    </a:lnTo>
                    <a:lnTo>
                      <a:pt x="32" y="42"/>
                    </a:lnTo>
                    <a:lnTo>
                      <a:pt x="38" y="36"/>
                    </a:lnTo>
                    <a:lnTo>
                      <a:pt x="46" y="32"/>
                    </a:lnTo>
                    <a:lnTo>
                      <a:pt x="54" y="32"/>
                    </a:lnTo>
                    <a:lnTo>
                      <a:pt x="278" y="32"/>
                    </a:lnTo>
                    <a:lnTo>
                      <a:pt x="286" y="32"/>
                    </a:lnTo>
                    <a:lnTo>
                      <a:pt x="292" y="36"/>
                    </a:lnTo>
                    <a:lnTo>
                      <a:pt x="298" y="42"/>
                    </a:lnTo>
                    <a:lnTo>
                      <a:pt x="302" y="50"/>
                    </a:lnTo>
                    <a:lnTo>
                      <a:pt x="302" y="58"/>
                    </a:lnTo>
                    <a:lnTo>
                      <a:pt x="302" y="569"/>
                    </a:lnTo>
                    <a:close/>
                    <a:moveTo>
                      <a:pt x="280" y="0"/>
                    </a:moveTo>
                    <a:lnTo>
                      <a:pt x="50" y="0"/>
                    </a:lnTo>
                    <a:lnTo>
                      <a:pt x="30" y="4"/>
                    </a:lnTo>
                    <a:lnTo>
                      <a:pt x="16" y="14"/>
                    </a:lnTo>
                    <a:lnTo>
                      <a:pt x="4" y="30"/>
                    </a:lnTo>
                    <a:lnTo>
                      <a:pt x="0" y="50"/>
                    </a:lnTo>
                    <a:lnTo>
                      <a:pt x="0" y="577"/>
                    </a:lnTo>
                    <a:lnTo>
                      <a:pt x="4" y="597"/>
                    </a:lnTo>
                    <a:lnTo>
                      <a:pt x="16" y="613"/>
                    </a:lnTo>
                    <a:lnTo>
                      <a:pt x="30" y="623"/>
                    </a:lnTo>
                    <a:lnTo>
                      <a:pt x="50" y="627"/>
                    </a:lnTo>
                    <a:lnTo>
                      <a:pt x="280" y="627"/>
                    </a:lnTo>
                    <a:lnTo>
                      <a:pt x="300" y="623"/>
                    </a:lnTo>
                    <a:lnTo>
                      <a:pt x="316" y="613"/>
                    </a:lnTo>
                    <a:lnTo>
                      <a:pt x="326" y="597"/>
                    </a:lnTo>
                    <a:lnTo>
                      <a:pt x="330" y="577"/>
                    </a:lnTo>
                    <a:lnTo>
                      <a:pt x="330" y="50"/>
                    </a:lnTo>
                    <a:lnTo>
                      <a:pt x="326" y="30"/>
                    </a:lnTo>
                    <a:lnTo>
                      <a:pt x="316" y="14"/>
                    </a:lnTo>
                    <a:lnTo>
                      <a:pt x="300" y="4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5" name="Freeform 302"/>
              <p:cNvSpPr>
                <a:spLocks noEditPoints="1"/>
              </p:cNvSpPr>
              <p:nvPr/>
            </p:nvSpPr>
            <p:spPr bwMode="auto">
              <a:xfrm>
                <a:off x="4449074" y="3527046"/>
                <a:ext cx="241437" cy="460791"/>
              </a:xfrm>
              <a:custGeom>
                <a:avLst/>
                <a:gdLst>
                  <a:gd name="T0" fmla="*/ 302 w 326"/>
                  <a:gd name="T1" fmla="*/ 571 h 627"/>
                  <a:gd name="T2" fmla="*/ 300 w 326"/>
                  <a:gd name="T3" fmla="*/ 579 h 627"/>
                  <a:gd name="T4" fmla="*/ 296 w 326"/>
                  <a:gd name="T5" fmla="*/ 587 h 627"/>
                  <a:gd name="T6" fmla="*/ 292 w 326"/>
                  <a:gd name="T7" fmla="*/ 593 h 627"/>
                  <a:gd name="T8" fmla="*/ 284 w 326"/>
                  <a:gd name="T9" fmla="*/ 597 h 627"/>
                  <a:gd name="T10" fmla="*/ 276 w 326"/>
                  <a:gd name="T11" fmla="*/ 599 h 627"/>
                  <a:gd name="T12" fmla="*/ 50 w 326"/>
                  <a:gd name="T13" fmla="*/ 599 h 627"/>
                  <a:gd name="T14" fmla="*/ 42 w 326"/>
                  <a:gd name="T15" fmla="*/ 597 h 627"/>
                  <a:gd name="T16" fmla="*/ 36 w 326"/>
                  <a:gd name="T17" fmla="*/ 593 h 627"/>
                  <a:gd name="T18" fmla="*/ 30 w 326"/>
                  <a:gd name="T19" fmla="*/ 587 h 627"/>
                  <a:gd name="T20" fmla="*/ 26 w 326"/>
                  <a:gd name="T21" fmla="*/ 579 h 627"/>
                  <a:gd name="T22" fmla="*/ 24 w 326"/>
                  <a:gd name="T23" fmla="*/ 571 h 627"/>
                  <a:gd name="T24" fmla="*/ 24 w 326"/>
                  <a:gd name="T25" fmla="*/ 58 h 627"/>
                  <a:gd name="T26" fmla="*/ 26 w 326"/>
                  <a:gd name="T27" fmla="*/ 48 h 627"/>
                  <a:gd name="T28" fmla="*/ 30 w 326"/>
                  <a:gd name="T29" fmla="*/ 42 h 627"/>
                  <a:gd name="T30" fmla="*/ 36 w 326"/>
                  <a:gd name="T31" fmla="*/ 36 h 627"/>
                  <a:gd name="T32" fmla="*/ 42 w 326"/>
                  <a:gd name="T33" fmla="*/ 32 h 627"/>
                  <a:gd name="T34" fmla="*/ 50 w 326"/>
                  <a:gd name="T35" fmla="*/ 30 h 627"/>
                  <a:gd name="T36" fmla="*/ 276 w 326"/>
                  <a:gd name="T37" fmla="*/ 30 h 627"/>
                  <a:gd name="T38" fmla="*/ 284 w 326"/>
                  <a:gd name="T39" fmla="*/ 32 h 627"/>
                  <a:gd name="T40" fmla="*/ 292 w 326"/>
                  <a:gd name="T41" fmla="*/ 36 h 627"/>
                  <a:gd name="T42" fmla="*/ 296 w 326"/>
                  <a:gd name="T43" fmla="*/ 42 h 627"/>
                  <a:gd name="T44" fmla="*/ 300 w 326"/>
                  <a:gd name="T45" fmla="*/ 48 h 627"/>
                  <a:gd name="T46" fmla="*/ 302 w 326"/>
                  <a:gd name="T47" fmla="*/ 58 h 627"/>
                  <a:gd name="T48" fmla="*/ 302 w 326"/>
                  <a:gd name="T49" fmla="*/ 571 h 627"/>
                  <a:gd name="T50" fmla="*/ 278 w 326"/>
                  <a:gd name="T51" fmla="*/ 0 h 627"/>
                  <a:gd name="T52" fmla="*/ 48 w 326"/>
                  <a:gd name="T53" fmla="*/ 0 h 627"/>
                  <a:gd name="T54" fmla="*/ 30 w 326"/>
                  <a:gd name="T55" fmla="*/ 4 h 627"/>
                  <a:gd name="T56" fmla="*/ 14 w 326"/>
                  <a:gd name="T57" fmla="*/ 16 h 627"/>
                  <a:gd name="T58" fmla="*/ 4 w 326"/>
                  <a:gd name="T59" fmla="*/ 32 h 627"/>
                  <a:gd name="T60" fmla="*/ 0 w 326"/>
                  <a:gd name="T61" fmla="*/ 50 h 627"/>
                  <a:gd name="T62" fmla="*/ 0 w 326"/>
                  <a:gd name="T63" fmla="*/ 577 h 627"/>
                  <a:gd name="T64" fmla="*/ 4 w 326"/>
                  <a:gd name="T65" fmla="*/ 597 h 627"/>
                  <a:gd name="T66" fmla="*/ 14 w 326"/>
                  <a:gd name="T67" fmla="*/ 613 h 627"/>
                  <a:gd name="T68" fmla="*/ 30 w 326"/>
                  <a:gd name="T69" fmla="*/ 623 h 627"/>
                  <a:gd name="T70" fmla="*/ 48 w 326"/>
                  <a:gd name="T71" fmla="*/ 627 h 627"/>
                  <a:gd name="T72" fmla="*/ 278 w 326"/>
                  <a:gd name="T73" fmla="*/ 627 h 627"/>
                  <a:gd name="T74" fmla="*/ 298 w 326"/>
                  <a:gd name="T75" fmla="*/ 623 h 627"/>
                  <a:gd name="T76" fmla="*/ 312 w 326"/>
                  <a:gd name="T77" fmla="*/ 613 h 627"/>
                  <a:gd name="T78" fmla="*/ 324 w 326"/>
                  <a:gd name="T79" fmla="*/ 597 h 627"/>
                  <a:gd name="T80" fmla="*/ 326 w 326"/>
                  <a:gd name="T81" fmla="*/ 577 h 627"/>
                  <a:gd name="T82" fmla="*/ 326 w 326"/>
                  <a:gd name="T83" fmla="*/ 50 h 627"/>
                  <a:gd name="T84" fmla="*/ 324 w 326"/>
                  <a:gd name="T85" fmla="*/ 32 h 627"/>
                  <a:gd name="T86" fmla="*/ 312 w 326"/>
                  <a:gd name="T87" fmla="*/ 16 h 627"/>
                  <a:gd name="T88" fmla="*/ 298 w 326"/>
                  <a:gd name="T89" fmla="*/ 4 h 627"/>
                  <a:gd name="T90" fmla="*/ 278 w 326"/>
                  <a:gd name="T91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6" h="627">
                    <a:moveTo>
                      <a:pt x="302" y="571"/>
                    </a:moveTo>
                    <a:lnTo>
                      <a:pt x="300" y="579"/>
                    </a:lnTo>
                    <a:lnTo>
                      <a:pt x="296" y="587"/>
                    </a:lnTo>
                    <a:lnTo>
                      <a:pt x="292" y="593"/>
                    </a:lnTo>
                    <a:lnTo>
                      <a:pt x="284" y="597"/>
                    </a:lnTo>
                    <a:lnTo>
                      <a:pt x="276" y="599"/>
                    </a:lnTo>
                    <a:lnTo>
                      <a:pt x="50" y="599"/>
                    </a:lnTo>
                    <a:lnTo>
                      <a:pt x="42" y="597"/>
                    </a:lnTo>
                    <a:lnTo>
                      <a:pt x="36" y="593"/>
                    </a:lnTo>
                    <a:lnTo>
                      <a:pt x="30" y="587"/>
                    </a:lnTo>
                    <a:lnTo>
                      <a:pt x="26" y="579"/>
                    </a:lnTo>
                    <a:lnTo>
                      <a:pt x="24" y="571"/>
                    </a:lnTo>
                    <a:lnTo>
                      <a:pt x="24" y="58"/>
                    </a:lnTo>
                    <a:lnTo>
                      <a:pt x="26" y="48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32"/>
                    </a:lnTo>
                    <a:lnTo>
                      <a:pt x="50" y="30"/>
                    </a:lnTo>
                    <a:lnTo>
                      <a:pt x="276" y="30"/>
                    </a:lnTo>
                    <a:lnTo>
                      <a:pt x="284" y="32"/>
                    </a:lnTo>
                    <a:lnTo>
                      <a:pt x="292" y="36"/>
                    </a:lnTo>
                    <a:lnTo>
                      <a:pt x="296" y="42"/>
                    </a:lnTo>
                    <a:lnTo>
                      <a:pt x="300" y="48"/>
                    </a:lnTo>
                    <a:lnTo>
                      <a:pt x="302" y="58"/>
                    </a:lnTo>
                    <a:lnTo>
                      <a:pt x="302" y="571"/>
                    </a:lnTo>
                    <a:close/>
                    <a:moveTo>
                      <a:pt x="278" y="0"/>
                    </a:moveTo>
                    <a:lnTo>
                      <a:pt x="48" y="0"/>
                    </a:lnTo>
                    <a:lnTo>
                      <a:pt x="30" y="4"/>
                    </a:lnTo>
                    <a:lnTo>
                      <a:pt x="14" y="16"/>
                    </a:lnTo>
                    <a:lnTo>
                      <a:pt x="4" y="32"/>
                    </a:lnTo>
                    <a:lnTo>
                      <a:pt x="0" y="50"/>
                    </a:lnTo>
                    <a:lnTo>
                      <a:pt x="0" y="577"/>
                    </a:lnTo>
                    <a:lnTo>
                      <a:pt x="4" y="597"/>
                    </a:lnTo>
                    <a:lnTo>
                      <a:pt x="14" y="613"/>
                    </a:lnTo>
                    <a:lnTo>
                      <a:pt x="30" y="623"/>
                    </a:lnTo>
                    <a:lnTo>
                      <a:pt x="48" y="627"/>
                    </a:lnTo>
                    <a:lnTo>
                      <a:pt x="278" y="627"/>
                    </a:lnTo>
                    <a:lnTo>
                      <a:pt x="298" y="623"/>
                    </a:lnTo>
                    <a:lnTo>
                      <a:pt x="312" y="613"/>
                    </a:lnTo>
                    <a:lnTo>
                      <a:pt x="324" y="597"/>
                    </a:lnTo>
                    <a:lnTo>
                      <a:pt x="326" y="577"/>
                    </a:lnTo>
                    <a:lnTo>
                      <a:pt x="326" y="50"/>
                    </a:lnTo>
                    <a:lnTo>
                      <a:pt x="324" y="32"/>
                    </a:lnTo>
                    <a:lnTo>
                      <a:pt x="312" y="16"/>
                    </a:lnTo>
                    <a:lnTo>
                      <a:pt x="298" y="4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393C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6" name="Freeform 303"/>
              <p:cNvSpPr>
                <a:spLocks noEditPoints="1"/>
              </p:cNvSpPr>
              <p:nvPr/>
            </p:nvSpPr>
            <p:spPr bwMode="auto">
              <a:xfrm>
                <a:off x="4449074" y="3528518"/>
                <a:ext cx="241437" cy="459319"/>
              </a:xfrm>
              <a:custGeom>
                <a:avLst/>
                <a:gdLst>
                  <a:gd name="T0" fmla="*/ 304 w 326"/>
                  <a:gd name="T1" fmla="*/ 569 h 625"/>
                  <a:gd name="T2" fmla="*/ 302 w 326"/>
                  <a:gd name="T3" fmla="*/ 579 h 625"/>
                  <a:gd name="T4" fmla="*/ 298 w 326"/>
                  <a:gd name="T5" fmla="*/ 585 h 625"/>
                  <a:gd name="T6" fmla="*/ 292 w 326"/>
                  <a:gd name="T7" fmla="*/ 593 h 625"/>
                  <a:gd name="T8" fmla="*/ 284 w 326"/>
                  <a:gd name="T9" fmla="*/ 597 h 625"/>
                  <a:gd name="T10" fmla="*/ 276 w 326"/>
                  <a:gd name="T11" fmla="*/ 597 h 625"/>
                  <a:gd name="T12" fmla="*/ 50 w 326"/>
                  <a:gd name="T13" fmla="*/ 597 h 625"/>
                  <a:gd name="T14" fmla="*/ 42 w 326"/>
                  <a:gd name="T15" fmla="*/ 597 h 625"/>
                  <a:gd name="T16" fmla="*/ 34 w 326"/>
                  <a:gd name="T17" fmla="*/ 593 h 625"/>
                  <a:gd name="T18" fmla="*/ 28 w 326"/>
                  <a:gd name="T19" fmla="*/ 585 h 625"/>
                  <a:gd name="T20" fmla="*/ 24 w 326"/>
                  <a:gd name="T21" fmla="*/ 579 h 625"/>
                  <a:gd name="T22" fmla="*/ 24 w 326"/>
                  <a:gd name="T23" fmla="*/ 569 h 625"/>
                  <a:gd name="T24" fmla="*/ 24 w 326"/>
                  <a:gd name="T25" fmla="*/ 54 h 625"/>
                  <a:gd name="T26" fmla="*/ 24 w 326"/>
                  <a:gd name="T27" fmla="*/ 46 h 625"/>
                  <a:gd name="T28" fmla="*/ 28 w 326"/>
                  <a:gd name="T29" fmla="*/ 38 h 625"/>
                  <a:gd name="T30" fmla="*/ 34 w 326"/>
                  <a:gd name="T31" fmla="*/ 32 h 625"/>
                  <a:gd name="T32" fmla="*/ 42 w 326"/>
                  <a:gd name="T33" fmla="*/ 28 h 625"/>
                  <a:gd name="T34" fmla="*/ 50 w 326"/>
                  <a:gd name="T35" fmla="*/ 26 h 625"/>
                  <a:gd name="T36" fmla="*/ 276 w 326"/>
                  <a:gd name="T37" fmla="*/ 26 h 625"/>
                  <a:gd name="T38" fmla="*/ 284 w 326"/>
                  <a:gd name="T39" fmla="*/ 28 h 625"/>
                  <a:gd name="T40" fmla="*/ 292 w 326"/>
                  <a:gd name="T41" fmla="*/ 32 h 625"/>
                  <a:gd name="T42" fmla="*/ 298 w 326"/>
                  <a:gd name="T43" fmla="*/ 38 h 625"/>
                  <a:gd name="T44" fmla="*/ 302 w 326"/>
                  <a:gd name="T45" fmla="*/ 46 h 625"/>
                  <a:gd name="T46" fmla="*/ 304 w 326"/>
                  <a:gd name="T47" fmla="*/ 54 h 625"/>
                  <a:gd name="T48" fmla="*/ 304 w 326"/>
                  <a:gd name="T49" fmla="*/ 569 h 625"/>
                  <a:gd name="T50" fmla="*/ 278 w 326"/>
                  <a:gd name="T51" fmla="*/ 0 h 625"/>
                  <a:gd name="T52" fmla="*/ 48 w 326"/>
                  <a:gd name="T53" fmla="*/ 0 h 625"/>
                  <a:gd name="T54" fmla="*/ 30 w 326"/>
                  <a:gd name="T55" fmla="*/ 4 h 625"/>
                  <a:gd name="T56" fmla="*/ 14 w 326"/>
                  <a:gd name="T57" fmla="*/ 14 h 625"/>
                  <a:gd name="T58" fmla="*/ 4 w 326"/>
                  <a:gd name="T59" fmla="*/ 30 h 625"/>
                  <a:gd name="T60" fmla="*/ 0 w 326"/>
                  <a:gd name="T61" fmla="*/ 48 h 625"/>
                  <a:gd name="T62" fmla="*/ 0 w 326"/>
                  <a:gd name="T63" fmla="*/ 575 h 625"/>
                  <a:gd name="T64" fmla="*/ 4 w 326"/>
                  <a:gd name="T65" fmla="*/ 595 h 625"/>
                  <a:gd name="T66" fmla="*/ 14 w 326"/>
                  <a:gd name="T67" fmla="*/ 609 h 625"/>
                  <a:gd name="T68" fmla="*/ 30 w 326"/>
                  <a:gd name="T69" fmla="*/ 621 h 625"/>
                  <a:gd name="T70" fmla="*/ 48 w 326"/>
                  <a:gd name="T71" fmla="*/ 625 h 625"/>
                  <a:gd name="T72" fmla="*/ 278 w 326"/>
                  <a:gd name="T73" fmla="*/ 625 h 625"/>
                  <a:gd name="T74" fmla="*/ 298 w 326"/>
                  <a:gd name="T75" fmla="*/ 621 h 625"/>
                  <a:gd name="T76" fmla="*/ 312 w 326"/>
                  <a:gd name="T77" fmla="*/ 609 h 625"/>
                  <a:gd name="T78" fmla="*/ 322 w 326"/>
                  <a:gd name="T79" fmla="*/ 595 h 625"/>
                  <a:gd name="T80" fmla="*/ 326 w 326"/>
                  <a:gd name="T81" fmla="*/ 575 h 625"/>
                  <a:gd name="T82" fmla="*/ 326 w 326"/>
                  <a:gd name="T83" fmla="*/ 48 h 625"/>
                  <a:gd name="T84" fmla="*/ 322 w 326"/>
                  <a:gd name="T85" fmla="*/ 30 h 625"/>
                  <a:gd name="T86" fmla="*/ 312 w 326"/>
                  <a:gd name="T87" fmla="*/ 14 h 625"/>
                  <a:gd name="T88" fmla="*/ 298 w 326"/>
                  <a:gd name="T89" fmla="*/ 4 h 625"/>
                  <a:gd name="T90" fmla="*/ 278 w 326"/>
                  <a:gd name="T91" fmla="*/ 0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6" h="625">
                    <a:moveTo>
                      <a:pt x="304" y="569"/>
                    </a:moveTo>
                    <a:lnTo>
                      <a:pt x="302" y="579"/>
                    </a:lnTo>
                    <a:lnTo>
                      <a:pt x="298" y="585"/>
                    </a:lnTo>
                    <a:lnTo>
                      <a:pt x="292" y="593"/>
                    </a:lnTo>
                    <a:lnTo>
                      <a:pt x="284" y="597"/>
                    </a:lnTo>
                    <a:lnTo>
                      <a:pt x="276" y="597"/>
                    </a:lnTo>
                    <a:lnTo>
                      <a:pt x="50" y="597"/>
                    </a:lnTo>
                    <a:lnTo>
                      <a:pt x="42" y="597"/>
                    </a:lnTo>
                    <a:lnTo>
                      <a:pt x="34" y="593"/>
                    </a:lnTo>
                    <a:lnTo>
                      <a:pt x="28" y="585"/>
                    </a:lnTo>
                    <a:lnTo>
                      <a:pt x="24" y="579"/>
                    </a:lnTo>
                    <a:lnTo>
                      <a:pt x="24" y="569"/>
                    </a:lnTo>
                    <a:lnTo>
                      <a:pt x="24" y="54"/>
                    </a:lnTo>
                    <a:lnTo>
                      <a:pt x="24" y="46"/>
                    </a:lnTo>
                    <a:lnTo>
                      <a:pt x="28" y="38"/>
                    </a:lnTo>
                    <a:lnTo>
                      <a:pt x="34" y="32"/>
                    </a:lnTo>
                    <a:lnTo>
                      <a:pt x="42" y="28"/>
                    </a:lnTo>
                    <a:lnTo>
                      <a:pt x="50" y="26"/>
                    </a:lnTo>
                    <a:lnTo>
                      <a:pt x="276" y="26"/>
                    </a:lnTo>
                    <a:lnTo>
                      <a:pt x="284" y="28"/>
                    </a:lnTo>
                    <a:lnTo>
                      <a:pt x="292" y="32"/>
                    </a:lnTo>
                    <a:lnTo>
                      <a:pt x="298" y="38"/>
                    </a:lnTo>
                    <a:lnTo>
                      <a:pt x="302" y="46"/>
                    </a:lnTo>
                    <a:lnTo>
                      <a:pt x="304" y="54"/>
                    </a:lnTo>
                    <a:lnTo>
                      <a:pt x="304" y="569"/>
                    </a:lnTo>
                    <a:close/>
                    <a:moveTo>
                      <a:pt x="278" y="0"/>
                    </a:moveTo>
                    <a:lnTo>
                      <a:pt x="48" y="0"/>
                    </a:lnTo>
                    <a:lnTo>
                      <a:pt x="30" y="4"/>
                    </a:lnTo>
                    <a:lnTo>
                      <a:pt x="14" y="14"/>
                    </a:lnTo>
                    <a:lnTo>
                      <a:pt x="4" y="30"/>
                    </a:lnTo>
                    <a:lnTo>
                      <a:pt x="0" y="48"/>
                    </a:lnTo>
                    <a:lnTo>
                      <a:pt x="0" y="575"/>
                    </a:lnTo>
                    <a:lnTo>
                      <a:pt x="4" y="595"/>
                    </a:lnTo>
                    <a:lnTo>
                      <a:pt x="14" y="609"/>
                    </a:lnTo>
                    <a:lnTo>
                      <a:pt x="30" y="621"/>
                    </a:lnTo>
                    <a:lnTo>
                      <a:pt x="48" y="625"/>
                    </a:lnTo>
                    <a:lnTo>
                      <a:pt x="278" y="625"/>
                    </a:lnTo>
                    <a:lnTo>
                      <a:pt x="298" y="621"/>
                    </a:lnTo>
                    <a:lnTo>
                      <a:pt x="312" y="609"/>
                    </a:lnTo>
                    <a:lnTo>
                      <a:pt x="322" y="595"/>
                    </a:lnTo>
                    <a:lnTo>
                      <a:pt x="326" y="575"/>
                    </a:lnTo>
                    <a:lnTo>
                      <a:pt x="326" y="48"/>
                    </a:lnTo>
                    <a:lnTo>
                      <a:pt x="322" y="30"/>
                    </a:lnTo>
                    <a:lnTo>
                      <a:pt x="312" y="14"/>
                    </a:lnTo>
                    <a:lnTo>
                      <a:pt x="298" y="4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7" name="Freeform 304"/>
              <p:cNvSpPr>
                <a:spLocks noEditPoints="1"/>
              </p:cNvSpPr>
              <p:nvPr/>
            </p:nvSpPr>
            <p:spPr bwMode="auto">
              <a:xfrm>
                <a:off x="4450546" y="3528518"/>
                <a:ext cx="239965" cy="457847"/>
              </a:xfrm>
              <a:custGeom>
                <a:avLst/>
                <a:gdLst>
                  <a:gd name="T0" fmla="*/ 302 w 324"/>
                  <a:gd name="T1" fmla="*/ 569 h 623"/>
                  <a:gd name="T2" fmla="*/ 302 w 324"/>
                  <a:gd name="T3" fmla="*/ 579 h 623"/>
                  <a:gd name="T4" fmla="*/ 298 w 324"/>
                  <a:gd name="T5" fmla="*/ 587 h 623"/>
                  <a:gd name="T6" fmla="*/ 292 w 324"/>
                  <a:gd name="T7" fmla="*/ 593 h 623"/>
                  <a:gd name="T8" fmla="*/ 284 w 324"/>
                  <a:gd name="T9" fmla="*/ 599 h 623"/>
                  <a:gd name="T10" fmla="*/ 274 w 324"/>
                  <a:gd name="T11" fmla="*/ 599 h 623"/>
                  <a:gd name="T12" fmla="*/ 48 w 324"/>
                  <a:gd name="T13" fmla="*/ 599 h 623"/>
                  <a:gd name="T14" fmla="*/ 40 w 324"/>
                  <a:gd name="T15" fmla="*/ 599 h 623"/>
                  <a:gd name="T16" fmla="*/ 32 w 324"/>
                  <a:gd name="T17" fmla="*/ 593 h 623"/>
                  <a:gd name="T18" fmla="*/ 26 w 324"/>
                  <a:gd name="T19" fmla="*/ 587 h 623"/>
                  <a:gd name="T20" fmla="*/ 22 w 324"/>
                  <a:gd name="T21" fmla="*/ 579 h 623"/>
                  <a:gd name="T22" fmla="*/ 20 w 324"/>
                  <a:gd name="T23" fmla="*/ 569 h 623"/>
                  <a:gd name="T24" fmla="*/ 20 w 324"/>
                  <a:gd name="T25" fmla="*/ 54 h 623"/>
                  <a:gd name="T26" fmla="*/ 22 w 324"/>
                  <a:gd name="T27" fmla="*/ 44 h 623"/>
                  <a:gd name="T28" fmla="*/ 26 w 324"/>
                  <a:gd name="T29" fmla="*/ 36 h 623"/>
                  <a:gd name="T30" fmla="*/ 32 w 324"/>
                  <a:gd name="T31" fmla="*/ 30 h 623"/>
                  <a:gd name="T32" fmla="*/ 40 w 324"/>
                  <a:gd name="T33" fmla="*/ 26 h 623"/>
                  <a:gd name="T34" fmla="*/ 48 w 324"/>
                  <a:gd name="T35" fmla="*/ 24 h 623"/>
                  <a:gd name="T36" fmla="*/ 274 w 324"/>
                  <a:gd name="T37" fmla="*/ 24 h 623"/>
                  <a:gd name="T38" fmla="*/ 284 w 324"/>
                  <a:gd name="T39" fmla="*/ 26 h 623"/>
                  <a:gd name="T40" fmla="*/ 292 w 324"/>
                  <a:gd name="T41" fmla="*/ 30 h 623"/>
                  <a:gd name="T42" fmla="*/ 298 w 324"/>
                  <a:gd name="T43" fmla="*/ 36 h 623"/>
                  <a:gd name="T44" fmla="*/ 302 w 324"/>
                  <a:gd name="T45" fmla="*/ 44 h 623"/>
                  <a:gd name="T46" fmla="*/ 302 w 324"/>
                  <a:gd name="T47" fmla="*/ 54 h 623"/>
                  <a:gd name="T48" fmla="*/ 302 w 324"/>
                  <a:gd name="T49" fmla="*/ 569 h 623"/>
                  <a:gd name="T50" fmla="*/ 276 w 324"/>
                  <a:gd name="T51" fmla="*/ 0 h 623"/>
                  <a:gd name="T52" fmla="*/ 46 w 324"/>
                  <a:gd name="T53" fmla="*/ 0 h 623"/>
                  <a:gd name="T54" fmla="*/ 28 w 324"/>
                  <a:gd name="T55" fmla="*/ 4 h 623"/>
                  <a:gd name="T56" fmla="*/ 14 w 324"/>
                  <a:gd name="T57" fmla="*/ 14 h 623"/>
                  <a:gd name="T58" fmla="*/ 4 w 324"/>
                  <a:gd name="T59" fmla="*/ 30 h 623"/>
                  <a:gd name="T60" fmla="*/ 0 w 324"/>
                  <a:gd name="T61" fmla="*/ 48 h 623"/>
                  <a:gd name="T62" fmla="*/ 0 w 324"/>
                  <a:gd name="T63" fmla="*/ 575 h 623"/>
                  <a:gd name="T64" fmla="*/ 4 w 324"/>
                  <a:gd name="T65" fmla="*/ 593 h 623"/>
                  <a:gd name="T66" fmla="*/ 14 w 324"/>
                  <a:gd name="T67" fmla="*/ 609 h 623"/>
                  <a:gd name="T68" fmla="*/ 28 w 324"/>
                  <a:gd name="T69" fmla="*/ 619 h 623"/>
                  <a:gd name="T70" fmla="*/ 46 w 324"/>
                  <a:gd name="T71" fmla="*/ 623 h 623"/>
                  <a:gd name="T72" fmla="*/ 276 w 324"/>
                  <a:gd name="T73" fmla="*/ 623 h 623"/>
                  <a:gd name="T74" fmla="*/ 294 w 324"/>
                  <a:gd name="T75" fmla="*/ 619 h 623"/>
                  <a:gd name="T76" fmla="*/ 310 w 324"/>
                  <a:gd name="T77" fmla="*/ 609 h 623"/>
                  <a:gd name="T78" fmla="*/ 320 w 324"/>
                  <a:gd name="T79" fmla="*/ 593 h 623"/>
                  <a:gd name="T80" fmla="*/ 324 w 324"/>
                  <a:gd name="T81" fmla="*/ 575 h 623"/>
                  <a:gd name="T82" fmla="*/ 324 w 324"/>
                  <a:gd name="T83" fmla="*/ 48 h 623"/>
                  <a:gd name="T84" fmla="*/ 320 w 324"/>
                  <a:gd name="T85" fmla="*/ 30 h 623"/>
                  <a:gd name="T86" fmla="*/ 310 w 324"/>
                  <a:gd name="T87" fmla="*/ 14 h 623"/>
                  <a:gd name="T88" fmla="*/ 294 w 324"/>
                  <a:gd name="T89" fmla="*/ 4 h 623"/>
                  <a:gd name="T90" fmla="*/ 276 w 324"/>
                  <a:gd name="T9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4" h="623">
                    <a:moveTo>
                      <a:pt x="302" y="569"/>
                    </a:moveTo>
                    <a:lnTo>
                      <a:pt x="302" y="579"/>
                    </a:lnTo>
                    <a:lnTo>
                      <a:pt x="298" y="587"/>
                    </a:lnTo>
                    <a:lnTo>
                      <a:pt x="292" y="593"/>
                    </a:lnTo>
                    <a:lnTo>
                      <a:pt x="284" y="599"/>
                    </a:lnTo>
                    <a:lnTo>
                      <a:pt x="274" y="599"/>
                    </a:lnTo>
                    <a:lnTo>
                      <a:pt x="48" y="599"/>
                    </a:lnTo>
                    <a:lnTo>
                      <a:pt x="40" y="599"/>
                    </a:lnTo>
                    <a:lnTo>
                      <a:pt x="32" y="593"/>
                    </a:lnTo>
                    <a:lnTo>
                      <a:pt x="26" y="587"/>
                    </a:lnTo>
                    <a:lnTo>
                      <a:pt x="22" y="579"/>
                    </a:lnTo>
                    <a:lnTo>
                      <a:pt x="20" y="569"/>
                    </a:lnTo>
                    <a:lnTo>
                      <a:pt x="20" y="54"/>
                    </a:lnTo>
                    <a:lnTo>
                      <a:pt x="22" y="44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40" y="26"/>
                    </a:lnTo>
                    <a:lnTo>
                      <a:pt x="48" y="24"/>
                    </a:lnTo>
                    <a:lnTo>
                      <a:pt x="274" y="24"/>
                    </a:lnTo>
                    <a:lnTo>
                      <a:pt x="284" y="26"/>
                    </a:lnTo>
                    <a:lnTo>
                      <a:pt x="292" y="30"/>
                    </a:lnTo>
                    <a:lnTo>
                      <a:pt x="298" y="36"/>
                    </a:lnTo>
                    <a:lnTo>
                      <a:pt x="302" y="44"/>
                    </a:lnTo>
                    <a:lnTo>
                      <a:pt x="302" y="54"/>
                    </a:lnTo>
                    <a:lnTo>
                      <a:pt x="302" y="569"/>
                    </a:lnTo>
                    <a:close/>
                    <a:moveTo>
                      <a:pt x="276" y="0"/>
                    </a:moveTo>
                    <a:lnTo>
                      <a:pt x="46" y="0"/>
                    </a:lnTo>
                    <a:lnTo>
                      <a:pt x="28" y="4"/>
                    </a:lnTo>
                    <a:lnTo>
                      <a:pt x="14" y="14"/>
                    </a:lnTo>
                    <a:lnTo>
                      <a:pt x="4" y="30"/>
                    </a:lnTo>
                    <a:lnTo>
                      <a:pt x="0" y="48"/>
                    </a:lnTo>
                    <a:lnTo>
                      <a:pt x="0" y="575"/>
                    </a:lnTo>
                    <a:lnTo>
                      <a:pt x="4" y="593"/>
                    </a:lnTo>
                    <a:lnTo>
                      <a:pt x="14" y="609"/>
                    </a:lnTo>
                    <a:lnTo>
                      <a:pt x="28" y="619"/>
                    </a:lnTo>
                    <a:lnTo>
                      <a:pt x="46" y="623"/>
                    </a:lnTo>
                    <a:lnTo>
                      <a:pt x="276" y="623"/>
                    </a:lnTo>
                    <a:lnTo>
                      <a:pt x="294" y="619"/>
                    </a:lnTo>
                    <a:lnTo>
                      <a:pt x="310" y="609"/>
                    </a:lnTo>
                    <a:lnTo>
                      <a:pt x="320" y="593"/>
                    </a:lnTo>
                    <a:lnTo>
                      <a:pt x="324" y="575"/>
                    </a:lnTo>
                    <a:lnTo>
                      <a:pt x="324" y="48"/>
                    </a:lnTo>
                    <a:lnTo>
                      <a:pt x="320" y="30"/>
                    </a:lnTo>
                    <a:lnTo>
                      <a:pt x="310" y="14"/>
                    </a:lnTo>
                    <a:lnTo>
                      <a:pt x="294" y="4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A4B2D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8" name="Freeform 305"/>
              <p:cNvSpPr>
                <a:spLocks noEditPoints="1"/>
              </p:cNvSpPr>
              <p:nvPr/>
            </p:nvSpPr>
            <p:spPr bwMode="auto">
              <a:xfrm>
                <a:off x="4450546" y="3529990"/>
                <a:ext cx="238493" cy="456375"/>
              </a:xfrm>
              <a:custGeom>
                <a:avLst/>
                <a:gdLst>
                  <a:gd name="T0" fmla="*/ 304 w 322"/>
                  <a:gd name="T1" fmla="*/ 569 h 621"/>
                  <a:gd name="T2" fmla="*/ 302 w 322"/>
                  <a:gd name="T3" fmla="*/ 577 h 621"/>
                  <a:gd name="T4" fmla="*/ 300 w 322"/>
                  <a:gd name="T5" fmla="*/ 585 h 621"/>
                  <a:gd name="T6" fmla="*/ 296 w 322"/>
                  <a:gd name="T7" fmla="*/ 591 h 621"/>
                  <a:gd name="T8" fmla="*/ 290 w 322"/>
                  <a:gd name="T9" fmla="*/ 595 h 621"/>
                  <a:gd name="T10" fmla="*/ 282 w 322"/>
                  <a:gd name="T11" fmla="*/ 599 h 621"/>
                  <a:gd name="T12" fmla="*/ 274 w 322"/>
                  <a:gd name="T13" fmla="*/ 599 h 621"/>
                  <a:gd name="T14" fmla="*/ 48 w 322"/>
                  <a:gd name="T15" fmla="*/ 599 h 621"/>
                  <a:gd name="T16" fmla="*/ 40 w 322"/>
                  <a:gd name="T17" fmla="*/ 599 h 621"/>
                  <a:gd name="T18" fmla="*/ 34 w 322"/>
                  <a:gd name="T19" fmla="*/ 595 h 621"/>
                  <a:gd name="T20" fmla="*/ 28 w 322"/>
                  <a:gd name="T21" fmla="*/ 591 h 621"/>
                  <a:gd name="T22" fmla="*/ 22 w 322"/>
                  <a:gd name="T23" fmla="*/ 585 h 621"/>
                  <a:gd name="T24" fmla="*/ 20 w 322"/>
                  <a:gd name="T25" fmla="*/ 577 h 621"/>
                  <a:gd name="T26" fmla="*/ 18 w 322"/>
                  <a:gd name="T27" fmla="*/ 569 h 621"/>
                  <a:gd name="T28" fmla="*/ 18 w 322"/>
                  <a:gd name="T29" fmla="*/ 52 h 621"/>
                  <a:gd name="T30" fmla="*/ 20 w 322"/>
                  <a:gd name="T31" fmla="*/ 44 h 621"/>
                  <a:gd name="T32" fmla="*/ 22 w 322"/>
                  <a:gd name="T33" fmla="*/ 36 h 621"/>
                  <a:gd name="T34" fmla="*/ 28 w 322"/>
                  <a:gd name="T35" fmla="*/ 30 h 621"/>
                  <a:gd name="T36" fmla="*/ 34 w 322"/>
                  <a:gd name="T37" fmla="*/ 24 h 621"/>
                  <a:gd name="T38" fmla="*/ 40 w 322"/>
                  <a:gd name="T39" fmla="*/ 22 h 621"/>
                  <a:gd name="T40" fmla="*/ 48 w 322"/>
                  <a:gd name="T41" fmla="*/ 20 h 621"/>
                  <a:gd name="T42" fmla="*/ 274 w 322"/>
                  <a:gd name="T43" fmla="*/ 20 h 621"/>
                  <a:gd name="T44" fmla="*/ 282 w 322"/>
                  <a:gd name="T45" fmla="*/ 22 h 621"/>
                  <a:gd name="T46" fmla="*/ 290 w 322"/>
                  <a:gd name="T47" fmla="*/ 24 h 621"/>
                  <a:gd name="T48" fmla="*/ 296 w 322"/>
                  <a:gd name="T49" fmla="*/ 30 h 621"/>
                  <a:gd name="T50" fmla="*/ 300 w 322"/>
                  <a:gd name="T51" fmla="*/ 36 h 621"/>
                  <a:gd name="T52" fmla="*/ 302 w 322"/>
                  <a:gd name="T53" fmla="*/ 44 h 621"/>
                  <a:gd name="T54" fmla="*/ 304 w 322"/>
                  <a:gd name="T55" fmla="*/ 52 h 621"/>
                  <a:gd name="T56" fmla="*/ 304 w 322"/>
                  <a:gd name="T57" fmla="*/ 569 h 621"/>
                  <a:gd name="T58" fmla="*/ 276 w 322"/>
                  <a:gd name="T59" fmla="*/ 0 h 621"/>
                  <a:gd name="T60" fmla="*/ 46 w 322"/>
                  <a:gd name="T61" fmla="*/ 0 h 621"/>
                  <a:gd name="T62" fmla="*/ 28 w 322"/>
                  <a:gd name="T63" fmla="*/ 4 h 621"/>
                  <a:gd name="T64" fmla="*/ 14 w 322"/>
                  <a:gd name="T65" fmla="*/ 14 h 621"/>
                  <a:gd name="T66" fmla="*/ 4 w 322"/>
                  <a:gd name="T67" fmla="*/ 28 h 621"/>
                  <a:gd name="T68" fmla="*/ 0 w 322"/>
                  <a:gd name="T69" fmla="*/ 46 h 621"/>
                  <a:gd name="T70" fmla="*/ 0 w 322"/>
                  <a:gd name="T71" fmla="*/ 573 h 621"/>
                  <a:gd name="T72" fmla="*/ 4 w 322"/>
                  <a:gd name="T73" fmla="*/ 591 h 621"/>
                  <a:gd name="T74" fmla="*/ 14 w 322"/>
                  <a:gd name="T75" fmla="*/ 607 h 621"/>
                  <a:gd name="T76" fmla="*/ 28 w 322"/>
                  <a:gd name="T77" fmla="*/ 617 h 621"/>
                  <a:gd name="T78" fmla="*/ 46 w 322"/>
                  <a:gd name="T79" fmla="*/ 621 h 621"/>
                  <a:gd name="T80" fmla="*/ 276 w 322"/>
                  <a:gd name="T81" fmla="*/ 621 h 621"/>
                  <a:gd name="T82" fmla="*/ 294 w 322"/>
                  <a:gd name="T83" fmla="*/ 617 h 621"/>
                  <a:gd name="T84" fmla="*/ 308 w 322"/>
                  <a:gd name="T85" fmla="*/ 607 h 621"/>
                  <a:gd name="T86" fmla="*/ 318 w 322"/>
                  <a:gd name="T87" fmla="*/ 591 h 621"/>
                  <a:gd name="T88" fmla="*/ 322 w 322"/>
                  <a:gd name="T89" fmla="*/ 573 h 621"/>
                  <a:gd name="T90" fmla="*/ 322 w 322"/>
                  <a:gd name="T91" fmla="*/ 46 h 621"/>
                  <a:gd name="T92" fmla="*/ 318 w 322"/>
                  <a:gd name="T93" fmla="*/ 28 h 621"/>
                  <a:gd name="T94" fmla="*/ 308 w 322"/>
                  <a:gd name="T95" fmla="*/ 14 h 621"/>
                  <a:gd name="T96" fmla="*/ 294 w 322"/>
                  <a:gd name="T97" fmla="*/ 4 h 621"/>
                  <a:gd name="T98" fmla="*/ 276 w 322"/>
                  <a:gd name="T9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2" h="621">
                    <a:moveTo>
                      <a:pt x="304" y="569"/>
                    </a:moveTo>
                    <a:lnTo>
                      <a:pt x="302" y="577"/>
                    </a:lnTo>
                    <a:lnTo>
                      <a:pt x="300" y="585"/>
                    </a:lnTo>
                    <a:lnTo>
                      <a:pt x="296" y="591"/>
                    </a:lnTo>
                    <a:lnTo>
                      <a:pt x="290" y="595"/>
                    </a:lnTo>
                    <a:lnTo>
                      <a:pt x="282" y="599"/>
                    </a:lnTo>
                    <a:lnTo>
                      <a:pt x="274" y="599"/>
                    </a:lnTo>
                    <a:lnTo>
                      <a:pt x="48" y="599"/>
                    </a:lnTo>
                    <a:lnTo>
                      <a:pt x="40" y="599"/>
                    </a:lnTo>
                    <a:lnTo>
                      <a:pt x="34" y="595"/>
                    </a:lnTo>
                    <a:lnTo>
                      <a:pt x="28" y="591"/>
                    </a:lnTo>
                    <a:lnTo>
                      <a:pt x="22" y="585"/>
                    </a:lnTo>
                    <a:lnTo>
                      <a:pt x="20" y="577"/>
                    </a:lnTo>
                    <a:lnTo>
                      <a:pt x="18" y="569"/>
                    </a:lnTo>
                    <a:lnTo>
                      <a:pt x="18" y="52"/>
                    </a:lnTo>
                    <a:lnTo>
                      <a:pt x="20" y="44"/>
                    </a:lnTo>
                    <a:lnTo>
                      <a:pt x="22" y="36"/>
                    </a:lnTo>
                    <a:lnTo>
                      <a:pt x="28" y="30"/>
                    </a:lnTo>
                    <a:lnTo>
                      <a:pt x="34" y="24"/>
                    </a:lnTo>
                    <a:lnTo>
                      <a:pt x="40" y="22"/>
                    </a:lnTo>
                    <a:lnTo>
                      <a:pt x="48" y="20"/>
                    </a:lnTo>
                    <a:lnTo>
                      <a:pt x="274" y="20"/>
                    </a:lnTo>
                    <a:lnTo>
                      <a:pt x="282" y="22"/>
                    </a:lnTo>
                    <a:lnTo>
                      <a:pt x="290" y="24"/>
                    </a:lnTo>
                    <a:lnTo>
                      <a:pt x="296" y="30"/>
                    </a:lnTo>
                    <a:lnTo>
                      <a:pt x="300" y="36"/>
                    </a:lnTo>
                    <a:lnTo>
                      <a:pt x="302" y="44"/>
                    </a:lnTo>
                    <a:lnTo>
                      <a:pt x="304" y="52"/>
                    </a:lnTo>
                    <a:lnTo>
                      <a:pt x="304" y="569"/>
                    </a:lnTo>
                    <a:close/>
                    <a:moveTo>
                      <a:pt x="276" y="0"/>
                    </a:moveTo>
                    <a:lnTo>
                      <a:pt x="46" y="0"/>
                    </a:lnTo>
                    <a:lnTo>
                      <a:pt x="28" y="4"/>
                    </a:lnTo>
                    <a:lnTo>
                      <a:pt x="14" y="14"/>
                    </a:lnTo>
                    <a:lnTo>
                      <a:pt x="4" y="28"/>
                    </a:lnTo>
                    <a:lnTo>
                      <a:pt x="0" y="46"/>
                    </a:lnTo>
                    <a:lnTo>
                      <a:pt x="0" y="573"/>
                    </a:lnTo>
                    <a:lnTo>
                      <a:pt x="4" y="591"/>
                    </a:lnTo>
                    <a:lnTo>
                      <a:pt x="14" y="607"/>
                    </a:lnTo>
                    <a:lnTo>
                      <a:pt x="28" y="617"/>
                    </a:lnTo>
                    <a:lnTo>
                      <a:pt x="46" y="621"/>
                    </a:lnTo>
                    <a:lnTo>
                      <a:pt x="276" y="621"/>
                    </a:lnTo>
                    <a:lnTo>
                      <a:pt x="294" y="617"/>
                    </a:lnTo>
                    <a:lnTo>
                      <a:pt x="308" y="607"/>
                    </a:lnTo>
                    <a:lnTo>
                      <a:pt x="318" y="591"/>
                    </a:lnTo>
                    <a:lnTo>
                      <a:pt x="322" y="573"/>
                    </a:lnTo>
                    <a:lnTo>
                      <a:pt x="322" y="46"/>
                    </a:lnTo>
                    <a:lnTo>
                      <a:pt x="318" y="28"/>
                    </a:lnTo>
                    <a:lnTo>
                      <a:pt x="308" y="14"/>
                    </a:lnTo>
                    <a:lnTo>
                      <a:pt x="294" y="4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B3BFD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9" name="Freeform 306"/>
              <p:cNvSpPr>
                <a:spLocks noEditPoints="1"/>
              </p:cNvSpPr>
              <p:nvPr/>
            </p:nvSpPr>
            <p:spPr bwMode="auto">
              <a:xfrm>
                <a:off x="4452019" y="3529990"/>
                <a:ext cx="237021" cy="454903"/>
              </a:xfrm>
              <a:custGeom>
                <a:avLst/>
                <a:gdLst>
                  <a:gd name="T0" fmla="*/ 304 w 320"/>
                  <a:gd name="T1" fmla="*/ 569 h 619"/>
                  <a:gd name="T2" fmla="*/ 302 w 320"/>
                  <a:gd name="T3" fmla="*/ 577 h 619"/>
                  <a:gd name="T4" fmla="*/ 300 w 320"/>
                  <a:gd name="T5" fmla="*/ 585 h 619"/>
                  <a:gd name="T6" fmla="*/ 294 w 320"/>
                  <a:gd name="T7" fmla="*/ 591 h 619"/>
                  <a:gd name="T8" fmla="*/ 288 w 320"/>
                  <a:gd name="T9" fmla="*/ 597 h 619"/>
                  <a:gd name="T10" fmla="*/ 282 w 320"/>
                  <a:gd name="T11" fmla="*/ 599 h 619"/>
                  <a:gd name="T12" fmla="*/ 274 w 320"/>
                  <a:gd name="T13" fmla="*/ 601 h 619"/>
                  <a:gd name="T14" fmla="*/ 46 w 320"/>
                  <a:gd name="T15" fmla="*/ 601 h 619"/>
                  <a:gd name="T16" fmla="*/ 38 w 320"/>
                  <a:gd name="T17" fmla="*/ 599 h 619"/>
                  <a:gd name="T18" fmla="*/ 30 w 320"/>
                  <a:gd name="T19" fmla="*/ 597 h 619"/>
                  <a:gd name="T20" fmla="*/ 24 w 320"/>
                  <a:gd name="T21" fmla="*/ 591 h 619"/>
                  <a:gd name="T22" fmla="*/ 20 w 320"/>
                  <a:gd name="T23" fmla="*/ 585 h 619"/>
                  <a:gd name="T24" fmla="*/ 16 w 320"/>
                  <a:gd name="T25" fmla="*/ 577 h 619"/>
                  <a:gd name="T26" fmla="*/ 16 w 320"/>
                  <a:gd name="T27" fmla="*/ 569 h 619"/>
                  <a:gd name="T28" fmla="*/ 16 w 320"/>
                  <a:gd name="T29" fmla="*/ 50 h 619"/>
                  <a:gd name="T30" fmla="*/ 16 w 320"/>
                  <a:gd name="T31" fmla="*/ 42 h 619"/>
                  <a:gd name="T32" fmla="*/ 20 w 320"/>
                  <a:gd name="T33" fmla="*/ 34 h 619"/>
                  <a:gd name="T34" fmla="*/ 24 w 320"/>
                  <a:gd name="T35" fmla="*/ 28 h 619"/>
                  <a:gd name="T36" fmla="*/ 30 w 320"/>
                  <a:gd name="T37" fmla="*/ 24 h 619"/>
                  <a:gd name="T38" fmla="*/ 38 w 320"/>
                  <a:gd name="T39" fmla="*/ 20 h 619"/>
                  <a:gd name="T40" fmla="*/ 46 w 320"/>
                  <a:gd name="T41" fmla="*/ 18 h 619"/>
                  <a:gd name="T42" fmla="*/ 274 w 320"/>
                  <a:gd name="T43" fmla="*/ 18 h 619"/>
                  <a:gd name="T44" fmla="*/ 282 w 320"/>
                  <a:gd name="T45" fmla="*/ 20 h 619"/>
                  <a:gd name="T46" fmla="*/ 288 w 320"/>
                  <a:gd name="T47" fmla="*/ 24 h 619"/>
                  <a:gd name="T48" fmla="*/ 294 w 320"/>
                  <a:gd name="T49" fmla="*/ 28 h 619"/>
                  <a:gd name="T50" fmla="*/ 300 w 320"/>
                  <a:gd name="T51" fmla="*/ 34 h 619"/>
                  <a:gd name="T52" fmla="*/ 302 w 320"/>
                  <a:gd name="T53" fmla="*/ 42 h 619"/>
                  <a:gd name="T54" fmla="*/ 304 w 320"/>
                  <a:gd name="T55" fmla="*/ 50 h 619"/>
                  <a:gd name="T56" fmla="*/ 304 w 320"/>
                  <a:gd name="T57" fmla="*/ 569 h 619"/>
                  <a:gd name="T58" fmla="*/ 274 w 320"/>
                  <a:gd name="T59" fmla="*/ 0 h 619"/>
                  <a:gd name="T60" fmla="*/ 44 w 320"/>
                  <a:gd name="T61" fmla="*/ 0 h 619"/>
                  <a:gd name="T62" fmla="*/ 26 w 320"/>
                  <a:gd name="T63" fmla="*/ 4 h 619"/>
                  <a:gd name="T64" fmla="*/ 12 w 320"/>
                  <a:gd name="T65" fmla="*/ 14 h 619"/>
                  <a:gd name="T66" fmla="*/ 2 w 320"/>
                  <a:gd name="T67" fmla="*/ 28 h 619"/>
                  <a:gd name="T68" fmla="*/ 0 w 320"/>
                  <a:gd name="T69" fmla="*/ 46 h 619"/>
                  <a:gd name="T70" fmla="*/ 0 w 320"/>
                  <a:gd name="T71" fmla="*/ 573 h 619"/>
                  <a:gd name="T72" fmla="*/ 2 w 320"/>
                  <a:gd name="T73" fmla="*/ 591 h 619"/>
                  <a:gd name="T74" fmla="*/ 12 w 320"/>
                  <a:gd name="T75" fmla="*/ 605 h 619"/>
                  <a:gd name="T76" fmla="*/ 26 w 320"/>
                  <a:gd name="T77" fmla="*/ 615 h 619"/>
                  <a:gd name="T78" fmla="*/ 44 w 320"/>
                  <a:gd name="T79" fmla="*/ 619 h 619"/>
                  <a:gd name="T80" fmla="*/ 274 w 320"/>
                  <a:gd name="T81" fmla="*/ 619 h 619"/>
                  <a:gd name="T82" fmla="*/ 292 w 320"/>
                  <a:gd name="T83" fmla="*/ 615 h 619"/>
                  <a:gd name="T84" fmla="*/ 306 w 320"/>
                  <a:gd name="T85" fmla="*/ 605 h 619"/>
                  <a:gd name="T86" fmla="*/ 316 w 320"/>
                  <a:gd name="T87" fmla="*/ 591 h 619"/>
                  <a:gd name="T88" fmla="*/ 320 w 320"/>
                  <a:gd name="T89" fmla="*/ 573 h 619"/>
                  <a:gd name="T90" fmla="*/ 320 w 320"/>
                  <a:gd name="T91" fmla="*/ 46 h 619"/>
                  <a:gd name="T92" fmla="*/ 316 w 320"/>
                  <a:gd name="T93" fmla="*/ 28 h 619"/>
                  <a:gd name="T94" fmla="*/ 306 w 320"/>
                  <a:gd name="T95" fmla="*/ 14 h 619"/>
                  <a:gd name="T96" fmla="*/ 292 w 320"/>
                  <a:gd name="T97" fmla="*/ 4 h 619"/>
                  <a:gd name="T98" fmla="*/ 274 w 320"/>
                  <a:gd name="T99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0" h="619">
                    <a:moveTo>
                      <a:pt x="304" y="569"/>
                    </a:moveTo>
                    <a:lnTo>
                      <a:pt x="302" y="577"/>
                    </a:lnTo>
                    <a:lnTo>
                      <a:pt x="300" y="585"/>
                    </a:lnTo>
                    <a:lnTo>
                      <a:pt x="294" y="591"/>
                    </a:lnTo>
                    <a:lnTo>
                      <a:pt x="288" y="597"/>
                    </a:lnTo>
                    <a:lnTo>
                      <a:pt x="282" y="599"/>
                    </a:lnTo>
                    <a:lnTo>
                      <a:pt x="274" y="601"/>
                    </a:lnTo>
                    <a:lnTo>
                      <a:pt x="46" y="601"/>
                    </a:lnTo>
                    <a:lnTo>
                      <a:pt x="38" y="599"/>
                    </a:lnTo>
                    <a:lnTo>
                      <a:pt x="30" y="597"/>
                    </a:lnTo>
                    <a:lnTo>
                      <a:pt x="24" y="591"/>
                    </a:lnTo>
                    <a:lnTo>
                      <a:pt x="20" y="585"/>
                    </a:lnTo>
                    <a:lnTo>
                      <a:pt x="16" y="577"/>
                    </a:lnTo>
                    <a:lnTo>
                      <a:pt x="16" y="569"/>
                    </a:lnTo>
                    <a:lnTo>
                      <a:pt x="16" y="50"/>
                    </a:lnTo>
                    <a:lnTo>
                      <a:pt x="16" y="42"/>
                    </a:lnTo>
                    <a:lnTo>
                      <a:pt x="20" y="34"/>
                    </a:lnTo>
                    <a:lnTo>
                      <a:pt x="24" y="28"/>
                    </a:lnTo>
                    <a:lnTo>
                      <a:pt x="30" y="24"/>
                    </a:lnTo>
                    <a:lnTo>
                      <a:pt x="38" y="20"/>
                    </a:lnTo>
                    <a:lnTo>
                      <a:pt x="46" y="18"/>
                    </a:lnTo>
                    <a:lnTo>
                      <a:pt x="274" y="18"/>
                    </a:lnTo>
                    <a:lnTo>
                      <a:pt x="282" y="20"/>
                    </a:lnTo>
                    <a:lnTo>
                      <a:pt x="288" y="24"/>
                    </a:lnTo>
                    <a:lnTo>
                      <a:pt x="294" y="28"/>
                    </a:lnTo>
                    <a:lnTo>
                      <a:pt x="300" y="34"/>
                    </a:lnTo>
                    <a:lnTo>
                      <a:pt x="302" y="42"/>
                    </a:lnTo>
                    <a:lnTo>
                      <a:pt x="304" y="50"/>
                    </a:lnTo>
                    <a:lnTo>
                      <a:pt x="304" y="569"/>
                    </a:lnTo>
                    <a:close/>
                    <a:moveTo>
                      <a:pt x="274" y="0"/>
                    </a:moveTo>
                    <a:lnTo>
                      <a:pt x="44" y="0"/>
                    </a:lnTo>
                    <a:lnTo>
                      <a:pt x="26" y="4"/>
                    </a:lnTo>
                    <a:lnTo>
                      <a:pt x="12" y="14"/>
                    </a:lnTo>
                    <a:lnTo>
                      <a:pt x="2" y="28"/>
                    </a:lnTo>
                    <a:lnTo>
                      <a:pt x="0" y="46"/>
                    </a:lnTo>
                    <a:lnTo>
                      <a:pt x="0" y="573"/>
                    </a:lnTo>
                    <a:lnTo>
                      <a:pt x="2" y="591"/>
                    </a:lnTo>
                    <a:lnTo>
                      <a:pt x="12" y="605"/>
                    </a:lnTo>
                    <a:lnTo>
                      <a:pt x="26" y="615"/>
                    </a:lnTo>
                    <a:lnTo>
                      <a:pt x="44" y="619"/>
                    </a:lnTo>
                    <a:lnTo>
                      <a:pt x="274" y="619"/>
                    </a:lnTo>
                    <a:lnTo>
                      <a:pt x="292" y="615"/>
                    </a:lnTo>
                    <a:lnTo>
                      <a:pt x="306" y="605"/>
                    </a:lnTo>
                    <a:lnTo>
                      <a:pt x="316" y="591"/>
                    </a:lnTo>
                    <a:lnTo>
                      <a:pt x="320" y="573"/>
                    </a:lnTo>
                    <a:lnTo>
                      <a:pt x="320" y="46"/>
                    </a:lnTo>
                    <a:lnTo>
                      <a:pt x="316" y="28"/>
                    </a:lnTo>
                    <a:lnTo>
                      <a:pt x="306" y="14"/>
                    </a:lnTo>
                    <a:lnTo>
                      <a:pt x="292" y="4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0" name="Freeform 307"/>
              <p:cNvSpPr>
                <a:spLocks noEditPoints="1"/>
              </p:cNvSpPr>
              <p:nvPr/>
            </p:nvSpPr>
            <p:spPr bwMode="auto">
              <a:xfrm>
                <a:off x="4452019" y="3531462"/>
                <a:ext cx="235548" cy="453430"/>
              </a:xfrm>
              <a:custGeom>
                <a:avLst/>
                <a:gdLst>
                  <a:gd name="T0" fmla="*/ 304 w 318"/>
                  <a:gd name="T1" fmla="*/ 569 h 617"/>
                  <a:gd name="T2" fmla="*/ 300 w 318"/>
                  <a:gd name="T3" fmla="*/ 585 h 617"/>
                  <a:gd name="T4" fmla="*/ 290 w 318"/>
                  <a:gd name="T5" fmla="*/ 597 h 617"/>
                  <a:gd name="T6" fmla="*/ 274 w 318"/>
                  <a:gd name="T7" fmla="*/ 601 h 617"/>
                  <a:gd name="T8" fmla="*/ 46 w 318"/>
                  <a:gd name="T9" fmla="*/ 601 h 617"/>
                  <a:gd name="T10" fmla="*/ 30 w 318"/>
                  <a:gd name="T11" fmla="*/ 597 h 617"/>
                  <a:gd name="T12" fmla="*/ 18 w 318"/>
                  <a:gd name="T13" fmla="*/ 585 h 617"/>
                  <a:gd name="T14" fmla="*/ 14 w 318"/>
                  <a:gd name="T15" fmla="*/ 569 h 617"/>
                  <a:gd name="T16" fmla="*/ 14 w 318"/>
                  <a:gd name="T17" fmla="*/ 48 h 617"/>
                  <a:gd name="T18" fmla="*/ 18 w 318"/>
                  <a:gd name="T19" fmla="*/ 32 h 617"/>
                  <a:gd name="T20" fmla="*/ 30 w 318"/>
                  <a:gd name="T21" fmla="*/ 20 h 617"/>
                  <a:gd name="T22" fmla="*/ 46 w 318"/>
                  <a:gd name="T23" fmla="*/ 14 h 617"/>
                  <a:gd name="T24" fmla="*/ 274 w 318"/>
                  <a:gd name="T25" fmla="*/ 14 h 617"/>
                  <a:gd name="T26" fmla="*/ 290 w 318"/>
                  <a:gd name="T27" fmla="*/ 20 h 617"/>
                  <a:gd name="T28" fmla="*/ 300 w 318"/>
                  <a:gd name="T29" fmla="*/ 32 h 617"/>
                  <a:gd name="T30" fmla="*/ 304 w 318"/>
                  <a:gd name="T31" fmla="*/ 48 h 617"/>
                  <a:gd name="T32" fmla="*/ 304 w 318"/>
                  <a:gd name="T33" fmla="*/ 569 h 617"/>
                  <a:gd name="T34" fmla="*/ 274 w 318"/>
                  <a:gd name="T35" fmla="*/ 0 h 617"/>
                  <a:gd name="T36" fmla="*/ 44 w 318"/>
                  <a:gd name="T37" fmla="*/ 0 h 617"/>
                  <a:gd name="T38" fmla="*/ 26 w 318"/>
                  <a:gd name="T39" fmla="*/ 2 h 617"/>
                  <a:gd name="T40" fmla="*/ 14 w 318"/>
                  <a:gd name="T41" fmla="*/ 12 h 617"/>
                  <a:gd name="T42" fmla="*/ 4 w 318"/>
                  <a:gd name="T43" fmla="*/ 26 h 617"/>
                  <a:gd name="T44" fmla="*/ 0 w 318"/>
                  <a:gd name="T45" fmla="*/ 44 h 617"/>
                  <a:gd name="T46" fmla="*/ 0 w 318"/>
                  <a:gd name="T47" fmla="*/ 571 h 617"/>
                  <a:gd name="T48" fmla="*/ 4 w 318"/>
                  <a:gd name="T49" fmla="*/ 589 h 617"/>
                  <a:gd name="T50" fmla="*/ 14 w 318"/>
                  <a:gd name="T51" fmla="*/ 603 h 617"/>
                  <a:gd name="T52" fmla="*/ 26 w 318"/>
                  <a:gd name="T53" fmla="*/ 613 h 617"/>
                  <a:gd name="T54" fmla="*/ 44 w 318"/>
                  <a:gd name="T55" fmla="*/ 617 h 617"/>
                  <a:gd name="T56" fmla="*/ 274 w 318"/>
                  <a:gd name="T57" fmla="*/ 617 h 617"/>
                  <a:gd name="T58" fmla="*/ 292 w 318"/>
                  <a:gd name="T59" fmla="*/ 613 h 617"/>
                  <a:gd name="T60" fmla="*/ 306 w 318"/>
                  <a:gd name="T61" fmla="*/ 603 h 617"/>
                  <a:gd name="T62" fmla="*/ 314 w 318"/>
                  <a:gd name="T63" fmla="*/ 589 h 617"/>
                  <a:gd name="T64" fmla="*/ 318 w 318"/>
                  <a:gd name="T65" fmla="*/ 571 h 617"/>
                  <a:gd name="T66" fmla="*/ 318 w 318"/>
                  <a:gd name="T67" fmla="*/ 44 h 617"/>
                  <a:gd name="T68" fmla="*/ 314 w 318"/>
                  <a:gd name="T69" fmla="*/ 26 h 617"/>
                  <a:gd name="T70" fmla="*/ 306 w 318"/>
                  <a:gd name="T71" fmla="*/ 12 h 617"/>
                  <a:gd name="T72" fmla="*/ 292 w 318"/>
                  <a:gd name="T73" fmla="*/ 2 h 617"/>
                  <a:gd name="T74" fmla="*/ 274 w 318"/>
                  <a:gd name="T75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18" h="617">
                    <a:moveTo>
                      <a:pt x="304" y="569"/>
                    </a:moveTo>
                    <a:lnTo>
                      <a:pt x="300" y="585"/>
                    </a:lnTo>
                    <a:lnTo>
                      <a:pt x="290" y="597"/>
                    </a:lnTo>
                    <a:lnTo>
                      <a:pt x="274" y="601"/>
                    </a:lnTo>
                    <a:lnTo>
                      <a:pt x="46" y="601"/>
                    </a:lnTo>
                    <a:lnTo>
                      <a:pt x="30" y="597"/>
                    </a:lnTo>
                    <a:lnTo>
                      <a:pt x="18" y="585"/>
                    </a:lnTo>
                    <a:lnTo>
                      <a:pt x="14" y="569"/>
                    </a:lnTo>
                    <a:lnTo>
                      <a:pt x="14" y="48"/>
                    </a:lnTo>
                    <a:lnTo>
                      <a:pt x="18" y="32"/>
                    </a:lnTo>
                    <a:lnTo>
                      <a:pt x="30" y="20"/>
                    </a:lnTo>
                    <a:lnTo>
                      <a:pt x="46" y="14"/>
                    </a:lnTo>
                    <a:lnTo>
                      <a:pt x="274" y="14"/>
                    </a:lnTo>
                    <a:lnTo>
                      <a:pt x="290" y="20"/>
                    </a:lnTo>
                    <a:lnTo>
                      <a:pt x="300" y="32"/>
                    </a:lnTo>
                    <a:lnTo>
                      <a:pt x="304" y="48"/>
                    </a:lnTo>
                    <a:lnTo>
                      <a:pt x="304" y="569"/>
                    </a:lnTo>
                    <a:close/>
                    <a:moveTo>
                      <a:pt x="274" y="0"/>
                    </a:moveTo>
                    <a:lnTo>
                      <a:pt x="44" y="0"/>
                    </a:lnTo>
                    <a:lnTo>
                      <a:pt x="26" y="2"/>
                    </a:lnTo>
                    <a:lnTo>
                      <a:pt x="14" y="12"/>
                    </a:lnTo>
                    <a:lnTo>
                      <a:pt x="4" y="26"/>
                    </a:lnTo>
                    <a:lnTo>
                      <a:pt x="0" y="44"/>
                    </a:lnTo>
                    <a:lnTo>
                      <a:pt x="0" y="571"/>
                    </a:lnTo>
                    <a:lnTo>
                      <a:pt x="4" y="589"/>
                    </a:lnTo>
                    <a:lnTo>
                      <a:pt x="14" y="603"/>
                    </a:lnTo>
                    <a:lnTo>
                      <a:pt x="26" y="613"/>
                    </a:lnTo>
                    <a:lnTo>
                      <a:pt x="44" y="617"/>
                    </a:lnTo>
                    <a:lnTo>
                      <a:pt x="274" y="617"/>
                    </a:lnTo>
                    <a:lnTo>
                      <a:pt x="292" y="613"/>
                    </a:lnTo>
                    <a:lnTo>
                      <a:pt x="306" y="603"/>
                    </a:lnTo>
                    <a:lnTo>
                      <a:pt x="314" y="589"/>
                    </a:lnTo>
                    <a:lnTo>
                      <a:pt x="318" y="571"/>
                    </a:lnTo>
                    <a:lnTo>
                      <a:pt x="318" y="44"/>
                    </a:lnTo>
                    <a:lnTo>
                      <a:pt x="314" y="26"/>
                    </a:lnTo>
                    <a:lnTo>
                      <a:pt x="306" y="12"/>
                    </a:lnTo>
                    <a:lnTo>
                      <a:pt x="292" y="2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innerShdw blurRad="114300">
                  <a:schemeClr val="bg1"/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1" name="Rectangle 312"/>
              <p:cNvSpPr>
                <a:spLocks noChangeArrowheads="1"/>
              </p:cNvSpPr>
              <p:nvPr/>
            </p:nvSpPr>
            <p:spPr bwMode="auto">
              <a:xfrm>
                <a:off x="4462324" y="3516741"/>
                <a:ext cx="214938" cy="179606"/>
              </a:xfrm>
              <a:prstGeom prst="rect">
                <a:avLst/>
              </a:prstGeom>
              <a:gradFill>
                <a:gsLst>
                  <a:gs pos="65000">
                    <a:srgbClr val="969698"/>
                  </a:gs>
                  <a:gs pos="14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2" name="Freeform 313"/>
              <p:cNvSpPr>
                <a:spLocks/>
              </p:cNvSpPr>
              <p:nvPr/>
            </p:nvSpPr>
            <p:spPr bwMode="auto">
              <a:xfrm>
                <a:off x="4487351" y="3906868"/>
                <a:ext cx="164884" cy="32388"/>
              </a:xfrm>
              <a:custGeom>
                <a:avLst/>
                <a:gdLst>
                  <a:gd name="T0" fmla="*/ 222 w 222"/>
                  <a:gd name="T1" fmla="*/ 40 h 44"/>
                  <a:gd name="T2" fmla="*/ 222 w 222"/>
                  <a:gd name="T3" fmla="*/ 42 h 44"/>
                  <a:gd name="T4" fmla="*/ 220 w 222"/>
                  <a:gd name="T5" fmla="*/ 44 h 44"/>
                  <a:gd name="T6" fmla="*/ 218 w 222"/>
                  <a:gd name="T7" fmla="*/ 44 h 44"/>
                  <a:gd name="T8" fmla="*/ 4 w 222"/>
                  <a:gd name="T9" fmla="*/ 44 h 44"/>
                  <a:gd name="T10" fmla="*/ 2 w 222"/>
                  <a:gd name="T11" fmla="*/ 44 h 44"/>
                  <a:gd name="T12" fmla="*/ 0 w 222"/>
                  <a:gd name="T13" fmla="*/ 42 h 44"/>
                  <a:gd name="T14" fmla="*/ 0 w 222"/>
                  <a:gd name="T15" fmla="*/ 40 h 44"/>
                  <a:gd name="T16" fmla="*/ 0 w 222"/>
                  <a:gd name="T17" fmla="*/ 4 h 44"/>
                  <a:gd name="T18" fmla="*/ 0 w 222"/>
                  <a:gd name="T19" fmla="*/ 2 h 44"/>
                  <a:gd name="T20" fmla="*/ 2 w 222"/>
                  <a:gd name="T21" fmla="*/ 0 h 44"/>
                  <a:gd name="T22" fmla="*/ 4 w 222"/>
                  <a:gd name="T23" fmla="*/ 0 h 44"/>
                  <a:gd name="T24" fmla="*/ 218 w 222"/>
                  <a:gd name="T25" fmla="*/ 0 h 44"/>
                  <a:gd name="T26" fmla="*/ 220 w 222"/>
                  <a:gd name="T27" fmla="*/ 0 h 44"/>
                  <a:gd name="T28" fmla="*/ 222 w 222"/>
                  <a:gd name="T29" fmla="*/ 2 h 44"/>
                  <a:gd name="T30" fmla="*/ 222 w 222"/>
                  <a:gd name="T31" fmla="*/ 4 h 44"/>
                  <a:gd name="T32" fmla="*/ 222 w 222"/>
                  <a:gd name="T33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2" h="44">
                    <a:moveTo>
                      <a:pt x="222" y="40"/>
                    </a:moveTo>
                    <a:lnTo>
                      <a:pt x="222" y="42"/>
                    </a:lnTo>
                    <a:lnTo>
                      <a:pt x="220" y="44"/>
                    </a:lnTo>
                    <a:lnTo>
                      <a:pt x="218" y="44"/>
                    </a:lnTo>
                    <a:lnTo>
                      <a:pt x="4" y="44"/>
                    </a:lnTo>
                    <a:lnTo>
                      <a:pt x="2" y="44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218" y="0"/>
                    </a:lnTo>
                    <a:lnTo>
                      <a:pt x="220" y="0"/>
                    </a:lnTo>
                    <a:lnTo>
                      <a:pt x="222" y="2"/>
                    </a:lnTo>
                    <a:lnTo>
                      <a:pt x="222" y="4"/>
                    </a:lnTo>
                    <a:lnTo>
                      <a:pt x="222" y="40"/>
                    </a:lnTo>
                    <a:close/>
                  </a:path>
                </a:pathLst>
              </a:custGeom>
              <a:solidFill>
                <a:srgbClr val="ADA1A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3" name="Freeform 314"/>
              <p:cNvSpPr>
                <a:spLocks/>
              </p:cNvSpPr>
              <p:nvPr/>
            </p:nvSpPr>
            <p:spPr bwMode="auto">
              <a:xfrm>
                <a:off x="4479990" y="3743456"/>
                <a:ext cx="179606" cy="211993"/>
              </a:xfrm>
              <a:custGeom>
                <a:avLst/>
                <a:gdLst>
                  <a:gd name="T0" fmla="*/ 0 w 242"/>
                  <a:gd name="T1" fmla="*/ 0 h 286"/>
                  <a:gd name="T2" fmla="*/ 0 w 242"/>
                  <a:gd name="T3" fmla="*/ 286 h 286"/>
                  <a:gd name="T4" fmla="*/ 23 w 242"/>
                  <a:gd name="T5" fmla="*/ 286 h 286"/>
                  <a:gd name="T6" fmla="*/ 23 w 242"/>
                  <a:gd name="T7" fmla="*/ 203 h 286"/>
                  <a:gd name="T8" fmla="*/ 219 w 242"/>
                  <a:gd name="T9" fmla="*/ 203 h 286"/>
                  <a:gd name="T10" fmla="*/ 219 w 242"/>
                  <a:gd name="T11" fmla="*/ 286 h 286"/>
                  <a:gd name="T12" fmla="*/ 242 w 242"/>
                  <a:gd name="T13" fmla="*/ 286 h 286"/>
                  <a:gd name="T14" fmla="*/ 242 w 242"/>
                  <a:gd name="T15" fmla="*/ 0 h 286"/>
                  <a:gd name="T16" fmla="*/ 0 w 242"/>
                  <a:gd name="T1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286">
                    <a:moveTo>
                      <a:pt x="0" y="0"/>
                    </a:moveTo>
                    <a:lnTo>
                      <a:pt x="0" y="286"/>
                    </a:lnTo>
                    <a:lnTo>
                      <a:pt x="23" y="286"/>
                    </a:lnTo>
                    <a:lnTo>
                      <a:pt x="23" y="203"/>
                    </a:lnTo>
                    <a:lnTo>
                      <a:pt x="219" y="203"/>
                    </a:lnTo>
                    <a:lnTo>
                      <a:pt x="219" y="286"/>
                    </a:lnTo>
                    <a:lnTo>
                      <a:pt x="242" y="286"/>
                    </a:lnTo>
                    <a:lnTo>
                      <a:pt x="24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65000">
                    <a:srgbClr val="969698"/>
                  </a:gs>
                  <a:gs pos="14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4" name="Freeform 315"/>
              <p:cNvSpPr>
                <a:spLocks/>
              </p:cNvSpPr>
              <p:nvPr/>
            </p:nvSpPr>
            <p:spPr bwMode="auto">
              <a:xfrm>
                <a:off x="4356327" y="3565323"/>
                <a:ext cx="73609" cy="76553"/>
              </a:xfrm>
              <a:prstGeom prst="ellipse">
                <a:avLst/>
              </a:prstGeom>
              <a:solidFill>
                <a:srgbClr val="90A4A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5" name="Freeform 316"/>
              <p:cNvSpPr>
                <a:spLocks/>
              </p:cNvSpPr>
              <p:nvPr/>
            </p:nvSpPr>
            <p:spPr bwMode="auto">
              <a:xfrm>
                <a:off x="4359271" y="3569739"/>
                <a:ext cx="67720" cy="67720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6" name="Freeform 317"/>
              <p:cNvSpPr>
                <a:spLocks/>
              </p:cNvSpPr>
              <p:nvPr/>
            </p:nvSpPr>
            <p:spPr bwMode="auto">
              <a:xfrm>
                <a:off x="4708177" y="3565323"/>
                <a:ext cx="73609" cy="76553"/>
              </a:xfrm>
              <a:prstGeom prst="ellipse">
                <a:avLst/>
              </a:prstGeom>
              <a:solidFill>
                <a:srgbClr val="BFCC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7" name="Freeform 318"/>
              <p:cNvSpPr>
                <a:spLocks/>
              </p:cNvSpPr>
              <p:nvPr/>
            </p:nvSpPr>
            <p:spPr bwMode="auto">
              <a:xfrm>
                <a:off x="4711122" y="3569739"/>
                <a:ext cx="67720" cy="67720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8" name="Freeform 319"/>
              <p:cNvSpPr>
                <a:spLocks/>
              </p:cNvSpPr>
              <p:nvPr/>
            </p:nvSpPr>
            <p:spPr bwMode="auto">
              <a:xfrm>
                <a:off x="4384298" y="3845036"/>
                <a:ext cx="51526" cy="52998"/>
              </a:xfrm>
              <a:prstGeom prst="ellipse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9" name="Freeform 320"/>
              <p:cNvSpPr>
                <a:spLocks/>
              </p:cNvSpPr>
              <p:nvPr/>
            </p:nvSpPr>
            <p:spPr bwMode="auto">
              <a:xfrm>
                <a:off x="4387243" y="3847980"/>
                <a:ext cx="45637" cy="47110"/>
              </a:xfrm>
              <a:prstGeom prst="ellipse">
                <a:avLst/>
              </a:prstGeom>
              <a:solidFill>
                <a:srgbClr val="FAFAF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0" name="Freeform 321"/>
              <p:cNvSpPr>
                <a:spLocks/>
              </p:cNvSpPr>
              <p:nvPr/>
            </p:nvSpPr>
            <p:spPr bwMode="auto">
              <a:xfrm>
                <a:off x="4703761" y="3845036"/>
                <a:ext cx="51526" cy="52998"/>
              </a:xfrm>
              <a:prstGeom prst="ellipse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1" name="Freeform 322"/>
              <p:cNvSpPr>
                <a:spLocks/>
              </p:cNvSpPr>
              <p:nvPr/>
            </p:nvSpPr>
            <p:spPr bwMode="auto">
              <a:xfrm>
                <a:off x="4706705" y="3847980"/>
                <a:ext cx="45637" cy="47110"/>
              </a:xfrm>
              <a:prstGeom prst="ellipse">
                <a:avLst/>
              </a:prstGeom>
              <a:solidFill>
                <a:srgbClr val="DCE4E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2" name="Freeform 323"/>
              <p:cNvSpPr>
                <a:spLocks/>
              </p:cNvSpPr>
              <p:nvPr/>
            </p:nvSpPr>
            <p:spPr bwMode="auto">
              <a:xfrm>
                <a:off x="4472629" y="3899507"/>
                <a:ext cx="7361" cy="47110"/>
              </a:xfrm>
              <a:custGeom>
                <a:avLst/>
                <a:gdLst>
                  <a:gd name="T0" fmla="*/ 10 w 10"/>
                  <a:gd name="T1" fmla="*/ 59 h 63"/>
                  <a:gd name="T2" fmla="*/ 10 w 10"/>
                  <a:gd name="T3" fmla="*/ 63 h 63"/>
                  <a:gd name="T4" fmla="*/ 10 w 10"/>
                  <a:gd name="T5" fmla="*/ 63 h 63"/>
                  <a:gd name="T6" fmla="*/ 2 w 10"/>
                  <a:gd name="T7" fmla="*/ 63 h 63"/>
                  <a:gd name="T8" fmla="*/ 0 w 10"/>
                  <a:gd name="T9" fmla="*/ 63 h 63"/>
                  <a:gd name="T10" fmla="*/ 0 w 10"/>
                  <a:gd name="T11" fmla="*/ 59 h 63"/>
                  <a:gd name="T12" fmla="*/ 0 w 10"/>
                  <a:gd name="T13" fmla="*/ 4 h 63"/>
                  <a:gd name="T14" fmla="*/ 0 w 10"/>
                  <a:gd name="T15" fmla="*/ 0 h 63"/>
                  <a:gd name="T16" fmla="*/ 2 w 10"/>
                  <a:gd name="T17" fmla="*/ 0 h 63"/>
                  <a:gd name="T18" fmla="*/ 10 w 10"/>
                  <a:gd name="T19" fmla="*/ 0 h 63"/>
                  <a:gd name="T20" fmla="*/ 10 w 10"/>
                  <a:gd name="T21" fmla="*/ 0 h 63"/>
                  <a:gd name="T22" fmla="*/ 10 w 10"/>
                  <a:gd name="T23" fmla="*/ 4 h 63"/>
                  <a:gd name="T24" fmla="*/ 10 w 10"/>
                  <a:gd name="T25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63">
                    <a:moveTo>
                      <a:pt x="10" y="59"/>
                    </a:moveTo>
                    <a:lnTo>
                      <a:pt x="10" y="63"/>
                    </a:lnTo>
                    <a:lnTo>
                      <a:pt x="10" y="63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3" name="Freeform 324"/>
              <p:cNvSpPr>
                <a:spLocks/>
              </p:cNvSpPr>
              <p:nvPr/>
            </p:nvSpPr>
            <p:spPr bwMode="auto">
              <a:xfrm>
                <a:off x="4659596" y="3899507"/>
                <a:ext cx="7361" cy="47110"/>
              </a:xfrm>
              <a:custGeom>
                <a:avLst/>
                <a:gdLst>
                  <a:gd name="T0" fmla="*/ 10 w 10"/>
                  <a:gd name="T1" fmla="*/ 59 h 63"/>
                  <a:gd name="T2" fmla="*/ 10 w 10"/>
                  <a:gd name="T3" fmla="*/ 63 h 63"/>
                  <a:gd name="T4" fmla="*/ 10 w 10"/>
                  <a:gd name="T5" fmla="*/ 63 h 63"/>
                  <a:gd name="T6" fmla="*/ 2 w 10"/>
                  <a:gd name="T7" fmla="*/ 63 h 63"/>
                  <a:gd name="T8" fmla="*/ 0 w 10"/>
                  <a:gd name="T9" fmla="*/ 63 h 63"/>
                  <a:gd name="T10" fmla="*/ 0 w 10"/>
                  <a:gd name="T11" fmla="*/ 59 h 63"/>
                  <a:gd name="T12" fmla="*/ 0 w 10"/>
                  <a:gd name="T13" fmla="*/ 4 h 63"/>
                  <a:gd name="T14" fmla="*/ 0 w 10"/>
                  <a:gd name="T15" fmla="*/ 0 h 63"/>
                  <a:gd name="T16" fmla="*/ 2 w 10"/>
                  <a:gd name="T17" fmla="*/ 0 h 63"/>
                  <a:gd name="T18" fmla="*/ 10 w 10"/>
                  <a:gd name="T19" fmla="*/ 0 h 63"/>
                  <a:gd name="T20" fmla="*/ 10 w 10"/>
                  <a:gd name="T21" fmla="*/ 0 h 63"/>
                  <a:gd name="T22" fmla="*/ 10 w 10"/>
                  <a:gd name="T23" fmla="*/ 4 h 63"/>
                  <a:gd name="T24" fmla="*/ 10 w 10"/>
                  <a:gd name="T25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63">
                    <a:moveTo>
                      <a:pt x="10" y="59"/>
                    </a:moveTo>
                    <a:lnTo>
                      <a:pt x="10" y="63"/>
                    </a:lnTo>
                    <a:lnTo>
                      <a:pt x="10" y="63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4" name="Freeform 325"/>
              <p:cNvSpPr>
                <a:spLocks/>
              </p:cNvSpPr>
              <p:nvPr/>
            </p:nvSpPr>
            <p:spPr bwMode="auto">
              <a:xfrm>
                <a:off x="4502073" y="3899507"/>
                <a:ext cx="135440" cy="241437"/>
              </a:xfrm>
              <a:custGeom>
                <a:avLst/>
                <a:gdLst>
                  <a:gd name="T0" fmla="*/ 184 w 184"/>
                  <a:gd name="T1" fmla="*/ 322 h 328"/>
                  <a:gd name="T2" fmla="*/ 184 w 184"/>
                  <a:gd name="T3" fmla="*/ 324 h 328"/>
                  <a:gd name="T4" fmla="*/ 182 w 184"/>
                  <a:gd name="T5" fmla="*/ 326 h 328"/>
                  <a:gd name="T6" fmla="*/ 180 w 184"/>
                  <a:gd name="T7" fmla="*/ 328 h 328"/>
                  <a:gd name="T8" fmla="*/ 6 w 184"/>
                  <a:gd name="T9" fmla="*/ 328 h 328"/>
                  <a:gd name="T10" fmla="*/ 2 w 184"/>
                  <a:gd name="T11" fmla="*/ 326 h 328"/>
                  <a:gd name="T12" fmla="*/ 0 w 184"/>
                  <a:gd name="T13" fmla="*/ 324 h 328"/>
                  <a:gd name="T14" fmla="*/ 0 w 184"/>
                  <a:gd name="T15" fmla="*/ 322 h 328"/>
                  <a:gd name="T16" fmla="*/ 0 w 184"/>
                  <a:gd name="T17" fmla="*/ 4 h 328"/>
                  <a:gd name="T18" fmla="*/ 0 w 184"/>
                  <a:gd name="T19" fmla="*/ 2 h 328"/>
                  <a:gd name="T20" fmla="*/ 2 w 184"/>
                  <a:gd name="T21" fmla="*/ 0 h 328"/>
                  <a:gd name="T22" fmla="*/ 6 w 184"/>
                  <a:gd name="T23" fmla="*/ 0 h 328"/>
                  <a:gd name="T24" fmla="*/ 180 w 184"/>
                  <a:gd name="T25" fmla="*/ 0 h 328"/>
                  <a:gd name="T26" fmla="*/ 182 w 184"/>
                  <a:gd name="T27" fmla="*/ 0 h 328"/>
                  <a:gd name="T28" fmla="*/ 184 w 184"/>
                  <a:gd name="T29" fmla="*/ 2 h 328"/>
                  <a:gd name="T30" fmla="*/ 184 w 184"/>
                  <a:gd name="T31" fmla="*/ 4 h 328"/>
                  <a:gd name="T32" fmla="*/ 184 w 184"/>
                  <a:gd name="T33" fmla="*/ 322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4" h="328">
                    <a:moveTo>
                      <a:pt x="184" y="322"/>
                    </a:moveTo>
                    <a:lnTo>
                      <a:pt x="184" y="324"/>
                    </a:lnTo>
                    <a:lnTo>
                      <a:pt x="182" y="326"/>
                    </a:lnTo>
                    <a:lnTo>
                      <a:pt x="180" y="328"/>
                    </a:lnTo>
                    <a:lnTo>
                      <a:pt x="6" y="328"/>
                    </a:lnTo>
                    <a:lnTo>
                      <a:pt x="2" y="326"/>
                    </a:lnTo>
                    <a:lnTo>
                      <a:pt x="0" y="324"/>
                    </a:lnTo>
                    <a:lnTo>
                      <a:pt x="0" y="322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4" y="2"/>
                    </a:lnTo>
                    <a:lnTo>
                      <a:pt x="184" y="4"/>
                    </a:lnTo>
                    <a:lnTo>
                      <a:pt x="184" y="32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75000"/>
                    </a:schemeClr>
                  </a:gs>
                  <a:gs pos="10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0" y="1476600"/>
            <a:ext cx="9143999" cy="55050"/>
          </a:xfrm>
          <a:prstGeom prst="rect">
            <a:avLst/>
          </a:prstGeom>
          <a:solidFill>
            <a:srgbClr val="465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0" y="5767588"/>
            <a:ext cx="9143999" cy="55050"/>
          </a:xfrm>
          <a:prstGeom prst="rect">
            <a:avLst/>
          </a:prstGeom>
          <a:solidFill>
            <a:srgbClr val="465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8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31627"/>
            <a:ext cx="7571560" cy="651930"/>
          </a:xfrm>
        </p:spPr>
        <p:txBody>
          <a:bodyPr>
            <a:noAutofit/>
          </a:bodyPr>
          <a:lstStyle/>
          <a:p>
            <a:r>
              <a:rPr lang="en-US" sz="2600" b="0" dirty="0">
                <a:latin typeface="+mn-lt"/>
              </a:rPr>
              <a:t>Complimentary Rental Property and Investment Webinars For You and Your Clients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14</a:t>
            </a:fld>
            <a:endParaRPr lang="en-US" dirty="0"/>
          </a:p>
        </p:txBody>
      </p:sp>
      <p:pic>
        <p:nvPicPr>
          <p:cNvPr id="4098" name="Picture 2" descr="Image result for investment webin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89" y="1447800"/>
            <a:ext cx="5111533" cy="38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6569" y="1274379"/>
            <a:ext cx="4277765" cy="4889938"/>
            <a:chOff x="516275" y="2093571"/>
            <a:chExt cx="4096921" cy="3295089"/>
          </a:xfrm>
        </p:grpSpPr>
        <p:sp>
          <p:nvSpPr>
            <p:cNvPr id="8" name="Round Diagonal Corner Rectangle 3"/>
            <p:cNvSpPr/>
            <p:nvPr/>
          </p:nvSpPr>
          <p:spPr>
            <a:xfrm>
              <a:off x="516275" y="2093571"/>
              <a:ext cx="338387" cy="3295089"/>
            </a:xfrm>
            <a:prstGeom prst="rect">
              <a:avLst/>
            </a:prstGeom>
            <a:solidFill>
              <a:srgbClr val="7FA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ound Diagonal Corner Rectangle 3"/>
            <p:cNvSpPr/>
            <p:nvPr/>
          </p:nvSpPr>
          <p:spPr>
            <a:xfrm>
              <a:off x="669823" y="2093571"/>
              <a:ext cx="3943373" cy="3295089"/>
            </a:xfrm>
            <a:prstGeom prst="homePlate">
              <a:avLst>
                <a:gd name="adj" fmla="val 32044"/>
              </a:avLst>
            </a:prstGeom>
            <a:solidFill>
              <a:srgbClr val="92BB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ound Diagonal Corner Rectangle 3"/>
            <p:cNvSpPr/>
            <p:nvPr/>
          </p:nvSpPr>
          <p:spPr>
            <a:xfrm>
              <a:off x="587715" y="2093571"/>
              <a:ext cx="3943373" cy="3295089"/>
            </a:xfrm>
            <a:prstGeom prst="homePlate">
              <a:avLst>
                <a:gd name="adj" fmla="val 3204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598" y="1274379"/>
            <a:ext cx="38052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Topics</a:t>
            </a:r>
            <a:endParaRPr lang="en-US" sz="24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1700" dirty="0"/>
          </a:p>
          <a:p>
            <a:endParaRPr lang="en-US" sz="1700" dirty="0"/>
          </a:p>
          <a:p>
            <a:pPr marL="285750" indent="-285750">
              <a:buFont typeface="Arial" charset="0"/>
              <a:buChar char="•"/>
            </a:pPr>
            <a:r>
              <a:rPr lang="en-US" sz="1700" dirty="0"/>
              <a:t>How to use your IRA to buy Real Estate (Trillions in IRA’s)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/>
          </a:p>
          <a:p>
            <a:pPr marL="285750" indent="-285750">
              <a:buFont typeface="Arial" charset="0"/>
              <a:buChar char="•"/>
            </a:pPr>
            <a:r>
              <a:rPr lang="en-US" sz="1700" dirty="0"/>
              <a:t>How to protect your property from resident damage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/>
          </a:p>
          <a:p>
            <a:pPr marL="285750" indent="-285750">
              <a:buFont typeface="Arial" charset="0"/>
              <a:buChar char="•"/>
            </a:pPr>
            <a:r>
              <a:rPr lang="en-US" sz="1700" dirty="0"/>
              <a:t>Asset Protection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/>
          </a:p>
          <a:p>
            <a:pPr marL="285750" indent="-285750">
              <a:buFont typeface="Arial" charset="0"/>
              <a:buChar char="•"/>
            </a:pPr>
            <a:r>
              <a:rPr lang="en-US" sz="1700" dirty="0"/>
              <a:t>1031 Exchanges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/>
          </a:p>
          <a:p>
            <a:pPr marL="285750" indent="-285750">
              <a:buFont typeface="Arial" charset="0"/>
              <a:buChar char="•"/>
            </a:pPr>
            <a:r>
              <a:rPr lang="en-US" sz="1700" dirty="0"/>
              <a:t>How to track your Investment</a:t>
            </a:r>
          </a:p>
          <a:p>
            <a:r>
              <a:rPr lang="en-US" sz="1700" dirty="0"/>
              <a:t>     easily on a tablet</a:t>
            </a:r>
            <a:endParaRPr lang="en-US" sz="17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5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886356"/>
            <a:ext cx="9143999" cy="5473570"/>
          </a:xfrm>
          <a:prstGeom prst="rect">
            <a:avLst/>
          </a:prstGeom>
          <a:solidFill>
            <a:srgbClr val="A6C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430" y="1158616"/>
            <a:ext cx="9101051" cy="4921428"/>
            <a:chOff x="41430" y="1336267"/>
            <a:chExt cx="9101051" cy="492142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18" y="1336267"/>
              <a:ext cx="8579862" cy="4921428"/>
              <a:chOff x="484188" y="3681414"/>
              <a:chExt cx="8579862" cy="2214563"/>
            </a:xfrm>
          </p:grpSpPr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568326" y="3681414"/>
                <a:ext cx="8156575" cy="1209675"/>
              </a:xfrm>
              <a:custGeom>
                <a:avLst/>
                <a:gdLst>
                  <a:gd name="T0" fmla="*/ 2 w 5138"/>
                  <a:gd name="T1" fmla="*/ 758 h 762"/>
                  <a:gd name="T2" fmla="*/ 12 w 5138"/>
                  <a:gd name="T3" fmla="*/ 739 h 762"/>
                  <a:gd name="T4" fmla="*/ 35 w 5138"/>
                  <a:gd name="T5" fmla="*/ 703 h 762"/>
                  <a:gd name="T6" fmla="*/ 70 w 5138"/>
                  <a:gd name="T7" fmla="*/ 650 h 762"/>
                  <a:gd name="T8" fmla="*/ 119 w 5138"/>
                  <a:gd name="T9" fmla="*/ 589 h 762"/>
                  <a:gd name="T10" fmla="*/ 178 w 5138"/>
                  <a:gd name="T11" fmla="*/ 517 h 762"/>
                  <a:gd name="T12" fmla="*/ 251 w 5138"/>
                  <a:gd name="T13" fmla="*/ 442 h 762"/>
                  <a:gd name="T14" fmla="*/ 340 w 5138"/>
                  <a:gd name="T15" fmla="*/ 363 h 762"/>
                  <a:gd name="T16" fmla="*/ 441 w 5138"/>
                  <a:gd name="T17" fmla="*/ 287 h 762"/>
                  <a:gd name="T18" fmla="*/ 558 w 5138"/>
                  <a:gd name="T19" fmla="*/ 213 h 762"/>
                  <a:gd name="T20" fmla="*/ 691 w 5138"/>
                  <a:gd name="T21" fmla="*/ 145 h 762"/>
                  <a:gd name="T22" fmla="*/ 838 w 5138"/>
                  <a:gd name="T23" fmla="*/ 87 h 762"/>
                  <a:gd name="T24" fmla="*/ 1002 w 5138"/>
                  <a:gd name="T25" fmla="*/ 42 h 762"/>
                  <a:gd name="T26" fmla="*/ 1181 w 5138"/>
                  <a:gd name="T27" fmla="*/ 12 h 762"/>
                  <a:gd name="T28" fmla="*/ 1379 w 5138"/>
                  <a:gd name="T29" fmla="*/ 0 h 762"/>
                  <a:gd name="T30" fmla="*/ 1593 w 5138"/>
                  <a:gd name="T31" fmla="*/ 11 h 762"/>
                  <a:gd name="T32" fmla="*/ 1826 w 5138"/>
                  <a:gd name="T33" fmla="*/ 44 h 762"/>
                  <a:gd name="T34" fmla="*/ 2077 w 5138"/>
                  <a:gd name="T35" fmla="*/ 105 h 762"/>
                  <a:gd name="T36" fmla="*/ 2346 w 5138"/>
                  <a:gd name="T37" fmla="*/ 196 h 762"/>
                  <a:gd name="T38" fmla="*/ 2634 w 5138"/>
                  <a:gd name="T39" fmla="*/ 322 h 762"/>
                  <a:gd name="T40" fmla="*/ 2653 w 5138"/>
                  <a:gd name="T41" fmla="*/ 329 h 762"/>
                  <a:gd name="T42" fmla="*/ 2707 w 5138"/>
                  <a:gd name="T43" fmla="*/ 351 h 762"/>
                  <a:gd name="T44" fmla="*/ 2793 w 5138"/>
                  <a:gd name="T45" fmla="*/ 384 h 762"/>
                  <a:gd name="T46" fmla="*/ 2908 w 5138"/>
                  <a:gd name="T47" fmla="*/ 425 h 762"/>
                  <a:gd name="T48" fmla="*/ 3047 w 5138"/>
                  <a:gd name="T49" fmla="*/ 472 h 762"/>
                  <a:gd name="T50" fmla="*/ 3210 w 5138"/>
                  <a:gd name="T51" fmla="*/ 521 h 762"/>
                  <a:gd name="T52" fmla="*/ 3388 w 5138"/>
                  <a:gd name="T53" fmla="*/ 570 h 762"/>
                  <a:gd name="T54" fmla="*/ 3581 w 5138"/>
                  <a:gd name="T55" fmla="*/ 613 h 762"/>
                  <a:gd name="T56" fmla="*/ 3786 w 5138"/>
                  <a:gd name="T57" fmla="*/ 652 h 762"/>
                  <a:gd name="T58" fmla="*/ 3999 w 5138"/>
                  <a:gd name="T59" fmla="*/ 682 h 762"/>
                  <a:gd name="T60" fmla="*/ 4213 w 5138"/>
                  <a:gd name="T61" fmla="*/ 699 h 762"/>
                  <a:gd name="T62" fmla="*/ 4430 w 5138"/>
                  <a:gd name="T63" fmla="*/ 703 h 762"/>
                  <a:gd name="T64" fmla="*/ 4643 w 5138"/>
                  <a:gd name="T65" fmla="*/ 687 h 762"/>
                  <a:gd name="T66" fmla="*/ 4849 w 5138"/>
                  <a:gd name="T67" fmla="*/ 652 h 762"/>
                  <a:gd name="T68" fmla="*/ 5046 w 5138"/>
                  <a:gd name="T69" fmla="*/ 59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38" h="762">
                    <a:moveTo>
                      <a:pt x="0" y="762"/>
                    </a:moveTo>
                    <a:lnTo>
                      <a:pt x="2" y="758"/>
                    </a:lnTo>
                    <a:lnTo>
                      <a:pt x="5" y="751"/>
                    </a:lnTo>
                    <a:lnTo>
                      <a:pt x="12" y="739"/>
                    </a:lnTo>
                    <a:lnTo>
                      <a:pt x="23" y="722"/>
                    </a:lnTo>
                    <a:lnTo>
                      <a:pt x="35" y="703"/>
                    </a:lnTo>
                    <a:lnTo>
                      <a:pt x="50" y="678"/>
                    </a:lnTo>
                    <a:lnTo>
                      <a:pt x="70" y="650"/>
                    </a:lnTo>
                    <a:lnTo>
                      <a:pt x="92" y="620"/>
                    </a:lnTo>
                    <a:lnTo>
                      <a:pt x="119" y="589"/>
                    </a:lnTo>
                    <a:lnTo>
                      <a:pt x="146" y="554"/>
                    </a:lnTo>
                    <a:lnTo>
                      <a:pt x="178" y="517"/>
                    </a:lnTo>
                    <a:lnTo>
                      <a:pt x="213" y="481"/>
                    </a:lnTo>
                    <a:lnTo>
                      <a:pt x="251" y="442"/>
                    </a:lnTo>
                    <a:lnTo>
                      <a:pt x="295" y="404"/>
                    </a:lnTo>
                    <a:lnTo>
                      <a:pt x="340" y="363"/>
                    </a:lnTo>
                    <a:lnTo>
                      <a:pt x="389" y="325"/>
                    </a:lnTo>
                    <a:lnTo>
                      <a:pt x="441" y="287"/>
                    </a:lnTo>
                    <a:lnTo>
                      <a:pt x="499" y="248"/>
                    </a:lnTo>
                    <a:lnTo>
                      <a:pt x="558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5"/>
                    </a:lnTo>
                    <a:lnTo>
                      <a:pt x="838" y="87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89" y="24"/>
                    </a:lnTo>
                    <a:lnTo>
                      <a:pt x="1181" y="12"/>
                    </a:lnTo>
                    <a:lnTo>
                      <a:pt x="1277" y="4"/>
                    </a:lnTo>
                    <a:lnTo>
                      <a:pt x="1379" y="0"/>
                    </a:lnTo>
                    <a:lnTo>
                      <a:pt x="1483" y="2"/>
                    </a:lnTo>
                    <a:lnTo>
                      <a:pt x="1593" y="11"/>
                    </a:lnTo>
                    <a:lnTo>
                      <a:pt x="1707" y="24"/>
                    </a:lnTo>
                    <a:lnTo>
                      <a:pt x="1826" y="44"/>
                    </a:lnTo>
                    <a:lnTo>
                      <a:pt x="1948" y="72"/>
                    </a:lnTo>
                    <a:lnTo>
                      <a:pt x="2077" y="105"/>
                    </a:lnTo>
                    <a:lnTo>
                      <a:pt x="2208" y="147"/>
                    </a:lnTo>
                    <a:lnTo>
                      <a:pt x="2346" y="196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3"/>
                    </a:lnTo>
                    <a:lnTo>
                      <a:pt x="2653" y="329"/>
                    </a:lnTo>
                    <a:lnTo>
                      <a:pt x="2676" y="339"/>
                    </a:lnTo>
                    <a:lnTo>
                      <a:pt x="2707" y="351"/>
                    </a:lnTo>
                    <a:lnTo>
                      <a:pt x="2747" y="367"/>
                    </a:lnTo>
                    <a:lnTo>
                      <a:pt x="2793" y="384"/>
                    </a:lnTo>
                    <a:lnTo>
                      <a:pt x="2847" y="404"/>
                    </a:lnTo>
                    <a:lnTo>
                      <a:pt x="2908" y="425"/>
                    </a:lnTo>
                    <a:lnTo>
                      <a:pt x="2976" y="447"/>
                    </a:lnTo>
                    <a:lnTo>
                      <a:pt x="3047" y="472"/>
                    </a:lnTo>
                    <a:lnTo>
                      <a:pt x="3126" y="496"/>
                    </a:lnTo>
                    <a:lnTo>
                      <a:pt x="3210" y="521"/>
                    </a:lnTo>
                    <a:lnTo>
                      <a:pt x="3297" y="545"/>
                    </a:lnTo>
                    <a:lnTo>
                      <a:pt x="3388" y="570"/>
                    </a:lnTo>
                    <a:lnTo>
                      <a:pt x="3484" y="592"/>
                    </a:lnTo>
                    <a:lnTo>
                      <a:pt x="3581" y="613"/>
                    </a:lnTo>
                    <a:lnTo>
                      <a:pt x="3683" y="634"/>
                    </a:lnTo>
                    <a:lnTo>
                      <a:pt x="3786" y="652"/>
                    </a:lnTo>
                    <a:lnTo>
                      <a:pt x="3890" y="669"/>
                    </a:lnTo>
                    <a:lnTo>
                      <a:pt x="3999" y="682"/>
                    </a:lnTo>
                    <a:lnTo>
                      <a:pt x="4105" y="692"/>
                    </a:lnTo>
                    <a:lnTo>
                      <a:pt x="4213" y="699"/>
                    </a:lnTo>
                    <a:lnTo>
                      <a:pt x="4322" y="703"/>
                    </a:lnTo>
                    <a:lnTo>
                      <a:pt x="4430" y="703"/>
                    </a:lnTo>
                    <a:lnTo>
                      <a:pt x="4536" y="697"/>
                    </a:lnTo>
                    <a:lnTo>
                      <a:pt x="4643" y="687"/>
                    </a:lnTo>
                    <a:lnTo>
                      <a:pt x="4747" y="673"/>
                    </a:lnTo>
                    <a:lnTo>
                      <a:pt x="4849" y="652"/>
                    </a:lnTo>
                    <a:lnTo>
                      <a:pt x="4948" y="626"/>
                    </a:lnTo>
                    <a:lnTo>
                      <a:pt x="5046" y="592"/>
                    </a:lnTo>
                    <a:lnTo>
                      <a:pt x="5138" y="55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565151" y="3711576"/>
                <a:ext cx="8166100" cy="1209675"/>
              </a:xfrm>
              <a:custGeom>
                <a:avLst/>
                <a:gdLst>
                  <a:gd name="T0" fmla="*/ 2 w 5144"/>
                  <a:gd name="T1" fmla="*/ 760 h 762"/>
                  <a:gd name="T2" fmla="*/ 12 w 5144"/>
                  <a:gd name="T3" fmla="*/ 739 h 762"/>
                  <a:gd name="T4" fmla="*/ 35 w 5144"/>
                  <a:gd name="T5" fmla="*/ 703 h 762"/>
                  <a:gd name="T6" fmla="*/ 70 w 5144"/>
                  <a:gd name="T7" fmla="*/ 652 h 762"/>
                  <a:gd name="T8" fmla="*/ 119 w 5144"/>
                  <a:gd name="T9" fmla="*/ 589 h 762"/>
                  <a:gd name="T10" fmla="*/ 178 w 5144"/>
                  <a:gd name="T11" fmla="*/ 519 h 762"/>
                  <a:gd name="T12" fmla="*/ 253 w 5144"/>
                  <a:gd name="T13" fmla="*/ 442 h 762"/>
                  <a:gd name="T14" fmla="*/ 340 w 5144"/>
                  <a:gd name="T15" fmla="*/ 365 h 762"/>
                  <a:gd name="T16" fmla="*/ 442 w 5144"/>
                  <a:gd name="T17" fmla="*/ 287 h 762"/>
                  <a:gd name="T18" fmla="*/ 559 w 5144"/>
                  <a:gd name="T19" fmla="*/ 213 h 762"/>
                  <a:gd name="T20" fmla="*/ 691 w 5144"/>
                  <a:gd name="T21" fmla="*/ 145 h 762"/>
                  <a:gd name="T22" fmla="*/ 838 w 5144"/>
                  <a:gd name="T23" fmla="*/ 88 h 762"/>
                  <a:gd name="T24" fmla="*/ 1002 w 5144"/>
                  <a:gd name="T25" fmla="*/ 42 h 762"/>
                  <a:gd name="T26" fmla="*/ 1182 w 5144"/>
                  <a:gd name="T27" fmla="*/ 12 h 762"/>
                  <a:gd name="T28" fmla="*/ 1379 w 5144"/>
                  <a:gd name="T29" fmla="*/ 0 h 762"/>
                  <a:gd name="T30" fmla="*/ 1594 w 5144"/>
                  <a:gd name="T31" fmla="*/ 11 h 762"/>
                  <a:gd name="T32" fmla="*/ 1826 w 5144"/>
                  <a:gd name="T33" fmla="*/ 44 h 762"/>
                  <a:gd name="T34" fmla="*/ 2077 w 5144"/>
                  <a:gd name="T35" fmla="*/ 105 h 762"/>
                  <a:gd name="T36" fmla="*/ 2346 w 5144"/>
                  <a:gd name="T37" fmla="*/ 198 h 762"/>
                  <a:gd name="T38" fmla="*/ 2634 w 5144"/>
                  <a:gd name="T39" fmla="*/ 322 h 762"/>
                  <a:gd name="T40" fmla="*/ 2653 w 5144"/>
                  <a:gd name="T41" fmla="*/ 331 h 762"/>
                  <a:gd name="T42" fmla="*/ 2704 w 5144"/>
                  <a:gd name="T43" fmla="*/ 350 h 762"/>
                  <a:gd name="T44" fmla="*/ 2786 w 5144"/>
                  <a:gd name="T45" fmla="*/ 383 h 762"/>
                  <a:gd name="T46" fmla="*/ 2894 w 5144"/>
                  <a:gd name="T47" fmla="*/ 421 h 762"/>
                  <a:gd name="T48" fmla="*/ 3027 w 5144"/>
                  <a:gd name="T49" fmla="*/ 467 h 762"/>
                  <a:gd name="T50" fmla="*/ 3180 w 5144"/>
                  <a:gd name="T51" fmla="*/ 514 h 762"/>
                  <a:gd name="T52" fmla="*/ 3350 w 5144"/>
                  <a:gd name="T53" fmla="*/ 561 h 762"/>
                  <a:gd name="T54" fmla="*/ 3535 w 5144"/>
                  <a:gd name="T55" fmla="*/ 607 h 762"/>
                  <a:gd name="T56" fmla="*/ 3730 w 5144"/>
                  <a:gd name="T57" fmla="*/ 645 h 762"/>
                  <a:gd name="T58" fmla="*/ 3934 w 5144"/>
                  <a:gd name="T59" fmla="*/ 677 h 762"/>
                  <a:gd name="T60" fmla="*/ 4144 w 5144"/>
                  <a:gd name="T61" fmla="*/ 697 h 762"/>
                  <a:gd name="T62" fmla="*/ 4353 w 5144"/>
                  <a:gd name="T63" fmla="*/ 704 h 762"/>
                  <a:gd name="T64" fmla="*/ 4561 w 5144"/>
                  <a:gd name="T65" fmla="*/ 696 h 762"/>
                  <a:gd name="T66" fmla="*/ 4765 w 5144"/>
                  <a:gd name="T67" fmla="*/ 668 h 762"/>
                  <a:gd name="T68" fmla="*/ 4961 w 5144"/>
                  <a:gd name="T69" fmla="*/ 619 h 762"/>
                  <a:gd name="T70" fmla="*/ 5144 w 5144"/>
                  <a:gd name="T71" fmla="*/ 545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4" h="762">
                    <a:moveTo>
                      <a:pt x="0" y="762"/>
                    </a:moveTo>
                    <a:lnTo>
                      <a:pt x="2" y="760"/>
                    </a:lnTo>
                    <a:lnTo>
                      <a:pt x="5" y="752"/>
                    </a:lnTo>
                    <a:lnTo>
                      <a:pt x="12" y="739"/>
                    </a:lnTo>
                    <a:lnTo>
                      <a:pt x="23" y="724"/>
                    </a:lnTo>
                    <a:lnTo>
                      <a:pt x="35" y="703"/>
                    </a:lnTo>
                    <a:lnTo>
                      <a:pt x="51" y="678"/>
                    </a:lnTo>
                    <a:lnTo>
                      <a:pt x="70" y="652"/>
                    </a:lnTo>
                    <a:lnTo>
                      <a:pt x="93" y="622"/>
                    </a:lnTo>
                    <a:lnTo>
                      <a:pt x="119" y="589"/>
                    </a:lnTo>
                    <a:lnTo>
                      <a:pt x="147" y="554"/>
                    </a:lnTo>
                    <a:lnTo>
                      <a:pt x="178" y="519"/>
                    </a:lnTo>
                    <a:lnTo>
                      <a:pt x="213" y="481"/>
                    </a:lnTo>
                    <a:lnTo>
                      <a:pt x="253" y="442"/>
                    </a:lnTo>
                    <a:lnTo>
                      <a:pt x="295" y="404"/>
                    </a:lnTo>
                    <a:lnTo>
                      <a:pt x="340" y="365"/>
                    </a:lnTo>
                    <a:lnTo>
                      <a:pt x="389" y="325"/>
                    </a:lnTo>
                    <a:lnTo>
                      <a:pt x="442" y="287"/>
                    </a:lnTo>
                    <a:lnTo>
                      <a:pt x="499" y="250"/>
                    </a:lnTo>
                    <a:lnTo>
                      <a:pt x="559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6"/>
                    </a:lnTo>
                    <a:lnTo>
                      <a:pt x="838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2" y="12"/>
                    </a:lnTo>
                    <a:lnTo>
                      <a:pt x="1279" y="4"/>
                    </a:lnTo>
                    <a:lnTo>
                      <a:pt x="1379" y="0"/>
                    </a:lnTo>
                    <a:lnTo>
                      <a:pt x="1484" y="2"/>
                    </a:lnTo>
                    <a:lnTo>
                      <a:pt x="1594" y="11"/>
                    </a:lnTo>
                    <a:lnTo>
                      <a:pt x="1707" y="25"/>
                    </a:lnTo>
                    <a:lnTo>
                      <a:pt x="1826" y="44"/>
                    </a:lnTo>
                    <a:lnTo>
                      <a:pt x="1950" y="72"/>
                    </a:lnTo>
                    <a:lnTo>
                      <a:pt x="2077" y="105"/>
                    </a:lnTo>
                    <a:lnTo>
                      <a:pt x="2210" y="147"/>
                    </a:lnTo>
                    <a:lnTo>
                      <a:pt x="2346" y="198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4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0"/>
                    </a:lnTo>
                    <a:lnTo>
                      <a:pt x="2740" y="365"/>
                    </a:lnTo>
                    <a:lnTo>
                      <a:pt x="2786" y="383"/>
                    </a:lnTo>
                    <a:lnTo>
                      <a:pt x="2836" y="400"/>
                    </a:lnTo>
                    <a:lnTo>
                      <a:pt x="2894" y="421"/>
                    </a:lnTo>
                    <a:lnTo>
                      <a:pt x="2957" y="444"/>
                    </a:lnTo>
                    <a:lnTo>
                      <a:pt x="3027" y="467"/>
                    </a:lnTo>
                    <a:lnTo>
                      <a:pt x="3100" y="490"/>
                    </a:lnTo>
                    <a:lnTo>
                      <a:pt x="3180" y="514"/>
                    </a:lnTo>
                    <a:lnTo>
                      <a:pt x="3262" y="538"/>
                    </a:lnTo>
                    <a:lnTo>
                      <a:pt x="3350" y="561"/>
                    </a:lnTo>
                    <a:lnTo>
                      <a:pt x="3440" y="584"/>
                    </a:lnTo>
                    <a:lnTo>
                      <a:pt x="3535" y="607"/>
                    </a:lnTo>
                    <a:lnTo>
                      <a:pt x="3632" y="626"/>
                    </a:lnTo>
                    <a:lnTo>
                      <a:pt x="3730" y="645"/>
                    </a:lnTo>
                    <a:lnTo>
                      <a:pt x="3831" y="663"/>
                    </a:lnTo>
                    <a:lnTo>
                      <a:pt x="3934" y="677"/>
                    </a:lnTo>
                    <a:lnTo>
                      <a:pt x="4039" y="689"/>
                    </a:lnTo>
                    <a:lnTo>
                      <a:pt x="4144" y="697"/>
                    </a:lnTo>
                    <a:lnTo>
                      <a:pt x="4249" y="703"/>
                    </a:lnTo>
                    <a:lnTo>
                      <a:pt x="4353" y="704"/>
                    </a:lnTo>
                    <a:lnTo>
                      <a:pt x="4458" y="703"/>
                    </a:lnTo>
                    <a:lnTo>
                      <a:pt x="4561" y="696"/>
                    </a:lnTo>
                    <a:lnTo>
                      <a:pt x="4664" y="684"/>
                    </a:lnTo>
                    <a:lnTo>
                      <a:pt x="4765" y="668"/>
                    </a:lnTo>
                    <a:lnTo>
                      <a:pt x="4863" y="647"/>
                    </a:lnTo>
                    <a:lnTo>
                      <a:pt x="4961" y="619"/>
                    </a:lnTo>
                    <a:lnTo>
                      <a:pt x="5053" y="586"/>
                    </a:lnTo>
                    <a:lnTo>
                      <a:pt x="5144" y="54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561976" y="3741739"/>
                <a:ext cx="8174038" cy="1212850"/>
              </a:xfrm>
              <a:custGeom>
                <a:avLst/>
                <a:gdLst>
                  <a:gd name="T0" fmla="*/ 2 w 5149"/>
                  <a:gd name="T1" fmla="*/ 762 h 764"/>
                  <a:gd name="T2" fmla="*/ 13 w 5149"/>
                  <a:gd name="T3" fmla="*/ 741 h 764"/>
                  <a:gd name="T4" fmla="*/ 35 w 5149"/>
                  <a:gd name="T5" fmla="*/ 705 h 764"/>
                  <a:gd name="T6" fmla="*/ 70 w 5149"/>
                  <a:gd name="T7" fmla="*/ 654 h 764"/>
                  <a:gd name="T8" fmla="*/ 119 w 5149"/>
                  <a:gd name="T9" fmla="*/ 591 h 764"/>
                  <a:gd name="T10" fmla="*/ 178 w 5149"/>
                  <a:gd name="T11" fmla="*/ 519 h 764"/>
                  <a:gd name="T12" fmla="*/ 253 w 5149"/>
                  <a:gd name="T13" fmla="*/ 444 h 764"/>
                  <a:gd name="T14" fmla="*/ 341 w 5149"/>
                  <a:gd name="T15" fmla="*/ 366 h 764"/>
                  <a:gd name="T16" fmla="*/ 442 w 5149"/>
                  <a:gd name="T17" fmla="*/ 287 h 764"/>
                  <a:gd name="T18" fmla="*/ 559 w 5149"/>
                  <a:gd name="T19" fmla="*/ 214 h 764"/>
                  <a:gd name="T20" fmla="*/ 692 w 5149"/>
                  <a:gd name="T21" fmla="*/ 146 h 764"/>
                  <a:gd name="T22" fmla="*/ 840 w 5149"/>
                  <a:gd name="T23" fmla="*/ 88 h 764"/>
                  <a:gd name="T24" fmla="*/ 1002 w 5149"/>
                  <a:gd name="T25" fmla="*/ 42 h 764"/>
                  <a:gd name="T26" fmla="*/ 1184 w 5149"/>
                  <a:gd name="T27" fmla="*/ 13 h 764"/>
                  <a:gd name="T28" fmla="*/ 1381 w 5149"/>
                  <a:gd name="T29" fmla="*/ 0 h 764"/>
                  <a:gd name="T30" fmla="*/ 1594 w 5149"/>
                  <a:gd name="T31" fmla="*/ 11 h 764"/>
                  <a:gd name="T32" fmla="*/ 1828 w 5149"/>
                  <a:gd name="T33" fmla="*/ 44 h 764"/>
                  <a:gd name="T34" fmla="*/ 2077 w 5149"/>
                  <a:gd name="T35" fmla="*/ 107 h 764"/>
                  <a:gd name="T36" fmla="*/ 2348 w 5149"/>
                  <a:gd name="T37" fmla="*/ 198 h 764"/>
                  <a:gd name="T38" fmla="*/ 2636 w 5149"/>
                  <a:gd name="T39" fmla="*/ 324 h 764"/>
                  <a:gd name="T40" fmla="*/ 2653 w 5149"/>
                  <a:gd name="T41" fmla="*/ 331 h 764"/>
                  <a:gd name="T42" fmla="*/ 2704 w 5149"/>
                  <a:gd name="T43" fmla="*/ 352 h 764"/>
                  <a:gd name="T44" fmla="*/ 2786 w 5149"/>
                  <a:gd name="T45" fmla="*/ 383 h 764"/>
                  <a:gd name="T46" fmla="*/ 2896 w 5149"/>
                  <a:gd name="T47" fmla="*/ 423 h 764"/>
                  <a:gd name="T48" fmla="*/ 3029 w 5149"/>
                  <a:gd name="T49" fmla="*/ 469 h 764"/>
                  <a:gd name="T50" fmla="*/ 3182 w 5149"/>
                  <a:gd name="T51" fmla="*/ 516 h 764"/>
                  <a:gd name="T52" fmla="*/ 3352 w 5149"/>
                  <a:gd name="T53" fmla="*/ 565 h 764"/>
                  <a:gd name="T54" fmla="*/ 3538 w 5149"/>
                  <a:gd name="T55" fmla="*/ 609 h 764"/>
                  <a:gd name="T56" fmla="*/ 3734 w 5149"/>
                  <a:gd name="T57" fmla="*/ 649 h 764"/>
                  <a:gd name="T58" fmla="*/ 3938 w 5149"/>
                  <a:gd name="T59" fmla="*/ 678 h 764"/>
                  <a:gd name="T60" fmla="*/ 4148 w 5149"/>
                  <a:gd name="T61" fmla="*/ 699 h 764"/>
                  <a:gd name="T62" fmla="*/ 4357 w 5149"/>
                  <a:gd name="T63" fmla="*/ 705 h 764"/>
                  <a:gd name="T64" fmla="*/ 4566 w 5149"/>
                  <a:gd name="T65" fmla="*/ 696 h 764"/>
                  <a:gd name="T66" fmla="*/ 4771 w 5149"/>
                  <a:gd name="T67" fmla="*/ 666 h 764"/>
                  <a:gd name="T68" fmla="*/ 4966 w 5149"/>
                  <a:gd name="T69" fmla="*/ 616 h 764"/>
                  <a:gd name="T70" fmla="*/ 5149 w 5149"/>
                  <a:gd name="T71" fmla="*/ 54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9" h="764">
                    <a:moveTo>
                      <a:pt x="0" y="764"/>
                    </a:moveTo>
                    <a:lnTo>
                      <a:pt x="2" y="762"/>
                    </a:lnTo>
                    <a:lnTo>
                      <a:pt x="6" y="754"/>
                    </a:lnTo>
                    <a:lnTo>
                      <a:pt x="13" y="741"/>
                    </a:lnTo>
                    <a:lnTo>
                      <a:pt x="23" y="726"/>
                    </a:lnTo>
                    <a:lnTo>
                      <a:pt x="35" y="705"/>
                    </a:lnTo>
                    <a:lnTo>
                      <a:pt x="53" y="680"/>
                    </a:lnTo>
                    <a:lnTo>
                      <a:pt x="70" y="654"/>
                    </a:lnTo>
                    <a:lnTo>
                      <a:pt x="93" y="623"/>
                    </a:lnTo>
                    <a:lnTo>
                      <a:pt x="119" y="591"/>
                    </a:lnTo>
                    <a:lnTo>
                      <a:pt x="147" y="556"/>
                    </a:lnTo>
                    <a:lnTo>
                      <a:pt x="178" y="519"/>
                    </a:lnTo>
                    <a:lnTo>
                      <a:pt x="213" y="483"/>
                    </a:lnTo>
                    <a:lnTo>
                      <a:pt x="253" y="444"/>
                    </a:lnTo>
                    <a:lnTo>
                      <a:pt x="295" y="404"/>
                    </a:lnTo>
                    <a:lnTo>
                      <a:pt x="341" y="366"/>
                    </a:lnTo>
                    <a:lnTo>
                      <a:pt x="390" y="325"/>
                    </a:lnTo>
                    <a:lnTo>
                      <a:pt x="442" y="287"/>
                    </a:lnTo>
                    <a:lnTo>
                      <a:pt x="500" y="250"/>
                    </a:lnTo>
                    <a:lnTo>
                      <a:pt x="559" y="214"/>
                    </a:lnTo>
                    <a:lnTo>
                      <a:pt x="623" y="179"/>
                    </a:lnTo>
                    <a:lnTo>
                      <a:pt x="692" y="146"/>
                    </a:lnTo>
                    <a:lnTo>
                      <a:pt x="763" y="116"/>
                    </a:lnTo>
                    <a:lnTo>
                      <a:pt x="840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4" y="13"/>
                    </a:lnTo>
                    <a:lnTo>
                      <a:pt x="1280" y="4"/>
                    </a:lnTo>
                    <a:lnTo>
                      <a:pt x="1381" y="0"/>
                    </a:lnTo>
                    <a:lnTo>
                      <a:pt x="1486" y="2"/>
                    </a:lnTo>
                    <a:lnTo>
                      <a:pt x="1594" y="11"/>
                    </a:lnTo>
                    <a:lnTo>
                      <a:pt x="1709" y="25"/>
                    </a:lnTo>
                    <a:lnTo>
                      <a:pt x="1828" y="44"/>
                    </a:lnTo>
                    <a:lnTo>
                      <a:pt x="1950" y="72"/>
                    </a:lnTo>
                    <a:lnTo>
                      <a:pt x="2077" y="107"/>
                    </a:lnTo>
                    <a:lnTo>
                      <a:pt x="2210" y="149"/>
                    </a:lnTo>
                    <a:lnTo>
                      <a:pt x="2348" y="198"/>
                    </a:lnTo>
                    <a:lnTo>
                      <a:pt x="2489" y="257"/>
                    </a:lnTo>
                    <a:lnTo>
                      <a:pt x="2636" y="324"/>
                    </a:lnTo>
                    <a:lnTo>
                      <a:pt x="2639" y="325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2"/>
                    </a:lnTo>
                    <a:lnTo>
                      <a:pt x="2742" y="367"/>
                    </a:lnTo>
                    <a:lnTo>
                      <a:pt x="2786" y="383"/>
                    </a:lnTo>
                    <a:lnTo>
                      <a:pt x="2838" y="402"/>
                    </a:lnTo>
                    <a:lnTo>
                      <a:pt x="2896" y="423"/>
                    </a:lnTo>
                    <a:lnTo>
                      <a:pt x="2959" y="446"/>
                    </a:lnTo>
                    <a:lnTo>
                      <a:pt x="3029" y="469"/>
                    </a:lnTo>
                    <a:lnTo>
                      <a:pt x="3102" y="493"/>
                    </a:lnTo>
                    <a:lnTo>
                      <a:pt x="3182" y="516"/>
                    </a:lnTo>
                    <a:lnTo>
                      <a:pt x="3264" y="540"/>
                    </a:lnTo>
                    <a:lnTo>
                      <a:pt x="3352" y="565"/>
                    </a:lnTo>
                    <a:lnTo>
                      <a:pt x="3444" y="588"/>
                    </a:lnTo>
                    <a:lnTo>
                      <a:pt x="3538" y="609"/>
                    </a:lnTo>
                    <a:lnTo>
                      <a:pt x="3634" y="630"/>
                    </a:lnTo>
                    <a:lnTo>
                      <a:pt x="3734" y="649"/>
                    </a:lnTo>
                    <a:lnTo>
                      <a:pt x="3835" y="665"/>
                    </a:lnTo>
                    <a:lnTo>
                      <a:pt x="3938" y="678"/>
                    </a:lnTo>
                    <a:lnTo>
                      <a:pt x="4043" y="691"/>
                    </a:lnTo>
                    <a:lnTo>
                      <a:pt x="4148" y="699"/>
                    </a:lnTo>
                    <a:lnTo>
                      <a:pt x="4252" y="705"/>
                    </a:lnTo>
                    <a:lnTo>
                      <a:pt x="4357" y="705"/>
                    </a:lnTo>
                    <a:lnTo>
                      <a:pt x="4462" y="703"/>
                    </a:lnTo>
                    <a:lnTo>
                      <a:pt x="4566" y="696"/>
                    </a:lnTo>
                    <a:lnTo>
                      <a:pt x="4669" y="684"/>
                    </a:lnTo>
                    <a:lnTo>
                      <a:pt x="4771" y="666"/>
                    </a:lnTo>
                    <a:lnTo>
                      <a:pt x="4868" y="644"/>
                    </a:lnTo>
                    <a:lnTo>
                      <a:pt x="4966" y="616"/>
                    </a:lnTo>
                    <a:lnTo>
                      <a:pt x="5059" y="581"/>
                    </a:lnTo>
                    <a:lnTo>
                      <a:pt x="5149" y="54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560388" y="3773489"/>
                <a:ext cx="8181975" cy="1214438"/>
              </a:xfrm>
              <a:custGeom>
                <a:avLst/>
                <a:gdLst>
                  <a:gd name="T0" fmla="*/ 1 w 5154"/>
                  <a:gd name="T1" fmla="*/ 762 h 765"/>
                  <a:gd name="T2" fmla="*/ 12 w 5154"/>
                  <a:gd name="T3" fmla="*/ 742 h 765"/>
                  <a:gd name="T4" fmla="*/ 33 w 5154"/>
                  <a:gd name="T5" fmla="*/ 707 h 765"/>
                  <a:gd name="T6" fmla="*/ 66 w 5154"/>
                  <a:gd name="T7" fmla="*/ 658 h 765"/>
                  <a:gd name="T8" fmla="*/ 111 w 5154"/>
                  <a:gd name="T9" fmla="*/ 599 h 765"/>
                  <a:gd name="T10" fmla="*/ 169 w 5154"/>
                  <a:gd name="T11" fmla="*/ 529 h 765"/>
                  <a:gd name="T12" fmla="*/ 239 w 5154"/>
                  <a:gd name="T13" fmla="*/ 456 h 765"/>
                  <a:gd name="T14" fmla="*/ 322 w 5154"/>
                  <a:gd name="T15" fmla="*/ 381 h 765"/>
                  <a:gd name="T16" fmla="*/ 418 w 5154"/>
                  <a:gd name="T17" fmla="*/ 304 h 765"/>
                  <a:gd name="T18" fmla="*/ 530 w 5154"/>
                  <a:gd name="T19" fmla="*/ 230 h 765"/>
                  <a:gd name="T20" fmla="*/ 654 w 5154"/>
                  <a:gd name="T21" fmla="*/ 162 h 765"/>
                  <a:gd name="T22" fmla="*/ 794 w 5154"/>
                  <a:gd name="T23" fmla="*/ 103 h 765"/>
                  <a:gd name="T24" fmla="*/ 949 w 5154"/>
                  <a:gd name="T25" fmla="*/ 54 h 765"/>
                  <a:gd name="T26" fmla="*/ 1120 w 5154"/>
                  <a:gd name="T27" fmla="*/ 21 h 765"/>
                  <a:gd name="T28" fmla="*/ 1307 w 5154"/>
                  <a:gd name="T29" fmla="*/ 1 h 765"/>
                  <a:gd name="T30" fmla="*/ 1509 w 5154"/>
                  <a:gd name="T31" fmla="*/ 3 h 765"/>
                  <a:gd name="T32" fmla="*/ 1729 w 5154"/>
                  <a:gd name="T33" fmla="*/ 28 h 765"/>
                  <a:gd name="T34" fmla="*/ 1965 w 5154"/>
                  <a:gd name="T35" fmla="*/ 75 h 765"/>
                  <a:gd name="T36" fmla="*/ 2220 w 5154"/>
                  <a:gd name="T37" fmla="*/ 152 h 765"/>
                  <a:gd name="T38" fmla="*/ 2492 w 5154"/>
                  <a:gd name="T39" fmla="*/ 258 h 765"/>
                  <a:gd name="T40" fmla="*/ 2640 w 5154"/>
                  <a:gd name="T41" fmla="*/ 325 h 765"/>
                  <a:gd name="T42" fmla="*/ 2675 w 5154"/>
                  <a:gd name="T43" fmla="*/ 340 h 765"/>
                  <a:gd name="T44" fmla="*/ 2742 w 5154"/>
                  <a:gd name="T45" fmla="*/ 367 h 765"/>
                  <a:gd name="T46" fmla="*/ 2838 w 5154"/>
                  <a:gd name="T47" fmla="*/ 403 h 765"/>
                  <a:gd name="T48" fmla="*/ 2960 w 5154"/>
                  <a:gd name="T49" fmla="*/ 447 h 765"/>
                  <a:gd name="T50" fmla="*/ 3103 w 5154"/>
                  <a:gd name="T51" fmla="*/ 494 h 765"/>
                  <a:gd name="T52" fmla="*/ 3265 w 5154"/>
                  <a:gd name="T53" fmla="*/ 541 h 765"/>
                  <a:gd name="T54" fmla="*/ 3445 w 5154"/>
                  <a:gd name="T55" fmla="*/ 589 h 765"/>
                  <a:gd name="T56" fmla="*/ 3637 w 5154"/>
                  <a:gd name="T57" fmla="*/ 631 h 765"/>
                  <a:gd name="T58" fmla="*/ 3838 w 5154"/>
                  <a:gd name="T59" fmla="*/ 667 h 765"/>
                  <a:gd name="T60" fmla="*/ 4046 w 5154"/>
                  <a:gd name="T61" fmla="*/ 692 h 765"/>
                  <a:gd name="T62" fmla="*/ 4255 w 5154"/>
                  <a:gd name="T63" fmla="*/ 704 h 765"/>
                  <a:gd name="T64" fmla="*/ 4466 w 5154"/>
                  <a:gd name="T65" fmla="*/ 702 h 765"/>
                  <a:gd name="T66" fmla="*/ 4672 w 5154"/>
                  <a:gd name="T67" fmla="*/ 681 h 765"/>
                  <a:gd name="T68" fmla="*/ 4873 w 5154"/>
                  <a:gd name="T69" fmla="*/ 639 h 765"/>
                  <a:gd name="T70" fmla="*/ 5063 w 5154"/>
                  <a:gd name="T71" fmla="*/ 57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4" h="765">
                    <a:moveTo>
                      <a:pt x="0" y="765"/>
                    </a:moveTo>
                    <a:lnTo>
                      <a:pt x="1" y="762"/>
                    </a:lnTo>
                    <a:lnTo>
                      <a:pt x="5" y="755"/>
                    </a:lnTo>
                    <a:lnTo>
                      <a:pt x="12" y="742"/>
                    </a:lnTo>
                    <a:lnTo>
                      <a:pt x="21" y="727"/>
                    </a:lnTo>
                    <a:lnTo>
                      <a:pt x="33" y="707"/>
                    </a:lnTo>
                    <a:lnTo>
                      <a:pt x="48" y="685"/>
                    </a:lnTo>
                    <a:lnTo>
                      <a:pt x="66" y="658"/>
                    </a:lnTo>
                    <a:lnTo>
                      <a:pt x="87" y="629"/>
                    </a:lnTo>
                    <a:lnTo>
                      <a:pt x="111" y="599"/>
                    </a:lnTo>
                    <a:lnTo>
                      <a:pt x="139" y="564"/>
                    </a:lnTo>
                    <a:lnTo>
                      <a:pt x="169" y="529"/>
                    </a:lnTo>
                    <a:lnTo>
                      <a:pt x="202" y="494"/>
                    </a:lnTo>
                    <a:lnTo>
                      <a:pt x="239" y="456"/>
                    </a:lnTo>
                    <a:lnTo>
                      <a:pt x="279" y="419"/>
                    </a:lnTo>
                    <a:lnTo>
                      <a:pt x="322" y="381"/>
                    </a:lnTo>
                    <a:lnTo>
                      <a:pt x="370" y="342"/>
                    </a:lnTo>
                    <a:lnTo>
                      <a:pt x="418" y="304"/>
                    </a:lnTo>
                    <a:lnTo>
                      <a:pt x="473" y="267"/>
                    </a:lnTo>
                    <a:lnTo>
                      <a:pt x="530" y="230"/>
                    </a:lnTo>
                    <a:lnTo>
                      <a:pt x="591" y="195"/>
                    </a:lnTo>
                    <a:lnTo>
                      <a:pt x="654" y="162"/>
                    </a:lnTo>
                    <a:lnTo>
                      <a:pt x="722" y="131"/>
                    </a:lnTo>
                    <a:lnTo>
                      <a:pt x="794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8"/>
                    </a:lnTo>
                    <a:lnTo>
                      <a:pt x="1307" y="1"/>
                    </a:lnTo>
                    <a:lnTo>
                      <a:pt x="1406" y="0"/>
                    </a:lnTo>
                    <a:lnTo>
                      <a:pt x="1509" y="3"/>
                    </a:lnTo>
                    <a:lnTo>
                      <a:pt x="1618" y="12"/>
                    </a:lnTo>
                    <a:lnTo>
                      <a:pt x="1729" y="28"/>
                    </a:lnTo>
                    <a:lnTo>
                      <a:pt x="1845" y="49"/>
                    </a:lnTo>
                    <a:lnTo>
                      <a:pt x="1965" y="75"/>
                    </a:lnTo>
                    <a:lnTo>
                      <a:pt x="2091" y="110"/>
                    </a:lnTo>
                    <a:lnTo>
                      <a:pt x="2220" y="152"/>
                    </a:lnTo>
                    <a:lnTo>
                      <a:pt x="2354" y="201"/>
                    </a:lnTo>
                    <a:lnTo>
                      <a:pt x="2492" y="258"/>
                    </a:lnTo>
                    <a:lnTo>
                      <a:pt x="2635" y="323"/>
                    </a:lnTo>
                    <a:lnTo>
                      <a:pt x="2640" y="325"/>
                    </a:lnTo>
                    <a:lnTo>
                      <a:pt x="2653" y="332"/>
                    </a:lnTo>
                    <a:lnTo>
                      <a:pt x="2675" y="340"/>
                    </a:lnTo>
                    <a:lnTo>
                      <a:pt x="2705" y="353"/>
                    </a:lnTo>
                    <a:lnTo>
                      <a:pt x="2742" y="367"/>
                    </a:lnTo>
                    <a:lnTo>
                      <a:pt x="2787" y="384"/>
                    </a:lnTo>
                    <a:lnTo>
                      <a:pt x="2838" y="403"/>
                    </a:lnTo>
                    <a:lnTo>
                      <a:pt x="2895" y="424"/>
                    </a:lnTo>
                    <a:lnTo>
                      <a:pt x="2960" y="447"/>
                    </a:lnTo>
                    <a:lnTo>
                      <a:pt x="3030" y="470"/>
                    </a:lnTo>
                    <a:lnTo>
                      <a:pt x="3103" y="494"/>
                    </a:lnTo>
                    <a:lnTo>
                      <a:pt x="3183" y="519"/>
                    </a:lnTo>
                    <a:lnTo>
                      <a:pt x="3265" y="541"/>
                    </a:lnTo>
                    <a:lnTo>
                      <a:pt x="3354" y="566"/>
                    </a:lnTo>
                    <a:lnTo>
                      <a:pt x="3445" y="589"/>
                    </a:lnTo>
                    <a:lnTo>
                      <a:pt x="3539" y="611"/>
                    </a:lnTo>
                    <a:lnTo>
                      <a:pt x="3637" y="631"/>
                    </a:lnTo>
                    <a:lnTo>
                      <a:pt x="3737" y="650"/>
                    </a:lnTo>
                    <a:lnTo>
                      <a:pt x="3838" y="667"/>
                    </a:lnTo>
                    <a:lnTo>
                      <a:pt x="3941" y="681"/>
                    </a:lnTo>
                    <a:lnTo>
                      <a:pt x="4046" y="692"/>
                    </a:lnTo>
                    <a:lnTo>
                      <a:pt x="4150" y="700"/>
                    </a:lnTo>
                    <a:lnTo>
                      <a:pt x="4255" y="704"/>
                    </a:lnTo>
                    <a:lnTo>
                      <a:pt x="4361" y="706"/>
                    </a:lnTo>
                    <a:lnTo>
                      <a:pt x="4466" y="702"/>
                    </a:lnTo>
                    <a:lnTo>
                      <a:pt x="4569" y="693"/>
                    </a:lnTo>
                    <a:lnTo>
                      <a:pt x="4672" y="681"/>
                    </a:lnTo>
                    <a:lnTo>
                      <a:pt x="4773" y="664"/>
                    </a:lnTo>
                    <a:lnTo>
                      <a:pt x="4873" y="639"/>
                    </a:lnTo>
                    <a:lnTo>
                      <a:pt x="4969" y="611"/>
                    </a:lnTo>
                    <a:lnTo>
                      <a:pt x="5063" y="575"/>
                    </a:lnTo>
                    <a:lnTo>
                      <a:pt x="5154" y="53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1"/>
              <p:cNvSpPr>
                <a:spLocks/>
              </p:cNvSpPr>
              <p:nvPr/>
            </p:nvSpPr>
            <p:spPr bwMode="auto">
              <a:xfrm>
                <a:off x="557213" y="3803651"/>
                <a:ext cx="8189913" cy="1214438"/>
              </a:xfrm>
              <a:custGeom>
                <a:avLst/>
                <a:gdLst>
                  <a:gd name="T0" fmla="*/ 2 w 5159"/>
                  <a:gd name="T1" fmla="*/ 764 h 765"/>
                  <a:gd name="T2" fmla="*/ 12 w 5159"/>
                  <a:gd name="T3" fmla="*/ 744 h 765"/>
                  <a:gd name="T4" fmla="*/ 33 w 5159"/>
                  <a:gd name="T5" fmla="*/ 709 h 765"/>
                  <a:gd name="T6" fmla="*/ 66 w 5159"/>
                  <a:gd name="T7" fmla="*/ 660 h 765"/>
                  <a:gd name="T8" fmla="*/ 112 w 5159"/>
                  <a:gd name="T9" fmla="*/ 599 h 765"/>
                  <a:gd name="T10" fmla="*/ 169 w 5159"/>
                  <a:gd name="T11" fmla="*/ 531 h 765"/>
                  <a:gd name="T12" fmla="*/ 239 w 5159"/>
                  <a:gd name="T13" fmla="*/ 458 h 765"/>
                  <a:gd name="T14" fmla="*/ 323 w 5159"/>
                  <a:gd name="T15" fmla="*/ 381 h 765"/>
                  <a:gd name="T16" fmla="*/ 420 w 5159"/>
                  <a:gd name="T17" fmla="*/ 304 h 765"/>
                  <a:gd name="T18" fmla="*/ 530 w 5159"/>
                  <a:gd name="T19" fmla="*/ 231 h 765"/>
                  <a:gd name="T20" fmla="*/ 656 w 5159"/>
                  <a:gd name="T21" fmla="*/ 162 h 765"/>
                  <a:gd name="T22" fmla="*/ 796 w 5159"/>
                  <a:gd name="T23" fmla="*/ 103 h 765"/>
                  <a:gd name="T24" fmla="*/ 949 w 5159"/>
                  <a:gd name="T25" fmla="*/ 54 h 765"/>
                  <a:gd name="T26" fmla="*/ 1120 w 5159"/>
                  <a:gd name="T27" fmla="*/ 21 h 765"/>
                  <a:gd name="T28" fmla="*/ 1307 w 5159"/>
                  <a:gd name="T29" fmla="*/ 2 h 765"/>
                  <a:gd name="T30" fmla="*/ 1510 w 5159"/>
                  <a:gd name="T31" fmla="*/ 3 h 765"/>
                  <a:gd name="T32" fmla="*/ 1730 w 5159"/>
                  <a:gd name="T33" fmla="*/ 28 h 765"/>
                  <a:gd name="T34" fmla="*/ 1967 w 5159"/>
                  <a:gd name="T35" fmla="*/ 77 h 765"/>
                  <a:gd name="T36" fmla="*/ 2222 w 5159"/>
                  <a:gd name="T37" fmla="*/ 152 h 765"/>
                  <a:gd name="T38" fmla="*/ 2494 w 5159"/>
                  <a:gd name="T39" fmla="*/ 259 h 765"/>
                  <a:gd name="T40" fmla="*/ 2641 w 5159"/>
                  <a:gd name="T41" fmla="*/ 327 h 765"/>
                  <a:gd name="T42" fmla="*/ 2676 w 5159"/>
                  <a:gd name="T43" fmla="*/ 342 h 765"/>
                  <a:gd name="T44" fmla="*/ 2744 w 5159"/>
                  <a:gd name="T45" fmla="*/ 369 h 765"/>
                  <a:gd name="T46" fmla="*/ 2840 w 5159"/>
                  <a:gd name="T47" fmla="*/ 405 h 765"/>
                  <a:gd name="T48" fmla="*/ 2962 w 5159"/>
                  <a:gd name="T49" fmla="*/ 449 h 765"/>
                  <a:gd name="T50" fmla="*/ 3105 w 5159"/>
                  <a:gd name="T51" fmla="*/ 496 h 765"/>
                  <a:gd name="T52" fmla="*/ 3269 w 5159"/>
                  <a:gd name="T53" fmla="*/ 545 h 765"/>
                  <a:gd name="T54" fmla="*/ 3447 w 5159"/>
                  <a:gd name="T55" fmla="*/ 592 h 765"/>
                  <a:gd name="T56" fmla="*/ 3639 w 5159"/>
                  <a:gd name="T57" fmla="*/ 634 h 765"/>
                  <a:gd name="T58" fmla="*/ 3842 w 5159"/>
                  <a:gd name="T59" fmla="*/ 669 h 765"/>
                  <a:gd name="T60" fmla="*/ 4049 w 5159"/>
                  <a:gd name="T61" fmla="*/ 694 h 765"/>
                  <a:gd name="T62" fmla="*/ 4259 w 5159"/>
                  <a:gd name="T63" fmla="*/ 706 h 765"/>
                  <a:gd name="T64" fmla="*/ 4470 w 5159"/>
                  <a:gd name="T65" fmla="*/ 702 h 765"/>
                  <a:gd name="T66" fmla="*/ 4678 w 5159"/>
                  <a:gd name="T67" fmla="*/ 681 h 765"/>
                  <a:gd name="T68" fmla="*/ 4878 w 5159"/>
                  <a:gd name="T69" fmla="*/ 638 h 765"/>
                  <a:gd name="T70" fmla="*/ 5069 w 5159"/>
                  <a:gd name="T71" fmla="*/ 570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9" h="765">
                    <a:moveTo>
                      <a:pt x="0" y="765"/>
                    </a:moveTo>
                    <a:lnTo>
                      <a:pt x="2" y="764"/>
                    </a:lnTo>
                    <a:lnTo>
                      <a:pt x="5" y="757"/>
                    </a:lnTo>
                    <a:lnTo>
                      <a:pt x="12" y="744"/>
                    </a:lnTo>
                    <a:lnTo>
                      <a:pt x="21" y="729"/>
                    </a:lnTo>
                    <a:lnTo>
                      <a:pt x="33" y="709"/>
                    </a:lnTo>
                    <a:lnTo>
                      <a:pt x="49" y="687"/>
                    </a:lnTo>
                    <a:lnTo>
                      <a:pt x="66" y="660"/>
                    </a:lnTo>
                    <a:lnTo>
                      <a:pt x="89" y="631"/>
                    </a:lnTo>
                    <a:lnTo>
                      <a:pt x="112" y="599"/>
                    </a:lnTo>
                    <a:lnTo>
                      <a:pt x="139" y="566"/>
                    </a:lnTo>
                    <a:lnTo>
                      <a:pt x="169" y="531"/>
                    </a:lnTo>
                    <a:lnTo>
                      <a:pt x="202" y="494"/>
                    </a:lnTo>
                    <a:lnTo>
                      <a:pt x="239" y="458"/>
                    </a:lnTo>
                    <a:lnTo>
                      <a:pt x="279" y="419"/>
                    </a:lnTo>
                    <a:lnTo>
                      <a:pt x="323" y="381"/>
                    </a:lnTo>
                    <a:lnTo>
                      <a:pt x="370" y="342"/>
                    </a:lnTo>
                    <a:lnTo>
                      <a:pt x="420" y="304"/>
                    </a:lnTo>
                    <a:lnTo>
                      <a:pt x="473" y="267"/>
                    </a:lnTo>
                    <a:lnTo>
                      <a:pt x="530" y="231"/>
                    </a:lnTo>
                    <a:lnTo>
                      <a:pt x="592" y="196"/>
                    </a:lnTo>
                    <a:lnTo>
                      <a:pt x="656" y="162"/>
                    </a:lnTo>
                    <a:lnTo>
                      <a:pt x="724" y="131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3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1" y="110"/>
                    </a:lnTo>
                    <a:lnTo>
                      <a:pt x="2222" y="152"/>
                    </a:lnTo>
                    <a:lnTo>
                      <a:pt x="2354" y="203"/>
                    </a:lnTo>
                    <a:lnTo>
                      <a:pt x="2494" y="259"/>
                    </a:lnTo>
                    <a:lnTo>
                      <a:pt x="2637" y="325"/>
                    </a:lnTo>
                    <a:lnTo>
                      <a:pt x="2641" y="327"/>
                    </a:lnTo>
                    <a:lnTo>
                      <a:pt x="2655" y="332"/>
                    </a:lnTo>
                    <a:lnTo>
                      <a:pt x="2676" y="342"/>
                    </a:lnTo>
                    <a:lnTo>
                      <a:pt x="2705" y="355"/>
                    </a:lnTo>
                    <a:lnTo>
                      <a:pt x="2744" y="369"/>
                    </a:lnTo>
                    <a:lnTo>
                      <a:pt x="2787" y="386"/>
                    </a:lnTo>
                    <a:lnTo>
                      <a:pt x="2840" y="405"/>
                    </a:lnTo>
                    <a:lnTo>
                      <a:pt x="2897" y="426"/>
                    </a:lnTo>
                    <a:lnTo>
                      <a:pt x="2962" y="449"/>
                    </a:lnTo>
                    <a:lnTo>
                      <a:pt x="3030" y="472"/>
                    </a:lnTo>
                    <a:lnTo>
                      <a:pt x="3105" y="496"/>
                    </a:lnTo>
                    <a:lnTo>
                      <a:pt x="3185" y="521"/>
                    </a:lnTo>
                    <a:lnTo>
                      <a:pt x="3269" y="545"/>
                    </a:lnTo>
                    <a:lnTo>
                      <a:pt x="3356" y="568"/>
                    </a:lnTo>
                    <a:lnTo>
                      <a:pt x="3447" y="592"/>
                    </a:lnTo>
                    <a:lnTo>
                      <a:pt x="3541" y="613"/>
                    </a:lnTo>
                    <a:lnTo>
                      <a:pt x="3639" y="634"/>
                    </a:lnTo>
                    <a:lnTo>
                      <a:pt x="3739" y="652"/>
                    </a:lnTo>
                    <a:lnTo>
                      <a:pt x="3842" y="669"/>
                    </a:lnTo>
                    <a:lnTo>
                      <a:pt x="3945" y="683"/>
                    </a:lnTo>
                    <a:lnTo>
                      <a:pt x="4049" y="694"/>
                    </a:lnTo>
                    <a:lnTo>
                      <a:pt x="4154" y="702"/>
                    </a:lnTo>
                    <a:lnTo>
                      <a:pt x="4259" y="706"/>
                    </a:lnTo>
                    <a:lnTo>
                      <a:pt x="4365" y="706"/>
                    </a:lnTo>
                    <a:lnTo>
                      <a:pt x="4470" y="702"/>
                    </a:lnTo>
                    <a:lnTo>
                      <a:pt x="4575" y="694"/>
                    </a:lnTo>
                    <a:lnTo>
                      <a:pt x="4678" y="681"/>
                    </a:lnTo>
                    <a:lnTo>
                      <a:pt x="4779" y="662"/>
                    </a:lnTo>
                    <a:lnTo>
                      <a:pt x="4878" y="638"/>
                    </a:lnTo>
                    <a:lnTo>
                      <a:pt x="4974" y="606"/>
                    </a:lnTo>
                    <a:lnTo>
                      <a:pt x="5069" y="570"/>
                    </a:lnTo>
                    <a:lnTo>
                      <a:pt x="5159" y="52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>
                <a:off x="554038" y="3833814"/>
                <a:ext cx="8199438" cy="1217613"/>
              </a:xfrm>
              <a:custGeom>
                <a:avLst/>
                <a:gdLst>
                  <a:gd name="T0" fmla="*/ 2 w 5165"/>
                  <a:gd name="T1" fmla="*/ 766 h 767"/>
                  <a:gd name="T2" fmla="*/ 12 w 5165"/>
                  <a:gd name="T3" fmla="*/ 746 h 767"/>
                  <a:gd name="T4" fmla="*/ 33 w 5165"/>
                  <a:gd name="T5" fmla="*/ 710 h 767"/>
                  <a:gd name="T6" fmla="*/ 68 w 5165"/>
                  <a:gd name="T7" fmla="*/ 661 h 767"/>
                  <a:gd name="T8" fmla="*/ 112 w 5165"/>
                  <a:gd name="T9" fmla="*/ 601 h 767"/>
                  <a:gd name="T10" fmla="*/ 169 w 5165"/>
                  <a:gd name="T11" fmla="*/ 531 h 767"/>
                  <a:gd name="T12" fmla="*/ 239 w 5165"/>
                  <a:gd name="T13" fmla="*/ 458 h 767"/>
                  <a:gd name="T14" fmla="*/ 323 w 5165"/>
                  <a:gd name="T15" fmla="*/ 381 h 767"/>
                  <a:gd name="T16" fmla="*/ 421 w 5165"/>
                  <a:gd name="T17" fmla="*/ 304 h 767"/>
                  <a:gd name="T18" fmla="*/ 531 w 5165"/>
                  <a:gd name="T19" fmla="*/ 231 h 767"/>
                  <a:gd name="T20" fmla="*/ 656 w 5165"/>
                  <a:gd name="T21" fmla="*/ 163 h 767"/>
                  <a:gd name="T22" fmla="*/ 796 w 5165"/>
                  <a:gd name="T23" fmla="*/ 103 h 767"/>
                  <a:gd name="T24" fmla="*/ 951 w 5165"/>
                  <a:gd name="T25" fmla="*/ 54 h 767"/>
                  <a:gd name="T26" fmla="*/ 1121 w 5165"/>
                  <a:gd name="T27" fmla="*/ 21 h 767"/>
                  <a:gd name="T28" fmla="*/ 1307 w 5165"/>
                  <a:gd name="T29" fmla="*/ 2 h 767"/>
                  <a:gd name="T30" fmla="*/ 1510 w 5165"/>
                  <a:gd name="T31" fmla="*/ 4 h 767"/>
                  <a:gd name="T32" fmla="*/ 1730 w 5165"/>
                  <a:gd name="T33" fmla="*/ 28 h 767"/>
                  <a:gd name="T34" fmla="*/ 1967 w 5165"/>
                  <a:gd name="T35" fmla="*/ 77 h 767"/>
                  <a:gd name="T36" fmla="*/ 2222 w 5165"/>
                  <a:gd name="T37" fmla="*/ 154 h 767"/>
                  <a:gd name="T38" fmla="*/ 2494 w 5165"/>
                  <a:gd name="T39" fmla="*/ 261 h 767"/>
                  <a:gd name="T40" fmla="*/ 2643 w 5165"/>
                  <a:gd name="T41" fmla="*/ 329 h 767"/>
                  <a:gd name="T42" fmla="*/ 2678 w 5165"/>
                  <a:gd name="T43" fmla="*/ 343 h 767"/>
                  <a:gd name="T44" fmla="*/ 2744 w 5165"/>
                  <a:gd name="T45" fmla="*/ 371 h 767"/>
                  <a:gd name="T46" fmla="*/ 2842 w 5165"/>
                  <a:gd name="T47" fmla="*/ 407 h 767"/>
                  <a:gd name="T48" fmla="*/ 2962 w 5165"/>
                  <a:gd name="T49" fmla="*/ 451 h 767"/>
                  <a:gd name="T50" fmla="*/ 3107 w 5165"/>
                  <a:gd name="T51" fmla="*/ 498 h 767"/>
                  <a:gd name="T52" fmla="*/ 3271 w 5165"/>
                  <a:gd name="T53" fmla="*/ 547 h 767"/>
                  <a:gd name="T54" fmla="*/ 3451 w 5165"/>
                  <a:gd name="T55" fmla="*/ 594 h 767"/>
                  <a:gd name="T56" fmla="*/ 3643 w 5165"/>
                  <a:gd name="T57" fmla="*/ 636 h 767"/>
                  <a:gd name="T58" fmla="*/ 3844 w 5165"/>
                  <a:gd name="T59" fmla="*/ 671 h 767"/>
                  <a:gd name="T60" fmla="*/ 4053 w 5165"/>
                  <a:gd name="T61" fmla="*/ 696 h 767"/>
                  <a:gd name="T62" fmla="*/ 4264 w 5165"/>
                  <a:gd name="T63" fmla="*/ 708 h 767"/>
                  <a:gd name="T64" fmla="*/ 4474 w 5165"/>
                  <a:gd name="T65" fmla="*/ 703 h 767"/>
                  <a:gd name="T66" fmla="*/ 4681 w 5165"/>
                  <a:gd name="T67" fmla="*/ 680 h 767"/>
                  <a:gd name="T68" fmla="*/ 4884 w 5165"/>
                  <a:gd name="T69" fmla="*/ 634 h 767"/>
                  <a:gd name="T70" fmla="*/ 5074 w 5165"/>
                  <a:gd name="T71" fmla="*/ 565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65" h="767">
                    <a:moveTo>
                      <a:pt x="0" y="767"/>
                    </a:moveTo>
                    <a:lnTo>
                      <a:pt x="2" y="766"/>
                    </a:lnTo>
                    <a:lnTo>
                      <a:pt x="5" y="759"/>
                    </a:lnTo>
                    <a:lnTo>
                      <a:pt x="12" y="746"/>
                    </a:lnTo>
                    <a:lnTo>
                      <a:pt x="21" y="731"/>
                    </a:lnTo>
                    <a:lnTo>
                      <a:pt x="33" y="710"/>
                    </a:lnTo>
                    <a:lnTo>
                      <a:pt x="49" y="687"/>
                    </a:lnTo>
                    <a:lnTo>
                      <a:pt x="68" y="661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6"/>
                    </a:lnTo>
                    <a:lnTo>
                      <a:pt x="169" y="531"/>
                    </a:lnTo>
                    <a:lnTo>
                      <a:pt x="203" y="495"/>
                    </a:lnTo>
                    <a:lnTo>
                      <a:pt x="239" y="458"/>
                    </a:lnTo>
                    <a:lnTo>
                      <a:pt x="279" y="420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4"/>
                    </a:lnTo>
                    <a:lnTo>
                      <a:pt x="473" y="267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6" y="163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1" y="54"/>
                    </a:lnTo>
                    <a:lnTo>
                      <a:pt x="1033" y="35"/>
                    </a:lnTo>
                    <a:lnTo>
                      <a:pt x="1121" y="21"/>
                    </a:lnTo>
                    <a:lnTo>
                      <a:pt x="1213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4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6" y="203"/>
                    </a:lnTo>
                    <a:lnTo>
                      <a:pt x="2494" y="261"/>
                    </a:lnTo>
                    <a:lnTo>
                      <a:pt x="2637" y="325"/>
                    </a:lnTo>
                    <a:lnTo>
                      <a:pt x="2643" y="329"/>
                    </a:lnTo>
                    <a:lnTo>
                      <a:pt x="2655" y="334"/>
                    </a:lnTo>
                    <a:lnTo>
                      <a:pt x="2678" y="343"/>
                    </a:lnTo>
                    <a:lnTo>
                      <a:pt x="2707" y="355"/>
                    </a:lnTo>
                    <a:lnTo>
                      <a:pt x="2744" y="371"/>
                    </a:lnTo>
                    <a:lnTo>
                      <a:pt x="2789" y="388"/>
                    </a:lnTo>
                    <a:lnTo>
                      <a:pt x="2842" y="407"/>
                    </a:lnTo>
                    <a:lnTo>
                      <a:pt x="2899" y="428"/>
                    </a:lnTo>
                    <a:lnTo>
                      <a:pt x="2962" y="451"/>
                    </a:lnTo>
                    <a:lnTo>
                      <a:pt x="3032" y="475"/>
                    </a:lnTo>
                    <a:lnTo>
                      <a:pt x="3107" y="498"/>
                    </a:lnTo>
                    <a:lnTo>
                      <a:pt x="3187" y="523"/>
                    </a:lnTo>
                    <a:lnTo>
                      <a:pt x="3271" y="547"/>
                    </a:lnTo>
                    <a:lnTo>
                      <a:pt x="3358" y="572"/>
                    </a:lnTo>
                    <a:lnTo>
                      <a:pt x="3451" y="594"/>
                    </a:lnTo>
                    <a:lnTo>
                      <a:pt x="3545" y="617"/>
                    </a:lnTo>
                    <a:lnTo>
                      <a:pt x="3643" y="636"/>
                    </a:lnTo>
                    <a:lnTo>
                      <a:pt x="3742" y="655"/>
                    </a:lnTo>
                    <a:lnTo>
                      <a:pt x="3844" y="671"/>
                    </a:lnTo>
                    <a:lnTo>
                      <a:pt x="3948" y="685"/>
                    </a:lnTo>
                    <a:lnTo>
                      <a:pt x="4053" y="696"/>
                    </a:lnTo>
                    <a:lnTo>
                      <a:pt x="4158" y="704"/>
                    </a:lnTo>
                    <a:lnTo>
                      <a:pt x="4264" y="708"/>
                    </a:lnTo>
                    <a:lnTo>
                      <a:pt x="4369" y="708"/>
                    </a:lnTo>
                    <a:lnTo>
                      <a:pt x="4474" y="703"/>
                    </a:lnTo>
                    <a:lnTo>
                      <a:pt x="4578" y="694"/>
                    </a:lnTo>
                    <a:lnTo>
                      <a:pt x="4681" y="680"/>
                    </a:lnTo>
                    <a:lnTo>
                      <a:pt x="4784" y="661"/>
                    </a:lnTo>
                    <a:lnTo>
                      <a:pt x="4884" y="634"/>
                    </a:lnTo>
                    <a:lnTo>
                      <a:pt x="4980" y="603"/>
                    </a:lnTo>
                    <a:lnTo>
                      <a:pt x="5074" y="565"/>
                    </a:lnTo>
                    <a:lnTo>
                      <a:pt x="5165" y="52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3"/>
              <p:cNvSpPr>
                <a:spLocks/>
              </p:cNvSpPr>
              <p:nvPr/>
            </p:nvSpPr>
            <p:spPr bwMode="auto">
              <a:xfrm>
                <a:off x="550863" y="3863976"/>
                <a:ext cx="8207375" cy="1220788"/>
              </a:xfrm>
              <a:custGeom>
                <a:avLst/>
                <a:gdLst>
                  <a:gd name="T0" fmla="*/ 2 w 5170"/>
                  <a:gd name="T1" fmla="*/ 766 h 769"/>
                  <a:gd name="T2" fmla="*/ 13 w 5170"/>
                  <a:gd name="T3" fmla="*/ 747 h 769"/>
                  <a:gd name="T4" fmla="*/ 35 w 5170"/>
                  <a:gd name="T5" fmla="*/ 712 h 769"/>
                  <a:gd name="T6" fmla="*/ 68 w 5170"/>
                  <a:gd name="T7" fmla="*/ 663 h 769"/>
                  <a:gd name="T8" fmla="*/ 112 w 5170"/>
                  <a:gd name="T9" fmla="*/ 601 h 769"/>
                  <a:gd name="T10" fmla="*/ 170 w 5170"/>
                  <a:gd name="T11" fmla="*/ 533 h 769"/>
                  <a:gd name="T12" fmla="*/ 241 w 5170"/>
                  <a:gd name="T13" fmla="*/ 458 h 769"/>
                  <a:gd name="T14" fmla="*/ 323 w 5170"/>
                  <a:gd name="T15" fmla="*/ 381 h 769"/>
                  <a:gd name="T16" fmla="*/ 421 w 5170"/>
                  <a:gd name="T17" fmla="*/ 306 h 769"/>
                  <a:gd name="T18" fmla="*/ 531 w 5170"/>
                  <a:gd name="T19" fmla="*/ 231 h 769"/>
                  <a:gd name="T20" fmla="*/ 657 w 5170"/>
                  <a:gd name="T21" fmla="*/ 163 h 769"/>
                  <a:gd name="T22" fmla="*/ 796 w 5170"/>
                  <a:gd name="T23" fmla="*/ 103 h 769"/>
                  <a:gd name="T24" fmla="*/ 952 w 5170"/>
                  <a:gd name="T25" fmla="*/ 55 h 769"/>
                  <a:gd name="T26" fmla="*/ 1123 w 5170"/>
                  <a:gd name="T27" fmla="*/ 21 h 769"/>
                  <a:gd name="T28" fmla="*/ 1308 w 5170"/>
                  <a:gd name="T29" fmla="*/ 2 h 769"/>
                  <a:gd name="T30" fmla="*/ 1512 w 5170"/>
                  <a:gd name="T31" fmla="*/ 4 h 769"/>
                  <a:gd name="T32" fmla="*/ 1732 w 5170"/>
                  <a:gd name="T33" fmla="*/ 28 h 769"/>
                  <a:gd name="T34" fmla="*/ 1967 w 5170"/>
                  <a:gd name="T35" fmla="*/ 77 h 769"/>
                  <a:gd name="T36" fmla="*/ 2222 w 5170"/>
                  <a:gd name="T37" fmla="*/ 154 h 769"/>
                  <a:gd name="T38" fmla="*/ 2495 w 5170"/>
                  <a:gd name="T39" fmla="*/ 261 h 769"/>
                  <a:gd name="T40" fmla="*/ 2643 w 5170"/>
                  <a:gd name="T41" fmla="*/ 329 h 769"/>
                  <a:gd name="T42" fmla="*/ 2678 w 5170"/>
                  <a:gd name="T43" fmla="*/ 345 h 769"/>
                  <a:gd name="T44" fmla="*/ 2746 w 5170"/>
                  <a:gd name="T45" fmla="*/ 373 h 769"/>
                  <a:gd name="T46" fmla="*/ 2842 w 5170"/>
                  <a:gd name="T47" fmla="*/ 409 h 769"/>
                  <a:gd name="T48" fmla="*/ 2964 w 5170"/>
                  <a:gd name="T49" fmla="*/ 453 h 769"/>
                  <a:gd name="T50" fmla="*/ 3109 w 5170"/>
                  <a:gd name="T51" fmla="*/ 502 h 769"/>
                  <a:gd name="T52" fmla="*/ 3273 w 5170"/>
                  <a:gd name="T53" fmla="*/ 551 h 769"/>
                  <a:gd name="T54" fmla="*/ 3453 w 5170"/>
                  <a:gd name="T55" fmla="*/ 598 h 769"/>
                  <a:gd name="T56" fmla="*/ 3645 w 5170"/>
                  <a:gd name="T57" fmla="*/ 640 h 769"/>
                  <a:gd name="T58" fmla="*/ 3847 w 5170"/>
                  <a:gd name="T59" fmla="*/ 675 h 769"/>
                  <a:gd name="T60" fmla="*/ 4057 w 5170"/>
                  <a:gd name="T61" fmla="*/ 698 h 769"/>
                  <a:gd name="T62" fmla="*/ 4268 w 5170"/>
                  <a:gd name="T63" fmla="*/ 710 h 769"/>
                  <a:gd name="T64" fmla="*/ 4479 w 5170"/>
                  <a:gd name="T65" fmla="*/ 703 h 769"/>
                  <a:gd name="T66" fmla="*/ 4687 w 5170"/>
                  <a:gd name="T67" fmla="*/ 678 h 769"/>
                  <a:gd name="T68" fmla="*/ 4888 w 5170"/>
                  <a:gd name="T69" fmla="*/ 631 h 769"/>
                  <a:gd name="T70" fmla="*/ 5080 w 5170"/>
                  <a:gd name="T71" fmla="*/ 561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0" h="769">
                    <a:moveTo>
                      <a:pt x="0" y="769"/>
                    </a:moveTo>
                    <a:lnTo>
                      <a:pt x="2" y="766"/>
                    </a:lnTo>
                    <a:lnTo>
                      <a:pt x="6" y="759"/>
                    </a:lnTo>
                    <a:lnTo>
                      <a:pt x="13" y="747"/>
                    </a:lnTo>
                    <a:lnTo>
                      <a:pt x="21" y="731"/>
                    </a:lnTo>
                    <a:lnTo>
                      <a:pt x="35" y="712"/>
                    </a:lnTo>
                    <a:lnTo>
                      <a:pt x="49" y="689"/>
                    </a:lnTo>
                    <a:lnTo>
                      <a:pt x="68" y="663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8"/>
                    </a:lnTo>
                    <a:lnTo>
                      <a:pt x="170" y="533"/>
                    </a:lnTo>
                    <a:lnTo>
                      <a:pt x="205" y="497"/>
                    </a:lnTo>
                    <a:lnTo>
                      <a:pt x="241" y="458"/>
                    </a:lnTo>
                    <a:lnTo>
                      <a:pt x="280" y="421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6"/>
                    </a:lnTo>
                    <a:lnTo>
                      <a:pt x="473" y="268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7" y="163"/>
                    </a:lnTo>
                    <a:lnTo>
                      <a:pt x="725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2" y="55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3" y="9"/>
                    </a:lnTo>
                    <a:lnTo>
                      <a:pt x="1308" y="2"/>
                    </a:lnTo>
                    <a:lnTo>
                      <a:pt x="1407" y="0"/>
                    </a:lnTo>
                    <a:lnTo>
                      <a:pt x="1512" y="4"/>
                    </a:lnTo>
                    <a:lnTo>
                      <a:pt x="1618" y="13"/>
                    </a:lnTo>
                    <a:lnTo>
                      <a:pt x="1732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7" y="203"/>
                    </a:lnTo>
                    <a:lnTo>
                      <a:pt x="2495" y="261"/>
                    </a:lnTo>
                    <a:lnTo>
                      <a:pt x="2638" y="327"/>
                    </a:lnTo>
                    <a:lnTo>
                      <a:pt x="2643" y="329"/>
                    </a:lnTo>
                    <a:lnTo>
                      <a:pt x="2657" y="336"/>
                    </a:lnTo>
                    <a:lnTo>
                      <a:pt x="2678" y="345"/>
                    </a:lnTo>
                    <a:lnTo>
                      <a:pt x="2708" y="357"/>
                    </a:lnTo>
                    <a:lnTo>
                      <a:pt x="2746" y="373"/>
                    </a:lnTo>
                    <a:lnTo>
                      <a:pt x="2791" y="390"/>
                    </a:lnTo>
                    <a:lnTo>
                      <a:pt x="2842" y="409"/>
                    </a:lnTo>
                    <a:lnTo>
                      <a:pt x="2900" y="430"/>
                    </a:lnTo>
                    <a:lnTo>
                      <a:pt x="2964" y="453"/>
                    </a:lnTo>
                    <a:lnTo>
                      <a:pt x="3034" y="477"/>
                    </a:lnTo>
                    <a:lnTo>
                      <a:pt x="3109" y="502"/>
                    </a:lnTo>
                    <a:lnTo>
                      <a:pt x="3189" y="526"/>
                    </a:lnTo>
                    <a:lnTo>
                      <a:pt x="3273" y="551"/>
                    </a:lnTo>
                    <a:lnTo>
                      <a:pt x="3360" y="574"/>
                    </a:lnTo>
                    <a:lnTo>
                      <a:pt x="3453" y="598"/>
                    </a:lnTo>
                    <a:lnTo>
                      <a:pt x="3547" y="619"/>
                    </a:lnTo>
                    <a:lnTo>
                      <a:pt x="3645" y="640"/>
                    </a:lnTo>
                    <a:lnTo>
                      <a:pt x="3746" y="657"/>
                    </a:lnTo>
                    <a:lnTo>
                      <a:pt x="3847" y="675"/>
                    </a:lnTo>
                    <a:lnTo>
                      <a:pt x="3952" y="687"/>
                    </a:lnTo>
                    <a:lnTo>
                      <a:pt x="4057" y="698"/>
                    </a:lnTo>
                    <a:lnTo>
                      <a:pt x="4162" y="706"/>
                    </a:lnTo>
                    <a:lnTo>
                      <a:pt x="4268" y="710"/>
                    </a:lnTo>
                    <a:lnTo>
                      <a:pt x="4373" y="708"/>
                    </a:lnTo>
                    <a:lnTo>
                      <a:pt x="4479" y="703"/>
                    </a:lnTo>
                    <a:lnTo>
                      <a:pt x="4584" y="694"/>
                    </a:lnTo>
                    <a:lnTo>
                      <a:pt x="4687" y="678"/>
                    </a:lnTo>
                    <a:lnTo>
                      <a:pt x="4788" y="659"/>
                    </a:lnTo>
                    <a:lnTo>
                      <a:pt x="4888" y="631"/>
                    </a:lnTo>
                    <a:lnTo>
                      <a:pt x="4985" y="600"/>
                    </a:lnTo>
                    <a:lnTo>
                      <a:pt x="5080" y="561"/>
                    </a:lnTo>
                    <a:lnTo>
                      <a:pt x="5170" y="51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549276" y="3895726"/>
                <a:ext cx="8215313" cy="1222375"/>
              </a:xfrm>
              <a:custGeom>
                <a:avLst/>
                <a:gdLst>
                  <a:gd name="T0" fmla="*/ 1 w 5175"/>
                  <a:gd name="T1" fmla="*/ 767 h 770"/>
                  <a:gd name="T2" fmla="*/ 12 w 5175"/>
                  <a:gd name="T3" fmla="*/ 747 h 770"/>
                  <a:gd name="T4" fmla="*/ 35 w 5175"/>
                  <a:gd name="T5" fmla="*/ 713 h 770"/>
                  <a:gd name="T6" fmla="*/ 68 w 5175"/>
                  <a:gd name="T7" fmla="*/ 662 h 770"/>
                  <a:gd name="T8" fmla="*/ 111 w 5175"/>
                  <a:gd name="T9" fmla="*/ 602 h 770"/>
                  <a:gd name="T10" fmla="*/ 169 w 5175"/>
                  <a:gd name="T11" fmla="*/ 533 h 770"/>
                  <a:gd name="T12" fmla="*/ 240 w 5175"/>
                  <a:gd name="T13" fmla="*/ 459 h 770"/>
                  <a:gd name="T14" fmla="*/ 323 w 5175"/>
                  <a:gd name="T15" fmla="*/ 382 h 770"/>
                  <a:gd name="T16" fmla="*/ 420 w 5175"/>
                  <a:gd name="T17" fmla="*/ 305 h 770"/>
                  <a:gd name="T18" fmla="*/ 530 w 5175"/>
                  <a:gd name="T19" fmla="*/ 232 h 770"/>
                  <a:gd name="T20" fmla="*/ 656 w 5175"/>
                  <a:gd name="T21" fmla="*/ 162 h 770"/>
                  <a:gd name="T22" fmla="*/ 796 w 5175"/>
                  <a:gd name="T23" fmla="*/ 103 h 770"/>
                  <a:gd name="T24" fmla="*/ 951 w 5175"/>
                  <a:gd name="T25" fmla="*/ 54 h 770"/>
                  <a:gd name="T26" fmla="*/ 1122 w 5175"/>
                  <a:gd name="T27" fmla="*/ 21 h 770"/>
                  <a:gd name="T28" fmla="*/ 1309 w 5175"/>
                  <a:gd name="T29" fmla="*/ 1 h 770"/>
                  <a:gd name="T30" fmla="*/ 1511 w 5175"/>
                  <a:gd name="T31" fmla="*/ 3 h 770"/>
                  <a:gd name="T32" fmla="*/ 1731 w 5175"/>
                  <a:gd name="T33" fmla="*/ 28 h 770"/>
                  <a:gd name="T34" fmla="*/ 1968 w 5175"/>
                  <a:gd name="T35" fmla="*/ 76 h 770"/>
                  <a:gd name="T36" fmla="*/ 2223 w 5175"/>
                  <a:gd name="T37" fmla="*/ 153 h 770"/>
                  <a:gd name="T38" fmla="*/ 2496 w 5175"/>
                  <a:gd name="T39" fmla="*/ 262 h 770"/>
                  <a:gd name="T40" fmla="*/ 2642 w 5175"/>
                  <a:gd name="T41" fmla="*/ 330 h 770"/>
                  <a:gd name="T42" fmla="*/ 2679 w 5175"/>
                  <a:gd name="T43" fmla="*/ 346 h 770"/>
                  <a:gd name="T44" fmla="*/ 2745 w 5175"/>
                  <a:gd name="T45" fmla="*/ 374 h 770"/>
                  <a:gd name="T46" fmla="*/ 2843 w 5175"/>
                  <a:gd name="T47" fmla="*/ 410 h 770"/>
                  <a:gd name="T48" fmla="*/ 2965 w 5175"/>
                  <a:gd name="T49" fmla="*/ 454 h 770"/>
                  <a:gd name="T50" fmla="*/ 3110 w 5175"/>
                  <a:gd name="T51" fmla="*/ 503 h 770"/>
                  <a:gd name="T52" fmla="*/ 3274 w 5175"/>
                  <a:gd name="T53" fmla="*/ 552 h 770"/>
                  <a:gd name="T54" fmla="*/ 3454 w 5175"/>
                  <a:gd name="T55" fmla="*/ 599 h 770"/>
                  <a:gd name="T56" fmla="*/ 3648 w 5175"/>
                  <a:gd name="T57" fmla="*/ 641 h 770"/>
                  <a:gd name="T58" fmla="*/ 3850 w 5175"/>
                  <a:gd name="T59" fmla="*/ 676 h 770"/>
                  <a:gd name="T60" fmla="*/ 4060 w 5175"/>
                  <a:gd name="T61" fmla="*/ 700 h 770"/>
                  <a:gd name="T62" fmla="*/ 4271 w 5175"/>
                  <a:gd name="T63" fmla="*/ 709 h 770"/>
                  <a:gd name="T64" fmla="*/ 4482 w 5175"/>
                  <a:gd name="T65" fmla="*/ 702 h 770"/>
                  <a:gd name="T66" fmla="*/ 4691 w 5175"/>
                  <a:gd name="T67" fmla="*/ 678 h 770"/>
                  <a:gd name="T68" fmla="*/ 4892 w 5175"/>
                  <a:gd name="T69" fmla="*/ 629 h 770"/>
                  <a:gd name="T70" fmla="*/ 5084 w 5175"/>
                  <a:gd name="T71" fmla="*/ 555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5" h="770">
                    <a:moveTo>
                      <a:pt x="0" y="770"/>
                    </a:moveTo>
                    <a:lnTo>
                      <a:pt x="1" y="767"/>
                    </a:lnTo>
                    <a:lnTo>
                      <a:pt x="5" y="760"/>
                    </a:lnTo>
                    <a:lnTo>
                      <a:pt x="12" y="747"/>
                    </a:lnTo>
                    <a:lnTo>
                      <a:pt x="22" y="732"/>
                    </a:lnTo>
                    <a:lnTo>
                      <a:pt x="35" y="713"/>
                    </a:lnTo>
                    <a:lnTo>
                      <a:pt x="48" y="688"/>
                    </a:lnTo>
                    <a:lnTo>
                      <a:pt x="68" y="662"/>
                    </a:lnTo>
                    <a:lnTo>
                      <a:pt x="89" y="634"/>
                    </a:lnTo>
                    <a:lnTo>
                      <a:pt x="111" y="602"/>
                    </a:lnTo>
                    <a:lnTo>
                      <a:pt x="139" y="568"/>
                    </a:lnTo>
                    <a:lnTo>
                      <a:pt x="169" y="533"/>
                    </a:lnTo>
                    <a:lnTo>
                      <a:pt x="204" y="496"/>
                    </a:lnTo>
                    <a:lnTo>
                      <a:pt x="240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0" y="305"/>
                    </a:lnTo>
                    <a:lnTo>
                      <a:pt x="474" y="267"/>
                    </a:lnTo>
                    <a:lnTo>
                      <a:pt x="530" y="232"/>
                    </a:lnTo>
                    <a:lnTo>
                      <a:pt x="591" y="197"/>
                    </a:lnTo>
                    <a:lnTo>
                      <a:pt x="656" y="162"/>
                    </a:lnTo>
                    <a:lnTo>
                      <a:pt x="724" y="132"/>
                    </a:lnTo>
                    <a:lnTo>
                      <a:pt x="796" y="103"/>
                    </a:lnTo>
                    <a:lnTo>
                      <a:pt x="871" y="76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8"/>
                    </a:lnTo>
                    <a:lnTo>
                      <a:pt x="1309" y="1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19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8" y="76"/>
                    </a:lnTo>
                    <a:lnTo>
                      <a:pt x="2092" y="111"/>
                    </a:lnTo>
                    <a:lnTo>
                      <a:pt x="2223" y="153"/>
                    </a:lnTo>
                    <a:lnTo>
                      <a:pt x="2356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2" y="330"/>
                    </a:lnTo>
                    <a:lnTo>
                      <a:pt x="2656" y="335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5" y="374"/>
                    </a:lnTo>
                    <a:lnTo>
                      <a:pt x="2791" y="391"/>
                    </a:lnTo>
                    <a:lnTo>
                      <a:pt x="2843" y="410"/>
                    </a:lnTo>
                    <a:lnTo>
                      <a:pt x="2901" y="431"/>
                    </a:lnTo>
                    <a:lnTo>
                      <a:pt x="2965" y="454"/>
                    </a:lnTo>
                    <a:lnTo>
                      <a:pt x="3035" y="478"/>
                    </a:lnTo>
                    <a:lnTo>
                      <a:pt x="3110" y="503"/>
                    </a:lnTo>
                    <a:lnTo>
                      <a:pt x="3190" y="527"/>
                    </a:lnTo>
                    <a:lnTo>
                      <a:pt x="3274" y="552"/>
                    </a:lnTo>
                    <a:lnTo>
                      <a:pt x="3363" y="576"/>
                    </a:lnTo>
                    <a:lnTo>
                      <a:pt x="3454" y="599"/>
                    </a:lnTo>
                    <a:lnTo>
                      <a:pt x="3550" y="622"/>
                    </a:lnTo>
                    <a:lnTo>
                      <a:pt x="3648" y="641"/>
                    </a:lnTo>
                    <a:lnTo>
                      <a:pt x="3747" y="660"/>
                    </a:lnTo>
                    <a:lnTo>
                      <a:pt x="3850" y="676"/>
                    </a:lnTo>
                    <a:lnTo>
                      <a:pt x="3953" y="690"/>
                    </a:lnTo>
                    <a:lnTo>
                      <a:pt x="4060" y="700"/>
                    </a:lnTo>
                    <a:lnTo>
                      <a:pt x="4164" y="706"/>
                    </a:lnTo>
                    <a:lnTo>
                      <a:pt x="4271" y="709"/>
                    </a:lnTo>
                    <a:lnTo>
                      <a:pt x="4377" y="709"/>
                    </a:lnTo>
                    <a:lnTo>
                      <a:pt x="4482" y="702"/>
                    </a:lnTo>
                    <a:lnTo>
                      <a:pt x="4587" y="693"/>
                    </a:lnTo>
                    <a:lnTo>
                      <a:pt x="4691" y="678"/>
                    </a:lnTo>
                    <a:lnTo>
                      <a:pt x="4793" y="655"/>
                    </a:lnTo>
                    <a:lnTo>
                      <a:pt x="4892" y="629"/>
                    </a:lnTo>
                    <a:lnTo>
                      <a:pt x="4990" y="595"/>
                    </a:lnTo>
                    <a:lnTo>
                      <a:pt x="5084" y="555"/>
                    </a:lnTo>
                    <a:lnTo>
                      <a:pt x="5175" y="508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546101" y="3925889"/>
                <a:ext cx="8223250" cy="1222375"/>
              </a:xfrm>
              <a:custGeom>
                <a:avLst/>
                <a:gdLst>
                  <a:gd name="T0" fmla="*/ 2 w 5180"/>
                  <a:gd name="T1" fmla="*/ 769 h 770"/>
                  <a:gd name="T2" fmla="*/ 12 w 5180"/>
                  <a:gd name="T3" fmla="*/ 749 h 770"/>
                  <a:gd name="T4" fmla="*/ 35 w 5180"/>
                  <a:gd name="T5" fmla="*/ 713 h 770"/>
                  <a:gd name="T6" fmla="*/ 68 w 5180"/>
                  <a:gd name="T7" fmla="*/ 664 h 770"/>
                  <a:gd name="T8" fmla="*/ 113 w 5180"/>
                  <a:gd name="T9" fmla="*/ 603 h 770"/>
                  <a:gd name="T10" fmla="*/ 169 w 5180"/>
                  <a:gd name="T11" fmla="*/ 535 h 770"/>
                  <a:gd name="T12" fmla="*/ 241 w 5180"/>
                  <a:gd name="T13" fmla="*/ 459 h 770"/>
                  <a:gd name="T14" fmla="*/ 323 w 5180"/>
                  <a:gd name="T15" fmla="*/ 382 h 770"/>
                  <a:gd name="T16" fmla="*/ 421 w 5180"/>
                  <a:gd name="T17" fmla="*/ 306 h 770"/>
                  <a:gd name="T18" fmla="*/ 530 w 5180"/>
                  <a:gd name="T19" fmla="*/ 232 h 770"/>
                  <a:gd name="T20" fmla="*/ 656 w 5180"/>
                  <a:gd name="T21" fmla="*/ 164 h 770"/>
                  <a:gd name="T22" fmla="*/ 796 w 5180"/>
                  <a:gd name="T23" fmla="*/ 103 h 770"/>
                  <a:gd name="T24" fmla="*/ 951 w 5180"/>
                  <a:gd name="T25" fmla="*/ 54 h 770"/>
                  <a:gd name="T26" fmla="*/ 1122 w 5180"/>
                  <a:gd name="T27" fmla="*/ 21 h 770"/>
                  <a:gd name="T28" fmla="*/ 1309 w 5180"/>
                  <a:gd name="T29" fmla="*/ 2 h 770"/>
                  <a:gd name="T30" fmla="*/ 1511 w 5180"/>
                  <a:gd name="T31" fmla="*/ 3 h 770"/>
                  <a:gd name="T32" fmla="*/ 1731 w 5180"/>
                  <a:gd name="T33" fmla="*/ 28 h 770"/>
                  <a:gd name="T34" fmla="*/ 1969 w 5180"/>
                  <a:gd name="T35" fmla="*/ 77 h 770"/>
                  <a:gd name="T36" fmla="*/ 2224 w 5180"/>
                  <a:gd name="T37" fmla="*/ 154 h 770"/>
                  <a:gd name="T38" fmla="*/ 2496 w 5180"/>
                  <a:gd name="T39" fmla="*/ 262 h 770"/>
                  <a:gd name="T40" fmla="*/ 2644 w 5180"/>
                  <a:gd name="T41" fmla="*/ 330 h 770"/>
                  <a:gd name="T42" fmla="*/ 2679 w 5180"/>
                  <a:gd name="T43" fmla="*/ 346 h 770"/>
                  <a:gd name="T44" fmla="*/ 2747 w 5180"/>
                  <a:gd name="T45" fmla="*/ 374 h 770"/>
                  <a:gd name="T46" fmla="*/ 2843 w 5180"/>
                  <a:gd name="T47" fmla="*/ 412 h 770"/>
                  <a:gd name="T48" fmla="*/ 2967 w 5180"/>
                  <a:gd name="T49" fmla="*/ 458 h 770"/>
                  <a:gd name="T50" fmla="*/ 3112 w 5180"/>
                  <a:gd name="T51" fmla="*/ 505 h 770"/>
                  <a:gd name="T52" fmla="*/ 3276 w 5180"/>
                  <a:gd name="T53" fmla="*/ 555 h 770"/>
                  <a:gd name="T54" fmla="*/ 3458 w 5180"/>
                  <a:gd name="T55" fmla="*/ 603 h 770"/>
                  <a:gd name="T56" fmla="*/ 3650 w 5180"/>
                  <a:gd name="T57" fmla="*/ 645 h 770"/>
                  <a:gd name="T58" fmla="*/ 3854 w 5180"/>
                  <a:gd name="T59" fmla="*/ 678 h 770"/>
                  <a:gd name="T60" fmla="*/ 4063 w 5180"/>
                  <a:gd name="T61" fmla="*/ 702 h 770"/>
                  <a:gd name="T62" fmla="*/ 4274 w 5180"/>
                  <a:gd name="T63" fmla="*/ 711 h 770"/>
                  <a:gd name="T64" fmla="*/ 4487 w 5180"/>
                  <a:gd name="T65" fmla="*/ 704 h 770"/>
                  <a:gd name="T66" fmla="*/ 4695 w 5180"/>
                  <a:gd name="T67" fmla="*/ 676 h 770"/>
                  <a:gd name="T68" fmla="*/ 4898 w 5180"/>
                  <a:gd name="T69" fmla="*/ 625 h 770"/>
                  <a:gd name="T70" fmla="*/ 5090 w 5180"/>
                  <a:gd name="T71" fmla="*/ 55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0" h="770">
                    <a:moveTo>
                      <a:pt x="0" y="770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49"/>
                    </a:lnTo>
                    <a:lnTo>
                      <a:pt x="23" y="734"/>
                    </a:lnTo>
                    <a:lnTo>
                      <a:pt x="35" y="713"/>
                    </a:lnTo>
                    <a:lnTo>
                      <a:pt x="49" y="690"/>
                    </a:lnTo>
                    <a:lnTo>
                      <a:pt x="68" y="664"/>
                    </a:lnTo>
                    <a:lnTo>
                      <a:pt x="89" y="634"/>
                    </a:lnTo>
                    <a:lnTo>
                      <a:pt x="113" y="603"/>
                    </a:lnTo>
                    <a:lnTo>
                      <a:pt x="139" y="569"/>
                    </a:lnTo>
                    <a:lnTo>
                      <a:pt x="169" y="535"/>
                    </a:lnTo>
                    <a:lnTo>
                      <a:pt x="204" y="498"/>
                    </a:lnTo>
                    <a:lnTo>
                      <a:pt x="241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0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3" y="77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9"/>
                    </a:lnTo>
                    <a:lnTo>
                      <a:pt x="1309" y="2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20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9" y="77"/>
                    </a:lnTo>
                    <a:lnTo>
                      <a:pt x="2094" y="112"/>
                    </a:lnTo>
                    <a:lnTo>
                      <a:pt x="2224" y="154"/>
                    </a:lnTo>
                    <a:lnTo>
                      <a:pt x="2358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4" y="330"/>
                    </a:lnTo>
                    <a:lnTo>
                      <a:pt x="2658" y="337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7" y="374"/>
                    </a:lnTo>
                    <a:lnTo>
                      <a:pt x="2793" y="393"/>
                    </a:lnTo>
                    <a:lnTo>
                      <a:pt x="2843" y="412"/>
                    </a:lnTo>
                    <a:lnTo>
                      <a:pt x="2903" y="433"/>
                    </a:lnTo>
                    <a:lnTo>
                      <a:pt x="2967" y="458"/>
                    </a:lnTo>
                    <a:lnTo>
                      <a:pt x="3037" y="480"/>
                    </a:lnTo>
                    <a:lnTo>
                      <a:pt x="3112" y="505"/>
                    </a:lnTo>
                    <a:lnTo>
                      <a:pt x="3192" y="531"/>
                    </a:lnTo>
                    <a:lnTo>
                      <a:pt x="3276" y="555"/>
                    </a:lnTo>
                    <a:lnTo>
                      <a:pt x="3365" y="578"/>
                    </a:lnTo>
                    <a:lnTo>
                      <a:pt x="3458" y="603"/>
                    </a:lnTo>
                    <a:lnTo>
                      <a:pt x="3552" y="624"/>
                    </a:lnTo>
                    <a:lnTo>
                      <a:pt x="3650" y="645"/>
                    </a:lnTo>
                    <a:lnTo>
                      <a:pt x="3751" y="662"/>
                    </a:lnTo>
                    <a:lnTo>
                      <a:pt x="3854" y="678"/>
                    </a:lnTo>
                    <a:lnTo>
                      <a:pt x="3957" y="692"/>
                    </a:lnTo>
                    <a:lnTo>
                      <a:pt x="4063" y="702"/>
                    </a:lnTo>
                    <a:lnTo>
                      <a:pt x="4168" y="708"/>
                    </a:lnTo>
                    <a:lnTo>
                      <a:pt x="4274" y="711"/>
                    </a:lnTo>
                    <a:lnTo>
                      <a:pt x="4381" y="709"/>
                    </a:lnTo>
                    <a:lnTo>
                      <a:pt x="4487" y="704"/>
                    </a:lnTo>
                    <a:lnTo>
                      <a:pt x="4592" y="692"/>
                    </a:lnTo>
                    <a:lnTo>
                      <a:pt x="4695" y="676"/>
                    </a:lnTo>
                    <a:lnTo>
                      <a:pt x="4798" y="653"/>
                    </a:lnTo>
                    <a:lnTo>
                      <a:pt x="4898" y="625"/>
                    </a:lnTo>
                    <a:lnTo>
                      <a:pt x="4995" y="590"/>
                    </a:lnTo>
                    <a:lnTo>
                      <a:pt x="5090" y="550"/>
                    </a:lnTo>
                    <a:lnTo>
                      <a:pt x="5180" y="50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6"/>
              <p:cNvSpPr>
                <a:spLocks/>
              </p:cNvSpPr>
              <p:nvPr/>
            </p:nvSpPr>
            <p:spPr bwMode="auto">
              <a:xfrm>
                <a:off x="542926" y="3956051"/>
                <a:ext cx="8232775" cy="1225550"/>
              </a:xfrm>
              <a:custGeom>
                <a:avLst/>
                <a:gdLst>
                  <a:gd name="T0" fmla="*/ 2 w 5186"/>
                  <a:gd name="T1" fmla="*/ 769 h 772"/>
                  <a:gd name="T2" fmla="*/ 12 w 5186"/>
                  <a:gd name="T3" fmla="*/ 750 h 772"/>
                  <a:gd name="T4" fmla="*/ 35 w 5186"/>
                  <a:gd name="T5" fmla="*/ 715 h 772"/>
                  <a:gd name="T6" fmla="*/ 68 w 5186"/>
                  <a:gd name="T7" fmla="*/ 664 h 772"/>
                  <a:gd name="T8" fmla="*/ 114 w 5186"/>
                  <a:gd name="T9" fmla="*/ 605 h 772"/>
                  <a:gd name="T10" fmla="*/ 171 w 5186"/>
                  <a:gd name="T11" fmla="*/ 535 h 772"/>
                  <a:gd name="T12" fmla="*/ 241 w 5186"/>
                  <a:gd name="T13" fmla="*/ 461 h 772"/>
                  <a:gd name="T14" fmla="*/ 325 w 5186"/>
                  <a:gd name="T15" fmla="*/ 383 h 772"/>
                  <a:gd name="T16" fmla="*/ 421 w 5186"/>
                  <a:gd name="T17" fmla="*/ 306 h 772"/>
                  <a:gd name="T18" fmla="*/ 532 w 5186"/>
                  <a:gd name="T19" fmla="*/ 232 h 772"/>
                  <a:gd name="T20" fmla="*/ 656 w 5186"/>
                  <a:gd name="T21" fmla="*/ 164 h 772"/>
                  <a:gd name="T22" fmla="*/ 798 w 5186"/>
                  <a:gd name="T23" fmla="*/ 103 h 772"/>
                  <a:gd name="T24" fmla="*/ 951 w 5186"/>
                  <a:gd name="T25" fmla="*/ 54 h 772"/>
                  <a:gd name="T26" fmla="*/ 1122 w 5186"/>
                  <a:gd name="T27" fmla="*/ 21 h 772"/>
                  <a:gd name="T28" fmla="*/ 1309 w 5186"/>
                  <a:gd name="T29" fmla="*/ 2 h 772"/>
                  <a:gd name="T30" fmla="*/ 1513 w 5186"/>
                  <a:gd name="T31" fmla="*/ 4 h 772"/>
                  <a:gd name="T32" fmla="*/ 1733 w 5186"/>
                  <a:gd name="T33" fmla="*/ 28 h 772"/>
                  <a:gd name="T34" fmla="*/ 1969 w 5186"/>
                  <a:gd name="T35" fmla="*/ 79 h 772"/>
                  <a:gd name="T36" fmla="*/ 2224 w 5186"/>
                  <a:gd name="T37" fmla="*/ 156 h 772"/>
                  <a:gd name="T38" fmla="*/ 2498 w 5186"/>
                  <a:gd name="T39" fmla="*/ 264 h 772"/>
                  <a:gd name="T40" fmla="*/ 2644 w 5186"/>
                  <a:gd name="T41" fmla="*/ 332 h 772"/>
                  <a:gd name="T42" fmla="*/ 2681 w 5186"/>
                  <a:gd name="T43" fmla="*/ 348 h 772"/>
                  <a:gd name="T44" fmla="*/ 2747 w 5186"/>
                  <a:gd name="T45" fmla="*/ 376 h 772"/>
                  <a:gd name="T46" fmla="*/ 2845 w 5186"/>
                  <a:gd name="T47" fmla="*/ 414 h 772"/>
                  <a:gd name="T48" fmla="*/ 2967 w 5186"/>
                  <a:gd name="T49" fmla="*/ 460 h 772"/>
                  <a:gd name="T50" fmla="*/ 3114 w 5186"/>
                  <a:gd name="T51" fmla="*/ 509 h 772"/>
                  <a:gd name="T52" fmla="*/ 3278 w 5186"/>
                  <a:gd name="T53" fmla="*/ 557 h 772"/>
                  <a:gd name="T54" fmla="*/ 3460 w 5186"/>
                  <a:gd name="T55" fmla="*/ 605 h 772"/>
                  <a:gd name="T56" fmla="*/ 3653 w 5186"/>
                  <a:gd name="T57" fmla="*/ 647 h 772"/>
                  <a:gd name="T58" fmla="*/ 3856 w 5186"/>
                  <a:gd name="T59" fmla="*/ 682 h 772"/>
                  <a:gd name="T60" fmla="*/ 4065 w 5186"/>
                  <a:gd name="T61" fmla="*/ 704 h 772"/>
                  <a:gd name="T62" fmla="*/ 4278 w 5186"/>
                  <a:gd name="T63" fmla="*/ 713 h 772"/>
                  <a:gd name="T64" fmla="*/ 4491 w 5186"/>
                  <a:gd name="T65" fmla="*/ 704 h 772"/>
                  <a:gd name="T66" fmla="*/ 4701 w 5186"/>
                  <a:gd name="T67" fmla="*/ 675 h 772"/>
                  <a:gd name="T68" fmla="*/ 4903 w 5186"/>
                  <a:gd name="T69" fmla="*/ 622 h 772"/>
                  <a:gd name="T70" fmla="*/ 5095 w 5186"/>
                  <a:gd name="T71" fmla="*/ 545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6" h="772">
                    <a:moveTo>
                      <a:pt x="0" y="772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50"/>
                    </a:lnTo>
                    <a:lnTo>
                      <a:pt x="23" y="734"/>
                    </a:lnTo>
                    <a:lnTo>
                      <a:pt x="35" y="715"/>
                    </a:lnTo>
                    <a:lnTo>
                      <a:pt x="49" y="692"/>
                    </a:lnTo>
                    <a:lnTo>
                      <a:pt x="68" y="664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0"/>
                    </a:lnTo>
                    <a:lnTo>
                      <a:pt x="171" y="535"/>
                    </a:lnTo>
                    <a:lnTo>
                      <a:pt x="204" y="498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3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3" y="4"/>
                    </a:lnTo>
                    <a:lnTo>
                      <a:pt x="1620" y="14"/>
                    </a:lnTo>
                    <a:lnTo>
                      <a:pt x="1733" y="28"/>
                    </a:lnTo>
                    <a:lnTo>
                      <a:pt x="1849" y="49"/>
                    </a:lnTo>
                    <a:lnTo>
                      <a:pt x="1969" y="79"/>
                    </a:lnTo>
                    <a:lnTo>
                      <a:pt x="2095" y="114"/>
                    </a:lnTo>
                    <a:lnTo>
                      <a:pt x="2224" y="156"/>
                    </a:lnTo>
                    <a:lnTo>
                      <a:pt x="2358" y="204"/>
                    </a:lnTo>
                    <a:lnTo>
                      <a:pt x="2498" y="264"/>
                    </a:lnTo>
                    <a:lnTo>
                      <a:pt x="2641" y="330"/>
                    </a:lnTo>
                    <a:lnTo>
                      <a:pt x="2644" y="332"/>
                    </a:lnTo>
                    <a:lnTo>
                      <a:pt x="2658" y="337"/>
                    </a:lnTo>
                    <a:lnTo>
                      <a:pt x="2681" y="348"/>
                    </a:lnTo>
                    <a:lnTo>
                      <a:pt x="2711" y="360"/>
                    </a:lnTo>
                    <a:lnTo>
                      <a:pt x="2747" y="376"/>
                    </a:lnTo>
                    <a:lnTo>
                      <a:pt x="2793" y="393"/>
                    </a:lnTo>
                    <a:lnTo>
                      <a:pt x="2845" y="414"/>
                    </a:lnTo>
                    <a:lnTo>
                      <a:pt x="2905" y="437"/>
                    </a:lnTo>
                    <a:lnTo>
                      <a:pt x="2967" y="460"/>
                    </a:lnTo>
                    <a:lnTo>
                      <a:pt x="3039" y="484"/>
                    </a:lnTo>
                    <a:lnTo>
                      <a:pt x="3114" y="509"/>
                    </a:lnTo>
                    <a:lnTo>
                      <a:pt x="3194" y="533"/>
                    </a:lnTo>
                    <a:lnTo>
                      <a:pt x="3278" y="557"/>
                    </a:lnTo>
                    <a:lnTo>
                      <a:pt x="3367" y="582"/>
                    </a:lnTo>
                    <a:lnTo>
                      <a:pt x="3460" y="605"/>
                    </a:lnTo>
                    <a:lnTo>
                      <a:pt x="3556" y="627"/>
                    </a:lnTo>
                    <a:lnTo>
                      <a:pt x="3653" y="647"/>
                    </a:lnTo>
                    <a:lnTo>
                      <a:pt x="3755" y="666"/>
                    </a:lnTo>
                    <a:lnTo>
                      <a:pt x="3856" y="682"/>
                    </a:lnTo>
                    <a:lnTo>
                      <a:pt x="3961" y="694"/>
                    </a:lnTo>
                    <a:lnTo>
                      <a:pt x="4065" y="704"/>
                    </a:lnTo>
                    <a:lnTo>
                      <a:pt x="4172" y="709"/>
                    </a:lnTo>
                    <a:lnTo>
                      <a:pt x="4278" y="713"/>
                    </a:lnTo>
                    <a:lnTo>
                      <a:pt x="4385" y="711"/>
                    </a:lnTo>
                    <a:lnTo>
                      <a:pt x="4491" y="704"/>
                    </a:lnTo>
                    <a:lnTo>
                      <a:pt x="4596" y="692"/>
                    </a:lnTo>
                    <a:lnTo>
                      <a:pt x="4701" y="675"/>
                    </a:lnTo>
                    <a:lnTo>
                      <a:pt x="4802" y="652"/>
                    </a:lnTo>
                    <a:lnTo>
                      <a:pt x="4903" y="622"/>
                    </a:lnTo>
                    <a:lnTo>
                      <a:pt x="5001" y="587"/>
                    </a:lnTo>
                    <a:lnTo>
                      <a:pt x="5095" y="545"/>
                    </a:lnTo>
                    <a:lnTo>
                      <a:pt x="5186" y="49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539751" y="3986214"/>
                <a:ext cx="8240713" cy="1228725"/>
              </a:xfrm>
              <a:custGeom>
                <a:avLst/>
                <a:gdLst>
                  <a:gd name="T0" fmla="*/ 2 w 5191"/>
                  <a:gd name="T1" fmla="*/ 771 h 774"/>
                  <a:gd name="T2" fmla="*/ 13 w 5191"/>
                  <a:gd name="T3" fmla="*/ 752 h 774"/>
                  <a:gd name="T4" fmla="*/ 35 w 5191"/>
                  <a:gd name="T5" fmla="*/ 717 h 774"/>
                  <a:gd name="T6" fmla="*/ 68 w 5191"/>
                  <a:gd name="T7" fmla="*/ 666 h 774"/>
                  <a:gd name="T8" fmla="*/ 114 w 5191"/>
                  <a:gd name="T9" fmla="*/ 605 h 774"/>
                  <a:gd name="T10" fmla="*/ 171 w 5191"/>
                  <a:gd name="T11" fmla="*/ 537 h 774"/>
                  <a:gd name="T12" fmla="*/ 241 w 5191"/>
                  <a:gd name="T13" fmla="*/ 462 h 774"/>
                  <a:gd name="T14" fmla="*/ 325 w 5191"/>
                  <a:gd name="T15" fmla="*/ 385 h 774"/>
                  <a:gd name="T16" fmla="*/ 421 w 5191"/>
                  <a:gd name="T17" fmla="*/ 308 h 774"/>
                  <a:gd name="T18" fmla="*/ 533 w 5191"/>
                  <a:gd name="T19" fmla="*/ 233 h 774"/>
                  <a:gd name="T20" fmla="*/ 657 w 5191"/>
                  <a:gd name="T21" fmla="*/ 165 h 774"/>
                  <a:gd name="T22" fmla="*/ 798 w 5191"/>
                  <a:gd name="T23" fmla="*/ 103 h 774"/>
                  <a:gd name="T24" fmla="*/ 953 w 5191"/>
                  <a:gd name="T25" fmla="*/ 54 h 774"/>
                  <a:gd name="T26" fmla="*/ 1123 w 5191"/>
                  <a:gd name="T27" fmla="*/ 21 h 774"/>
                  <a:gd name="T28" fmla="*/ 1309 w 5191"/>
                  <a:gd name="T29" fmla="*/ 2 h 774"/>
                  <a:gd name="T30" fmla="*/ 1514 w 5191"/>
                  <a:gd name="T31" fmla="*/ 4 h 774"/>
                  <a:gd name="T32" fmla="*/ 1734 w 5191"/>
                  <a:gd name="T33" fmla="*/ 28 h 774"/>
                  <a:gd name="T34" fmla="*/ 1971 w 5191"/>
                  <a:gd name="T35" fmla="*/ 79 h 774"/>
                  <a:gd name="T36" fmla="*/ 2226 w 5191"/>
                  <a:gd name="T37" fmla="*/ 156 h 774"/>
                  <a:gd name="T38" fmla="*/ 2498 w 5191"/>
                  <a:gd name="T39" fmla="*/ 264 h 774"/>
                  <a:gd name="T40" fmla="*/ 2646 w 5191"/>
                  <a:gd name="T41" fmla="*/ 332 h 774"/>
                  <a:gd name="T42" fmla="*/ 2681 w 5191"/>
                  <a:gd name="T43" fmla="*/ 350 h 774"/>
                  <a:gd name="T44" fmla="*/ 2749 w 5191"/>
                  <a:gd name="T45" fmla="*/ 378 h 774"/>
                  <a:gd name="T46" fmla="*/ 2847 w 5191"/>
                  <a:gd name="T47" fmla="*/ 416 h 774"/>
                  <a:gd name="T48" fmla="*/ 2969 w 5191"/>
                  <a:gd name="T49" fmla="*/ 462 h 774"/>
                  <a:gd name="T50" fmla="*/ 3116 w 5191"/>
                  <a:gd name="T51" fmla="*/ 511 h 774"/>
                  <a:gd name="T52" fmla="*/ 3280 w 5191"/>
                  <a:gd name="T53" fmla="*/ 561 h 774"/>
                  <a:gd name="T54" fmla="*/ 3462 w 5191"/>
                  <a:gd name="T55" fmla="*/ 608 h 774"/>
                  <a:gd name="T56" fmla="*/ 3655 w 5191"/>
                  <a:gd name="T57" fmla="*/ 650 h 774"/>
                  <a:gd name="T58" fmla="*/ 3860 w 5191"/>
                  <a:gd name="T59" fmla="*/ 684 h 774"/>
                  <a:gd name="T60" fmla="*/ 4069 w 5191"/>
                  <a:gd name="T61" fmla="*/ 706 h 774"/>
                  <a:gd name="T62" fmla="*/ 4284 w 5191"/>
                  <a:gd name="T63" fmla="*/ 713 h 774"/>
                  <a:gd name="T64" fmla="*/ 4495 w 5191"/>
                  <a:gd name="T65" fmla="*/ 704 h 774"/>
                  <a:gd name="T66" fmla="*/ 4704 w 5191"/>
                  <a:gd name="T67" fmla="*/ 675 h 774"/>
                  <a:gd name="T68" fmla="*/ 4909 w 5191"/>
                  <a:gd name="T69" fmla="*/ 621 h 774"/>
                  <a:gd name="T70" fmla="*/ 5101 w 5191"/>
                  <a:gd name="T71" fmla="*/ 540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1" h="774">
                    <a:moveTo>
                      <a:pt x="0" y="774"/>
                    </a:moveTo>
                    <a:lnTo>
                      <a:pt x="2" y="771"/>
                    </a:lnTo>
                    <a:lnTo>
                      <a:pt x="6" y="764"/>
                    </a:lnTo>
                    <a:lnTo>
                      <a:pt x="13" y="752"/>
                    </a:lnTo>
                    <a:lnTo>
                      <a:pt x="23" y="736"/>
                    </a:lnTo>
                    <a:lnTo>
                      <a:pt x="35" y="717"/>
                    </a:lnTo>
                    <a:lnTo>
                      <a:pt x="49" y="692"/>
                    </a:lnTo>
                    <a:lnTo>
                      <a:pt x="68" y="666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2"/>
                    </a:lnTo>
                    <a:lnTo>
                      <a:pt x="171" y="537"/>
                    </a:lnTo>
                    <a:lnTo>
                      <a:pt x="205" y="500"/>
                    </a:lnTo>
                    <a:lnTo>
                      <a:pt x="241" y="462"/>
                    </a:lnTo>
                    <a:lnTo>
                      <a:pt x="281" y="423"/>
                    </a:lnTo>
                    <a:lnTo>
                      <a:pt x="325" y="385"/>
                    </a:lnTo>
                    <a:lnTo>
                      <a:pt x="370" y="346"/>
                    </a:lnTo>
                    <a:lnTo>
                      <a:pt x="421" y="308"/>
                    </a:lnTo>
                    <a:lnTo>
                      <a:pt x="475" y="269"/>
                    </a:lnTo>
                    <a:lnTo>
                      <a:pt x="533" y="233"/>
                    </a:lnTo>
                    <a:lnTo>
                      <a:pt x="594" y="198"/>
                    </a:lnTo>
                    <a:lnTo>
                      <a:pt x="657" y="165"/>
                    </a:lnTo>
                    <a:lnTo>
                      <a:pt x="726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3" y="54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4" y="4"/>
                    </a:lnTo>
                    <a:lnTo>
                      <a:pt x="1622" y="14"/>
                    </a:lnTo>
                    <a:lnTo>
                      <a:pt x="1734" y="28"/>
                    </a:lnTo>
                    <a:lnTo>
                      <a:pt x="1849" y="51"/>
                    </a:lnTo>
                    <a:lnTo>
                      <a:pt x="1971" y="79"/>
                    </a:lnTo>
                    <a:lnTo>
                      <a:pt x="2095" y="114"/>
                    </a:lnTo>
                    <a:lnTo>
                      <a:pt x="2226" y="156"/>
                    </a:lnTo>
                    <a:lnTo>
                      <a:pt x="2358" y="206"/>
                    </a:lnTo>
                    <a:lnTo>
                      <a:pt x="2498" y="264"/>
                    </a:lnTo>
                    <a:lnTo>
                      <a:pt x="2641" y="331"/>
                    </a:lnTo>
                    <a:lnTo>
                      <a:pt x="2646" y="332"/>
                    </a:lnTo>
                    <a:lnTo>
                      <a:pt x="2659" y="339"/>
                    </a:lnTo>
                    <a:lnTo>
                      <a:pt x="2681" y="350"/>
                    </a:lnTo>
                    <a:lnTo>
                      <a:pt x="2711" y="362"/>
                    </a:lnTo>
                    <a:lnTo>
                      <a:pt x="2749" y="378"/>
                    </a:lnTo>
                    <a:lnTo>
                      <a:pt x="2795" y="395"/>
                    </a:lnTo>
                    <a:lnTo>
                      <a:pt x="2847" y="416"/>
                    </a:lnTo>
                    <a:lnTo>
                      <a:pt x="2905" y="439"/>
                    </a:lnTo>
                    <a:lnTo>
                      <a:pt x="2969" y="462"/>
                    </a:lnTo>
                    <a:lnTo>
                      <a:pt x="3041" y="486"/>
                    </a:lnTo>
                    <a:lnTo>
                      <a:pt x="3116" y="511"/>
                    </a:lnTo>
                    <a:lnTo>
                      <a:pt x="3196" y="535"/>
                    </a:lnTo>
                    <a:lnTo>
                      <a:pt x="3280" y="561"/>
                    </a:lnTo>
                    <a:lnTo>
                      <a:pt x="3369" y="584"/>
                    </a:lnTo>
                    <a:lnTo>
                      <a:pt x="3462" y="608"/>
                    </a:lnTo>
                    <a:lnTo>
                      <a:pt x="3558" y="629"/>
                    </a:lnTo>
                    <a:lnTo>
                      <a:pt x="3655" y="650"/>
                    </a:lnTo>
                    <a:lnTo>
                      <a:pt x="3757" y="668"/>
                    </a:lnTo>
                    <a:lnTo>
                      <a:pt x="3860" y="684"/>
                    </a:lnTo>
                    <a:lnTo>
                      <a:pt x="3964" y="696"/>
                    </a:lnTo>
                    <a:lnTo>
                      <a:pt x="4069" y="706"/>
                    </a:lnTo>
                    <a:lnTo>
                      <a:pt x="4175" y="711"/>
                    </a:lnTo>
                    <a:lnTo>
                      <a:pt x="4284" y="713"/>
                    </a:lnTo>
                    <a:lnTo>
                      <a:pt x="4390" y="711"/>
                    </a:lnTo>
                    <a:lnTo>
                      <a:pt x="4495" y="704"/>
                    </a:lnTo>
                    <a:lnTo>
                      <a:pt x="4601" y="692"/>
                    </a:lnTo>
                    <a:lnTo>
                      <a:pt x="4704" y="675"/>
                    </a:lnTo>
                    <a:lnTo>
                      <a:pt x="4807" y="650"/>
                    </a:lnTo>
                    <a:lnTo>
                      <a:pt x="4909" y="621"/>
                    </a:lnTo>
                    <a:lnTo>
                      <a:pt x="5006" y="584"/>
                    </a:lnTo>
                    <a:lnTo>
                      <a:pt x="5101" y="540"/>
                    </a:lnTo>
                    <a:lnTo>
                      <a:pt x="5191" y="49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auto">
              <a:xfrm>
                <a:off x="538163" y="4016376"/>
                <a:ext cx="8248650" cy="1230313"/>
              </a:xfrm>
              <a:custGeom>
                <a:avLst/>
                <a:gdLst>
                  <a:gd name="T0" fmla="*/ 1 w 5196"/>
                  <a:gd name="T1" fmla="*/ 773 h 775"/>
                  <a:gd name="T2" fmla="*/ 12 w 5196"/>
                  <a:gd name="T3" fmla="*/ 754 h 775"/>
                  <a:gd name="T4" fmla="*/ 35 w 5196"/>
                  <a:gd name="T5" fmla="*/ 717 h 775"/>
                  <a:gd name="T6" fmla="*/ 68 w 5196"/>
                  <a:gd name="T7" fmla="*/ 668 h 775"/>
                  <a:gd name="T8" fmla="*/ 113 w 5196"/>
                  <a:gd name="T9" fmla="*/ 607 h 775"/>
                  <a:gd name="T10" fmla="*/ 171 w 5196"/>
                  <a:gd name="T11" fmla="*/ 537 h 775"/>
                  <a:gd name="T12" fmla="*/ 240 w 5196"/>
                  <a:gd name="T13" fmla="*/ 462 h 775"/>
                  <a:gd name="T14" fmla="*/ 324 w 5196"/>
                  <a:gd name="T15" fmla="*/ 385 h 775"/>
                  <a:gd name="T16" fmla="*/ 420 w 5196"/>
                  <a:gd name="T17" fmla="*/ 308 h 775"/>
                  <a:gd name="T18" fmla="*/ 532 w 5196"/>
                  <a:gd name="T19" fmla="*/ 233 h 775"/>
                  <a:gd name="T20" fmla="*/ 658 w 5196"/>
                  <a:gd name="T21" fmla="*/ 165 h 775"/>
                  <a:gd name="T22" fmla="*/ 797 w 5196"/>
                  <a:gd name="T23" fmla="*/ 104 h 775"/>
                  <a:gd name="T24" fmla="*/ 953 w 5196"/>
                  <a:gd name="T25" fmla="*/ 56 h 775"/>
                  <a:gd name="T26" fmla="*/ 1124 w 5196"/>
                  <a:gd name="T27" fmla="*/ 21 h 775"/>
                  <a:gd name="T28" fmla="*/ 1310 w 5196"/>
                  <a:gd name="T29" fmla="*/ 2 h 775"/>
                  <a:gd name="T30" fmla="*/ 1513 w 5196"/>
                  <a:gd name="T31" fmla="*/ 4 h 775"/>
                  <a:gd name="T32" fmla="*/ 1733 w 5196"/>
                  <a:gd name="T33" fmla="*/ 28 h 775"/>
                  <a:gd name="T34" fmla="*/ 1970 w 5196"/>
                  <a:gd name="T35" fmla="*/ 79 h 775"/>
                  <a:gd name="T36" fmla="*/ 2225 w 5196"/>
                  <a:gd name="T37" fmla="*/ 156 h 775"/>
                  <a:gd name="T38" fmla="*/ 2497 w 5196"/>
                  <a:gd name="T39" fmla="*/ 266 h 775"/>
                  <a:gd name="T40" fmla="*/ 2646 w 5196"/>
                  <a:gd name="T41" fmla="*/ 334 h 775"/>
                  <a:gd name="T42" fmla="*/ 2681 w 5196"/>
                  <a:gd name="T43" fmla="*/ 350 h 775"/>
                  <a:gd name="T44" fmla="*/ 2750 w 5196"/>
                  <a:gd name="T45" fmla="*/ 380 h 775"/>
                  <a:gd name="T46" fmla="*/ 2846 w 5196"/>
                  <a:gd name="T47" fmla="*/ 418 h 775"/>
                  <a:gd name="T48" fmla="*/ 2970 w 5196"/>
                  <a:gd name="T49" fmla="*/ 464 h 775"/>
                  <a:gd name="T50" fmla="*/ 3117 w 5196"/>
                  <a:gd name="T51" fmla="*/ 512 h 775"/>
                  <a:gd name="T52" fmla="*/ 3283 w 5196"/>
                  <a:gd name="T53" fmla="*/ 563 h 775"/>
                  <a:gd name="T54" fmla="*/ 3464 w 5196"/>
                  <a:gd name="T55" fmla="*/ 610 h 775"/>
                  <a:gd name="T56" fmla="*/ 3658 w 5196"/>
                  <a:gd name="T57" fmla="*/ 652 h 775"/>
                  <a:gd name="T58" fmla="*/ 3862 w 5196"/>
                  <a:gd name="T59" fmla="*/ 685 h 775"/>
                  <a:gd name="T60" fmla="*/ 4072 w 5196"/>
                  <a:gd name="T61" fmla="*/ 708 h 775"/>
                  <a:gd name="T62" fmla="*/ 4286 w 5196"/>
                  <a:gd name="T63" fmla="*/ 715 h 775"/>
                  <a:gd name="T64" fmla="*/ 4499 w 5196"/>
                  <a:gd name="T65" fmla="*/ 705 h 775"/>
                  <a:gd name="T66" fmla="*/ 4709 w 5196"/>
                  <a:gd name="T67" fmla="*/ 673 h 775"/>
                  <a:gd name="T68" fmla="*/ 4911 w 5196"/>
                  <a:gd name="T69" fmla="*/ 617 h 775"/>
                  <a:gd name="T70" fmla="*/ 5105 w 5196"/>
                  <a:gd name="T71" fmla="*/ 535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6" h="775">
                    <a:moveTo>
                      <a:pt x="0" y="775"/>
                    </a:moveTo>
                    <a:lnTo>
                      <a:pt x="1" y="773"/>
                    </a:lnTo>
                    <a:lnTo>
                      <a:pt x="5" y="766"/>
                    </a:lnTo>
                    <a:lnTo>
                      <a:pt x="12" y="754"/>
                    </a:lnTo>
                    <a:lnTo>
                      <a:pt x="22" y="738"/>
                    </a:lnTo>
                    <a:lnTo>
                      <a:pt x="35" y="717"/>
                    </a:lnTo>
                    <a:lnTo>
                      <a:pt x="48" y="694"/>
                    </a:lnTo>
                    <a:lnTo>
                      <a:pt x="68" y="668"/>
                    </a:lnTo>
                    <a:lnTo>
                      <a:pt x="89" y="638"/>
                    </a:lnTo>
                    <a:lnTo>
                      <a:pt x="113" y="607"/>
                    </a:lnTo>
                    <a:lnTo>
                      <a:pt x="139" y="572"/>
                    </a:lnTo>
                    <a:lnTo>
                      <a:pt x="171" y="537"/>
                    </a:lnTo>
                    <a:lnTo>
                      <a:pt x="204" y="500"/>
                    </a:lnTo>
                    <a:lnTo>
                      <a:pt x="240" y="462"/>
                    </a:lnTo>
                    <a:lnTo>
                      <a:pt x="281" y="423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0" y="308"/>
                    </a:lnTo>
                    <a:lnTo>
                      <a:pt x="474" y="270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7" y="104"/>
                    </a:lnTo>
                    <a:lnTo>
                      <a:pt x="872" y="79"/>
                    </a:lnTo>
                    <a:lnTo>
                      <a:pt x="953" y="56"/>
                    </a:lnTo>
                    <a:lnTo>
                      <a:pt x="1036" y="35"/>
                    </a:lnTo>
                    <a:lnTo>
                      <a:pt x="1124" y="21"/>
                    </a:lnTo>
                    <a:lnTo>
                      <a:pt x="1214" y="9"/>
                    </a:lnTo>
                    <a:lnTo>
                      <a:pt x="1310" y="2"/>
                    </a:lnTo>
                    <a:lnTo>
                      <a:pt x="1410" y="0"/>
                    </a:lnTo>
                    <a:lnTo>
                      <a:pt x="1513" y="4"/>
                    </a:lnTo>
                    <a:lnTo>
                      <a:pt x="1621" y="14"/>
                    </a:lnTo>
                    <a:lnTo>
                      <a:pt x="1733" y="28"/>
                    </a:lnTo>
                    <a:lnTo>
                      <a:pt x="1850" y="51"/>
                    </a:lnTo>
                    <a:lnTo>
                      <a:pt x="1970" y="79"/>
                    </a:lnTo>
                    <a:lnTo>
                      <a:pt x="2096" y="114"/>
                    </a:lnTo>
                    <a:lnTo>
                      <a:pt x="2225" y="156"/>
                    </a:lnTo>
                    <a:lnTo>
                      <a:pt x="2359" y="207"/>
                    </a:lnTo>
                    <a:lnTo>
                      <a:pt x="2497" y="266"/>
                    </a:lnTo>
                    <a:lnTo>
                      <a:pt x="2640" y="332"/>
                    </a:lnTo>
                    <a:lnTo>
                      <a:pt x="2646" y="334"/>
                    </a:lnTo>
                    <a:lnTo>
                      <a:pt x="2660" y="341"/>
                    </a:lnTo>
                    <a:lnTo>
                      <a:pt x="2681" y="350"/>
                    </a:lnTo>
                    <a:lnTo>
                      <a:pt x="2712" y="364"/>
                    </a:lnTo>
                    <a:lnTo>
                      <a:pt x="2750" y="380"/>
                    </a:lnTo>
                    <a:lnTo>
                      <a:pt x="2794" y="397"/>
                    </a:lnTo>
                    <a:lnTo>
                      <a:pt x="2846" y="418"/>
                    </a:lnTo>
                    <a:lnTo>
                      <a:pt x="2906" y="441"/>
                    </a:lnTo>
                    <a:lnTo>
                      <a:pt x="2970" y="464"/>
                    </a:lnTo>
                    <a:lnTo>
                      <a:pt x="3040" y="488"/>
                    </a:lnTo>
                    <a:lnTo>
                      <a:pt x="3117" y="512"/>
                    </a:lnTo>
                    <a:lnTo>
                      <a:pt x="3197" y="539"/>
                    </a:lnTo>
                    <a:lnTo>
                      <a:pt x="3283" y="563"/>
                    </a:lnTo>
                    <a:lnTo>
                      <a:pt x="3370" y="588"/>
                    </a:lnTo>
                    <a:lnTo>
                      <a:pt x="3464" y="610"/>
                    </a:lnTo>
                    <a:lnTo>
                      <a:pt x="3559" y="633"/>
                    </a:lnTo>
                    <a:lnTo>
                      <a:pt x="3658" y="652"/>
                    </a:lnTo>
                    <a:lnTo>
                      <a:pt x="3759" y="671"/>
                    </a:lnTo>
                    <a:lnTo>
                      <a:pt x="3862" y="685"/>
                    </a:lnTo>
                    <a:lnTo>
                      <a:pt x="3967" y="699"/>
                    </a:lnTo>
                    <a:lnTo>
                      <a:pt x="4072" y="708"/>
                    </a:lnTo>
                    <a:lnTo>
                      <a:pt x="4178" y="713"/>
                    </a:lnTo>
                    <a:lnTo>
                      <a:pt x="4286" y="715"/>
                    </a:lnTo>
                    <a:lnTo>
                      <a:pt x="4393" y="712"/>
                    </a:lnTo>
                    <a:lnTo>
                      <a:pt x="4499" y="705"/>
                    </a:lnTo>
                    <a:lnTo>
                      <a:pt x="4604" y="692"/>
                    </a:lnTo>
                    <a:lnTo>
                      <a:pt x="4709" y="673"/>
                    </a:lnTo>
                    <a:lnTo>
                      <a:pt x="4812" y="649"/>
                    </a:lnTo>
                    <a:lnTo>
                      <a:pt x="4911" y="617"/>
                    </a:lnTo>
                    <a:lnTo>
                      <a:pt x="5009" y="581"/>
                    </a:lnTo>
                    <a:lnTo>
                      <a:pt x="5105" y="535"/>
                    </a:lnTo>
                    <a:lnTo>
                      <a:pt x="5196" y="48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9"/>
              <p:cNvSpPr>
                <a:spLocks/>
              </p:cNvSpPr>
              <p:nvPr/>
            </p:nvSpPr>
            <p:spPr bwMode="auto">
              <a:xfrm>
                <a:off x="534988" y="4048126"/>
                <a:ext cx="8256588" cy="1231900"/>
              </a:xfrm>
              <a:custGeom>
                <a:avLst/>
                <a:gdLst>
                  <a:gd name="T0" fmla="*/ 2 w 5201"/>
                  <a:gd name="T1" fmla="*/ 774 h 776"/>
                  <a:gd name="T2" fmla="*/ 12 w 5201"/>
                  <a:gd name="T3" fmla="*/ 753 h 776"/>
                  <a:gd name="T4" fmla="*/ 35 w 5201"/>
                  <a:gd name="T5" fmla="*/ 718 h 776"/>
                  <a:gd name="T6" fmla="*/ 68 w 5201"/>
                  <a:gd name="T7" fmla="*/ 667 h 776"/>
                  <a:gd name="T8" fmla="*/ 113 w 5201"/>
                  <a:gd name="T9" fmla="*/ 606 h 776"/>
                  <a:gd name="T10" fmla="*/ 171 w 5201"/>
                  <a:gd name="T11" fmla="*/ 538 h 776"/>
                  <a:gd name="T12" fmla="*/ 241 w 5201"/>
                  <a:gd name="T13" fmla="*/ 463 h 776"/>
                  <a:gd name="T14" fmla="*/ 325 w 5201"/>
                  <a:gd name="T15" fmla="*/ 384 h 776"/>
                  <a:gd name="T16" fmla="*/ 421 w 5201"/>
                  <a:gd name="T17" fmla="*/ 307 h 776"/>
                  <a:gd name="T18" fmla="*/ 532 w 5201"/>
                  <a:gd name="T19" fmla="*/ 232 h 776"/>
                  <a:gd name="T20" fmla="*/ 658 w 5201"/>
                  <a:gd name="T21" fmla="*/ 164 h 776"/>
                  <a:gd name="T22" fmla="*/ 798 w 5201"/>
                  <a:gd name="T23" fmla="*/ 105 h 776"/>
                  <a:gd name="T24" fmla="*/ 953 w 5201"/>
                  <a:gd name="T25" fmla="*/ 56 h 776"/>
                  <a:gd name="T26" fmla="*/ 1124 w 5201"/>
                  <a:gd name="T27" fmla="*/ 21 h 776"/>
                  <a:gd name="T28" fmla="*/ 1311 w 5201"/>
                  <a:gd name="T29" fmla="*/ 1 h 776"/>
                  <a:gd name="T30" fmla="*/ 1513 w 5201"/>
                  <a:gd name="T31" fmla="*/ 5 h 776"/>
                  <a:gd name="T32" fmla="*/ 1733 w 5201"/>
                  <a:gd name="T33" fmla="*/ 29 h 776"/>
                  <a:gd name="T34" fmla="*/ 1970 w 5201"/>
                  <a:gd name="T35" fmla="*/ 78 h 776"/>
                  <a:gd name="T36" fmla="*/ 2225 w 5201"/>
                  <a:gd name="T37" fmla="*/ 157 h 776"/>
                  <a:gd name="T38" fmla="*/ 2499 w 5201"/>
                  <a:gd name="T39" fmla="*/ 265 h 776"/>
                  <a:gd name="T40" fmla="*/ 2646 w 5201"/>
                  <a:gd name="T41" fmla="*/ 335 h 776"/>
                  <a:gd name="T42" fmla="*/ 2683 w 5201"/>
                  <a:gd name="T43" fmla="*/ 351 h 776"/>
                  <a:gd name="T44" fmla="*/ 2751 w 5201"/>
                  <a:gd name="T45" fmla="*/ 381 h 776"/>
                  <a:gd name="T46" fmla="*/ 2848 w 5201"/>
                  <a:gd name="T47" fmla="*/ 419 h 776"/>
                  <a:gd name="T48" fmla="*/ 2972 w 5201"/>
                  <a:gd name="T49" fmla="*/ 465 h 776"/>
                  <a:gd name="T50" fmla="*/ 3119 w 5201"/>
                  <a:gd name="T51" fmla="*/ 515 h 776"/>
                  <a:gd name="T52" fmla="*/ 3285 w 5201"/>
                  <a:gd name="T53" fmla="*/ 564 h 776"/>
                  <a:gd name="T54" fmla="*/ 3466 w 5201"/>
                  <a:gd name="T55" fmla="*/ 613 h 776"/>
                  <a:gd name="T56" fmla="*/ 3662 w 5201"/>
                  <a:gd name="T57" fmla="*/ 655 h 776"/>
                  <a:gd name="T58" fmla="*/ 3866 w 5201"/>
                  <a:gd name="T59" fmla="*/ 688 h 776"/>
                  <a:gd name="T60" fmla="*/ 4076 w 5201"/>
                  <a:gd name="T61" fmla="*/ 709 h 776"/>
                  <a:gd name="T62" fmla="*/ 4290 w 5201"/>
                  <a:gd name="T63" fmla="*/ 716 h 776"/>
                  <a:gd name="T64" fmla="*/ 4503 w 5201"/>
                  <a:gd name="T65" fmla="*/ 704 h 776"/>
                  <a:gd name="T66" fmla="*/ 4714 w 5201"/>
                  <a:gd name="T67" fmla="*/ 671 h 776"/>
                  <a:gd name="T68" fmla="*/ 4917 w 5201"/>
                  <a:gd name="T69" fmla="*/ 613 h 776"/>
                  <a:gd name="T70" fmla="*/ 5111 w 5201"/>
                  <a:gd name="T71" fmla="*/ 529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1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5" y="765"/>
                    </a:lnTo>
                    <a:lnTo>
                      <a:pt x="12" y="753"/>
                    </a:lnTo>
                    <a:lnTo>
                      <a:pt x="23" y="737"/>
                    </a:lnTo>
                    <a:lnTo>
                      <a:pt x="35" y="718"/>
                    </a:lnTo>
                    <a:lnTo>
                      <a:pt x="49" y="693"/>
                    </a:lnTo>
                    <a:lnTo>
                      <a:pt x="68" y="667"/>
                    </a:lnTo>
                    <a:lnTo>
                      <a:pt x="89" y="638"/>
                    </a:lnTo>
                    <a:lnTo>
                      <a:pt x="113" y="606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499"/>
                    </a:lnTo>
                    <a:lnTo>
                      <a:pt x="241" y="463"/>
                    </a:lnTo>
                    <a:lnTo>
                      <a:pt x="281" y="424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1" y="307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3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798" y="105"/>
                    </a:lnTo>
                    <a:lnTo>
                      <a:pt x="873" y="78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8"/>
                    </a:lnTo>
                    <a:lnTo>
                      <a:pt x="1311" y="1"/>
                    </a:lnTo>
                    <a:lnTo>
                      <a:pt x="1410" y="0"/>
                    </a:lnTo>
                    <a:lnTo>
                      <a:pt x="1513" y="5"/>
                    </a:lnTo>
                    <a:lnTo>
                      <a:pt x="1621" y="14"/>
                    </a:lnTo>
                    <a:lnTo>
                      <a:pt x="1733" y="29"/>
                    </a:lnTo>
                    <a:lnTo>
                      <a:pt x="1850" y="50"/>
                    </a:lnTo>
                    <a:lnTo>
                      <a:pt x="1970" y="78"/>
                    </a:lnTo>
                    <a:lnTo>
                      <a:pt x="2096" y="113"/>
                    </a:lnTo>
                    <a:lnTo>
                      <a:pt x="2225" y="157"/>
                    </a:lnTo>
                    <a:lnTo>
                      <a:pt x="2360" y="208"/>
                    </a:lnTo>
                    <a:lnTo>
                      <a:pt x="2499" y="265"/>
                    </a:lnTo>
                    <a:lnTo>
                      <a:pt x="2642" y="332"/>
                    </a:lnTo>
                    <a:lnTo>
                      <a:pt x="2646" y="335"/>
                    </a:lnTo>
                    <a:lnTo>
                      <a:pt x="2660" y="340"/>
                    </a:lnTo>
                    <a:lnTo>
                      <a:pt x="2683" y="351"/>
                    </a:lnTo>
                    <a:lnTo>
                      <a:pt x="2712" y="363"/>
                    </a:lnTo>
                    <a:lnTo>
                      <a:pt x="2751" y="381"/>
                    </a:lnTo>
                    <a:lnTo>
                      <a:pt x="2796" y="398"/>
                    </a:lnTo>
                    <a:lnTo>
                      <a:pt x="2848" y="419"/>
                    </a:lnTo>
                    <a:lnTo>
                      <a:pt x="2908" y="442"/>
                    </a:lnTo>
                    <a:lnTo>
                      <a:pt x="2972" y="465"/>
                    </a:lnTo>
                    <a:lnTo>
                      <a:pt x="3042" y="489"/>
                    </a:lnTo>
                    <a:lnTo>
                      <a:pt x="3119" y="515"/>
                    </a:lnTo>
                    <a:lnTo>
                      <a:pt x="3199" y="540"/>
                    </a:lnTo>
                    <a:lnTo>
                      <a:pt x="3285" y="564"/>
                    </a:lnTo>
                    <a:lnTo>
                      <a:pt x="3374" y="589"/>
                    </a:lnTo>
                    <a:lnTo>
                      <a:pt x="3466" y="613"/>
                    </a:lnTo>
                    <a:lnTo>
                      <a:pt x="3562" y="634"/>
                    </a:lnTo>
                    <a:lnTo>
                      <a:pt x="3662" y="655"/>
                    </a:lnTo>
                    <a:lnTo>
                      <a:pt x="3763" y="672"/>
                    </a:lnTo>
                    <a:lnTo>
                      <a:pt x="3866" y="688"/>
                    </a:lnTo>
                    <a:lnTo>
                      <a:pt x="3971" y="700"/>
                    </a:lnTo>
                    <a:lnTo>
                      <a:pt x="4076" y="709"/>
                    </a:lnTo>
                    <a:lnTo>
                      <a:pt x="4184" y="714"/>
                    </a:lnTo>
                    <a:lnTo>
                      <a:pt x="4290" y="716"/>
                    </a:lnTo>
                    <a:lnTo>
                      <a:pt x="4397" y="713"/>
                    </a:lnTo>
                    <a:lnTo>
                      <a:pt x="4503" y="704"/>
                    </a:lnTo>
                    <a:lnTo>
                      <a:pt x="4610" y="690"/>
                    </a:lnTo>
                    <a:lnTo>
                      <a:pt x="4714" y="671"/>
                    </a:lnTo>
                    <a:lnTo>
                      <a:pt x="4816" y="646"/>
                    </a:lnTo>
                    <a:lnTo>
                      <a:pt x="4917" y="613"/>
                    </a:lnTo>
                    <a:lnTo>
                      <a:pt x="5015" y="575"/>
                    </a:lnTo>
                    <a:lnTo>
                      <a:pt x="5111" y="529"/>
                    </a:lnTo>
                    <a:lnTo>
                      <a:pt x="5201" y="47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20"/>
              <p:cNvSpPr>
                <a:spLocks/>
              </p:cNvSpPr>
              <p:nvPr/>
            </p:nvSpPr>
            <p:spPr bwMode="auto">
              <a:xfrm>
                <a:off x="531813" y="4078289"/>
                <a:ext cx="8266113" cy="1235075"/>
              </a:xfrm>
              <a:custGeom>
                <a:avLst/>
                <a:gdLst>
                  <a:gd name="T0" fmla="*/ 2 w 5207"/>
                  <a:gd name="T1" fmla="*/ 774 h 778"/>
                  <a:gd name="T2" fmla="*/ 12 w 5207"/>
                  <a:gd name="T3" fmla="*/ 755 h 778"/>
                  <a:gd name="T4" fmla="*/ 35 w 5207"/>
                  <a:gd name="T5" fmla="*/ 718 h 778"/>
                  <a:gd name="T6" fmla="*/ 68 w 5207"/>
                  <a:gd name="T7" fmla="*/ 669 h 778"/>
                  <a:gd name="T8" fmla="*/ 114 w 5207"/>
                  <a:gd name="T9" fmla="*/ 608 h 778"/>
                  <a:gd name="T10" fmla="*/ 171 w 5207"/>
                  <a:gd name="T11" fmla="*/ 538 h 778"/>
                  <a:gd name="T12" fmla="*/ 241 w 5207"/>
                  <a:gd name="T13" fmla="*/ 463 h 778"/>
                  <a:gd name="T14" fmla="*/ 325 w 5207"/>
                  <a:gd name="T15" fmla="*/ 386 h 778"/>
                  <a:gd name="T16" fmla="*/ 423 w 5207"/>
                  <a:gd name="T17" fmla="*/ 307 h 778"/>
                  <a:gd name="T18" fmla="*/ 532 w 5207"/>
                  <a:gd name="T19" fmla="*/ 234 h 778"/>
                  <a:gd name="T20" fmla="*/ 658 w 5207"/>
                  <a:gd name="T21" fmla="*/ 164 h 778"/>
                  <a:gd name="T22" fmla="*/ 798 w 5207"/>
                  <a:gd name="T23" fmla="*/ 105 h 778"/>
                  <a:gd name="T24" fmla="*/ 953 w 5207"/>
                  <a:gd name="T25" fmla="*/ 56 h 778"/>
                  <a:gd name="T26" fmla="*/ 1124 w 5207"/>
                  <a:gd name="T27" fmla="*/ 21 h 778"/>
                  <a:gd name="T28" fmla="*/ 1311 w 5207"/>
                  <a:gd name="T29" fmla="*/ 2 h 778"/>
                  <a:gd name="T30" fmla="*/ 1515 w 5207"/>
                  <a:gd name="T31" fmla="*/ 5 h 778"/>
                  <a:gd name="T32" fmla="*/ 1735 w 5207"/>
                  <a:gd name="T33" fmla="*/ 30 h 778"/>
                  <a:gd name="T34" fmla="*/ 1972 w 5207"/>
                  <a:gd name="T35" fmla="*/ 79 h 778"/>
                  <a:gd name="T36" fmla="*/ 2227 w 5207"/>
                  <a:gd name="T37" fmla="*/ 157 h 778"/>
                  <a:gd name="T38" fmla="*/ 2500 w 5207"/>
                  <a:gd name="T39" fmla="*/ 267 h 778"/>
                  <a:gd name="T40" fmla="*/ 2648 w 5207"/>
                  <a:gd name="T41" fmla="*/ 335 h 778"/>
                  <a:gd name="T42" fmla="*/ 2683 w 5207"/>
                  <a:gd name="T43" fmla="*/ 351 h 778"/>
                  <a:gd name="T44" fmla="*/ 2753 w 5207"/>
                  <a:gd name="T45" fmla="*/ 381 h 778"/>
                  <a:gd name="T46" fmla="*/ 2850 w 5207"/>
                  <a:gd name="T47" fmla="*/ 421 h 778"/>
                  <a:gd name="T48" fmla="*/ 2974 w 5207"/>
                  <a:gd name="T49" fmla="*/ 466 h 778"/>
                  <a:gd name="T50" fmla="*/ 3121 w 5207"/>
                  <a:gd name="T51" fmla="*/ 517 h 778"/>
                  <a:gd name="T52" fmla="*/ 3287 w 5207"/>
                  <a:gd name="T53" fmla="*/ 568 h 778"/>
                  <a:gd name="T54" fmla="*/ 3468 w 5207"/>
                  <a:gd name="T55" fmla="*/ 615 h 778"/>
                  <a:gd name="T56" fmla="*/ 3664 w 5207"/>
                  <a:gd name="T57" fmla="*/ 657 h 778"/>
                  <a:gd name="T58" fmla="*/ 3868 w 5207"/>
                  <a:gd name="T59" fmla="*/ 690 h 778"/>
                  <a:gd name="T60" fmla="*/ 4079 w 5207"/>
                  <a:gd name="T61" fmla="*/ 711 h 778"/>
                  <a:gd name="T62" fmla="*/ 4294 w 5207"/>
                  <a:gd name="T63" fmla="*/ 718 h 778"/>
                  <a:gd name="T64" fmla="*/ 4509 w 5207"/>
                  <a:gd name="T65" fmla="*/ 704 h 778"/>
                  <a:gd name="T66" fmla="*/ 4718 w 5207"/>
                  <a:gd name="T67" fmla="*/ 671 h 778"/>
                  <a:gd name="T68" fmla="*/ 4922 w 5207"/>
                  <a:gd name="T69" fmla="*/ 612 h 778"/>
                  <a:gd name="T70" fmla="*/ 5116 w 5207"/>
                  <a:gd name="T71" fmla="*/ 52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7" h="778">
                    <a:moveTo>
                      <a:pt x="0" y="778"/>
                    </a:moveTo>
                    <a:lnTo>
                      <a:pt x="2" y="774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49" y="695"/>
                    </a:lnTo>
                    <a:lnTo>
                      <a:pt x="68" y="669"/>
                    </a:lnTo>
                    <a:lnTo>
                      <a:pt x="89" y="639"/>
                    </a:lnTo>
                    <a:lnTo>
                      <a:pt x="114" y="608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501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5" y="271"/>
                    </a:lnTo>
                    <a:lnTo>
                      <a:pt x="532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8" y="105"/>
                    </a:lnTo>
                    <a:lnTo>
                      <a:pt x="875" y="79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9"/>
                    </a:lnTo>
                    <a:lnTo>
                      <a:pt x="1311" y="2"/>
                    </a:lnTo>
                    <a:lnTo>
                      <a:pt x="1410" y="0"/>
                    </a:lnTo>
                    <a:lnTo>
                      <a:pt x="1515" y="5"/>
                    </a:lnTo>
                    <a:lnTo>
                      <a:pt x="1622" y="14"/>
                    </a:lnTo>
                    <a:lnTo>
                      <a:pt x="1735" y="30"/>
                    </a:lnTo>
                    <a:lnTo>
                      <a:pt x="1850" y="51"/>
                    </a:lnTo>
                    <a:lnTo>
                      <a:pt x="1972" y="79"/>
                    </a:lnTo>
                    <a:lnTo>
                      <a:pt x="2096" y="115"/>
                    </a:lnTo>
                    <a:lnTo>
                      <a:pt x="2227" y="157"/>
                    </a:lnTo>
                    <a:lnTo>
                      <a:pt x="2362" y="208"/>
                    </a:lnTo>
                    <a:lnTo>
                      <a:pt x="2500" y="267"/>
                    </a:lnTo>
                    <a:lnTo>
                      <a:pt x="2643" y="334"/>
                    </a:lnTo>
                    <a:lnTo>
                      <a:pt x="2648" y="335"/>
                    </a:lnTo>
                    <a:lnTo>
                      <a:pt x="2662" y="342"/>
                    </a:lnTo>
                    <a:lnTo>
                      <a:pt x="2683" y="351"/>
                    </a:lnTo>
                    <a:lnTo>
                      <a:pt x="2714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0" y="421"/>
                    </a:lnTo>
                    <a:lnTo>
                      <a:pt x="2908" y="444"/>
                    </a:lnTo>
                    <a:lnTo>
                      <a:pt x="2974" y="466"/>
                    </a:lnTo>
                    <a:lnTo>
                      <a:pt x="3044" y="491"/>
                    </a:lnTo>
                    <a:lnTo>
                      <a:pt x="3121" y="517"/>
                    </a:lnTo>
                    <a:lnTo>
                      <a:pt x="3201" y="542"/>
                    </a:lnTo>
                    <a:lnTo>
                      <a:pt x="3287" y="568"/>
                    </a:lnTo>
                    <a:lnTo>
                      <a:pt x="3376" y="592"/>
                    </a:lnTo>
                    <a:lnTo>
                      <a:pt x="3468" y="615"/>
                    </a:lnTo>
                    <a:lnTo>
                      <a:pt x="3564" y="638"/>
                    </a:lnTo>
                    <a:lnTo>
                      <a:pt x="3664" y="657"/>
                    </a:lnTo>
                    <a:lnTo>
                      <a:pt x="3765" y="676"/>
                    </a:lnTo>
                    <a:lnTo>
                      <a:pt x="3868" y="690"/>
                    </a:lnTo>
                    <a:lnTo>
                      <a:pt x="3975" y="702"/>
                    </a:lnTo>
                    <a:lnTo>
                      <a:pt x="4079" y="711"/>
                    </a:lnTo>
                    <a:lnTo>
                      <a:pt x="4187" y="716"/>
                    </a:lnTo>
                    <a:lnTo>
                      <a:pt x="4294" y="718"/>
                    </a:lnTo>
                    <a:lnTo>
                      <a:pt x="4402" y="713"/>
                    </a:lnTo>
                    <a:lnTo>
                      <a:pt x="4509" y="704"/>
                    </a:lnTo>
                    <a:lnTo>
                      <a:pt x="4613" y="690"/>
                    </a:lnTo>
                    <a:lnTo>
                      <a:pt x="4718" y="671"/>
                    </a:lnTo>
                    <a:lnTo>
                      <a:pt x="4821" y="645"/>
                    </a:lnTo>
                    <a:lnTo>
                      <a:pt x="4922" y="612"/>
                    </a:lnTo>
                    <a:lnTo>
                      <a:pt x="5020" y="571"/>
                    </a:lnTo>
                    <a:lnTo>
                      <a:pt x="5116" y="524"/>
                    </a:lnTo>
                    <a:lnTo>
                      <a:pt x="5207" y="47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>
                <a:off x="528638" y="4111626"/>
                <a:ext cx="8274050" cy="1231900"/>
              </a:xfrm>
              <a:custGeom>
                <a:avLst/>
                <a:gdLst>
                  <a:gd name="T0" fmla="*/ 2 w 5212"/>
                  <a:gd name="T1" fmla="*/ 774 h 776"/>
                  <a:gd name="T2" fmla="*/ 13 w 5212"/>
                  <a:gd name="T3" fmla="*/ 755 h 776"/>
                  <a:gd name="T4" fmla="*/ 35 w 5212"/>
                  <a:gd name="T5" fmla="*/ 718 h 776"/>
                  <a:gd name="T6" fmla="*/ 68 w 5212"/>
                  <a:gd name="T7" fmla="*/ 667 h 776"/>
                  <a:gd name="T8" fmla="*/ 114 w 5212"/>
                  <a:gd name="T9" fmla="*/ 606 h 776"/>
                  <a:gd name="T10" fmla="*/ 171 w 5212"/>
                  <a:gd name="T11" fmla="*/ 536 h 776"/>
                  <a:gd name="T12" fmla="*/ 241 w 5212"/>
                  <a:gd name="T13" fmla="*/ 461 h 776"/>
                  <a:gd name="T14" fmla="*/ 325 w 5212"/>
                  <a:gd name="T15" fmla="*/ 384 h 776"/>
                  <a:gd name="T16" fmla="*/ 423 w 5212"/>
                  <a:gd name="T17" fmla="*/ 306 h 776"/>
                  <a:gd name="T18" fmla="*/ 533 w 5212"/>
                  <a:gd name="T19" fmla="*/ 232 h 776"/>
                  <a:gd name="T20" fmla="*/ 658 w 5212"/>
                  <a:gd name="T21" fmla="*/ 162 h 776"/>
                  <a:gd name="T22" fmla="*/ 798 w 5212"/>
                  <a:gd name="T23" fmla="*/ 103 h 776"/>
                  <a:gd name="T24" fmla="*/ 953 w 5212"/>
                  <a:gd name="T25" fmla="*/ 54 h 776"/>
                  <a:gd name="T26" fmla="*/ 1124 w 5212"/>
                  <a:gd name="T27" fmla="*/ 19 h 776"/>
                  <a:gd name="T28" fmla="*/ 1311 w 5212"/>
                  <a:gd name="T29" fmla="*/ 0 h 776"/>
                  <a:gd name="T30" fmla="*/ 1515 w 5212"/>
                  <a:gd name="T31" fmla="*/ 3 h 776"/>
                  <a:gd name="T32" fmla="*/ 1735 w 5212"/>
                  <a:gd name="T33" fmla="*/ 28 h 776"/>
                  <a:gd name="T34" fmla="*/ 1973 w 5212"/>
                  <a:gd name="T35" fmla="*/ 77 h 776"/>
                  <a:gd name="T36" fmla="*/ 2228 w 5212"/>
                  <a:gd name="T37" fmla="*/ 155 h 776"/>
                  <a:gd name="T38" fmla="*/ 2500 w 5212"/>
                  <a:gd name="T39" fmla="*/ 265 h 776"/>
                  <a:gd name="T40" fmla="*/ 2648 w 5212"/>
                  <a:gd name="T41" fmla="*/ 335 h 776"/>
                  <a:gd name="T42" fmla="*/ 2685 w 5212"/>
                  <a:gd name="T43" fmla="*/ 351 h 776"/>
                  <a:gd name="T44" fmla="*/ 2753 w 5212"/>
                  <a:gd name="T45" fmla="*/ 381 h 776"/>
                  <a:gd name="T46" fmla="*/ 2851 w 5212"/>
                  <a:gd name="T47" fmla="*/ 421 h 776"/>
                  <a:gd name="T48" fmla="*/ 2975 w 5212"/>
                  <a:gd name="T49" fmla="*/ 466 h 776"/>
                  <a:gd name="T50" fmla="*/ 3123 w 5212"/>
                  <a:gd name="T51" fmla="*/ 517 h 776"/>
                  <a:gd name="T52" fmla="*/ 3289 w 5212"/>
                  <a:gd name="T53" fmla="*/ 568 h 776"/>
                  <a:gd name="T54" fmla="*/ 3472 w 5212"/>
                  <a:gd name="T55" fmla="*/ 617 h 776"/>
                  <a:gd name="T56" fmla="*/ 3668 w 5212"/>
                  <a:gd name="T57" fmla="*/ 659 h 776"/>
                  <a:gd name="T58" fmla="*/ 3872 w 5212"/>
                  <a:gd name="T59" fmla="*/ 692 h 776"/>
                  <a:gd name="T60" fmla="*/ 4083 w 5212"/>
                  <a:gd name="T61" fmla="*/ 711 h 776"/>
                  <a:gd name="T62" fmla="*/ 4298 w 5212"/>
                  <a:gd name="T63" fmla="*/ 716 h 776"/>
                  <a:gd name="T64" fmla="*/ 4512 w 5212"/>
                  <a:gd name="T65" fmla="*/ 702 h 776"/>
                  <a:gd name="T66" fmla="*/ 4724 w 5212"/>
                  <a:gd name="T67" fmla="*/ 667 h 776"/>
                  <a:gd name="T68" fmla="*/ 4928 w 5212"/>
                  <a:gd name="T69" fmla="*/ 606 h 776"/>
                  <a:gd name="T70" fmla="*/ 5122 w 5212"/>
                  <a:gd name="T71" fmla="*/ 517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12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6" y="767"/>
                    </a:lnTo>
                    <a:lnTo>
                      <a:pt x="13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51" y="695"/>
                    </a:lnTo>
                    <a:lnTo>
                      <a:pt x="68" y="667"/>
                    </a:lnTo>
                    <a:lnTo>
                      <a:pt x="89" y="639"/>
                    </a:lnTo>
                    <a:lnTo>
                      <a:pt x="114" y="606"/>
                    </a:lnTo>
                    <a:lnTo>
                      <a:pt x="140" y="573"/>
                    </a:lnTo>
                    <a:lnTo>
                      <a:pt x="171" y="536"/>
                    </a:lnTo>
                    <a:lnTo>
                      <a:pt x="205" y="500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3" y="306"/>
                    </a:lnTo>
                    <a:lnTo>
                      <a:pt x="475" y="269"/>
                    </a:lnTo>
                    <a:lnTo>
                      <a:pt x="533" y="232"/>
                    </a:lnTo>
                    <a:lnTo>
                      <a:pt x="594" y="196"/>
                    </a:lnTo>
                    <a:lnTo>
                      <a:pt x="658" y="162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3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1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3" y="77"/>
                    </a:lnTo>
                    <a:lnTo>
                      <a:pt x="2098" y="113"/>
                    </a:lnTo>
                    <a:lnTo>
                      <a:pt x="2228" y="155"/>
                    </a:lnTo>
                    <a:lnTo>
                      <a:pt x="2362" y="206"/>
                    </a:lnTo>
                    <a:lnTo>
                      <a:pt x="2500" y="265"/>
                    </a:lnTo>
                    <a:lnTo>
                      <a:pt x="2645" y="334"/>
                    </a:lnTo>
                    <a:lnTo>
                      <a:pt x="2648" y="335"/>
                    </a:lnTo>
                    <a:lnTo>
                      <a:pt x="2662" y="341"/>
                    </a:lnTo>
                    <a:lnTo>
                      <a:pt x="2685" y="351"/>
                    </a:lnTo>
                    <a:lnTo>
                      <a:pt x="2715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1" y="421"/>
                    </a:lnTo>
                    <a:lnTo>
                      <a:pt x="2910" y="444"/>
                    </a:lnTo>
                    <a:lnTo>
                      <a:pt x="2975" y="466"/>
                    </a:lnTo>
                    <a:lnTo>
                      <a:pt x="3046" y="493"/>
                    </a:lnTo>
                    <a:lnTo>
                      <a:pt x="3123" y="517"/>
                    </a:lnTo>
                    <a:lnTo>
                      <a:pt x="3203" y="543"/>
                    </a:lnTo>
                    <a:lnTo>
                      <a:pt x="3289" y="568"/>
                    </a:lnTo>
                    <a:lnTo>
                      <a:pt x="3378" y="592"/>
                    </a:lnTo>
                    <a:lnTo>
                      <a:pt x="3472" y="617"/>
                    </a:lnTo>
                    <a:lnTo>
                      <a:pt x="3568" y="638"/>
                    </a:lnTo>
                    <a:lnTo>
                      <a:pt x="3668" y="659"/>
                    </a:lnTo>
                    <a:lnTo>
                      <a:pt x="3769" y="676"/>
                    </a:lnTo>
                    <a:lnTo>
                      <a:pt x="3872" y="692"/>
                    </a:lnTo>
                    <a:lnTo>
                      <a:pt x="3977" y="702"/>
                    </a:lnTo>
                    <a:lnTo>
                      <a:pt x="4083" y="711"/>
                    </a:lnTo>
                    <a:lnTo>
                      <a:pt x="4191" y="716"/>
                    </a:lnTo>
                    <a:lnTo>
                      <a:pt x="4298" y="716"/>
                    </a:lnTo>
                    <a:lnTo>
                      <a:pt x="4406" y="713"/>
                    </a:lnTo>
                    <a:lnTo>
                      <a:pt x="4512" y="702"/>
                    </a:lnTo>
                    <a:lnTo>
                      <a:pt x="4619" y="688"/>
                    </a:lnTo>
                    <a:lnTo>
                      <a:pt x="4724" y="667"/>
                    </a:lnTo>
                    <a:lnTo>
                      <a:pt x="4827" y="639"/>
                    </a:lnTo>
                    <a:lnTo>
                      <a:pt x="4928" y="606"/>
                    </a:lnTo>
                    <a:lnTo>
                      <a:pt x="5026" y="566"/>
                    </a:lnTo>
                    <a:lnTo>
                      <a:pt x="5122" y="517"/>
                    </a:lnTo>
                    <a:lnTo>
                      <a:pt x="5212" y="46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22"/>
              <p:cNvSpPr>
                <a:spLocks/>
              </p:cNvSpPr>
              <p:nvPr/>
            </p:nvSpPr>
            <p:spPr bwMode="auto">
              <a:xfrm>
                <a:off x="527051" y="4141789"/>
                <a:ext cx="8281988" cy="1235075"/>
              </a:xfrm>
              <a:custGeom>
                <a:avLst/>
                <a:gdLst>
                  <a:gd name="T0" fmla="*/ 1 w 5217"/>
                  <a:gd name="T1" fmla="*/ 776 h 778"/>
                  <a:gd name="T2" fmla="*/ 12 w 5217"/>
                  <a:gd name="T3" fmla="*/ 755 h 778"/>
                  <a:gd name="T4" fmla="*/ 35 w 5217"/>
                  <a:gd name="T5" fmla="*/ 720 h 778"/>
                  <a:gd name="T6" fmla="*/ 68 w 5217"/>
                  <a:gd name="T7" fmla="*/ 669 h 778"/>
                  <a:gd name="T8" fmla="*/ 113 w 5217"/>
                  <a:gd name="T9" fmla="*/ 608 h 778"/>
                  <a:gd name="T10" fmla="*/ 171 w 5217"/>
                  <a:gd name="T11" fmla="*/ 538 h 778"/>
                  <a:gd name="T12" fmla="*/ 241 w 5217"/>
                  <a:gd name="T13" fmla="*/ 463 h 778"/>
                  <a:gd name="T14" fmla="*/ 324 w 5217"/>
                  <a:gd name="T15" fmla="*/ 385 h 778"/>
                  <a:gd name="T16" fmla="*/ 422 w 5217"/>
                  <a:gd name="T17" fmla="*/ 308 h 778"/>
                  <a:gd name="T18" fmla="*/ 532 w 5217"/>
                  <a:gd name="T19" fmla="*/ 233 h 778"/>
                  <a:gd name="T20" fmla="*/ 658 w 5217"/>
                  <a:gd name="T21" fmla="*/ 163 h 778"/>
                  <a:gd name="T22" fmla="*/ 799 w 5217"/>
                  <a:gd name="T23" fmla="*/ 103 h 778"/>
                  <a:gd name="T24" fmla="*/ 954 w 5217"/>
                  <a:gd name="T25" fmla="*/ 54 h 778"/>
                  <a:gd name="T26" fmla="*/ 1125 w 5217"/>
                  <a:gd name="T27" fmla="*/ 19 h 778"/>
                  <a:gd name="T28" fmla="*/ 1312 w 5217"/>
                  <a:gd name="T29" fmla="*/ 0 h 778"/>
                  <a:gd name="T30" fmla="*/ 1515 w 5217"/>
                  <a:gd name="T31" fmla="*/ 4 h 778"/>
                  <a:gd name="T32" fmla="*/ 1735 w 5217"/>
                  <a:gd name="T33" fmla="*/ 28 h 778"/>
                  <a:gd name="T34" fmla="*/ 1972 w 5217"/>
                  <a:gd name="T35" fmla="*/ 79 h 778"/>
                  <a:gd name="T36" fmla="*/ 2227 w 5217"/>
                  <a:gd name="T37" fmla="*/ 157 h 778"/>
                  <a:gd name="T38" fmla="*/ 2501 w 5217"/>
                  <a:gd name="T39" fmla="*/ 266 h 778"/>
                  <a:gd name="T40" fmla="*/ 2649 w 5217"/>
                  <a:gd name="T41" fmla="*/ 336 h 778"/>
                  <a:gd name="T42" fmla="*/ 2682 w 5217"/>
                  <a:gd name="T43" fmla="*/ 351 h 778"/>
                  <a:gd name="T44" fmla="*/ 2747 w 5217"/>
                  <a:gd name="T45" fmla="*/ 379 h 778"/>
                  <a:gd name="T46" fmla="*/ 2839 w 5217"/>
                  <a:gd name="T47" fmla="*/ 418 h 778"/>
                  <a:gd name="T48" fmla="*/ 2958 w 5217"/>
                  <a:gd name="T49" fmla="*/ 463 h 778"/>
                  <a:gd name="T50" fmla="*/ 3098 w 5217"/>
                  <a:gd name="T51" fmla="*/ 512 h 778"/>
                  <a:gd name="T52" fmla="*/ 3255 w 5217"/>
                  <a:gd name="T53" fmla="*/ 561 h 778"/>
                  <a:gd name="T54" fmla="*/ 3429 w 5217"/>
                  <a:gd name="T55" fmla="*/ 608 h 778"/>
                  <a:gd name="T56" fmla="*/ 3618 w 5217"/>
                  <a:gd name="T57" fmla="*/ 652 h 778"/>
                  <a:gd name="T58" fmla="*/ 3815 w 5217"/>
                  <a:gd name="T59" fmla="*/ 685 h 778"/>
                  <a:gd name="T60" fmla="*/ 4018 w 5217"/>
                  <a:gd name="T61" fmla="*/ 710 h 778"/>
                  <a:gd name="T62" fmla="*/ 4227 w 5217"/>
                  <a:gd name="T63" fmla="*/ 718 h 778"/>
                  <a:gd name="T64" fmla="*/ 4435 w 5217"/>
                  <a:gd name="T65" fmla="*/ 711 h 778"/>
                  <a:gd name="T66" fmla="*/ 4641 w 5217"/>
                  <a:gd name="T67" fmla="*/ 685 h 778"/>
                  <a:gd name="T68" fmla="*/ 4843 w 5217"/>
                  <a:gd name="T69" fmla="*/ 634 h 778"/>
                  <a:gd name="T70" fmla="*/ 5035 w 5217"/>
                  <a:gd name="T71" fmla="*/ 559 h 778"/>
                  <a:gd name="T72" fmla="*/ 5217 w 5217"/>
                  <a:gd name="T73" fmla="*/ 45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17" h="778">
                    <a:moveTo>
                      <a:pt x="0" y="778"/>
                    </a:moveTo>
                    <a:lnTo>
                      <a:pt x="1" y="776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2" y="739"/>
                    </a:lnTo>
                    <a:lnTo>
                      <a:pt x="35" y="720"/>
                    </a:lnTo>
                    <a:lnTo>
                      <a:pt x="50" y="696"/>
                    </a:lnTo>
                    <a:lnTo>
                      <a:pt x="68" y="669"/>
                    </a:lnTo>
                    <a:lnTo>
                      <a:pt x="89" y="640"/>
                    </a:lnTo>
                    <a:lnTo>
                      <a:pt x="113" y="608"/>
                    </a:lnTo>
                    <a:lnTo>
                      <a:pt x="141" y="573"/>
                    </a:lnTo>
                    <a:lnTo>
                      <a:pt x="171" y="538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3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2" y="79"/>
                    </a:lnTo>
                    <a:lnTo>
                      <a:pt x="2098" y="114"/>
                    </a:lnTo>
                    <a:lnTo>
                      <a:pt x="2227" y="157"/>
                    </a:lnTo>
                    <a:lnTo>
                      <a:pt x="2361" y="208"/>
                    </a:lnTo>
                    <a:lnTo>
                      <a:pt x="2501" y="266"/>
                    </a:lnTo>
                    <a:lnTo>
                      <a:pt x="2644" y="334"/>
                    </a:lnTo>
                    <a:lnTo>
                      <a:pt x="2649" y="336"/>
                    </a:lnTo>
                    <a:lnTo>
                      <a:pt x="2661" y="343"/>
                    </a:lnTo>
                    <a:lnTo>
                      <a:pt x="2682" y="351"/>
                    </a:lnTo>
                    <a:lnTo>
                      <a:pt x="2710" y="364"/>
                    </a:lnTo>
                    <a:lnTo>
                      <a:pt x="2747" y="379"/>
                    </a:lnTo>
                    <a:lnTo>
                      <a:pt x="2791" y="399"/>
                    </a:lnTo>
                    <a:lnTo>
                      <a:pt x="2839" y="418"/>
                    </a:lnTo>
                    <a:lnTo>
                      <a:pt x="2895" y="440"/>
                    </a:lnTo>
                    <a:lnTo>
                      <a:pt x="2958" y="463"/>
                    </a:lnTo>
                    <a:lnTo>
                      <a:pt x="3025" y="488"/>
                    </a:lnTo>
                    <a:lnTo>
                      <a:pt x="3098" y="512"/>
                    </a:lnTo>
                    <a:lnTo>
                      <a:pt x="3175" y="537"/>
                    </a:lnTo>
                    <a:lnTo>
                      <a:pt x="3255" y="561"/>
                    </a:lnTo>
                    <a:lnTo>
                      <a:pt x="3340" y="586"/>
                    </a:lnTo>
                    <a:lnTo>
                      <a:pt x="3429" y="608"/>
                    </a:lnTo>
                    <a:lnTo>
                      <a:pt x="3522" y="631"/>
                    </a:lnTo>
                    <a:lnTo>
                      <a:pt x="3618" y="652"/>
                    </a:lnTo>
                    <a:lnTo>
                      <a:pt x="3716" y="669"/>
                    </a:lnTo>
                    <a:lnTo>
                      <a:pt x="3815" y="685"/>
                    </a:lnTo>
                    <a:lnTo>
                      <a:pt x="3916" y="699"/>
                    </a:lnTo>
                    <a:lnTo>
                      <a:pt x="4018" y="710"/>
                    </a:lnTo>
                    <a:lnTo>
                      <a:pt x="4122" y="717"/>
                    </a:lnTo>
                    <a:lnTo>
                      <a:pt x="4227" y="718"/>
                    </a:lnTo>
                    <a:lnTo>
                      <a:pt x="4330" y="718"/>
                    </a:lnTo>
                    <a:lnTo>
                      <a:pt x="4435" y="711"/>
                    </a:lnTo>
                    <a:lnTo>
                      <a:pt x="4538" y="701"/>
                    </a:lnTo>
                    <a:lnTo>
                      <a:pt x="4641" y="685"/>
                    </a:lnTo>
                    <a:lnTo>
                      <a:pt x="4742" y="662"/>
                    </a:lnTo>
                    <a:lnTo>
                      <a:pt x="4843" y="634"/>
                    </a:lnTo>
                    <a:lnTo>
                      <a:pt x="4941" y="601"/>
                    </a:lnTo>
                    <a:lnTo>
                      <a:pt x="5035" y="559"/>
                    </a:lnTo>
                    <a:lnTo>
                      <a:pt x="5128" y="510"/>
                    </a:lnTo>
                    <a:lnTo>
                      <a:pt x="5217" y="45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23"/>
              <p:cNvSpPr>
                <a:spLocks/>
              </p:cNvSpPr>
              <p:nvPr/>
            </p:nvSpPr>
            <p:spPr bwMode="auto">
              <a:xfrm>
                <a:off x="523876" y="4171951"/>
                <a:ext cx="8289925" cy="1238250"/>
              </a:xfrm>
              <a:custGeom>
                <a:avLst/>
                <a:gdLst>
                  <a:gd name="T0" fmla="*/ 2 w 5222"/>
                  <a:gd name="T1" fmla="*/ 776 h 780"/>
                  <a:gd name="T2" fmla="*/ 12 w 5222"/>
                  <a:gd name="T3" fmla="*/ 757 h 780"/>
                  <a:gd name="T4" fmla="*/ 35 w 5222"/>
                  <a:gd name="T5" fmla="*/ 720 h 780"/>
                  <a:gd name="T6" fmla="*/ 68 w 5222"/>
                  <a:gd name="T7" fmla="*/ 671 h 780"/>
                  <a:gd name="T8" fmla="*/ 113 w 5222"/>
                  <a:gd name="T9" fmla="*/ 608 h 780"/>
                  <a:gd name="T10" fmla="*/ 171 w 5222"/>
                  <a:gd name="T11" fmla="*/ 539 h 780"/>
                  <a:gd name="T12" fmla="*/ 241 w 5222"/>
                  <a:gd name="T13" fmla="*/ 463 h 780"/>
                  <a:gd name="T14" fmla="*/ 325 w 5222"/>
                  <a:gd name="T15" fmla="*/ 387 h 780"/>
                  <a:gd name="T16" fmla="*/ 422 w 5222"/>
                  <a:gd name="T17" fmla="*/ 308 h 780"/>
                  <a:gd name="T18" fmla="*/ 534 w 5222"/>
                  <a:gd name="T19" fmla="*/ 233 h 780"/>
                  <a:gd name="T20" fmla="*/ 658 w 5222"/>
                  <a:gd name="T21" fmla="*/ 163 h 780"/>
                  <a:gd name="T22" fmla="*/ 799 w 5222"/>
                  <a:gd name="T23" fmla="*/ 103 h 780"/>
                  <a:gd name="T24" fmla="*/ 955 w 5222"/>
                  <a:gd name="T25" fmla="*/ 54 h 780"/>
                  <a:gd name="T26" fmla="*/ 1126 w 5222"/>
                  <a:gd name="T27" fmla="*/ 20 h 780"/>
                  <a:gd name="T28" fmla="*/ 1312 w 5222"/>
                  <a:gd name="T29" fmla="*/ 0 h 780"/>
                  <a:gd name="T30" fmla="*/ 1515 w 5222"/>
                  <a:gd name="T31" fmla="*/ 4 h 780"/>
                  <a:gd name="T32" fmla="*/ 1737 w 5222"/>
                  <a:gd name="T33" fmla="*/ 28 h 780"/>
                  <a:gd name="T34" fmla="*/ 1974 w 5222"/>
                  <a:gd name="T35" fmla="*/ 79 h 780"/>
                  <a:gd name="T36" fmla="*/ 2229 w 5222"/>
                  <a:gd name="T37" fmla="*/ 158 h 780"/>
                  <a:gd name="T38" fmla="*/ 2501 w 5222"/>
                  <a:gd name="T39" fmla="*/ 268 h 780"/>
                  <a:gd name="T40" fmla="*/ 2649 w 5222"/>
                  <a:gd name="T41" fmla="*/ 338 h 780"/>
                  <a:gd name="T42" fmla="*/ 2683 w 5222"/>
                  <a:gd name="T43" fmla="*/ 353 h 780"/>
                  <a:gd name="T44" fmla="*/ 2749 w 5222"/>
                  <a:gd name="T45" fmla="*/ 381 h 780"/>
                  <a:gd name="T46" fmla="*/ 2841 w 5222"/>
                  <a:gd name="T47" fmla="*/ 420 h 780"/>
                  <a:gd name="T48" fmla="*/ 2958 w 5222"/>
                  <a:gd name="T49" fmla="*/ 465 h 780"/>
                  <a:gd name="T50" fmla="*/ 3100 w 5222"/>
                  <a:gd name="T51" fmla="*/ 514 h 780"/>
                  <a:gd name="T52" fmla="*/ 3257 w 5222"/>
                  <a:gd name="T53" fmla="*/ 563 h 780"/>
                  <a:gd name="T54" fmla="*/ 3433 w 5222"/>
                  <a:gd name="T55" fmla="*/ 612 h 780"/>
                  <a:gd name="T56" fmla="*/ 3620 w 5222"/>
                  <a:gd name="T57" fmla="*/ 654 h 780"/>
                  <a:gd name="T58" fmla="*/ 3817 w 5222"/>
                  <a:gd name="T59" fmla="*/ 689 h 780"/>
                  <a:gd name="T60" fmla="*/ 4021 w 5222"/>
                  <a:gd name="T61" fmla="*/ 712 h 780"/>
                  <a:gd name="T62" fmla="*/ 4231 w 5222"/>
                  <a:gd name="T63" fmla="*/ 720 h 780"/>
                  <a:gd name="T64" fmla="*/ 4439 w 5222"/>
                  <a:gd name="T65" fmla="*/ 713 h 780"/>
                  <a:gd name="T66" fmla="*/ 4646 w 5222"/>
                  <a:gd name="T67" fmla="*/ 684 h 780"/>
                  <a:gd name="T68" fmla="*/ 4847 w 5222"/>
                  <a:gd name="T69" fmla="*/ 633 h 780"/>
                  <a:gd name="T70" fmla="*/ 5041 w 5222"/>
                  <a:gd name="T71" fmla="*/ 556 h 780"/>
                  <a:gd name="T72" fmla="*/ 5222 w 5222"/>
                  <a:gd name="T73" fmla="*/ 449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2" h="780">
                    <a:moveTo>
                      <a:pt x="0" y="780"/>
                    </a:moveTo>
                    <a:lnTo>
                      <a:pt x="2" y="776"/>
                    </a:lnTo>
                    <a:lnTo>
                      <a:pt x="7" y="769"/>
                    </a:lnTo>
                    <a:lnTo>
                      <a:pt x="12" y="757"/>
                    </a:lnTo>
                    <a:lnTo>
                      <a:pt x="23" y="741"/>
                    </a:lnTo>
                    <a:lnTo>
                      <a:pt x="35" y="720"/>
                    </a:lnTo>
                    <a:lnTo>
                      <a:pt x="51" y="698"/>
                    </a:lnTo>
                    <a:lnTo>
                      <a:pt x="68" y="671"/>
                    </a:lnTo>
                    <a:lnTo>
                      <a:pt x="89" y="642"/>
                    </a:lnTo>
                    <a:lnTo>
                      <a:pt x="113" y="608"/>
                    </a:lnTo>
                    <a:lnTo>
                      <a:pt x="141" y="575"/>
                    </a:lnTo>
                    <a:lnTo>
                      <a:pt x="171" y="539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7"/>
                    </a:lnTo>
                    <a:lnTo>
                      <a:pt x="372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4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5" y="54"/>
                    </a:lnTo>
                    <a:lnTo>
                      <a:pt x="1038" y="34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3"/>
                    </a:lnTo>
                    <a:lnTo>
                      <a:pt x="1737" y="28"/>
                    </a:lnTo>
                    <a:lnTo>
                      <a:pt x="1852" y="49"/>
                    </a:lnTo>
                    <a:lnTo>
                      <a:pt x="1974" y="79"/>
                    </a:lnTo>
                    <a:lnTo>
                      <a:pt x="2098" y="114"/>
                    </a:lnTo>
                    <a:lnTo>
                      <a:pt x="2229" y="158"/>
                    </a:lnTo>
                    <a:lnTo>
                      <a:pt x="2363" y="208"/>
                    </a:lnTo>
                    <a:lnTo>
                      <a:pt x="2501" y="268"/>
                    </a:lnTo>
                    <a:lnTo>
                      <a:pt x="2644" y="336"/>
                    </a:lnTo>
                    <a:lnTo>
                      <a:pt x="2649" y="338"/>
                    </a:lnTo>
                    <a:lnTo>
                      <a:pt x="2662" y="343"/>
                    </a:lnTo>
                    <a:lnTo>
                      <a:pt x="2683" y="353"/>
                    </a:lnTo>
                    <a:lnTo>
                      <a:pt x="2712" y="366"/>
                    </a:lnTo>
                    <a:lnTo>
                      <a:pt x="2749" y="381"/>
                    </a:lnTo>
                    <a:lnTo>
                      <a:pt x="2791" y="399"/>
                    </a:lnTo>
                    <a:lnTo>
                      <a:pt x="2841" y="420"/>
                    </a:lnTo>
                    <a:lnTo>
                      <a:pt x="2897" y="442"/>
                    </a:lnTo>
                    <a:lnTo>
                      <a:pt x="2958" y="465"/>
                    </a:lnTo>
                    <a:lnTo>
                      <a:pt x="3027" y="490"/>
                    </a:lnTo>
                    <a:lnTo>
                      <a:pt x="3100" y="514"/>
                    </a:lnTo>
                    <a:lnTo>
                      <a:pt x="3177" y="539"/>
                    </a:lnTo>
                    <a:lnTo>
                      <a:pt x="3257" y="563"/>
                    </a:lnTo>
                    <a:lnTo>
                      <a:pt x="3344" y="587"/>
                    </a:lnTo>
                    <a:lnTo>
                      <a:pt x="3433" y="612"/>
                    </a:lnTo>
                    <a:lnTo>
                      <a:pt x="3526" y="633"/>
                    </a:lnTo>
                    <a:lnTo>
                      <a:pt x="3620" y="654"/>
                    </a:lnTo>
                    <a:lnTo>
                      <a:pt x="3718" y="673"/>
                    </a:lnTo>
                    <a:lnTo>
                      <a:pt x="3817" y="689"/>
                    </a:lnTo>
                    <a:lnTo>
                      <a:pt x="3918" y="701"/>
                    </a:lnTo>
                    <a:lnTo>
                      <a:pt x="4021" y="712"/>
                    </a:lnTo>
                    <a:lnTo>
                      <a:pt x="4126" y="719"/>
                    </a:lnTo>
                    <a:lnTo>
                      <a:pt x="4231" y="720"/>
                    </a:lnTo>
                    <a:lnTo>
                      <a:pt x="4336" y="719"/>
                    </a:lnTo>
                    <a:lnTo>
                      <a:pt x="4439" y="713"/>
                    </a:lnTo>
                    <a:lnTo>
                      <a:pt x="4543" y="701"/>
                    </a:lnTo>
                    <a:lnTo>
                      <a:pt x="4646" y="684"/>
                    </a:lnTo>
                    <a:lnTo>
                      <a:pt x="4748" y="661"/>
                    </a:lnTo>
                    <a:lnTo>
                      <a:pt x="4847" y="633"/>
                    </a:lnTo>
                    <a:lnTo>
                      <a:pt x="4945" y="598"/>
                    </a:lnTo>
                    <a:lnTo>
                      <a:pt x="5041" y="556"/>
                    </a:lnTo>
                    <a:lnTo>
                      <a:pt x="5133" y="505"/>
                    </a:lnTo>
                    <a:lnTo>
                      <a:pt x="5222" y="449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520701" y="4203701"/>
                <a:ext cx="8299450" cy="1239838"/>
              </a:xfrm>
              <a:custGeom>
                <a:avLst/>
                <a:gdLst>
                  <a:gd name="T0" fmla="*/ 2 w 5228"/>
                  <a:gd name="T1" fmla="*/ 777 h 781"/>
                  <a:gd name="T2" fmla="*/ 12 w 5228"/>
                  <a:gd name="T3" fmla="*/ 758 h 781"/>
                  <a:gd name="T4" fmla="*/ 35 w 5228"/>
                  <a:gd name="T5" fmla="*/ 721 h 781"/>
                  <a:gd name="T6" fmla="*/ 68 w 5228"/>
                  <a:gd name="T7" fmla="*/ 671 h 781"/>
                  <a:gd name="T8" fmla="*/ 114 w 5228"/>
                  <a:gd name="T9" fmla="*/ 609 h 781"/>
                  <a:gd name="T10" fmla="*/ 171 w 5228"/>
                  <a:gd name="T11" fmla="*/ 540 h 781"/>
                  <a:gd name="T12" fmla="*/ 241 w 5228"/>
                  <a:gd name="T13" fmla="*/ 464 h 781"/>
                  <a:gd name="T14" fmla="*/ 325 w 5228"/>
                  <a:gd name="T15" fmla="*/ 386 h 781"/>
                  <a:gd name="T16" fmla="*/ 423 w 5228"/>
                  <a:gd name="T17" fmla="*/ 307 h 781"/>
                  <a:gd name="T18" fmla="*/ 534 w 5228"/>
                  <a:gd name="T19" fmla="*/ 232 h 781"/>
                  <a:gd name="T20" fmla="*/ 660 w 5228"/>
                  <a:gd name="T21" fmla="*/ 162 h 781"/>
                  <a:gd name="T22" fmla="*/ 800 w 5228"/>
                  <a:gd name="T23" fmla="*/ 103 h 781"/>
                  <a:gd name="T24" fmla="*/ 955 w 5228"/>
                  <a:gd name="T25" fmla="*/ 54 h 781"/>
                  <a:gd name="T26" fmla="*/ 1126 w 5228"/>
                  <a:gd name="T27" fmla="*/ 19 h 781"/>
                  <a:gd name="T28" fmla="*/ 1313 w 5228"/>
                  <a:gd name="T29" fmla="*/ 0 h 781"/>
                  <a:gd name="T30" fmla="*/ 1517 w 5228"/>
                  <a:gd name="T31" fmla="*/ 3 h 781"/>
                  <a:gd name="T32" fmla="*/ 1737 w 5228"/>
                  <a:gd name="T33" fmla="*/ 28 h 781"/>
                  <a:gd name="T34" fmla="*/ 1974 w 5228"/>
                  <a:gd name="T35" fmla="*/ 78 h 781"/>
                  <a:gd name="T36" fmla="*/ 2229 w 5228"/>
                  <a:gd name="T37" fmla="*/ 157 h 781"/>
                  <a:gd name="T38" fmla="*/ 2503 w 5228"/>
                  <a:gd name="T39" fmla="*/ 267 h 781"/>
                  <a:gd name="T40" fmla="*/ 2650 w 5228"/>
                  <a:gd name="T41" fmla="*/ 337 h 781"/>
                  <a:gd name="T42" fmla="*/ 2685 w 5228"/>
                  <a:gd name="T43" fmla="*/ 353 h 781"/>
                  <a:gd name="T44" fmla="*/ 2749 w 5228"/>
                  <a:gd name="T45" fmla="*/ 382 h 781"/>
                  <a:gd name="T46" fmla="*/ 2842 w 5228"/>
                  <a:gd name="T47" fmla="*/ 421 h 781"/>
                  <a:gd name="T48" fmla="*/ 2960 w 5228"/>
                  <a:gd name="T49" fmla="*/ 466 h 781"/>
                  <a:gd name="T50" fmla="*/ 3100 w 5228"/>
                  <a:gd name="T51" fmla="*/ 515 h 781"/>
                  <a:gd name="T52" fmla="*/ 3261 w 5228"/>
                  <a:gd name="T53" fmla="*/ 566 h 781"/>
                  <a:gd name="T54" fmla="*/ 3435 w 5228"/>
                  <a:gd name="T55" fmla="*/ 613 h 781"/>
                  <a:gd name="T56" fmla="*/ 3624 w 5228"/>
                  <a:gd name="T57" fmla="*/ 657 h 781"/>
                  <a:gd name="T58" fmla="*/ 3821 w 5228"/>
                  <a:gd name="T59" fmla="*/ 690 h 781"/>
                  <a:gd name="T60" fmla="*/ 4025 w 5228"/>
                  <a:gd name="T61" fmla="*/ 713 h 781"/>
                  <a:gd name="T62" fmla="*/ 4235 w 5228"/>
                  <a:gd name="T63" fmla="*/ 721 h 781"/>
                  <a:gd name="T64" fmla="*/ 4444 w 5228"/>
                  <a:gd name="T65" fmla="*/ 713 h 781"/>
                  <a:gd name="T66" fmla="*/ 4650 w 5228"/>
                  <a:gd name="T67" fmla="*/ 683 h 781"/>
                  <a:gd name="T68" fmla="*/ 4853 w 5228"/>
                  <a:gd name="T69" fmla="*/ 630 h 781"/>
                  <a:gd name="T70" fmla="*/ 5046 w 5228"/>
                  <a:gd name="T71" fmla="*/ 550 h 781"/>
                  <a:gd name="T72" fmla="*/ 5228 w 5228"/>
                  <a:gd name="T73" fmla="*/ 442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8" h="781">
                    <a:moveTo>
                      <a:pt x="0" y="781"/>
                    </a:moveTo>
                    <a:lnTo>
                      <a:pt x="2" y="777"/>
                    </a:lnTo>
                    <a:lnTo>
                      <a:pt x="7" y="770"/>
                    </a:lnTo>
                    <a:lnTo>
                      <a:pt x="12" y="758"/>
                    </a:lnTo>
                    <a:lnTo>
                      <a:pt x="23" y="742"/>
                    </a:lnTo>
                    <a:lnTo>
                      <a:pt x="35" y="721"/>
                    </a:lnTo>
                    <a:lnTo>
                      <a:pt x="51" y="697"/>
                    </a:lnTo>
                    <a:lnTo>
                      <a:pt x="68" y="671"/>
                    </a:lnTo>
                    <a:lnTo>
                      <a:pt x="89" y="641"/>
                    </a:lnTo>
                    <a:lnTo>
                      <a:pt x="114" y="609"/>
                    </a:lnTo>
                    <a:lnTo>
                      <a:pt x="142" y="574"/>
                    </a:lnTo>
                    <a:lnTo>
                      <a:pt x="171" y="540"/>
                    </a:lnTo>
                    <a:lnTo>
                      <a:pt x="204" y="501"/>
                    </a:lnTo>
                    <a:lnTo>
                      <a:pt x="241" y="464"/>
                    </a:lnTo>
                    <a:lnTo>
                      <a:pt x="281" y="424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7" y="269"/>
                    </a:lnTo>
                    <a:lnTo>
                      <a:pt x="534" y="232"/>
                    </a:lnTo>
                    <a:lnTo>
                      <a:pt x="595" y="197"/>
                    </a:lnTo>
                    <a:lnTo>
                      <a:pt x="660" y="162"/>
                    </a:lnTo>
                    <a:lnTo>
                      <a:pt x="728" y="131"/>
                    </a:lnTo>
                    <a:lnTo>
                      <a:pt x="800" y="103"/>
                    </a:lnTo>
                    <a:lnTo>
                      <a:pt x="875" y="76"/>
                    </a:lnTo>
                    <a:lnTo>
                      <a:pt x="955" y="54"/>
                    </a:lnTo>
                    <a:lnTo>
                      <a:pt x="1039" y="33"/>
                    </a:lnTo>
                    <a:lnTo>
                      <a:pt x="1126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4" y="78"/>
                    </a:lnTo>
                    <a:lnTo>
                      <a:pt x="2100" y="113"/>
                    </a:lnTo>
                    <a:lnTo>
                      <a:pt x="2229" y="157"/>
                    </a:lnTo>
                    <a:lnTo>
                      <a:pt x="2363" y="207"/>
                    </a:lnTo>
                    <a:lnTo>
                      <a:pt x="2503" y="267"/>
                    </a:lnTo>
                    <a:lnTo>
                      <a:pt x="2646" y="335"/>
                    </a:lnTo>
                    <a:lnTo>
                      <a:pt x="2650" y="337"/>
                    </a:lnTo>
                    <a:lnTo>
                      <a:pt x="2664" y="344"/>
                    </a:lnTo>
                    <a:lnTo>
                      <a:pt x="2685" y="353"/>
                    </a:lnTo>
                    <a:lnTo>
                      <a:pt x="2713" y="367"/>
                    </a:lnTo>
                    <a:lnTo>
                      <a:pt x="2749" y="382"/>
                    </a:lnTo>
                    <a:lnTo>
                      <a:pt x="2793" y="400"/>
                    </a:lnTo>
                    <a:lnTo>
                      <a:pt x="2842" y="421"/>
                    </a:lnTo>
                    <a:lnTo>
                      <a:pt x="2899" y="443"/>
                    </a:lnTo>
                    <a:lnTo>
                      <a:pt x="2960" y="466"/>
                    </a:lnTo>
                    <a:lnTo>
                      <a:pt x="3029" y="491"/>
                    </a:lnTo>
                    <a:lnTo>
                      <a:pt x="3100" y="515"/>
                    </a:lnTo>
                    <a:lnTo>
                      <a:pt x="3179" y="541"/>
                    </a:lnTo>
                    <a:lnTo>
                      <a:pt x="3261" y="566"/>
                    </a:lnTo>
                    <a:lnTo>
                      <a:pt x="3346" y="590"/>
                    </a:lnTo>
                    <a:lnTo>
                      <a:pt x="3435" y="613"/>
                    </a:lnTo>
                    <a:lnTo>
                      <a:pt x="3528" y="636"/>
                    </a:lnTo>
                    <a:lnTo>
                      <a:pt x="3624" y="657"/>
                    </a:lnTo>
                    <a:lnTo>
                      <a:pt x="3721" y="674"/>
                    </a:lnTo>
                    <a:lnTo>
                      <a:pt x="3821" y="690"/>
                    </a:lnTo>
                    <a:lnTo>
                      <a:pt x="3922" y="704"/>
                    </a:lnTo>
                    <a:lnTo>
                      <a:pt x="4025" y="713"/>
                    </a:lnTo>
                    <a:lnTo>
                      <a:pt x="4130" y="720"/>
                    </a:lnTo>
                    <a:lnTo>
                      <a:pt x="4235" y="721"/>
                    </a:lnTo>
                    <a:lnTo>
                      <a:pt x="4339" y="720"/>
                    </a:lnTo>
                    <a:lnTo>
                      <a:pt x="4444" y="713"/>
                    </a:lnTo>
                    <a:lnTo>
                      <a:pt x="4547" y="700"/>
                    </a:lnTo>
                    <a:lnTo>
                      <a:pt x="4650" y="683"/>
                    </a:lnTo>
                    <a:lnTo>
                      <a:pt x="4753" y="660"/>
                    </a:lnTo>
                    <a:lnTo>
                      <a:pt x="4853" y="630"/>
                    </a:lnTo>
                    <a:lnTo>
                      <a:pt x="4950" y="594"/>
                    </a:lnTo>
                    <a:lnTo>
                      <a:pt x="5046" y="550"/>
                    </a:lnTo>
                    <a:lnTo>
                      <a:pt x="5139" y="499"/>
                    </a:lnTo>
                    <a:lnTo>
                      <a:pt x="5228" y="44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25"/>
              <p:cNvSpPr>
                <a:spLocks/>
              </p:cNvSpPr>
              <p:nvPr/>
            </p:nvSpPr>
            <p:spPr bwMode="auto">
              <a:xfrm>
                <a:off x="520701" y="4233864"/>
                <a:ext cx="8304213" cy="1239838"/>
              </a:xfrm>
              <a:custGeom>
                <a:avLst/>
                <a:gdLst>
                  <a:gd name="T0" fmla="*/ 0 w 5231"/>
                  <a:gd name="T1" fmla="*/ 779 h 781"/>
                  <a:gd name="T2" fmla="*/ 11 w 5231"/>
                  <a:gd name="T3" fmla="*/ 760 h 781"/>
                  <a:gd name="T4" fmla="*/ 33 w 5231"/>
                  <a:gd name="T5" fmla="*/ 723 h 781"/>
                  <a:gd name="T6" fmla="*/ 66 w 5231"/>
                  <a:gd name="T7" fmla="*/ 673 h 781"/>
                  <a:gd name="T8" fmla="*/ 112 w 5231"/>
                  <a:gd name="T9" fmla="*/ 610 h 781"/>
                  <a:gd name="T10" fmla="*/ 169 w 5231"/>
                  <a:gd name="T11" fmla="*/ 540 h 781"/>
                  <a:gd name="T12" fmla="*/ 241 w 5231"/>
                  <a:gd name="T13" fmla="*/ 465 h 781"/>
                  <a:gd name="T14" fmla="*/ 323 w 5231"/>
                  <a:gd name="T15" fmla="*/ 386 h 781"/>
                  <a:gd name="T16" fmla="*/ 421 w 5231"/>
                  <a:gd name="T17" fmla="*/ 307 h 781"/>
                  <a:gd name="T18" fmla="*/ 533 w 5231"/>
                  <a:gd name="T19" fmla="*/ 232 h 781"/>
                  <a:gd name="T20" fmla="*/ 658 w 5231"/>
                  <a:gd name="T21" fmla="*/ 164 h 781"/>
                  <a:gd name="T22" fmla="*/ 798 w 5231"/>
                  <a:gd name="T23" fmla="*/ 103 h 781"/>
                  <a:gd name="T24" fmla="*/ 953 w 5231"/>
                  <a:gd name="T25" fmla="*/ 54 h 781"/>
                  <a:gd name="T26" fmla="*/ 1124 w 5231"/>
                  <a:gd name="T27" fmla="*/ 19 h 781"/>
                  <a:gd name="T28" fmla="*/ 1311 w 5231"/>
                  <a:gd name="T29" fmla="*/ 0 h 781"/>
                  <a:gd name="T30" fmla="*/ 1515 w 5231"/>
                  <a:gd name="T31" fmla="*/ 3 h 781"/>
                  <a:gd name="T32" fmla="*/ 1735 w 5231"/>
                  <a:gd name="T33" fmla="*/ 28 h 781"/>
                  <a:gd name="T34" fmla="*/ 1973 w 5231"/>
                  <a:gd name="T35" fmla="*/ 78 h 781"/>
                  <a:gd name="T36" fmla="*/ 2227 w 5231"/>
                  <a:gd name="T37" fmla="*/ 159 h 781"/>
                  <a:gd name="T38" fmla="*/ 2501 w 5231"/>
                  <a:gd name="T39" fmla="*/ 269 h 781"/>
                  <a:gd name="T40" fmla="*/ 2650 w 5231"/>
                  <a:gd name="T41" fmla="*/ 339 h 781"/>
                  <a:gd name="T42" fmla="*/ 2683 w 5231"/>
                  <a:gd name="T43" fmla="*/ 355 h 781"/>
                  <a:gd name="T44" fmla="*/ 2749 w 5231"/>
                  <a:gd name="T45" fmla="*/ 384 h 781"/>
                  <a:gd name="T46" fmla="*/ 2842 w 5231"/>
                  <a:gd name="T47" fmla="*/ 423 h 781"/>
                  <a:gd name="T48" fmla="*/ 2960 w 5231"/>
                  <a:gd name="T49" fmla="*/ 468 h 781"/>
                  <a:gd name="T50" fmla="*/ 3100 w 5231"/>
                  <a:gd name="T51" fmla="*/ 517 h 781"/>
                  <a:gd name="T52" fmla="*/ 3261 w 5231"/>
                  <a:gd name="T53" fmla="*/ 568 h 781"/>
                  <a:gd name="T54" fmla="*/ 3435 w 5231"/>
                  <a:gd name="T55" fmla="*/ 617 h 781"/>
                  <a:gd name="T56" fmla="*/ 3624 w 5231"/>
                  <a:gd name="T57" fmla="*/ 659 h 781"/>
                  <a:gd name="T58" fmla="*/ 3823 w 5231"/>
                  <a:gd name="T59" fmla="*/ 694 h 781"/>
                  <a:gd name="T60" fmla="*/ 4027 w 5231"/>
                  <a:gd name="T61" fmla="*/ 714 h 781"/>
                  <a:gd name="T62" fmla="*/ 4236 w 5231"/>
                  <a:gd name="T63" fmla="*/ 723 h 781"/>
                  <a:gd name="T64" fmla="*/ 4446 w 5231"/>
                  <a:gd name="T65" fmla="*/ 713 h 781"/>
                  <a:gd name="T66" fmla="*/ 4654 w 5231"/>
                  <a:gd name="T67" fmla="*/ 683 h 781"/>
                  <a:gd name="T68" fmla="*/ 4856 w 5231"/>
                  <a:gd name="T69" fmla="*/ 629 h 781"/>
                  <a:gd name="T70" fmla="*/ 5050 w 5231"/>
                  <a:gd name="T71" fmla="*/ 547 h 781"/>
                  <a:gd name="T72" fmla="*/ 5231 w 5231"/>
                  <a:gd name="T73" fmla="*/ 435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1" h="781">
                    <a:moveTo>
                      <a:pt x="0" y="781"/>
                    </a:moveTo>
                    <a:lnTo>
                      <a:pt x="0" y="779"/>
                    </a:lnTo>
                    <a:lnTo>
                      <a:pt x="5" y="770"/>
                    </a:lnTo>
                    <a:lnTo>
                      <a:pt x="11" y="760"/>
                    </a:lnTo>
                    <a:lnTo>
                      <a:pt x="21" y="742"/>
                    </a:lnTo>
                    <a:lnTo>
                      <a:pt x="33" y="723"/>
                    </a:lnTo>
                    <a:lnTo>
                      <a:pt x="49" y="699"/>
                    </a:lnTo>
                    <a:lnTo>
                      <a:pt x="66" y="673"/>
                    </a:lnTo>
                    <a:lnTo>
                      <a:pt x="87" y="643"/>
                    </a:lnTo>
                    <a:lnTo>
                      <a:pt x="112" y="610"/>
                    </a:lnTo>
                    <a:lnTo>
                      <a:pt x="140" y="576"/>
                    </a:lnTo>
                    <a:lnTo>
                      <a:pt x="169" y="540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3" y="386"/>
                    </a:lnTo>
                    <a:lnTo>
                      <a:pt x="370" y="348"/>
                    </a:lnTo>
                    <a:lnTo>
                      <a:pt x="421" y="307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50"/>
                    </a:lnTo>
                    <a:lnTo>
                      <a:pt x="1973" y="78"/>
                    </a:lnTo>
                    <a:lnTo>
                      <a:pt x="2098" y="115"/>
                    </a:lnTo>
                    <a:lnTo>
                      <a:pt x="2227" y="159"/>
                    </a:lnTo>
                    <a:lnTo>
                      <a:pt x="2362" y="209"/>
                    </a:lnTo>
                    <a:lnTo>
                      <a:pt x="2501" y="269"/>
                    </a:lnTo>
                    <a:lnTo>
                      <a:pt x="2645" y="337"/>
                    </a:lnTo>
                    <a:lnTo>
                      <a:pt x="2650" y="339"/>
                    </a:lnTo>
                    <a:lnTo>
                      <a:pt x="2662" y="346"/>
                    </a:lnTo>
                    <a:lnTo>
                      <a:pt x="2683" y="355"/>
                    </a:lnTo>
                    <a:lnTo>
                      <a:pt x="2713" y="368"/>
                    </a:lnTo>
                    <a:lnTo>
                      <a:pt x="2749" y="384"/>
                    </a:lnTo>
                    <a:lnTo>
                      <a:pt x="2791" y="402"/>
                    </a:lnTo>
                    <a:lnTo>
                      <a:pt x="2842" y="423"/>
                    </a:lnTo>
                    <a:lnTo>
                      <a:pt x="2898" y="445"/>
                    </a:lnTo>
                    <a:lnTo>
                      <a:pt x="2960" y="468"/>
                    </a:lnTo>
                    <a:lnTo>
                      <a:pt x="3029" y="493"/>
                    </a:lnTo>
                    <a:lnTo>
                      <a:pt x="3100" y="517"/>
                    </a:lnTo>
                    <a:lnTo>
                      <a:pt x="3179" y="543"/>
                    </a:lnTo>
                    <a:lnTo>
                      <a:pt x="3261" y="568"/>
                    </a:lnTo>
                    <a:lnTo>
                      <a:pt x="3346" y="592"/>
                    </a:lnTo>
                    <a:lnTo>
                      <a:pt x="3435" y="617"/>
                    </a:lnTo>
                    <a:lnTo>
                      <a:pt x="3528" y="638"/>
                    </a:lnTo>
                    <a:lnTo>
                      <a:pt x="3624" y="659"/>
                    </a:lnTo>
                    <a:lnTo>
                      <a:pt x="3721" y="676"/>
                    </a:lnTo>
                    <a:lnTo>
                      <a:pt x="3823" y="694"/>
                    </a:lnTo>
                    <a:lnTo>
                      <a:pt x="3924" y="706"/>
                    </a:lnTo>
                    <a:lnTo>
                      <a:pt x="4027" y="714"/>
                    </a:lnTo>
                    <a:lnTo>
                      <a:pt x="4132" y="721"/>
                    </a:lnTo>
                    <a:lnTo>
                      <a:pt x="4236" y="723"/>
                    </a:lnTo>
                    <a:lnTo>
                      <a:pt x="4341" y="720"/>
                    </a:lnTo>
                    <a:lnTo>
                      <a:pt x="4446" y="713"/>
                    </a:lnTo>
                    <a:lnTo>
                      <a:pt x="4551" y="701"/>
                    </a:lnTo>
                    <a:lnTo>
                      <a:pt x="4654" y="683"/>
                    </a:lnTo>
                    <a:lnTo>
                      <a:pt x="4755" y="659"/>
                    </a:lnTo>
                    <a:lnTo>
                      <a:pt x="4856" y="629"/>
                    </a:lnTo>
                    <a:lnTo>
                      <a:pt x="4954" y="590"/>
                    </a:lnTo>
                    <a:lnTo>
                      <a:pt x="5050" y="547"/>
                    </a:lnTo>
                    <a:lnTo>
                      <a:pt x="5142" y="494"/>
                    </a:lnTo>
                    <a:lnTo>
                      <a:pt x="5231" y="43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>
                <a:off x="517526" y="4264026"/>
                <a:ext cx="8313738" cy="1243013"/>
              </a:xfrm>
              <a:custGeom>
                <a:avLst/>
                <a:gdLst>
                  <a:gd name="T0" fmla="*/ 0 w 5237"/>
                  <a:gd name="T1" fmla="*/ 779 h 783"/>
                  <a:gd name="T2" fmla="*/ 11 w 5237"/>
                  <a:gd name="T3" fmla="*/ 760 h 783"/>
                  <a:gd name="T4" fmla="*/ 34 w 5237"/>
                  <a:gd name="T5" fmla="*/ 723 h 783"/>
                  <a:gd name="T6" fmla="*/ 67 w 5237"/>
                  <a:gd name="T7" fmla="*/ 673 h 783"/>
                  <a:gd name="T8" fmla="*/ 112 w 5237"/>
                  <a:gd name="T9" fmla="*/ 612 h 783"/>
                  <a:gd name="T10" fmla="*/ 170 w 5237"/>
                  <a:gd name="T11" fmla="*/ 542 h 783"/>
                  <a:gd name="T12" fmla="*/ 241 w 5237"/>
                  <a:gd name="T13" fmla="*/ 465 h 783"/>
                  <a:gd name="T14" fmla="*/ 325 w 5237"/>
                  <a:gd name="T15" fmla="*/ 386 h 783"/>
                  <a:gd name="T16" fmla="*/ 421 w 5237"/>
                  <a:gd name="T17" fmla="*/ 309 h 783"/>
                  <a:gd name="T18" fmla="*/ 533 w 5237"/>
                  <a:gd name="T19" fmla="*/ 232 h 783"/>
                  <a:gd name="T20" fmla="*/ 658 w 5237"/>
                  <a:gd name="T21" fmla="*/ 164 h 783"/>
                  <a:gd name="T22" fmla="*/ 798 w 5237"/>
                  <a:gd name="T23" fmla="*/ 103 h 783"/>
                  <a:gd name="T24" fmla="*/ 953 w 5237"/>
                  <a:gd name="T25" fmla="*/ 54 h 783"/>
                  <a:gd name="T26" fmla="*/ 1124 w 5237"/>
                  <a:gd name="T27" fmla="*/ 19 h 783"/>
                  <a:gd name="T28" fmla="*/ 1313 w 5237"/>
                  <a:gd name="T29" fmla="*/ 0 h 783"/>
                  <a:gd name="T30" fmla="*/ 1515 w 5237"/>
                  <a:gd name="T31" fmla="*/ 3 h 783"/>
                  <a:gd name="T32" fmla="*/ 1737 w 5237"/>
                  <a:gd name="T33" fmla="*/ 28 h 783"/>
                  <a:gd name="T34" fmla="*/ 1975 w 5237"/>
                  <a:gd name="T35" fmla="*/ 79 h 783"/>
                  <a:gd name="T36" fmla="*/ 2229 w 5237"/>
                  <a:gd name="T37" fmla="*/ 159 h 783"/>
                  <a:gd name="T38" fmla="*/ 2502 w 5237"/>
                  <a:gd name="T39" fmla="*/ 269 h 783"/>
                  <a:gd name="T40" fmla="*/ 2650 w 5237"/>
                  <a:gd name="T41" fmla="*/ 341 h 783"/>
                  <a:gd name="T42" fmla="*/ 2685 w 5237"/>
                  <a:gd name="T43" fmla="*/ 356 h 783"/>
                  <a:gd name="T44" fmla="*/ 2749 w 5237"/>
                  <a:gd name="T45" fmla="*/ 384 h 783"/>
                  <a:gd name="T46" fmla="*/ 2844 w 5237"/>
                  <a:gd name="T47" fmla="*/ 425 h 783"/>
                  <a:gd name="T48" fmla="*/ 2962 w 5237"/>
                  <a:gd name="T49" fmla="*/ 470 h 783"/>
                  <a:gd name="T50" fmla="*/ 3102 w 5237"/>
                  <a:gd name="T51" fmla="*/ 521 h 783"/>
                  <a:gd name="T52" fmla="*/ 3263 w 5237"/>
                  <a:gd name="T53" fmla="*/ 571 h 783"/>
                  <a:gd name="T54" fmla="*/ 3437 w 5237"/>
                  <a:gd name="T55" fmla="*/ 619 h 783"/>
                  <a:gd name="T56" fmla="*/ 3627 w 5237"/>
                  <a:gd name="T57" fmla="*/ 662 h 783"/>
                  <a:gd name="T58" fmla="*/ 3825 w 5237"/>
                  <a:gd name="T59" fmla="*/ 695 h 783"/>
                  <a:gd name="T60" fmla="*/ 4031 w 5237"/>
                  <a:gd name="T61" fmla="*/ 718 h 783"/>
                  <a:gd name="T62" fmla="*/ 4240 w 5237"/>
                  <a:gd name="T63" fmla="*/ 725 h 783"/>
                  <a:gd name="T64" fmla="*/ 4450 w 5237"/>
                  <a:gd name="T65" fmla="*/ 715 h 783"/>
                  <a:gd name="T66" fmla="*/ 4657 w 5237"/>
                  <a:gd name="T67" fmla="*/ 682 h 783"/>
                  <a:gd name="T68" fmla="*/ 4860 w 5237"/>
                  <a:gd name="T69" fmla="*/ 626 h 783"/>
                  <a:gd name="T70" fmla="*/ 5055 w 5237"/>
                  <a:gd name="T71" fmla="*/ 543 h 783"/>
                  <a:gd name="T72" fmla="*/ 5237 w 5237"/>
                  <a:gd name="T73" fmla="*/ 43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7" h="783">
                    <a:moveTo>
                      <a:pt x="0" y="783"/>
                    </a:moveTo>
                    <a:lnTo>
                      <a:pt x="0" y="779"/>
                    </a:lnTo>
                    <a:lnTo>
                      <a:pt x="6" y="772"/>
                    </a:lnTo>
                    <a:lnTo>
                      <a:pt x="11" y="760"/>
                    </a:lnTo>
                    <a:lnTo>
                      <a:pt x="21" y="744"/>
                    </a:lnTo>
                    <a:lnTo>
                      <a:pt x="34" y="723"/>
                    </a:lnTo>
                    <a:lnTo>
                      <a:pt x="49" y="701"/>
                    </a:lnTo>
                    <a:lnTo>
                      <a:pt x="67" y="673"/>
                    </a:lnTo>
                    <a:lnTo>
                      <a:pt x="88" y="643"/>
                    </a:lnTo>
                    <a:lnTo>
                      <a:pt x="112" y="612"/>
                    </a:lnTo>
                    <a:lnTo>
                      <a:pt x="140" y="577"/>
                    </a:lnTo>
                    <a:lnTo>
                      <a:pt x="170" y="542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5" y="386"/>
                    </a:lnTo>
                    <a:lnTo>
                      <a:pt x="370" y="348"/>
                    </a:lnTo>
                    <a:lnTo>
                      <a:pt x="421" y="309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7" y="133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7" y="28"/>
                    </a:lnTo>
                    <a:lnTo>
                      <a:pt x="1852" y="51"/>
                    </a:lnTo>
                    <a:lnTo>
                      <a:pt x="1975" y="79"/>
                    </a:lnTo>
                    <a:lnTo>
                      <a:pt x="2098" y="115"/>
                    </a:lnTo>
                    <a:lnTo>
                      <a:pt x="2229" y="159"/>
                    </a:lnTo>
                    <a:lnTo>
                      <a:pt x="2364" y="210"/>
                    </a:lnTo>
                    <a:lnTo>
                      <a:pt x="2502" y="269"/>
                    </a:lnTo>
                    <a:lnTo>
                      <a:pt x="2647" y="337"/>
                    </a:lnTo>
                    <a:lnTo>
                      <a:pt x="2650" y="341"/>
                    </a:lnTo>
                    <a:lnTo>
                      <a:pt x="2664" y="346"/>
                    </a:lnTo>
                    <a:lnTo>
                      <a:pt x="2685" y="356"/>
                    </a:lnTo>
                    <a:lnTo>
                      <a:pt x="2713" y="369"/>
                    </a:lnTo>
                    <a:lnTo>
                      <a:pt x="2749" y="384"/>
                    </a:lnTo>
                    <a:lnTo>
                      <a:pt x="2793" y="404"/>
                    </a:lnTo>
                    <a:lnTo>
                      <a:pt x="2844" y="425"/>
                    </a:lnTo>
                    <a:lnTo>
                      <a:pt x="2900" y="447"/>
                    </a:lnTo>
                    <a:lnTo>
                      <a:pt x="2962" y="470"/>
                    </a:lnTo>
                    <a:lnTo>
                      <a:pt x="3029" y="495"/>
                    </a:lnTo>
                    <a:lnTo>
                      <a:pt x="3102" y="521"/>
                    </a:lnTo>
                    <a:lnTo>
                      <a:pt x="3181" y="545"/>
                    </a:lnTo>
                    <a:lnTo>
                      <a:pt x="3263" y="571"/>
                    </a:lnTo>
                    <a:lnTo>
                      <a:pt x="3348" y="596"/>
                    </a:lnTo>
                    <a:lnTo>
                      <a:pt x="3437" y="619"/>
                    </a:lnTo>
                    <a:lnTo>
                      <a:pt x="3531" y="641"/>
                    </a:lnTo>
                    <a:lnTo>
                      <a:pt x="3627" y="662"/>
                    </a:lnTo>
                    <a:lnTo>
                      <a:pt x="3725" y="680"/>
                    </a:lnTo>
                    <a:lnTo>
                      <a:pt x="3825" y="695"/>
                    </a:lnTo>
                    <a:lnTo>
                      <a:pt x="3928" y="708"/>
                    </a:lnTo>
                    <a:lnTo>
                      <a:pt x="4031" y="718"/>
                    </a:lnTo>
                    <a:lnTo>
                      <a:pt x="4135" y="723"/>
                    </a:lnTo>
                    <a:lnTo>
                      <a:pt x="4240" y="725"/>
                    </a:lnTo>
                    <a:lnTo>
                      <a:pt x="4345" y="722"/>
                    </a:lnTo>
                    <a:lnTo>
                      <a:pt x="4450" y="715"/>
                    </a:lnTo>
                    <a:lnTo>
                      <a:pt x="4554" y="701"/>
                    </a:lnTo>
                    <a:lnTo>
                      <a:pt x="4657" y="682"/>
                    </a:lnTo>
                    <a:lnTo>
                      <a:pt x="4760" y="657"/>
                    </a:lnTo>
                    <a:lnTo>
                      <a:pt x="4860" y="626"/>
                    </a:lnTo>
                    <a:lnTo>
                      <a:pt x="4959" y="589"/>
                    </a:lnTo>
                    <a:lnTo>
                      <a:pt x="5055" y="543"/>
                    </a:lnTo>
                    <a:lnTo>
                      <a:pt x="5148" y="491"/>
                    </a:lnTo>
                    <a:lnTo>
                      <a:pt x="5237" y="43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>
                <a:off x="515938" y="4294189"/>
                <a:ext cx="8323263" cy="1246188"/>
              </a:xfrm>
              <a:custGeom>
                <a:avLst/>
                <a:gdLst>
                  <a:gd name="T0" fmla="*/ 0 w 5243"/>
                  <a:gd name="T1" fmla="*/ 781 h 785"/>
                  <a:gd name="T2" fmla="*/ 10 w 5243"/>
                  <a:gd name="T3" fmla="*/ 762 h 785"/>
                  <a:gd name="T4" fmla="*/ 33 w 5243"/>
                  <a:gd name="T5" fmla="*/ 725 h 785"/>
                  <a:gd name="T6" fmla="*/ 66 w 5243"/>
                  <a:gd name="T7" fmla="*/ 675 h 785"/>
                  <a:gd name="T8" fmla="*/ 111 w 5243"/>
                  <a:gd name="T9" fmla="*/ 612 h 785"/>
                  <a:gd name="T10" fmla="*/ 169 w 5243"/>
                  <a:gd name="T11" fmla="*/ 542 h 785"/>
                  <a:gd name="T12" fmla="*/ 241 w 5243"/>
                  <a:gd name="T13" fmla="*/ 467 h 785"/>
                  <a:gd name="T14" fmla="*/ 324 w 5243"/>
                  <a:gd name="T15" fmla="*/ 388 h 785"/>
                  <a:gd name="T16" fmla="*/ 420 w 5243"/>
                  <a:gd name="T17" fmla="*/ 310 h 785"/>
                  <a:gd name="T18" fmla="*/ 532 w 5243"/>
                  <a:gd name="T19" fmla="*/ 234 h 785"/>
                  <a:gd name="T20" fmla="*/ 658 w 5243"/>
                  <a:gd name="T21" fmla="*/ 164 h 785"/>
                  <a:gd name="T22" fmla="*/ 797 w 5243"/>
                  <a:gd name="T23" fmla="*/ 103 h 785"/>
                  <a:gd name="T24" fmla="*/ 954 w 5243"/>
                  <a:gd name="T25" fmla="*/ 54 h 785"/>
                  <a:gd name="T26" fmla="*/ 1125 w 5243"/>
                  <a:gd name="T27" fmla="*/ 19 h 785"/>
                  <a:gd name="T28" fmla="*/ 1312 w 5243"/>
                  <a:gd name="T29" fmla="*/ 0 h 785"/>
                  <a:gd name="T30" fmla="*/ 1516 w 5243"/>
                  <a:gd name="T31" fmla="*/ 4 h 785"/>
                  <a:gd name="T32" fmla="*/ 1736 w 5243"/>
                  <a:gd name="T33" fmla="*/ 28 h 785"/>
                  <a:gd name="T34" fmla="*/ 1974 w 5243"/>
                  <a:gd name="T35" fmla="*/ 81 h 785"/>
                  <a:gd name="T36" fmla="*/ 2229 w 5243"/>
                  <a:gd name="T37" fmla="*/ 159 h 785"/>
                  <a:gd name="T38" fmla="*/ 2503 w 5243"/>
                  <a:gd name="T39" fmla="*/ 271 h 785"/>
                  <a:gd name="T40" fmla="*/ 2651 w 5243"/>
                  <a:gd name="T41" fmla="*/ 341 h 785"/>
                  <a:gd name="T42" fmla="*/ 2684 w 5243"/>
                  <a:gd name="T43" fmla="*/ 357 h 785"/>
                  <a:gd name="T44" fmla="*/ 2750 w 5243"/>
                  <a:gd name="T45" fmla="*/ 386 h 785"/>
                  <a:gd name="T46" fmla="*/ 2843 w 5243"/>
                  <a:gd name="T47" fmla="*/ 427 h 785"/>
                  <a:gd name="T48" fmla="*/ 2962 w 5243"/>
                  <a:gd name="T49" fmla="*/ 472 h 785"/>
                  <a:gd name="T50" fmla="*/ 3103 w 5243"/>
                  <a:gd name="T51" fmla="*/ 523 h 785"/>
                  <a:gd name="T52" fmla="*/ 3264 w 5243"/>
                  <a:gd name="T53" fmla="*/ 573 h 785"/>
                  <a:gd name="T54" fmla="*/ 3440 w 5243"/>
                  <a:gd name="T55" fmla="*/ 622 h 785"/>
                  <a:gd name="T56" fmla="*/ 3628 w 5243"/>
                  <a:gd name="T57" fmla="*/ 664 h 785"/>
                  <a:gd name="T58" fmla="*/ 3827 w 5243"/>
                  <a:gd name="T59" fmla="*/ 697 h 785"/>
                  <a:gd name="T60" fmla="*/ 4033 w 5243"/>
                  <a:gd name="T61" fmla="*/ 720 h 785"/>
                  <a:gd name="T62" fmla="*/ 4243 w 5243"/>
                  <a:gd name="T63" fmla="*/ 727 h 785"/>
                  <a:gd name="T64" fmla="*/ 4454 w 5243"/>
                  <a:gd name="T65" fmla="*/ 715 h 785"/>
                  <a:gd name="T66" fmla="*/ 4662 w 5243"/>
                  <a:gd name="T67" fmla="*/ 682 h 785"/>
                  <a:gd name="T68" fmla="*/ 4864 w 5243"/>
                  <a:gd name="T69" fmla="*/ 624 h 785"/>
                  <a:gd name="T70" fmla="*/ 5060 w 5243"/>
                  <a:gd name="T71" fmla="*/ 538 h 785"/>
                  <a:gd name="T72" fmla="*/ 5243 w 5243"/>
                  <a:gd name="T73" fmla="*/ 423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3" h="785">
                    <a:moveTo>
                      <a:pt x="0" y="785"/>
                    </a:moveTo>
                    <a:lnTo>
                      <a:pt x="0" y="781"/>
                    </a:lnTo>
                    <a:lnTo>
                      <a:pt x="5" y="774"/>
                    </a:lnTo>
                    <a:lnTo>
                      <a:pt x="10" y="762"/>
                    </a:lnTo>
                    <a:lnTo>
                      <a:pt x="21" y="745"/>
                    </a:lnTo>
                    <a:lnTo>
                      <a:pt x="33" y="725"/>
                    </a:lnTo>
                    <a:lnTo>
                      <a:pt x="49" y="701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1" y="612"/>
                    </a:lnTo>
                    <a:lnTo>
                      <a:pt x="139" y="579"/>
                    </a:lnTo>
                    <a:lnTo>
                      <a:pt x="169" y="542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7"/>
                    </a:lnTo>
                    <a:lnTo>
                      <a:pt x="324" y="388"/>
                    </a:lnTo>
                    <a:lnTo>
                      <a:pt x="370" y="348"/>
                    </a:lnTo>
                    <a:lnTo>
                      <a:pt x="420" y="310"/>
                    </a:lnTo>
                    <a:lnTo>
                      <a:pt x="474" y="271"/>
                    </a:lnTo>
                    <a:lnTo>
                      <a:pt x="532" y="234"/>
                    </a:lnTo>
                    <a:lnTo>
                      <a:pt x="593" y="198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7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5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6" y="4"/>
                    </a:lnTo>
                    <a:lnTo>
                      <a:pt x="1623" y="12"/>
                    </a:lnTo>
                    <a:lnTo>
                      <a:pt x="1736" y="28"/>
                    </a:lnTo>
                    <a:lnTo>
                      <a:pt x="1853" y="51"/>
                    </a:lnTo>
                    <a:lnTo>
                      <a:pt x="1974" y="81"/>
                    </a:lnTo>
                    <a:lnTo>
                      <a:pt x="2099" y="116"/>
                    </a:lnTo>
                    <a:lnTo>
                      <a:pt x="2229" y="159"/>
                    </a:lnTo>
                    <a:lnTo>
                      <a:pt x="2363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1"/>
                    </a:lnTo>
                    <a:lnTo>
                      <a:pt x="2663" y="348"/>
                    </a:lnTo>
                    <a:lnTo>
                      <a:pt x="2684" y="357"/>
                    </a:lnTo>
                    <a:lnTo>
                      <a:pt x="2714" y="371"/>
                    </a:lnTo>
                    <a:lnTo>
                      <a:pt x="2750" y="386"/>
                    </a:lnTo>
                    <a:lnTo>
                      <a:pt x="2794" y="406"/>
                    </a:lnTo>
                    <a:lnTo>
                      <a:pt x="2843" y="427"/>
                    </a:lnTo>
                    <a:lnTo>
                      <a:pt x="2901" y="449"/>
                    </a:lnTo>
                    <a:lnTo>
                      <a:pt x="2962" y="472"/>
                    </a:lnTo>
                    <a:lnTo>
                      <a:pt x="3030" y="498"/>
                    </a:lnTo>
                    <a:lnTo>
                      <a:pt x="3103" y="523"/>
                    </a:lnTo>
                    <a:lnTo>
                      <a:pt x="3182" y="549"/>
                    </a:lnTo>
                    <a:lnTo>
                      <a:pt x="3264" y="573"/>
                    </a:lnTo>
                    <a:lnTo>
                      <a:pt x="3349" y="598"/>
                    </a:lnTo>
                    <a:lnTo>
                      <a:pt x="3440" y="622"/>
                    </a:lnTo>
                    <a:lnTo>
                      <a:pt x="3532" y="643"/>
                    </a:lnTo>
                    <a:lnTo>
                      <a:pt x="3628" y="664"/>
                    </a:lnTo>
                    <a:lnTo>
                      <a:pt x="3726" y="682"/>
                    </a:lnTo>
                    <a:lnTo>
                      <a:pt x="3827" y="697"/>
                    </a:lnTo>
                    <a:lnTo>
                      <a:pt x="3930" y="711"/>
                    </a:lnTo>
                    <a:lnTo>
                      <a:pt x="4033" y="720"/>
                    </a:lnTo>
                    <a:lnTo>
                      <a:pt x="4138" y="725"/>
                    </a:lnTo>
                    <a:lnTo>
                      <a:pt x="4243" y="727"/>
                    </a:lnTo>
                    <a:lnTo>
                      <a:pt x="4348" y="724"/>
                    </a:lnTo>
                    <a:lnTo>
                      <a:pt x="4454" y="715"/>
                    </a:lnTo>
                    <a:lnTo>
                      <a:pt x="4559" y="701"/>
                    </a:lnTo>
                    <a:lnTo>
                      <a:pt x="4662" y="682"/>
                    </a:lnTo>
                    <a:lnTo>
                      <a:pt x="4765" y="657"/>
                    </a:lnTo>
                    <a:lnTo>
                      <a:pt x="4864" y="624"/>
                    </a:lnTo>
                    <a:lnTo>
                      <a:pt x="4964" y="586"/>
                    </a:lnTo>
                    <a:lnTo>
                      <a:pt x="5060" y="538"/>
                    </a:lnTo>
                    <a:lnTo>
                      <a:pt x="5152" y="486"/>
                    </a:lnTo>
                    <a:lnTo>
                      <a:pt x="5243" y="42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8"/>
              <p:cNvSpPr>
                <a:spLocks/>
              </p:cNvSpPr>
              <p:nvPr/>
            </p:nvSpPr>
            <p:spPr bwMode="auto">
              <a:xfrm>
                <a:off x="512763" y="4324351"/>
                <a:ext cx="8331200" cy="1246188"/>
              </a:xfrm>
              <a:custGeom>
                <a:avLst/>
                <a:gdLst>
                  <a:gd name="T0" fmla="*/ 0 w 5248"/>
                  <a:gd name="T1" fmla="*/ 783 h 785"/>
                  <a:gd name="T2" fmla="*/ 12 w 5248"/>
                  <a:gd name="T3" fmla="*/ 764 h 785"/>
                  <a:gd name="T4" fmla="*/ 33 w 5248"/>
                  <a:gd name="T5" fmla="*/ 727 h 785"/>
                  <a:gd name="T6" fmla="*/ 66 w 5248"/>
                  <a:gd name="T7" fmla="*/ 675 h 785"/>
                  <a:gd name="T8" fmla="*/ 112 w 5248"/>
                  <a:gd name="T9" fmla="*/ 614 h 785"/>
                  <a:gd name="T10" fmla="*/ 169 w 5248"/>
                  <a:gd name="T11" fmla="*/ 544 h 785"/>
                  <a:gd name="T12" fmla="*/ 241 w 5248"/>
                  <a:gd name="T13" fmla="*/ 467 h 785"/>
                  <a:gd name="T14" fmla="*/ 325 w 5248"/>
                  <a:gd name="T15" fmla="*/ 388 h 785"/>
                  <a:gd name="T16" fmla="*/ 421 w 5248"/>
                  <a:gd name="T17" fmla="*/ 310 h 785"/>
                  <a:gd name="T18" fmla="*/ 532 w 5248"/>
                  <a:gd name="T19" fmla="*/ 235 h 785"/>
                  <a:gd name="T20" fmla="*/ 658 w 5248"/>
                  <a:gd name="T21" fmla="*/ 165 h 785"/>
                  <a:gd name="T22" fmla="*/ 799 w 5248"/>
                  <a:gd name="T23" fmla="*/ 104 h 785"/>
                  <a:gd name="T24" fmla="*/ 955 w 5248"/>
                  <a:gd name="T25" fmla="*/ 55 h 785"/>
                  <a:gd name="T26" fmla="*/ 1126 w 5248"/>
                  <a:gd name="T27" fmla="*/ 20 h 785"/>
                  <a:gd name="T28" fmla="*/ 1312 w 5248"/>
                  <a:gd name="T29" fmla="*/ 0 h 785"/>
                  <a:gd name="T30" fmla="*/ 1517 w 5248"/>
                  <a:gd name="T31" fmla="*/ 4 h 785"/>
                  <a:gd name="T32" fmla="*/ 1737 w 5248"/>
                  <a:gd name="T33" fmla="*/ 28 h 785"/>
                  <a:gd name="T34" fmla="*/ 1974 w 5248"/>
                  <a:gd name="T35" fmla="*/ 81 h 785"/>
                  <a:gd name="T36" fmla="*/ 2231 w 5248"/>
                  <a:gd name="T37" fmla="*/ 159 h 785"/>
                  <a:gd name="T38" fmla="*/ 2503 w 5248"/>
                  <a:gd name="T39" fmla="*/ 271 h 785"/>
                  <a:gd name="T40" fmla="*/ 2651 w 5248"/>
                  <a:gd name="T41" fmla="*/ 343 h 785"/>
                  <a:gd name="T42" fmla="*/ 2686 w 5248"/>
                  <a:gd name="T43" fmla="*/ 359 h 785"/>
                  <a:gd name="T44" fmla="*/ 2751 w 5248"/>
                  <a:gd name="T45" fmla="*/ 388 h 785"/>
                  <a:gd name="T46" fmla="*/ 2845 w 5248"/>
                  <a:gd name="T47" fmla="*/ 429 h 785"/>
                  <a:gd name="T48" fmla="*/ 2964 w 5248"/>
                  <a:gd name="T49" fmla="*/ 474 h 785"/>
                  <a:gd name="T50" fmla="*/ 3105 w 5248"/>
                  <a:gd name="T51" fmla="*/ 525 h 785"/>
                  <a:gd name="T52" fmla="*/ 3266 w 5248"/>
                  <a:gd name="T53" fmla="*/ 577 h 785"/>
                  <a:gd name="T54" fmla="*/ 3442 w 5248"/>
                  <a:gd name="T55" fmla="*/ 624 h 785"/>
                  <a:gd name="T56" fmla="*/ 3632 w 5248"/>
                  <a:gd name="T57" fmla="*/ 668 h 785"/>
                  <a:gd name="T58" fmla="*/ 3831 w 5248"/>
                  <a:gd name="T59" fmla="*/ 701 h 785"/>
                  <a:gd name="T60" fmla="*/ 4037 w 5248"/>
                  <a:gd name="T61" fmla="*/ 722 h 785"/>
                  <a:gd name="T62" fmla="*/ 4247 w 5248"/>
                  <a:gd name="T63" fmla="*/ 729 h 785"/>
                  <a:gd name="T64" fmla="*/ 4458 w 5248"/>
                  <a:gd name="T65" fmla="*/ 715 h 785"/>
                  <a:gd name="T66" fmla="*/ 4666 w 5248"/>
                  <a:gd name="T67" fmla="*/ 682 h 785"/>
                  <a:gd name="T68" fmla="*/ 4870 w 5248"/>
                  <a:gd name="T69" fmla="*/ 623 h 785"/>
                  <a:gd name="T70" fmla="*/ 5063 w 5248"/>
                  <a:gd name="T71" fmla="*/ 535 h 785"/>
                  <a:gd name="T72" fmla="*/ 5248 w 5248"/>
                  <a:gd name="T73" fmla="*/ 416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8" h="785">
                    <a:moveTo>
                      <a:pt x="0" y="785"/>
                    </a:moveTo>
                    <a:lnTo>
                      <a:pt x="0" y="783"/>
                    </a:lnTo>
                    <a:lnTo>
                      <a:pt x="5" y="775"/>
                    </a:lnTo>
                    <a:lnTo>
                      <a:pt x="12" y="764"/>
                    </a:lnTo>
                    <a:lnTo>
                      <a:pt x="21" y="747"/>
                    </a:lnTo>
                    <a:lnTo>
                      <a:pt x="33" y="727"/>
                    </a:lnTo>
                    <a:lnTo>
                      <a:pt x="49" y="703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2" y="614"/>
                    </a:lnTo>
                    <a:lnTo>
                      <a:pt x="140" y="579"/>
                    </a:lnTo>
                    <a:lnTo>
                      <a:pt x="169" y="544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9"/>
                    </a:lnTo>
                    <a:lnTo>
                      <a:pt x="325" y="388"/>
                    </a:lnTo>
                    <a:lnTo>
                      <a:pt x="372" y="348"/>
                    </a:lnTo>
                    <a:lnTo>
                      <a:pt x="421" y="310"/>
                    </a:lnTo>
                    <a:lnTo>
                      <a:pt x="475" y="271"/>
                    </a:lnTo>
                    <a:lnTo>
                      <a:pt x="532" y="235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9" y="104"/>
                    </a:lnTo>
                    <a:lnTo>
                      <a:pt x="874" y="77"/>
                    </a:lnTo>
                    <a:lnTo>
                      <a:pt x="955" y="55"/>
                    </a:lnTo>
                    <a:lnTo>
                      <a:pt x="1038" y="35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7" y="4"/>
                    </a:lnTo>
                    <a:lnTo>
                      <a:pt x="1625" y="13"/>
                    </a:lnTo>
                    <a:lnTo>
                      <a:pt x="1737" y="28"/>
                    </a:lnTo>
                    <a:lnTo>
                      <a:pt x="1854" y="51"/>
                    </a:lnTo>
                    <a:lnTo>
                      <a:pt x="1974" y="81"/>
                    </a:lnTo>
                    <a:lnTo>
                      <a:pt x="2100" y="116"/>
                    </a:lnTo>
                    <a:lnTo>
                      <a:pt x="2231" y="159"/>
                    </a:lnTo>
                    <a:lnTo>
                      <a:pt x="2365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3"/>
                    </a:lnTo>
                    <a:lnTo>
                      <a:pt x="2663" y="348"/>
                    </a:lnTo>
                    <a:lnTo>
                      <a:pt x="2686" y="359"/>
                    </a:lnTo>
                    <a:lnTo>
                      <a:pt x="2714" y="373"/>
                    </a:lnTo>
                    <a:lnTo>
                      <a:pt x="2751" y="388"/>
                    </a:lnTo>
                    <a:lnTo>
                      <a:pt x="2794" y="408"/>
                    </a:lnTo>
                    <a:lnTo>
                      <a:pt x="2845" y="429"/>
                    </a:lnTo>
                    <a:lnTo>
                      <a:pt x="2901" y="451"/>
                    </a:lnTo>
                    <a:lnTo>
                      <a:pt x="2964" y="474"/>
                    </a:lnTo>
                    <a:lnTo>
                      <a:pt x="3032" y="500"/>
                    </a:lnTo>
                    <a:lnTo>
                      <a:pt x="3105" y="525"/>
                    </a:lnTo>
                    <a:lnTo>
                      <a:pt x="3184" y="551"/>
                    </a:lnTo>
                    <a:lnTo>
                      <a:pt x="3266" y="577"/>
                    </a:lnTo>
                    <a:lnTo>
                      <a:pt x="3351" y="602"/>
                    </a:lnTo>
                    <a:lnTo>
                      <a:pt x="3442" y="624"/>
                    </a:lnTo>
                    <a:lnTo>
                      <a:pt x="3534" y="647"/>
                    </a:lnTo>
                    <a:lnTo>
                      <a:pt x="3632" y="668"/>
                    </a:lnTo>
                    <a:lnTo>
                      <a:pt x="3730" y="685"/>
                    </a:lnTo>
                    <a:lnTo>
                      <a:pt x="3831" y="701"/>
                    </a:lnTo>
                    <a:lnTo>
                      <a:pt x="3932" y="713"/>
                    </a:lnTo>
                    <a:lnTo>
                      <a:pt x="4037" y="722"/>
                    </a:lnTo>
                    <a:lnTo>
                      <a:pt x="4142" y="727"/>
                    </a:lnTo>
                    <a:lnTo>
                      <a:pt x="4247" y="729"/>
                    </a:lnTo>
                    <a:lnTo>
                      <a:pt x="4353" y="724"/>
                    </a:lnTo>
                    <a:lnTo>
                      <a:pt x="4458" y="715"/>
                    </a:lnTo>
                    <a:lnTo>
                      <a:pt x="4563" y="701"/>
                    </a:lnTo>
                    <a:lnTo>
                      <a:pt x="4666" y="682"/>
                    </a:lnTo>
                    <a:lnTo>
                      <a:pt x="4768" y="656"/>
                    </a:lnTo>
                    <a:lnTo>
                      <a:pt x="4870" y="623"/>
                    </a:lnTo>
                    <a:lnTo>
                      <a:pt x="4967" y="582"/>
                    </a:lnTo>
                    <a:lnTo>
                      <a:pt x="5063" y="535"/>
                    </a:lnTo>
                    <a:lnTo>
                      <a:pt x="5158" y="481"/>
                    </a:lnTo>
                    <a:lnTo>
                      <a:pt x="5248" y="41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29"/>
              <p:cNvSpPr>
                <a:spLocks/>
              </p:cNvSpPr>
              <p:nvPr/>
            </p:nvSpPr>
            <p:spPr bwMode="auto">
              <a:xfrm>
                <a:off x="509588" y="4356101"/>
                <a:ext cx="8340725" cy="1247775"/>
              </a:xfrm>
              <a:custGeom>
                <a:avLst/>
                <a:gdLst>
                  <a:gd name="T0" fmla="*/ 0 w 5254"/>
                  <a:gd name="T1" fmla="*/ 784 h 786"/>
                  <a:gd name="T2" fmla="*/ 12 w 5254"/>
                  <a:gd name="T3" fmla="*/ 763 h 786"/>
                  <a:gd name="T4" fmla="*/ 33 w 5254"/>
                  <a:gd name="T5" fmla="*/ 727 h 786"/>
                  <a:gd name="T6" fmla="*/ 66 w 5254"/>
                  <a:gd name="T7" fmla="*/ 676 h 786"/>
                  <a:gd name="T8" fmla="*/ 112 w 5254"/>
                  <a:gd name="T9" fmla="*/ 613 h 786"/>
                  <a:gd name="T10" fmla="*/ 169 w 5254"/>
                  <a:gd name="T11" fmla="*/ 543 h 786"/>
                  <a:gd name="T12" fmla="*/ 241 w 5254"/>
                  <a:gd name="T13" fmla="*/ 466 h 786"/>
                  <a:gd name="T14" fmla="*/ 325 w 5254"/>
                  <a:gd name="T15" fmla="*/ 388 h 786"/>
                  <a:gd name="T16" fmla="*/ 423 w 5254"/>
                  <a:gd name="T17" fmla="*/ 309 h 786"/>
                  <a:gd name="T18" fmla="*/ 533 w 5254"/>
                  <a:gd name="T19" fmla="*/ 234 h 786"/>
                  <a:gd name="T20" fmla="*/ 658 w 5254"/>
                  <a:gd name="T21" fmla="*/ 164 h 786"/>
                  <a:gd name="T22" fmla="*/ 800 w 5254"/>
                  <a:gd name="T23" fmla="*/ 103 h 786"/>
                  <a:gd name="T24" fmla="*/ 955 w 5254"/>
                  <a:gd name="T25" fmla="*/ 54 h 786"/>
                  <a:gd name="T26" fmla="*/ 1126 w 5254"/>
                  <a:gd name="T27" fmla="*/ 19 h 786"/>
                  <a:gd name="T28" fmla="*/ 1313 w 5254"/>
                  <a:gd name="T29" fmla="*/ 0 h 786"/>
                  <a:gd name="T30" fmla="*/ 1517 w 5254"/>
                  <a:gd name="T31" fmla="*/ 3 h 786"/>
                  <a:gd name="T32" fmla="*/ 1737 w 5254"/>
                  <a:gd name="T33" fmla="*/ 28 h 786"/>
                  <a:gd name="T34" fmla="*/ 1976 w 5254"/>
                  <a:gd name="T35" fmla="*/ 80 h 786"/>
                  <a:gd name="T36" fmla="*/ 2231 w 5254"/>
                  <a:gd name="T37" fmla="*/ 160 h 786"/>
                  <a:gd name="T38" fmla="*/ 2505 w 5254"/>
                  <a:gd name="T39" fmla="*/ 272 h 786"/>
                  <a:gd name="T40" fmla="*/ 2652 w 5254"/>
                  <a:gd name="T41" fmla="*/ 342 h 786"/>
                  <a:gd name="T42" fmla="*/ 2686 w 5254"/>
                  <a:gd name="T43" fmla="*/ 360 h 786"/>
                  <a:gd name="T44" fmla="*/ 2753 w 5254"/>
                  <a:gd name="T45" fmla="*/ 389 h 786"/>
                  <a:gd name="T46" fmla="*/ 2847 w 5254"/>
                  <a:gd name="T47" fmla="*/ 430 h 786"/>
                  <a:gd name="T48" fmla="*/ 2966 w 5254"/>
                  <a:gd name="T49" fmla="*/ 477 h 786"/>
                  <a:gd name="T50" fmla="*/ 3107 w 5254"/>
                  <a:gd name="T51" fmla="*/ 527 h 786"/>
                  <a:gd name="T52" fmla="*/ 3268 w 5254"/>
                  <a:gd name="T53" fmla="*/ 578 h 786"/>
                  <a:gd name="T54" fmla="*/ 3444 w 5254"/>
                  <a:gd name="T55" fmla="*/ 627 h 786"/>
                  <a:gd name="T56" fmla="*/ 3634 w 5254"/>
                  <a:gd name="T57" fmla="*/ 669 h 786"/>
                  <a:gd name="T58" fmla="*/ 3833 w 5254"/>
                  <a:gd name="T59" fmla="*/ 702 h 786"/>
                  <a:gd name="T60" fmla="*/ 4041 w 5254"/>
                  <a:gd name="T61" fmla="*/ 723 h 786"/>
                  <a:gd name="T62" fmla="*/ 4250 w 5254"/>
                  <a:gd name="T63" fmla="*/ 728 h 786"/>
                  <a:gd name="T64" fmla="*/ 4462 w 5254"/>
                  <a:gd name="T65" fmla="*/ 716 h 786"/>
                  <a:gd name="T66" fmla="*/ 4671 w 5254"/>
                  <a:gd name="T67" fmla="*/ 681 h 786"/>
                  <a:gd name="T68" fmla="*/ 4875 w 5254"/>
                  <a:gd name="T69" fmla="*/ 620 h 786"/>
                  <a:gd name="T70" fmla="*/ 5069 w 5254"/>
                  <a:gd name="T71" fmla="*/ 531 h 786"/>
                  <a:gd name="T72" fmla="*/ 5254 w 5254"/>
                  <a:gd name="T73" fmla="*/ 41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4" h="786">
                    <a:moveTo>
                      <a:pt x="0" y="786"/>
                    </a:moveTo>
                    <a:lnTo>
                      <a:pt x="0" y="784"/>
                    </a:lnTo>
                    <a:lnTo>
                      <a:pt x="5" y="776"/>
                    </a:lnTo>
                    <a:lnTo>
                      <a:pt x="12" y="763"/>
                    </a:lnTo>
                    <a:lnTo>
                      <a:pt x="21" y="748"/>
                    </a:lnTo>
                    <a:lnTo>
                      <a:pt x="33" y="727"/>
                    </a:lnTo>
                    <a:lnTo>
                      <a:pt x="49" y="704"/>
                    </a:lnTo>
                    <a:lnTo>
                      <a:pt x="66" y="676"/>
                    </a:lnTo>
                    <a:lnTo>
                      <a:pt x="87" y="646"/>
                    </a:lnTo>
                    <a:lnTo>
                      <a:pt x="112" y="613"/>
                    </a:lnTo>
                    <a:lnTo>
                      <a:pt x="140" y="580"/>
                    </a:lnTo>
                    <a:lnTo>
                      <a:pt x="169" y="543"/>
                    </a:lnTo>
                    <a:lnTo>
                      <a:pt x="204" y="506"/>
                    </a:lnTo>
                    <a:lnTo>
                      <a:pt x="241" y="466"/>
                    </a:lnTo>
                    <a:lnTo>
                      <a:pt x="281" y="428"/>
                    </a:lnTo>
                    <a:lnTo>
                      <a:pt x="325" y="388"/>
                    </a:lnTo>
                    <a:lnTo>
                      <a:pt x="372" y="349"/>
                    </a:lnTo>
                    <a:lnTo>
                      <a:pt x="423" y="309"/>
                    </a:lnTo>
                    <a:lnTo>
                      <a:pt x="475" y="271"/>
                    </a:lnTo>
                    <a:lnTo>
                      <a:pt x="533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8" y="7"/>
                    </a:lnTo>
                    <a:lnTo>
                      <a:pt x="1313" y="0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6" y="80"/>
                    </a:lnTo>
                    <a:lnTo>
                      <a:pt x="2100" y="117"/>
                    </a:lnTo>
                    <a:lnTo>
                      <a:pt x="2231" y="160"/>
                    </a:lnTo>
                    <a:lnTo>
                      <a:pt x="2365" y="211"/>
                    </a:lnTo>
                    <a:lnTo>
                      <a:pt x="2505" y="272"/>
                    </a:lnTo>
                    <a:lnTo>
                      <a:pt x="2648" y="340"/>
                    </a:lnTo>
                    <a:lnTo>
                      <a:pt x="2652" y="342"/>
                    </a:lnTo>
                    <a:lnTo>
                      <a:pt x="2665" y="349"/>
                    </a:lnTo>
                    <a:lnTo>
                      <a:pt x="2686" y="360"/>
                    </a:lnTo>
                    <a:lnTo>
                      <a:pt x="2716" y="372"/>
                    </a:lnTo>
                    <a:lnTo>
                      <a:pt x="2753" y="389"/>
                    </a:lnTo>
                    <a:lnTo>
                      <a:pt x="2796" y="409"/>
                    </a:lnTo>
                    <a:lnTo>
                      <a:pt x="2847" y="430"/>
                    </a:lnTo>
                    <a:lnTo>
                      <a:pt x="2903" y="452"/>
                    </a:lnTo>
                    <a:lnTo>
                      <a:pt x="2966" y="477"/>
                    </a:lnTo>
                    <a:lnTo>
                      <a:pt x="3034" y="501"/>
                    </a:lnTo>
                    <a:lnTo>
                      <a:pt x="3107" y="527"/>
                    </a:lnTo>
                    <a:lnTo>
                      <a:pt x="3186" y="552"/>
                    </a:lnTo>
                    <a:lnTo>
                      <a:pt x="3268" y="578"/>
                    </a:lnTo>
                    <a:lnTo>
                      <a:pt x="3355" y="603"/>
                    </a:lnTo>
                    <a:lnTo>
                      <a:pt x="3444" y="627"/>
                    </a:lnTo>
                    <a:lnTo>
                      <a:pt x="3538" y="648"/>
                    </a:lnTo>
                    <a:lnTo>
                      <a:pt x="3634" y="669"/>
                    </a:lnTo>
                    <a:lnTo>
                      <a:pt x="3734" y="686"/>
                    </a:lnTo>
                    <a:lnTo>
                      <a:pt x="3833" y="702"/>
                    </a:lnTo>
                    <a:lnTo>
                      <a:pt x="3936" y="714"/>
                    </a:lnTo>
                    <a:lnTo>
                      <a:pt x="4041" y="723"/>
                    </a:lnTo>
                    <a:lnTo>
                      <a:pt x="4146" y="728"/>
                    </a:lnTo>
                    <a:lnTo>
                      <a:pt x="4250" y="728"/>
                    </a:lnTo>
                    <a:lnTo>
                      <a:pt x="4357" y="725"/>
                    </a:lnTo>
                    <a:lnTo>
                      <a:pt x="4462" y="716"/>
                    </a:lnTo>
                    <a:lnTo>
                      <a:pt x="4566" y="700"/>
                    </a:lnTo>
                    <a:lnTo>
                      <a:pt x="4671" y="681"/>
                    </a:lnTo>
                    <a:lnTo>
                      <a:pt x="4774" y="653"/>
                    </a:lnTo>
                    <a:lnTo>
                      <a:pt x="4875" y="620"/>
                    </a:lnTo>
                    <a:lnTo>
                      <a:pt x="4973" y="578"/>
                    </a:lnTo>
                    <a:lnTo>
                      <a:pt x="5069" y="531"/>
                    </a:lnTo>
                    <a:lnTo>
                      <a:pt x="5163" y="475"/>
                    </a:lnTo>
                    <a:lnTo>
                      <a:pt x="5254" y="41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0"/>
              <p:cNvSpPr>
                <a:spLocks/>
              </p:cNvSpPr>
              <p:nvPr/>
            </p:nvSpPr>
            <p:spPr bwMode="auto">
              <a:xfrm>
                <a:off x="506413" y="4386264"/>
                <a:ext cx="8348663" cy="1250950"/>
              </a:xfrm>
              <a:custGeom>
                <a:avLst/>
                <a:gdLst>
                  <a:gd name="T0" fmla="*/ 0 w 5259"/>
                  <a:gd name="T1" fmla="*/ 784 h 788"/>
                  <a:gd name="T2" fmla="*/ 13 w 5259"/>
                  <a:gd name="T3" fmla="*/ 765 h 788"/>
                  <a:gd name="T4" fmla="*/ 34 w 5259"/>
                  <a:gd name="T5" fmla="*/ 729 h 788"/>
                  <a:gd name="T6" fmla="*/ 67 w 5259"/>
                  <a:gd name="T7" fmla="*/ 678 h 788"/>
                  <a:gd name="T8" fmla="*/ 112 w 5259"/>
                  <a:gd name="T9" fmla="*/ 615 h 788"/>
                  <a:gd name="T10" fmla="*/ 170 w 5259"/>
                  <a:gd name="T11" fmla="*/ 545 h 788"/>
                  <a:gd name="T12" fmla="*/ 241 w 5259"/>
                  <a:gd name="T13" fmla="*/ 468 h 788"/>
                  <a:gd name="T14" fmla="*/ 325 w 5259"/>
                  <a:gd name="T15" fmla="*/ 390 h 788"/>
                  <a:gd name="T16" fmla="*/ 423 w 5259"/>
                  <a:gd name="T17" fmla="*/ 311 h 788"/>
                  <a:gd name="T18" fmla="*/ 533 w 5259"/>
                  <a:gd name="T19" fmla="*/ 234 h 788"/>
                  <a:gd name="T20" fmla="*/ 658 w 5259"/>
                  <a:gd name="T21" fmla="*/ 164 h 788"/>
                  <a:gd name="T22" fmla="*/ 800 w 5259"/>
                  <a:gd name="T23" fmla="*/ 103 h 788"/>
                  <a:gd name="T24" fmla="*/ 955 w 5259"/>
                  <a:gd name="T25" fmla="*/ 54 h 788"/>
                  <a:gd name="T26" fmla="*/ 1126 w 5259"/>
                  <a:gd name="T27" fmla="*/ 19 h 788"/>
                  <a:gd name="T28" fmla="*/ 1315 w 5259"/>
                  <a:gd name="T29" fmla="*/ 2 h 788"/>
                  <a:gd name="T30" fmla="*/ 1517 w 5259"/>
                  <a:gd name="T31" fmla="*/ 3 h 788"/>
                  <a:gd name="T32" fmla="*/ 1739 w 5259"/>
                  <a:gd name="T33" fmla="*/ 30 h 788"/>
                  <a:gd name="T34" fmla="*/ 1976 w 5259"/>
                  <a:gd name="T35" fmla="*/ 80 h 788"/>
                  <a:gd name="T36" fmla="*/ 2231 w 5259"/>
                  <a:gd name="T37" fmla="*/ 161 h 788"/>
                  <a:gd name="T38" fmla="*/ 2505 w 5259"/>
                  <a:gd name="T39" fmla="*/ 272 h 788"/>
                  <a:gd name="T40" fmla="*/ 2654 w 5259"/>
                  <a:gd name="T41" fmla="*/ 344 h 788"/>
                  <a:gd name="T42" fmla="*/ 2687 w 5259"/>
                  <a:gd name="T43" fmla="*/ 360 h 788"/>
                  <a:gd name="T44" fmla="*/ 2753 w 5259"/>
                  <a:gd name="T45" fmla="*/ 391 h 788"/>
                  <a:gd name="T46" fmla="*/ 2847 w 5259"/>
                  <a:gd name="T47" fmla="*/ 432 h 788"/>
                  <a:gd name="T48" fmla="*/ 2968 w 5259"/>
                  <a:gd name="T49" fmla="*/ 479 h 788"/>
                  <a:gd name="T50" fmla="*/ 3109 w 5259"/>
                  <a:gd name="T51" fmla="*/ 529 h 788"/>
                  <a:gd name="T52" fmla="*/ 3270 w 5259"/>
                  <a:gd name="T53" fmla="*/ 580 h 788"/>
                  <a:gd name="T54" fmla="*/ 3448 w 5259"/>
                  <a:gd name="T55" fmla="*/ 629 h 788"/>
                  <a:gd name="T56" fmla="*/ 3638 w 5259"/>
                  <a:gd name="T57" fmla="*/ 673 h 788"/>
                  <a:gd name="T58" fmla="*/ 3837 w 5259"/>
                  <a:gd name="T59" fmla="*/ 706 h 788"/>
                  <a:gd name="T60" fmla="*/ 4045 w 5259"/>
                  <a:gd name="T61" fmla="*/ 725 h 788"/>
                  <a:gd name="T62" fmla="*/ 4254 w 5259"/>
                  <a:gd name="T63" fmla="*/ 730 h 788"/>
                  <a:gd name="T64" fmla="*/ 4467 w 5259"/>
                  <a:gd name="T65" fmla="*/ 716 h 788"/>
                  <a:gd name="T66" fmla="*/ 4676 w 5259"/>
                  <a:gd name="T67" fmla="*/ 680 h 788"/>
                  <a:gd name="T68" fmla="*/ 4879 w 5259"/>
                  <a:gd name="T69" fmla="*/ 618 h 788"/>
                  <a:gd name="T70" fmla="*/ 5074 w 5259"/>
                  <a:gd name="T71" fmla="*/ 528 h 788"/>
                  <a:gd name="T72" fmla="*/ 5259 w 5259"/>
                  <a:gd name="T73" fmla="*/ 404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9" h="788">
                    <a:moveTo>
                      <a:pt x="0" y="788"/>
                    </a:moveTo>
                    <a:lnTo>
                      <a:pt x="0" y="784"/>
                    </a:lnTo>
                    <a:lnTo>
                      <a:pt x="6" y="778"/>
                    </a:lnTo>
                    <a:lnTo>
                      <a:pt x="13" y="765"/>
                    </a:lnTo>
                    <a:lnTo>
                      <a:pt x="21" y="748"/>
                    </a:lnTo>
                    <a:lnTo>
                      <a:pt x="34" y="729"/>
                    </a:lnTo>
                    <a:lnTo>
                      <a:pt x="49" y="704"/>
                    </a:lnTo>
                    <a:lnTo>
                      <a:pt x="67" y="678"/>
                    </a:lnTo>
                    <a:lnTo>
                      <a:pt x="88" y="648"/>
                    </a:lnTo>
                    <a:lnTo>
                      <a:pt x="112" y="615"/>
                    </a:lnTo>
                    <a:lnTo>
                      <a:pt x="140" y="580"/>
                    </a:lnTo>
                    <a:lnTo>
                      <a:pt x="170" y="545"/>
                    </a:lnTo>
                    <a:lnTo>
                      <a:pt x="205" y="507"/>
                    </a:lnTo>
                    <a:lnTo>
                      <a:pt x="241" y="468"/>
                    </a:lnTo>
                    <a:lnTo>
                      <a:pt x="281" y="428"/>
                    </a:lnTo>
                    <a:lnTo>
                      <a:pt x="325" y="390"/>
                    </a:lnTo>
                    <a:lnTo>
                      <a:pt x="372" y="349"/>
                    </a:lnTo>
                    <a:lnTo>
                      <a:pt x="423" y="311"/>
                    </a:lnTo>
                    <a:lnTo>
                      <a:pt x="477" y="271"/>
                    </a:lnTo>
                    <a:lnTo>
                      <a:pt x="533" y="234"/>
                    </a:lnTo>
                    <a:lnTo>
                      <a:pt x="594" y="199"/>
                    </a:lnTo>
                    <a:lnTo>
                      <a:pt x="658" y="164"/>
                    </a:lnTo>
                    <a:lnTo>
                      <a:pt x="728" y="133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9" y="7"/>
                    </a:lnTo>
                    <a:lnTo>
                      <a:pt x="1315" y="2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4"/>
                    </a:lnTo>
                    <a:lnTo>
                      <a:pt x="1739" y="30"/>
                    </a:lnTo>
                    <a:lnTo>
                      <a:pt x="1856" y="51"/>
                    </a:lnTo>
                    <a:lnTo>
                      <a:pt x="1976" y="80"/>
                    </a:lnTo>
                    <a:lnTo>
                      <a:pt x="2102" y="117"/>
                    </a:lnTo>
                    <a:lnTo>
                      <a:pt x="2231" y="161"/>
                    </a:lnTo>
                    <a:lnTo>
                      <a:pt x="2366" y="213"/>
                    </a:lnTo>
                    <a:lnTo>
                      <a:pt x="2505" y="272"/>
                    </a:lnTo>
                    <a:lnTo>
                      <a:pt x="2648" y="342"/>
                    </a:lnTo>
                    <a:lnTo>
                      <a:pt x="2654" y="344"/>
                    </a:lnTo>
                    <a:lnTo>
                      <a:pt x="2666" y="349"/>
                    </a:lnTo>
                    <a:lnTo>
                      <a:pt x="2687" y="360"/>
                    </a:lnTo>
                    <a:lnTo>
                      <a:pt x="2716" y="374"/>
                    </a:lnTo>
                    <a:lnTo>
                      <a:pt x="2753" y="391"/>
                    </a:lnTo>
                    <a:lnTo>
                      <a:pt x="2797" y="409"/>
                    </a:lnTo>
                    <a:lnTo>
                      <a:pt x="2847" y="432"/>
                    </a:lnTo>
                    <a:lnTo>
                      <a:pt x="2905" y="454"/>
                    </a:lnTo>
                    <a:lnTo>
                      <a:pt x="2968" y="479"/>
                    </a:lnTo>
                    <a:lnTo>
                      <a:pt x="3036" y="503"/>
                    </a:lnTo>
                    <a:lnTo>
                      <a:pt x="3109" y="529"/>
                    </a:lnTo>
                    <a:lnTo>
                      <a:pt x="3188" y="556"/>
                    </a:lnTo>
                    <a:lnTo>
                      <a:pt x="3270" y="580"/>
                    </a:lnTo>
                    <a:lnTo>
                      <a:pt x="3357" y="606"/>
                    </a:lnTo>
                    <a:lnTo>
                      <a:pt x="3448" y="629"/>
                    </a:lnTo>
                    <a:lnTo>
                      <a:pt x="3540" y="652"/>
                    </a:lnTo>
                    <a:lnTo>
                      <a:pt x="3638" y="673"/>
                    </a:lnTo>
                    <a:lnTo>
                      <a:pt x="3736" y="690"/>
                    </a:lnTo>
                    <a:lnTo>
                      <a:pt x="3837" y="706"/>
                    </a:lnTo>
                    <a:lnTo>
                      <a:pt x="3940" y="718"/>
                    </a:lnTo>
                    <a:lnTo>
                      <a:pt x="4045" y="725"/>
                    </a:lnTo>
                    <a:lnTo>
                      <a:pt x="4149" y="730"/>
                    </a:lnTo>
                    <a:lnTo>
                      <a:pt x="4254" y="730"/>
                    </a:lnTo>
                    <a:lnTo>
                      <a:pt x="4361" y="727"/>
                    </a:lnTo>
                    <a:lnTo>
                      <a:pt x="4467" y="716"/>
                    </a:lnTo>
                    <a:lnTo>
                      <a:pt x="4572" y="701"/>
                    </a:lnTo>
                    <a:lnTo>
                      <a:pt x="4676" y="680"/>
                    </a:lnTo>
                    <a:lnTo>
                      <a:pt x="4778" y="652"/>
                    </a:lnTo>
                    <a:lnTo>
                      <a:pt x="4879" y="618"/>
                    </a:lnTo>
                    <a:lnTo>
                      <a:pt x="4978" y="577"/>
                    </a:lnTo>
                    <a:lnTo>
                      <a:pt x="5074" y="528"/>
                    </a:lnTo>
                    <a:lnTo>
                      <a:pt x="5169" y="470"/>
                    </a:lnTo>
                    <a:lnTo>
                      <a:pt x="5259" y="40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31"/>
              <p:cNvSpPr>
                <a:spLocks/>
              </p:cNvSpPr>
              <p:nvPr/>
            </p:nvSpPr>
            <p:spPr bwMode="auto">
              <a:xfrm>
                <a:off x="504826" y="4416426"/>
                <a:ext cx="8356600" cy="1250950"/>
              </a:xfrm>
              <a:custGeom>
                <a:avLst/>
                <a:gdLst>
                  <a:gd name="T0" fmla="*/ 0 w 5264"/>
                  <a:gd name="T1" fmla="*/ 786 h 788"/>
                  <a:gd name="T2" fmla="*/ 12 w 5264"/>
                  <a:gd name="T3" fmla="*/ 767 h 788"/>
                  <a:gd name="T4" fmla="*/ 33 w 5264"/>
                  <a:gd name="T5" fmla="*/ 729 h 788"/>
                  <a:gd name="T6" fmla="*/ 66 w 5264"/>
                  <a:gd name="T7" fmla="*/ 678 h 788"/>
                  <a:gd name="T8" fmla="*/ 111 w 5264"/>
                  <a:gd name="T9" fmla="*/ 617 h 788"/>
                  <a:gd name="T10" fmla="*/ 171 w 5264"/>
                  <a:gd name="T11" fmla="*/ 545 h 788"/>
                  <a:gd name="T12" fmla="*/ 241 w 5264"/>
                  <a:gd name="T13" fmla="*/ 468 h 788"/>
                  <a:gd name="T14" fmla="*/ 324 w 5264"/>
                  <a:gd name="T15" fmla="*/ 390 h 788"/>
                  <a:gd name="T16" fmla="*/ 422 w 5264"/>
                  <a:gd name="T17" fmla="*/ 311 h 788"/>
                  <a:gd name="T18" fmla="*/ 534 w 5264"/>
                  <a:gd name="T19" fmla="*/ 234 h 788"/>
                  <a:gd name="T20" fmla="*/ 659 w 5264"/>
                  <a:gd name="T21" fmla="*/ 164 h 788"/>
                  <a:gd name="T22" fmla="*/ 799 w 5264"/>
                  <a:gd name="T23" fmla="*/ 103 h 788"/>
                  <a:gd name="T24" fmla="*/ 954 w 5264"/>
                  <a:gd name="T25" fmla="*/ 54 h 788"/>
                  <a:gd name="T26" fmla="*/ 1127 w 5264"/>
                  <a:gd name="T27" fmla="*/ 19 h 788"/>
                  <a:gd name="T28" fmla="*/ 1314 w 5264"/>
                  <a:gd name="T29" fmla="*/ 2 h 788"/>
                  <a:gd name="T30" fmla="*/ 1518 w 5264"/>
                  <a:gd name="T31" fmla="*/ 4 h 788"/>
                  <a:gd name="T32" fmla="*/ 1738 w 5264"/>
                  <a:gd name="T33" fmla="*/ 30 h 788"/>
                  <a:gd name="T34" fmla="*/ 1976 w 5264"/>
                  <a:gd name="T35" fmla="*/ 80 h 788"/>
                  <a:gd name="T36" fmla="*/ 2232 w 5264"/>
                  <a:gd name="T37" fmla="*/ 161 h 788"/>
                  <a:gd name="T38" fmla="*/ 2504 w 5264"/>
                  <a:gd name="T39" fmla="*/ 274 h 788"/>
                  <a:gd name="T40" fmla="*/ 2653 w 5264"/>
                  <a:gd name="T41" fmla="*/ 344 h 788"/>
                  <a:gd name="T42" fmla="*/ 2688 w 5264"/>
                  <a:gd name="T43" fmla="*/ 362 h 788"/>
                  <a:gd name="T44" fmla="*/ 2754 w 5264"/>
                  <a:gd name="T45" fmla="*/ 392 h 788"/>
                  <a:gd name="T46" fmla="*/ 2848 w 5264"/>
                  <a:gd name="T47" fmla="*/ 433 h 788"/>
                  <a:gd name="T48" fmla="*/ 2967 w 5264"/>
                  <a:gd name="T49" fmla="*/ 481 h 788"/>
                  <a:gd name="T50" fmla="*/ 3110 w 5264"/>
                  <a:gd name="T51" fmla="*/ 531 h 788"/>
                  <a:gd name="T52" fmla="*/ 3271 w 5264"/>
                  <a:gd name="T53" fmla="*/ 584 h 788"/>
                  <a:gd name="T54" fmla="*/ 3449 w 5264"/>
                  <a:gd name="T55" fmla="*/ 633 h 788"/>
                  <a:gd name="T56" fmla="*/ 3639 w 5264"/>
                  <a:gd name="T57" fmla="*/ 675 h 788"/>
                  <a:gd name="T58" fmla="*/ 3840 w 5264"/>
                  <a:gd name="T59" fmla="*/ 708 h 788"/>
                  <a:gd name="T60" fmla="*/ 4047 w 5264"/>
                  <a:gd name="T61" fmla="*/ 729 h 788"/>
                  <a:gd name="T62" fmla="*/ 4259 w 5264"/>
                  <a:gd name="T63" fmla="*/ 732 h 788"/>
                  <a:gd name="T64" fmla="*/ 4470 w 5264"/>
                  <a:gd name="T65" fmla="*/ 718 h 788"/>
                  <a:gd name="T66" fmla="*/ 4679 w 5264"/>
                  <a:gd name="T67" fmla="*/ 680 h 788"/>
                  <a:gd name="T68" fmla="*/ 4883 w 5264"/>
                  <a:gd name="T69" fmla="*/ 615 h 788"/>
                  <a:gd name="T70" fmla="*/ 5079 w 5264"/>
                  <a:gd name="T71" fmla="*/ 523 h 788"/>
                  <a:gd name="T72" fmla="*/ 5264 w 5264"/>
                  <a:gd name="T73" fmla="*/ 39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4" h="788">
                    <a:moveTo>
                      <a:pt x="0" y="788"/>
                    </a:moveTo>
                    <a:lnTo>
                      <a:pt x="0" y="786"/>
                    </a:lnTo>
                    <a:lnTo>
                      <a:pt x="5" y="779"/>
                    </a:lnTo>
                    <a:lnTo>
                      <a:pt x="12" y="767"/>
                    </a:lnTo>
                    <a:lnTo>
                      <a:pt x="21" y="750"/>
                    </a:lnTo>
                    <a:lnTo>
                      <a:pt x="33" y="729"/>
                    </a:lnTo>
                    <a:lnTo>
                      <a:pt x="49" y="706"/>
                    </a:lnTo>
                    <a:lnTo>
                      <a:pt x="66" y="678"/>
                    </a:lnTo>
                    <a:lnTo>
                      <a:pt x="89" y="648"/>
                    </a:lnTo>
                    <a:lnTo>
                      <a:pt x="111" y="617"/>
                    </a:lnTo>
                    <a:lnTo>
                      <a:pt x="139" y="582"/>
                    </a:lnTo>
                    <a:lnTo>
                      <a:pt x="171" y="545"/>
                    </a:lnTo>
                    <a:lnTo>
                      <a:pt x="204" y="507"/>
                    </a:lnTo>
                    <a:lnTo>
                      <a:pt x="241" y="468"/>
                    </a:lnTo>
                    <a:lnTo>
                      <a:pt x="281" y="430"/>
                    </a:lnTo>
                    <a:lnTo>
                      <a:pt x="324" y="390"/>
                    </a:lnTo>
                    <a:lnTo>
                      <a:pt x="371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199"/>
                    </a:lnTo>
                    <a:lnTo>
                      <a:pt x="659" y="164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4" y="54"/>
                    </a:lnTo>
                    <a:lnTo>
                      <a:pt x="1038" y="35"/>
                    </a:lnTo>
                    <a:lnTo>
                      <a:pt x="1127" y="19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3" y="0"/>
                    </a:lnTo>
                    <a:lnTo>
                      <a:pt x="1518" y="4"/>
                    </a:lnTo>
                    <a:lnTo>
                      <a:pt x="1626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6" y="80"/>
                    </a:lnTo>
                    <a:lnTo>
                      <a:pt x="2101" y="117"/>
                    </a:lnTo>
                    <a:lnTo>
                      <a:pt x="2232" y="161"/>
                    </a:lnTo>
                    <a:lnTo>
                      <a:pt x="2367" y="213"/>
                    </a:lnTo>
                    <a:lnTo>
                      <a:pt x="2504" y="274"/>
                    </a:lnTo>
                    <a:lnTo>
                      <a:pt x="2649" y="343"/>
                    </a:lnTo>
                    <a:lnTo>
                      <a:pt x="2653" y="344"/>
                    </a:lnTo>
                    <a:lnTo>
                      <a:pt x="2667" y="351"/>
                    </a:lnTo>
                    <a:lnTo>
                      <a:pt x="2688" y="362"/>
                    </a:lnTo>
                    <a:lnTo>
                      <a:pt x="2717" y="376"/>
                    </a:lnTo>
                    <a:lnTo>
                      <a:pt x="2754" y="392"/>
                    </a:lnTo>
                    <a:lnTo>
                      <a:pt x="2798" y="411"/>
                    </a:lnTo>
                    <a:lnTo>
                      <a:pt x="2848" y="433"/>
                    </a:lnTo>
                    <a:lnTo>
                      <a:pt x="2904" y="456"/>
                    </a:lnTo>
                    <a:lnTo>
                      <a:pt x="2967" y="481"/>
                    </a:lnTo>
                    <a:lnTo>
                      <a:pt x="3037" y="505"/>
                    </a:lnTo>
                    <a:lnTo>
                      <a:pt x="3110" y="531"/>
                    </a:lnTo>
                    <a:lnTo>
                      <a:pt x="3189" y="558"/>
                    </a:lnTo>
                    <a:lnTo>
                      <a:pt x="3271" y="584"/>
                    </a:lnTo>
                    <a:lnTo>
                      <a:pt x="3358" y="608"/>
                    </a:lnTo>
                    <a:lnTo>
                      <a:pt x="3449" y="633"/>
                    </a:lnTo>
                    <a:lnTo>
                      <a:pt x="3543" y="654"/>
                    </a:lnTo>
                    <a:lnTo>
                      <a:pt x="3639" y="675"/>
                    </a:lnTo>
                    <a:lnTo>
                      <a:pt x="3738" y="692"/>
                    </a:lnTo>
                    <a:lnTo>
                      <a:pt x="3840" y="708"/>
                    </a:lnTo>
                    <a:lnTo>
                      <a:pt x="3943" y="720"/>
                    </a:lnTo>
                    <a:lnTo>
                      <a:pt x="4047" y="729"/>
                    </a:lnTo>
                    <a:lnTo>
                      <a:pt x="4152" y="732"/>
                    </a:lnTo>
                    <a:lnTo>
                      <a:pt x="4259" y="732"/>
                    </a:lnTo>
                    <a:lnTo>
                      <a:pt x="4363" y="727"/>
                    </a:lnTo>
                    <a:lnTo>
                      <a:pt x="4470" y="718"/>
                    </a:lnTo>
                    <a:lnTo>
                      <a:pt x="4575" y="701"/>
                    </a:lnTo>
                    <a:lnTo>
                      <a:pt x="4679" y="680"/>
                    </a:lnTo>
                    <a:lnTo>
                      <a:pt x="4782" y="652"/>
                    </a:lnTo>
                    <a:lnTo>
                      <a:pt x="4883" y="615"/>
                    </a:lnTo>
                    <a:lnTo>
                      <a:pt x="4983" y="573"/>
                    </a:lnTo>
                    <a:lnTo>
                      <a:pt x="5079" y="523"/>
                    </a:lnTo>
                    <a:lnTo>
                      <a:pt x="5173" y="465"/>
                    </a:lnTo>
                    <a:lnTo>
                      <a:pt x="5264" y="39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32"/>
              <p:cNvSpPr>
                <a:spLocks/>
              </p:cNvSpPr>
              <p:nvPr/>
            </p:nvSpPr>
            <p:spPr bwMode="auto">
              <a:xfrm>
                <a:off x="501651" y="4446589"/>
                <a:ext cx="8364538" cy="1254125"/>
              </a:xfrm>
              <a:custGeom>
                <a:avLst/>
                <a:gdLst>
                  <a:gd name="T0" fmla="*/ 0 w 5269"/>
                  <a:gd name="T1" fmla="*/ 788 h 790"/>
                  <a:gd name="T2" fmla="*/ 12 w 5269"/>
                  <a:gd name="T3" fmla="*/ 767 h 790"/>
                  <a:gd name="T4" fmla="*/ 33 w 5269"/>
                  <a:gd name="T5" fmla="*/ 731 h 790"/>
                  <a:gd name="T6" fmla="*/ 66 w 5269"/>
                  <a:gd name="T7" fmla="*/ 680 h 790"/>
                  <a:gd name="T8" fmla="*/ 112 w 5269"/>
                  <a:gd name="T9" fmla="*/ 617 h 790"/>
                  <a:gd name="T10" fmla="*/ 171 w 5269"/>
                  <a:gd name="T11" fmla="*/ 546 h 790"/>
                  <a:gd name="T12" fmla="*/ 241 w 5269"/>
                  <a:gd name="T13" fmla="*/ 470 h 790"/>
                  <a:gd name="T14" fmla="*/ 325 w 5269"/>
                  <a:gd name="T15" fmla="*/ 390 h 790"/>
                  <a:gd name="T16" fmla="*/ 422 w 5269"/>
                  <a:gd name="T17" fmla="*/ 311 h 790"/>
                  <a:gd name="T18" fmla="*/ 534 w 5269"/>
                  <a:gd name="T19" fmla="*/ 234 h 790"/>
                  <a:gd name="T20" fmla="*/ 660 w 5269"/>
                  <a:gd name="T21" fmla="*/ 165 h 790"/>
                  <a:gd name="T22" fmla="*/ 799 w 5269"/>
                  <a:gd name="T23" fmla="*/ 103 h 790"/>
                  <a:gd name="T24" fmla="*/ 956 w 5269"/>
                  <a:gd name="T25" fmla="*/ 54 h 790"/>
                  <a:gd name="T26" fmla="*/ 1127 w 5269"/>
                  <a:gd name="T27" fmla="*/ 20 h 790"/>
                  <a:gd name="T28" fmla="*/ 1314 w 5269"/>
                  <a:gd name="T29" fmla="*/ 2 h 790"/>
                  <a:gd name="T30" fmla="*/ 1518 w 5269"/>
                  <a:gd name="T31" fmla="*/ 4 h 790"/>
                  <a:gd name="T32" fmla="*/ 1738 w 5269"/>
                  <a:gd name="T33" fmla="*/ 30 h 790"/>
                  <a:gd name="T34" fmla="*/ 1978 w 5269"/>
                  <a:gd name="T35" fmla="*/ 81 h 790"/>
                  <a:gd name="T36" fmla="*/ 2232 w 5269"/>
                  <a:gd name="T37" fmla="*/ 163 h 790"/>
                  <a:gd name="T38" fmla="*/ 2506 w 5269"/>
                  <a:gd name="T39" fmla="*/ 275 h 790"/>
                  <a:gd name="T40" fmla="*/ 2655 w 5269"/>
                  <a:gd name="T41" fmla="*/ 346 h 790"/>
                  <a:gd name="T42" fmla="*/ 2688 w 5269"/>
                  <a:gd name="T43" fmla="*/ 364 h 790"/>
                  <a:gd name="T44" fmla="*/ 2754 w 5269"/>
                  <a:gd name="T45" fmla="*/ 394 h 790"/>
                  <a:gd name="T46" fmla="*/ 2849 w 5269"/>
                  <a:gd name="T47" fmla="*/ 435 h 790"/>
                  <a:gd name="T48" fmla="*/ 2969 w 5269"/>
                  <a:gd name="T49" fmla="*/ 483 h 790"/>
                  <a:gd name="T50" fmla="*/ 3112 w 5269"/>
                  <a:gd name="T51" fmla="*/ 533 h 790"/>
                  <a:gd name="T52" fmla="*/ 3273 w 5269"/>
                  <a:gd name="T53" fmla="*/ 586 h 790"/>
                  <a:gd name="T54" fmla="*/ 3451 w 5269"/>
                  <a:gd name="T55" fmla="*/ 635 h 790"/>
                  <a:gd name="T56" fmla="*/ 3641 w 5269"/>
                  <a:gd name="T57" fmla="*/ 678 h 790"/>
                  <a:gd name="T58" fmla="*/ 3843 w 5269"/>
                  <a:gd name="T59" fmla="*/ 710 h 790"/>
                  <a:gd name="T60" fmla="*/ 4051 w 5269"/>
                  <a:gd name="T61" fmla="*/ 731 h 790"/>
                  <a:gd name="T62" fmla="*/ 4262 w 5269"/>
                  <a:gd name="T63" fmla="*/ 734 h 790"/>
                  <a:gd name="T64" fmla="*/ 4474 w 5269"/>
                  <a:gd name="T65" fmla="*/ 719 h 790"/>
                  <a:gd name="T66" fmla="*/ 4685 w 5269"/>
                  <a:gd name="T67" fmla="*/ 680 h 790"/>
                  <a:gd name="T68" fmla="*/ 4889 w 5269"/>
                  <a:gd name="T69" fmla="*/ 614 h 790"/>
                  <a:gd name="T70" fmla="*/ 5084 w 5269"/>
                  <a:gd name="T71" fmla="*/ 519 h 790"/>
                  <a:gd name="T72" fmla="*/ 5269 w 5269"/>
                  <a:gd name="T73" fmla="*/ 39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9" h="790">
                    <a:moveTo>
                      <a:pt x="0" y="790"/>
                    </a:moveTo>
                    <a:lnTo>
                      <a:pt x="0" y="788"/>
                    </a:lnTo>
                    <a:lnTo>
                      <a:pt x="5" y="780"/>
                    </a:lnTo>
                    <a:lnTo>
                      <a:pt x="12" y="767"/>
                    </a:lnTo>
                    <a:lnTo>
                      <a:pt x="21" y="752"/>
                    </a:lnTo>
                    <a:lnTo>
                      <a:pt x="33" y="731"/>
                    </a:lnTo>
                    <a:lnTo>
                      <a:pt x="49" y="706"/>
                    </a:lnTo>
                    <a:lnTo>
                      <a:pt x="66" y="680"/>
                    </a:lnTo>
                    <a:lnTo>
                      <a:pt x="89" y="650"/>
                    </a:lnTo>
                    <a:lnTo>
                      <a:pt x="112" y="617"/>
                    </a:lnTo>
                    <a:lnTo>
                      <a:pt x="140" y="582"/>
                    </a:lnTo>
                    <a:lnTo>
                      <a:pt x="171" y="546"/>
                    </a:lnTo>
                    <a:lnTo>
                      <a:pt x="204" y="509"/>
                    </a:lnTo>
                    <a:lnTo>
                      <a:pt x="241" y="470"/>
                    </a:lnTo>
                    <a:lnTo>
                      <a:pt x="281" y="430"/>
                    </a:lnTo>
                    <a:lnTo>
                      <a:pt x="325" y="390"/>
                    </a:lnTo>
                    <a:lnTo>
                      <a:pt x="372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200"/>
                    </a:lnTo>
                    <a:lnTo>
                      <a:pt x="660" y="165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20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4" y="0"/>
                    </a:lnTo>
                    <a:lnTo>
                      <a:pt x="1518" y="4"/>
                    </a:lnTo>
                    <a:lnTo>
                      <a:pt x="1627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8" y="81"/>
                    </a:lnTo>
                    <a:lnTo>
                      <a:pt x="2103" y="117"/>
                    </a:lnTo>
                    <a:lnTo>
                      <a:pt x="2232" y="163"/>
                    </a:lnTo>
                    <a:lnTo>
                      <a:pt x="2367" y="215"/>
                    </a:lnTo>
                    <a:lnTo>
                      <a:pt x="2506" y="275"/>
                    </a:lnTo>
                    <a:lnTo>
                      <a:pt x="2650" y="345"/>
                    </a:lnTo>
                    <a:lnTo>
                      <a:pt x="2655" y="346"/>
                    </a:lnTo>
                    <a:lnTo>
                      <a:pt x="2667" y="353"/>
                    </a:lnTo>
                    <a:lnTo>
                      <a:pt x="2688" y="364"/>
                    </a:lnTo>
                    <a:lnTo>
                      <a:pt x="2718" y="378"/>
                    </a:lnTo>
                    <a:lnTo>
                      <a:pt x="2754" y="394"/>
                    </a:lnTo>
                    <a:lnTo>
                      <a:pt x="2798" y="413"/>
                    </a:lnTo>
                    <a:lnTo>
                      <a:pt x="2849" y="435"/>
                    </a:lnTo>
                    <a:lnTo>
                      <a:pt x="2906" y="458"/>
                    </a:lnTo>
                    <a:lnTo>
                      <a:pt x="2969" y="483"/>
                    </a:lnTo>
                    <a:lnTo>
                      <a:pt x="3037" y="509"/>
                    </a:lnTo>
                    <a:lnTo>
                      <a:pt x="3112" y="533"/>
                    </a:lnTo>
                    <a:lnTo>
                      <a:pt x="3191" y="560"/>
                    </a:lnTo>
                    <a:lnTo>
                      <a:pt x="3273" y="586"/>
                    </a:lnTo>
                    <a:lnTo>
                      <a:pt x="3360" y="612"/>
                    </a:lnTo>
                    <a:lnTo>
                      <a:pt x="3451" y="635"/>
                    </a:lnTo>
                    <a:lnTo>
                      <a:pt x="3545" y="657"/>
                    </a:lnTo>
                    <a:lnTo>
                      <a:pt x="3641" y="678"/>
                    </a:lnTo>
                    <a:lnTo>
                      <a:pt x="3740" y="696"/>
                    </a:lnTo>
                    <a:lnTo>
                      <a:pt x="3843" y="710"/>
                    </a:lnTo>
                    <a:lnTo>
                      <a:pt x="3946" y="722"/>
                    </a:lnTo>
                    <a:lnTo>
                      <a:pt x="4051" y="731"/>
                    </a:lnTo>
                    <a:lnTo>
                      <a:pt x="4156" y="734"/>
                    </a:lnTo>
                    <a:lnTo>
                      <a:pt x="4262" y="734"/>
                    </a:lnTo>
                    <a:lnTo>
                      <a:pt x="4369" y="729"/>
                    </a:lnTo>
                    <a:lnTo>
                      <a:pt x="4474" y="719"/>
                    </a:lnTo>
                    <a:lnTo>
                      <a:pt x="4580" y="703"/>
                    </a:lnTo>
                    <a:lnTo>
                      <a:pt x="4685" y="680"/>
                    </a:lnTo>
                    <a:lnTo>
                      <a:pt x="4788" y="650"/>
                    </a:lnTo>
                    <a:lnTo>
                      <a:pt x="4889" y="614"/>
                    </a:lnTo>
                    <a:lnTo>
                      <a:pt x="4988" y="570"/>
                    </a:lnTo>
                    <a:lnTo>
                      <a:pt x="5084" y="519"/>
                    </a:lnTo>
                    <a:lnTo>
                      <a:pt x="5179" y="460"/>
                    </a:lnTo>
                    <a:lnTo>
                      <a:pt x="5269" y="39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33"/>
              <p:cNvSpPr>
                <a:spLocks/>
              </p:cNvSpPr>
              <p:nvPr/>
            </p:nvSpPr>
            <p:spPr bwMode="auto">
              <a:xfrm>
                <a:off x="498476" y="4478339"/>
                <a:ext cx="8374063" cy="1255713"/>
              </a:xfrm>
              <a:custGeom>
                <a:avLst/>
                <a:gdLst>
                  <a:gd name="T0" fmla="*/ 2 w 5275"/>
                  <a:gd name="T1" fmla="*/ 788 h 791"/>
                  <a:gd name="T2" fmla="*/ 12 w 5275"/>
                  <a:gd name="T3" fmla="*/ 768 h 791"/>
                  <a:gd name="T4" fmla="*/ 33 w 5275"/>
                  <a:gd name="T5" fmla="*/ 732 h 791"/>
                  <a:gd name="T6" fmla="*/ 67 w 5275"/>
                  <a:gd name="T7" fmla="*/ 679 h 791"/>
                  <a:gd name="T8" fmla="*/ 114 w 5275"/>
                  <a:gd name="T9" fmla="*/ 618 h 791"/>
                  <a:gd name="T10" fmla="*/ 171 w 5275"/>
                  <a:gd name="T11" fmla="*/ 547 h 791"/>
                  <a:gd name="T12" fmla="*/ 241 w 5275"/>
                  <a:gd name="T13" fmla="*/ 470 h 791"/>
                  <a:gd name="T14" fmla="*/ 325 w 5275"/>
                  <a:gd name="T15" fmla="*/ 391 h 791"/>
                  <a:gd name="T16" fmla="*/ 423 w 5275"/>
                  <a:gd name="T17" fmla="*/ 311 h 791"/>
                  <a:gd name="T18" fmla="*/ 534 w 5275"/>
                  <a:gd name="T19" fmla="*/ 235 h 791"/>
                  <a:gd name="T20" fmla="*/ 660 w 5275"/>
                  <a:gd name="T21" fmla="*/ 164 h 791"/>
                  <a:gd name="T22" fmla="*/ 801 w 5275"/>
                  <a:gd name="T23" fmla="*/ 103 h 791"/>
                  <a:gd name="T24" fmla="*/ 957 w 5275"/>
                  <a:gd name="T25" fmla="*/ 54 h 791"/>
                  <a:gd name="T26" fmla="*/ 1128 w 5275"/>
                  <a:gd name="T27" fmla="*/ 19 h 791"/>
                  <a:gd name="T28" fmla="*/ 1315 w 5275"/>
                  <a:gd name="T29" fmla="*/ 1 h 791"/>
                  <a:gd name="T30" fmla="*/ 1519 w 5275"/>
                  <a:gd name="T31" fmla="*/ 3 h 791"/>
                  <a:gd name="T32" fmla="*/ 1740 w 5275"/>
                  <a:gd name="T33" fmla="*/ 29 h 791"/>
                  <a:gd name="T34" fmla="*/ 1978 w 5275"/>
                  <a:gd name="T35" fmla="*/ 82 h 791"/>
                  <a:gd name="T36" fmla="*/ 2233 w 5275"/>
                  <a:gd name="T37" fmla="*/ 162 h 791"/>
                  <a:gd name="T38" fmla="*/ 2507 w 5275"/>
                  <a:gd name="T39" fmla="*/ 276 h 791"/>
                  <a:gd name="T40" fmla="*/ 2655 w 5275"/>
                  <a:gd name="T41" fmla="*/ 347 h 791"/>
                  <a:gd name="T42" fmla="*/ 2690 w 5275"/>
                  <a:gd name="T43" fmla="*/ 363 h 791"/>
                  <a:gd name="T44" fmla="*/ 2756 w 5275"/>
                  <a:gd name="T45" fmla="*/ 394 h 791"/>
                  <a:gd name="T46" fmla="*/ 2851 w 5275"/>
                  <a:gd name="T47" fmla="*/ 435 h 791"/>
                  <a:gd name="T48" fmla="*/ 2971 w 5275"/>
                  <a:gd name="T49" fmla="*/ 484 h 791"/>
                  <a:gd name="T50" fmla="*/ 3114 w 5275"/>
                  <a:gd name="T51" fmla="*/ 536 h 791"/>
                  <a:gd name="T52" fmla="*/ 3275 w 5275"/>
                  <a:gd name="T53" fmla="*/ 588 h 791"/>
                  <a:gd name="T54" fmla="*/ 3453 w 5275"/>
                  <a:gd name="T55" fmla="*/ 637 h 791"/>
                  <a:gd name="T56" fmla="*/ 3645 w 5275"/>
                  <a:gd name="T57" fmla="*/ 679 h 791"/>
                  <a:gd name="T58" fmla="*/ 3845 w 5275"/>
                  <a:gd name="T59" fmla="*/ 713 h 791"/>
                  <a:gd name="T60" fmla="*/ 4053 w 5275"/>
                  <a:gd name="T61" fmla="*/ 732 h 791"/>
                  <a:gd name="T62" fmla="*/ 4266 w 5275"/>
                  <a:gd name="T63" fmla="*/ 735 h 791"/>
                  <a:gd name="T64" fmla="*/ 4479 w 5275"/>
                  <a:gd name="T65" fmla="*/ 718 h 791"/>
                  <a:gd name="T66" fmla="*/ 4688 w 5275"/>
                  <a:gd name="T67" fmla="*/ 678 h 791"/>
                  <a:gd name="T68" fmla="*/ 4893 w 5275"/>
                  <a:gd name="T69" fmla="*/ 611 h 791"/>
                  <a:gd name="T70" fmla="*/ 5090 w 5275"/>
                  <a:gd name="T71" fmla="*/ 515 h 791"/>
                  <a:gd name="T72" fmla="*/ 5275 w 5275"/>
                  <a:gd name="T73" fmla="*/ 384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75" h="791">
                    <a:moveTo>
                      <a:pt x="0" y="791"/>
                    </a:moveTo>
                    <a:lnTo>
                      <a:pt x="2" y="788"/>
                    </a:lnTo>
                    <a:lnTo>
                      <a:pt x="5" y="781"/>
                    </a:lnTo>
                    <a:lnTo>
                      <a:pt x="12" y="768"/>
                    </a:lnTo>
                    <a:lnTo>
                      <a:pt x="21" y="751"/>
                    </a:lnTo>
                    <a:lnTo>
                      <a:pt x="33" y="732"/>
                    </a:lnTo>
                    <a:lnTo>
                      <a:pt x="49" y="707"/>
                    </a:lnTo>
                    <a:lnTo>
                      <a:pt x="67" y="679"/>
                    </a:lnTo>
                    <a:lnTo>
                      <a:pt x="89" y="650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4" y="508"/>
                    </a:lnTo>
                    <a:lnTo>
                      <a:pt x="241" y="470"/>
                    </a:lnTo>
                    <a:lnTo>
                      <a:pt x="281" y="429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4" y="235"/>
                    </a:lnTo>
                    <a:lnTo>
                      <a:pt x="595" y="199"/>
                    </a:lnTo>
                    <a:lnTo>
                      <a:pt x="660" y="164"/>
                    </a:lnTo>
                    <a:lnTo>
                      <a:pt x="728" y="132"/>
                    </a:lnTo>
                    <a:lnTo>
                      <a:pt x="801" y="103"/>
                    </a:lnTo>
                    <a:lnTo>
                      <a:pt x="876" y="76"/>
                    </a:lnTo>
                    <a:lnTo>
                      <a:pt x="957" y="54"/>
                    </a:lnTo>
                    <a:lnTo>
                      <a:pt x="1040" y="34"/>
                    </a:lnTo>
                    <a:lnTo>
                      <a:pt x="1128" y="19"/>
                    </a:lnTo>
                    <a:lnTo>
                      <a:pt x="1220" y="7"/>
                    </a:lnTo>
                    <a:lnTo>
                      <a:pt x="1315" y="1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0" y="29"/>
                    </a:lnTo>
                    <a:lnTo>
                      <a:pt x="1857" y="52"/>
                    </a:lnTo>
                    <a:lnTo>
                      <a:pt x="1978" y="82"/>
                    </a:lnTo>
                    <a:lnTo>
                      <a:pt x="2103" y="118"/>
                    </a:lnTo>
                    <a:lnTo>
                      <a:pt x="2233" y="162"/>
                    </a:lnTo>
                    <a:lnTo>
                      <a:pt x="2367" y="214"/>
                    </a:lnTo>
                    <a:lnTo>
                      <a:pt x="2507" y="276"/>
                    </a:lnTo>
                    <a:lnTo>
                      <a:pt x="2650" y="344"/>
                    </a:lnTo>
                    <a:lnTo>
                      <a:pt x="2655" y="347"/>
                    </a:lnTo>
                    <a:lnTo>
                      <a:pt x="2667" y="353"/>
                    </a:lnTo>
                    <a:lnTo>
                      <a:pt x="2690" y="363"/>
                    </a:lnTo>
                    <a:lnTo>
                      <a:pt x="2720" y="377"/>
                    </a:lnTo>
                    <a:lnTo>
                      <a:pt x="2756" y="394"/>
                    </a:lnTo>
                    <a:lnTo>
                      <a:pt x="2800" y="414"/>
                    </a:lnTo>
                    <a:lnTo>
                      <a:pt x="2851" y="435"/>
                    </a:lnTo>
                    <a:lnTo>
                      <a:pt x="2908" y="459"/>
                    </a:lnTo>
                    <a:lnTo>
                      <a:pt x="2971" y="484"/>
                    </a:lnTo>
                    <a:lnTo>
                      <a:pt x="3039" y="510"/>
                    </a:lnTo>
                    <a:lnTo>
                      <a:pt x="3114" y="536"/>
                    </a:lnTo>
                    <a:lnTo>
                      <a:pt x="3193" y="562"/>
                    </a:lnTo>
                    <a:lnTo>
                      <a:pt x="3275" y="588"/>
                    </a:lnTo>
                    <a:lnTo>
                      <a:pt x="3362" y="613"/>
                    </a:lnTo>
                    <a:lnTo>
                      <a:pt x="3453" y="637"/>
                    </a:lnTo>
                    <a:lnTo>
                      <a:pt x="3547" y="658"/>
                    </a:lnTo>
                    <a:lnTo>
                      <a:pt x="3645" y="679"/>
                    </a:lnTo>
                    <a:lnTo>
                      <a:pt x="3744" y="697"/>
                    </a:lnTo>
                    <a:lnTo>
                      <a:pt x="3845" y="713"/>
                    </a:lnTo>
                    <a:lnTo>
                      <a:pt x="3948" y="725"/>
                    </a:lnTo>
                    <a:lnTo>
                      <a:pt x="4053" y="732"/>
                    </a:lnTo>
                    <a:lnTo>
                      <a:pt x="4160" y="735"/>
                    </a:lnTo>
                    <a:lnTo>
                      <a:pt x="4266" y="735"/>
                    </a:lnTo>
                    <a:lnTo>
                      <a:pt x="4373" y="730"/>
                    </a:lnTo>
                    <a:lnTo>
                      <a:pt x="4479" y="718"/>
                    </a:lnTo>
                    <a:lnTo>
                      <a:pt x="4584" y="702"/>
                    </a:lnTo>
                    <a:lnTo>
                      <a:pt x="4688" y="678"/>
                    </a:lnTo>
                    <a:lnTo>
                      <a:pt x="4791" y="648"/>
                    </a:lnTo>
                    <a:lnTo>
                      <a:pt x="4893" y="611"/>
                    </a:lnTo>
                    <a:lnTo>
                      <a:pt x="4992" y="567"/>
                    </a:lnTo>
                    <a:lnTo>
                      <a:pt x="5090" y="515"/>
                    </a:lnTo>
                    <a:lnTo>
                      <a:pt x="5184" y="454"/>
                    </a:lnTo>
                    <a:lnTo>
                      <a:pt x="5275" y="38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4"/>
              <p:cNvSpPr>
                <a:spLocks/>
              </p:cNvSpPr>
              <p:nvPr/>
            </p:nvSpPr>
            <p:spPr bwMode="auto">
              <a:xfrm>
                <a:off x="495301" y="4508501"/>
                <a:ext cx="8382000" cy="1255713"/>
              </a:xfrm>
              <a:custGeom>
                <a:avLst/>
                <a:gdLst>
                  <a:gd name="T0" fmla="*/ 2 w 5280"/>
                  <a:gd name="T1" fmla="*/ 790 h 791"/>
                  <a:gd name="T2" fmla="*/ 13 w 5280"/>
                  <a:gd name="T3" fmla="*/ 770 h 791"/>
                  <a:gd name="T4" fmla="*/ 34 w 5280"/>
                  <a:gd name="T5" fmla="*/ 732 h 791"/>
                  <a:gd name="T6" fmla="*/ 69 w 5280"/>
                  <a:gd name="T7" fmla="*/ 681 h 791"/>
                  <a:gd name="T8" fmla="*/ 114 w 5280"/>
                  <a:gd name="T9" fmla="*/ 618 h 791"/>
                  <a:gd name="T10" fmla="*/ 171 w 5280"/>
                  <a:gd name="T11" fmla="*/ 547 h 791"/>
                  <a:gd name="T12" fmla="*/ 241 w 5280"/>
                  <a:gd name="T13" fmla="*/ 470 h 791"/>
                  <a:gd name="T14" fmla="*/ 325 w 5280"/>
                  <a:gd name="T15" fmla="*/ 391 h 791"/>
                  <a:gd name="T16" fmla="*/ 423 w 5280"/>
                  <a:gd name="T17" fmla="*/ 311 h 791"/>
                  <a:gd name="T18" fmla="*/ 535 w 5280"/>
                  <a:gd name="T19" fmla="*/ 236 h 791"/>
                  <a:gd name="T20" fmla="*/ 660 w 5280"/>
                  <a:gd name="T21" fmla="*/ 164 h 791"/>
                  <a:gd name="T22" fmla="*/ 802 w 5280"/>
                  <a:gd name="T23" fmla="*/ 103 h 791"/>
                  <a:gd name="T24" fmla="*/ 957 w 5280"/>
                  <a:gd name="T25" fmla="*/ 54 h 791"/>
                  <a:gd name="T26" fmla="*/ 1128 w 5280"/>
                  <a:gd name="T27" fmla="*/ 19 h 791"/>
                  <a:gd name="T28" fmla="*/ 1317 w 5280"/>
                  <a:gd name="T29" fmla="*/ 2 h 791"/>
                  <a:gd name="T30" fmla="*/ 1519 w 5280"/>
                  <a:gd name="T31" fmla="*/ 3 h 791"/>
                  <a:gd name="T32" fmla="*/ 1741 w 5280"/>
                  <a:gd name="T33" fmla="*/ 29 h 791"/>
                  <a:gd name="T34" fmla="*/ 1978 w 5280"/>
                  <a:gd name="T35" fmla="*/ 82 h 791"/>
                  <a:gd name="T36" fmla="*/ 2235 w 5280"/>
                  <a:gd name="T37" fmla="*/ 162 h 791"/>
                  <a:gd name="T38" fmla="*/ 2507 w 5280"/>
                  <a:gd name="T39" fmla="*/ 276 h 791"/>
                  <a:gd name="T40" fmla="*/ 2655 w 5280"/>
                  <a:gd name="T41" fmla="*/ 348 h 791"/>
                  <a:gd name="T42" fmla="*/ 2690 w 5280"/>
                  <a:gd name="T43" fmla="*/ 365 h 791"/>
                  <a:gd name="T44" fmla="*/ 2757 w 5280"/>
                  <a:gd name="T45" fmla="*/ 396 h 791"/>
                  <a:gd name="T46" fmla="*/ 2853 w 5280"/>
                  <a:gd name="T47" fmla="*/ 437 h 791"/>
                  <a:gd name="T48" fmla="*/ 2973 w 5280"/>
                  <a:gd name="T49" fmla="*/ 486 h 791"/>
                  <a:gd name="T50" fmla="*/ 3116 w 5280"/>
                  <a:gd name="T51" fmla="*/ 538 h 791"/>
                  <a:gd name="T52" fmla="*/ 3277 w 5280"/>
                  <a:gd name="T53" fmla="*/ 590 h 791"/>
                  <a:gd name="T54" fmla="*/ 3456 w 5280"/>
                  <a:gd name="T55" fmla="*/ 639 h 791"/>
                  <a:gd name="T56" fmla="*/ 3647 w 5280"/>
                  <a:gd name="T57" fmla="*/ 683 h 791"/>
                  <a:gd name="T58" fmla="*/ 3849 w 5280"/>
                  <a:gd name="T59" fmla="*/ 714 h 791"/>
                  <a:gd name="T60" fmla="*/ 4057 w 5280"/>
                  <a:gd name="T61" fmla="*/ 734 h 791"/>
                  <a:gd name="T62" fmla="*/ 4270 w 5280"/>
                  <a:gd name="T63" fmla="*/ 737 h 791"/>
                  <a:gd name="T64" fmla="*/ 4483 w 5280"/>
                  <a:gd name="T65" fmla="*/ 720 h 791"/>
                  <a:gd name="T66" fmla="*/ 4694 w 5280"/>
                  <a:gd name="T67" fmla="*/ 678 h 791"/>
                  <a:gd name="T68" fmla="*/ 4898 w 5280"/>
                  <a:gd name="T69" fmla="*/ 610 h 791"/>
                  <a:gd name="T70" fmla="*/ 5095 w 5280"/>
                  <a:gd name="T71" fmla="*/ 510 h 791"/>
                  <a:gd name="T72" fmla="*/ 5280 w 5280"/>
                  <a:gd name="T73" fmla="*/ 37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0" h="791">
                    <a:moveTo>
                      <a:pt x="0" y="791"/>
                    </a:moveTo>
                    <a:lnTo>
                      <a:pt x="2" y="790"/>
                    </a:lnTo>
                    <a:lnTo>
                      <a:pt x="6" y="783"/>
                    </a:lnTo>
                    <a:lnTo>
                      <a:pt x="13" y="770"/>
                    </a:lnTo>
                    <a:lnTo>
                      <a:pt x="21" y="753"/>
                    </a:lnTo>
                    <a:lnTo>
                      <a:pt x="34" y="732"/>
                    </a:lnTo>
                    <a:lnTo>
                      <a:pt x="49" y="709"/>
                    </a:lnTo>
                    <a:lnTo>
                      <a:pt x="69" y="681"/>
                    </a:lnTo>
                    <a:lnTo>
                      <a:pt x="89" y="652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5" y="510"/>
                    </a:lnTo>
                    <a:lnTo>
                      <a:pt x="241" y="470"/>
                    </a:lnTo>
                    <a:lnTo>
                      <a:pt x="281" y="431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5" y="236"/>
                    </a:lnTo>
                    <a:lnTo>
                      <a:pt x="596" y="199"/>
                    </a:lnTo>
                    <a:lnTo>
                      <a:pt x="660" y="164"/>
                    </a:lnTo>
                    <a:lnTo>
                      <a:pt x="728" y="133"/>
                    </a:lnTo>
                    <a:lnTo>
                      <a:pt x="802" y="103"/>
                    </a:lnTo>
                    <a:lnTo>
                      <a:pt x="877" y="77"/>
                    </a:lnTo>
                    <a:lnTo>
                      <a:pt x="957" y="54"/>
                    </a:lnTo>
                    <a:lnTo>
                      <a:pt x="1041" y="35"/>
                    </a:lnTo>
                    <a:lnTo>
                      <a:pt x="1128" y="19"/>
                    </a:lnTo>
                    <a:lnTo>
                      <a:pt x="1221" y="7"/>
                    </a:lnTo>
                    <a:lnTo>
                      <a:pt x="1317" y="2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1" y="29"/>
                    </a:lnTo>
                    <a:lnTo>
                      <a:pt x="1858" y="52"/>
                    </a:lnTo>
                    <a:lnTo>
                      <a:pt x="1978" y="82"/>
                    </a:lnTo>
                    <a:lnTo>
                      <a:pt x="2104" y="119"/>
                    </a:lnTo>
                    <a:lnTo>
                      <a:pt x="2235" y="162"/>
                    </a:lnTo>
                    <a:lnTo>
                      <a:pt x="2369" y="215"/>
                    </a:lnTo>
                    <a:lnTo>
                      <a:pt x="2507" y="276"/>
                    </a:lnTo>
                    <a:lnTo>
                      <a:pt x="2652" y="346"/>
                    </a:lnTo>
                    <a:lnTo>
                      <a:pt x="2655" y="348"/>
                    </a:lnTo>
                    <a:lnTo>
                      <a:pt x="2669" y="355"/>
                    </a:lnTo>
                    <a:lnTo>
                      <a:pt x="2690" y="365"/>
                    </a:lnTo>
                    <a:lnTo>
                      <a:pt x="2720" y="379"/>
                    </a:lnTo>
                    <a:lnTo>
                      <a:pt x="2757" y="396"/>
                    </a:lnTo>
                    <a:lnTo>
                      <a:pt x="2800" y="416"/>
                    </a:lnTo>
                    <a:lnTo>
                      <a:pt x="2853" y="437"/>
                    </a:lnTo>
                    <a:lnTo>
                      <a:pt x="2908" y="461"/>
                    </a:lnTo>
                    <a:lnTo>
                      <a:pt x="2973" y="486"/>
                    </a:lnTo>
                    <a:lnTo>
                      <a:pt x="3041" y="512"/>
                    </a:lnTo>
                    <a:lnTo>
                      <a:pt x="3116" y="538"/>
                    </a:lnTo>
                    <a:lnTo>
                      <a:pt x="3195" y="564"/>
                    </a:lnTo>
                    <a:lnTo>
                      <a:pt x="3277" y="590"/>
                    </a:lnTo>
                    <a:lnTo>
                      <a:pt x="3366" y="615"/>
                    </a:lnTo>
                    <a:lnTo>
                      <a:pt x="3456" y="639"/>
                    </a:lnTo>
                    <a:lnTo>
                      <a:pt x="3551" y="662"/>
                    </a:lnTo>
                    <a:lnTo>
                      <a:pt x="3647" y="683"/>
                    </a:lnTo>
                    <a:lnTo>
                      <a:pt x="3748" y="701"/>
                    </a:lnTo>
                    <a:lnTo>
                      <a:pt x="3849" y="714"/>
                    </a:lnTo>
                    <a:lnTo>
                      <a:pt x="3952" y="727"/>
                    </a:lnTo>
                    <a:lnTo>
                      <a:pt x="4057" y="734"/>
                    </a:lnTo>
                    <a:lnTo>
                      <a:pt x="4163" y="737"/>
                    </a:lnTo>
                    <a:lnTo>
                      <a:pt x="4270" y="737"/>
                    </a:lnTo>
                    <a:lnTo>
                      <a:pt x="4376" y="730"/>
                    </a:lnTo>
                    <a:lnTo>
                      <a:pt x="4483" y="720"/>
                    </a:lnTo>
                    <a:lnTo>
                      <a:pt x="4589" y="702"/>
                    </a:lnTo>
                    <a:lnTo>
                      <a:pt x="4694" y="678"/>
                    </a:lnTo>
                    <a:lnTo>
                      <a:pt x="4797" y="646"/>
                    </a:lnTo>
                    <a:lnTo>
                      <a:pt x="4898" y="610"/>
                    </a:lnTo>
                    <a:lnTo>
                      <a:pt x="4998" y="564"/>
                    </a:lnTo>
                    <a:lnTo>
                      <a:pt x="5095" y="510"/>
                    </a:lnTo>
                    <a:lnTo>
                      <a:pt x="5190" y="449"/>
                    </a:lnTo>
                    <a:lnTo>
                      <a:pt x="5280" y="37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5"/>
              <p:cNvSpPr>
                <a:spLocks/>
              </p:cNvSpPr>
              <p:nvPr/>
            </p:nvSpPr>
            <p:spPr bwMode="auto">
              <a:xfrm>
                <a:off x="674112" y="4184651"/>
                <a:ext cx="8389938" cy="1258888"/>
              </a:xfrm>
              <a:custGeom>
                <a:avLst/>
                <a:gdLst>
                  <a:gd name="T0" fmla="*/ 1 w 5285"/>
                  <a:gd name="T1" fmla="*/ 792 h 793"/>
                  <a:gd name="T2" fmla="*/ 12 w 5285"/>
                  <a:gd name="T3" fmla="*/ 771 h 793"/>
                  <a:gd name="T4" fmla="*/ 33 w 5285"/>
                  <a:gd name="T5" fmla="*/ 734 h 793"/>
                  <a:gd name="T6" fmla="*/ 68 w 5285"/>
                  <a:gd name="T7" fmla="*/ 683 h 793"/>
                  <a:gd name="T8" fmla="*/ 113 w 5285"/>
                  <a:gd name="T9" fmla="*/ 620 h 793"/>
                  <a:gd name="T10" fmla="*/ 171 w 5285"/>
                  <a:gd name="T11" fmla="*/ 549 h 793"/>
                  <a:gd name="T12" fmla="*/ 241 w 5285"/>
                  <a:gd name="T13" fmla="*/ 472 h 793"/>
                  <a:gd name="T14" fmla="*/ 324 w 5285"/>
                  <a:gd name="T15" fmla="*/ 391 h 793"/>
                  <a:gd name="T16" fmla="*/ 422 w 5285"/>
                  <a:gd name="T17" fmla="*/ 313 h 793"/>
                  <a:gd name="T18" fmla="*/ 534 w 5285"/>
                  <a:gd name="T19" fmla="*/ 236 h 793"/>
                  <a:gd name="T20" fmla="*/ 659 w 5285"/>
                  <a:gd name="T21" fmla="*/ 166 h 793"/>
                  <a:gd name="T22" fmla="*/ 801 w 5285"/>
                  <a:gd name="T23" fmla="*/ 103 h 793"/>
                  <a:gd name="T24" fmla="*/ 956 w 5285"/>
                  <a:gd name="T25" fmla="*/ 54 h 793"/>
                  <a:gd name="T26" fmla="*/ 1127 w 5285"/>
                  <a:gd name="T27" fmla="*/ 19 h 793"/>
                  <a:gd name="T28" fmla="*/ 1316 w 5285"/>
                  <a:gd name="T29" fmla="*/ 2 h 793"/>
                  <a:gd name="T30" fmla="*/ 1520 w 5285"/>
                  <a:gd name="T31" fmla="*/ 3 h 793"/>
                  <a:gd name="T32" fmla="*/ 1740 w 5285"/>
                  <a:gd name="T33" fmla="*/ 30 h 793"/>
                  <a:gd name="T34" fmla="*/ 1979 w 5285"/>
                  <a:gd name="T35" fmla="*/ 82 h 793"/>
                  <a:gd name="T36" fmla="*/ 2234 w 5285"/>
                  <a:gd name="T37" fmla="*/ 164 h 793"/>
                  <a:gd name="T38" fmla="*/ 2508 w 5285"/>
                  <a:gd name="T39" fmla="*/ 278 h 793"/>
                  <a:gd name="T40" fmla="*/ 2656 w 5285"/>
                  <a:gd name="T41" fmla="*/ 349 h 793"/>
                  <a:gd name="T42" fmla="*/ 2691 w 5285"/>
                  <a:gd name="T43" fmla="*/ 367 h 793"/>
                  <a:gd name="T44" fmla="*/ 2758 w 5285"/>
                  <a:gd name="T45" fmla="*/ 397 h 793"/>
                  <a:gd name="T46" fmla="*/ 2852 w 5285"/>
                  <a:gd name="T47" fmla="*/ 439 h 793"/>
                  <a:gd name="T48" fmla="*/ 2972 w 5285"/>
                  <a:gd name="T49" fmla="*/ 488 h 793"/>
                  <a:gd name="T50" fmla="*/ 3115 w 5285"/>
                  <a:gd name="T51" fmla="*/ 540 h 793"/>
                  <a:gd name="T52" fmla="*/ 3279 w 5285"/>
                  <a:gd name="T53" fmla="*/ 592 h 793"/>
                  <a:gd name="T54" fmla="*/ 3457 w 5285"/>
                  <a:gd name="T55" fmla="*/ 643 h 793"/>
                  <a:gd name="T56" fmla="*/ 3649 w 5285"/>
                  <a:gd name="T57" fmla="*/ 685 h 793"/>
                  <a:gd name="T58" fmla="*/ 3852 w 5285"/>
                  <a:gd name="T59" fmla="*/ 718 h 793"/>
                  <a:gd name="T60" fmla="*/ 4060 w 5285"/>
                  <a:gd name="T61" fmla="*/ 737 h 793"/>
                  <a:gd name="T62" fmla="*/ 4273 w 5285"/>
                  <a:gd name="T63" fmla="*/ 739 h 793"/>
                  <a:gd name="T64" fmla="*/ 4486 w 5285"/>
                  <a:gd name="T65" fmla="*/ 720 h 793"/>
                  <a:gd name="T66" fmla="*/ 4697 w 5285"/>
                  <a:gd name="T67" fmla="*/ 678 h 793"/>
                  <a:gd name="T68" fmla="*/ 4903 w 5285"/>
                  <a:gd name="T69" fmla="*/ 608 h 793"/>
                  <a:gd name="T70" fmla="*/ 5100 w 5285"/>
                  <a:gd name="T71" fmla="*/ 507 h 793"/>
                  <a:gd name="T72" fmla="*/ 5285 w 5285"/>
                  <a:gd name="T73" fmla="*/ 372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5" h="793">
                    <a:moveTo>
                      <a:pt x="0" y="793"/>
                    </a:moveTo>
                    <a:lnTo>
                      <a:pt x="1" y="792"/>
                    </a:lnTo>
                    <a:lnTo>
                      <a:pt x="5" y="783"/>
                    </a:lnTo>
                    <a:lnTo>
                      <a:pt x="12" y="771"/>
                    </a:lnTo>
                    <a:lnTo>
                      <a:pt x="21" y="755"/>
                    </a:lnTo>
                    <a:lnTo>
                      <a:pt x="33" y="734"/>
                    </a:lnTo>
                    <a:lnTo>
                      <a:pt x="49" y="709"/>
                    </a:lnTo>
                    <a:lnTo>
                      <a:pt x="68" y="683"/>
                    </a:lnTo>
                    <a:lnTo>
                      <a:pt x="89" y="652"/>
                    </a:lnTo>
                    <a:lnTo>
                      <a:pt x="113" y="620"/>
                    </a:lnTo>
                    <a:lnTo>
                      <a:pt x="139" y="585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4" y="391"/>
                    </a:lnTo>
                    <a:lnTo>
                      <a:pt x="371" y="351"/>
                    </a:lnTo>
                    <a:lnTo>
                      <a:pt x="422" y="313"/>
                    </a:lnTo>
                    <a:lnTo>
                      <a:pt x="476" y="273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59" y="166"/>
                    </a:lnTo>
                    <a:lnTo>
                      <a:pt x="728" y="133"/>
                    </a:lnTo>
                    <a:lnTo>
                      <a:pt x="801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5" y="0"/>
                    </a:lnTo>
                    <a:lnTo>
                      <a:pt x="1520" y="3"/>
                    </a:lnTo>
                    <a:lnTo>
                      <a:pt x="1628" y="14"/>
                    </a:lnTo>
                    <a:lnTo>
                      <a:pt x="1740" y="30"/>
                    </a:lnTo>
                    <a:lnTo>
                      <a:pt x="1857" y="52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8" y="217"/>
                    </a:lnTo>
                    <a:lnTo>
                      <a:pt x="2508" y="278"/>
                    </a:lnTo>
                    <a:lnTo>
                      <a:pt x="2651" y="346"/>
                    </a:lnTo>
                    <a:lnTo>
                      <a:pt x="2656" y="349"/>
                    </a:lnTo>
                    <a:lnTo>
                      <a:pt x="2668" y="355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7"/>
                    </a:lnTo>
                    <a:lnTo>
                      <a:pt x="2801" y="418"/>
                    </a:lnTo>
                    <a:lnTo>
                      <a:pt x="2852" y="439"/>
                    </a:lnTo>
                    <a:lnTo>
                      <a:pt x="2909" y="463"/>
                    </a:lnTo>
                    <a:lnTo>
                      <a:pt x="2972" y="488"/>
                    </a:lnTo>
                    <a:lnTo>
                      <a:pt x="3042" y="514"/>
                    </a:lnTo>
                    <a:lnTo>
                      <a:pt x="3115" y="540"/>
                    </a:lnTo>
                    <a:lnTo>
                      <a:pt x="3196" y="566"/>
                    </a:lnTo>
                    <a:lnTo>
                      <a:pt x="3279" y="592"/>
                    </a:lnTo>
                    <a:lnTo>
                      <a:pt x="3367" y="619"/>
                    </a:lnTo>
                    <a:lnTo>
                      <a:pt x="3457" y="643"/>
                    </a:lnTo>
                    <a:lnTo>
                      <a:pt x="3552" y="664"/>
                    </a:lnTo>
                    <a:lnTo>
                      <a:pt x="3649" y="685"/>
                    </a:lnTo>
                    <a:lnTo>
                      <a:pt x="3749" y="702"/>
                    </a:lnTo>
                    <a:lnTo>
                      <a:pt x="3852" y="718"/>
                    </a:lnTo>
                    <a:lnTo>
                      <a:pt x="3955" y="729"/>
                    </a:lnTo>
                    <a:lnTo>
                      <a:pt x="4060" y="737"/>
                    </a:lnTo>
                    <a:lnTo>
                      <a:pt x="4166" y="739"/>
                    </a:lnTo>
                    <a:lnTo>
                      <a:pt x="4273" y="739"/>
                    </a:lnTo>
                    <a:lnTo>
                      <a:pt x="4379" y="732"/>
                    </a:lnTo>
                    <a:lnTo>
                      <a:pt x="4486" y="720"/>
                    </a:lnTo>
                    <a:lnTo>
                      <a:pt x="4592" y="702"/>
                    </a:lnTo>
                    <a:lnTo>
                      <a:pt x="4697" y="678"/>
                    </a:lnTo>
                    <a:lnTo>
                      <a:pt x="4801" y="647"/>
                    </a:lnTo>
                    <a:lnTo>
                      <a:pt x="4903" y="608"/>
                    </a:lnTo>
                    <a:lnTo>
                      <a:pt x="5002" y="561"/>
                    </a:lnTo>
                    <a:lnTo>
                      <a:pt x="5100" y="507"/>
                    </a:lnTo>
                    <a:lnTo>
                      <a:pt x="5194" y="444"/>
                    </a:lnTo>
                    <a:lnTo>
                      <a:pt x="5285" y="37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36"/>
              <p:cNvSpPr>
                <a:spLocks/>
              </p:cNvSpPr>
              <p:nvPr/>
            </p:nvSpPr>
            <p:spPr bwMode="auto">
              <a:xfrm>
                <a:off x="490538" y="4568826"/>
                <a:ext cx="8397875" cy="1262063"/>
              </a:xfrm>
              <a:custGeom>
                <a:avLst/>
                <a:gdLst>
                  <a:gd name="T0" fmla="*/ 2 w 5290"/>
                  <a:gd name="T1" fmla="*/ 792 h 795"/>
                  <a:gd name="T2" fmla="*/ 12 w 5290"/>
                  <a:gd name="T3" fmla="*/ 773 h 795"/>
                  <a:gd name="T4" fmla="*/ 33 w 5290"/>
                  <a:gd name="T5" fmla="*/ 736 h 795"/>
                  <a:gd name="T6" fmla="*/ 68 w 5290"/>
                  <a:gd name="T7" fmla="*/ 683 h 795"/>
                  <a:gd name="T8" fmla="*/ 113 w 5290"/>
                  <a:gd name="T9" fmla="*/ 621 h 795"/>
                  <a:gd name="T10" fmla="*/ 171 w 5290"/>
                  <a:gd name="T11" fmla="*/ 549 h 795"/>
                  <a:gd name="T12" fmla="*/ 241 w 5290"/>
                  <a:gd name="T13" fmla="*/ 472 h 795"/>
                  <a:gd name="T14" fmla="*/ 325 w 5290"/>
                  <a:gd name="T15" fmla="*/ 392 h 795"/>
                  <a:gd name="T16" fmla="*/ 422 w 5290"/>
                  <a:gd name="T17" fmla="*/ 313 h 795"/>
                  <a:gd name="T18" fmla="*/ 534 w 5290"/>
                  <a:gd name="T19" fmla="*/ 236 h 795"/>
                  <a:gd name="T20" fmla="*/ 660 w 5290"/>
                  <a:gd name="T21" fmla="*/ 166 h 795"/>
                  <a:gd name="T22" fmla="*/ 801 w 5290"/>
                  <a:gd name="T23" fmla="*/ 103 h 795"/>
                  <a:gd name="T24" fmla="*/ 956 w 5290"/>
                  <a:gd name="T25" fmla="*/ 54 h 795"/>
                  <a:gd name="T26" fmla="*/ 1129 w 5290"/>
                  <a:gd name="T27" fmla="*/ 19 h 795"/>
                  <a:gd name="T28" fmla="*/ 1316 w 5290"/>
                  <a:gd name="T29" fmla="*/ 2 h 795"/>
                  <a:gd name="T30" fmla="*/ 1520 w 5290"/>
                  <a:gd name="T31" fmla="*/ 4 h 795"/>
                  <a:gd name="T32" fmla="*/ 1742 w 5290"/>
                  <a:gd name="T33" fmla="*/ 30 h 795"/>
                  <a:gd name="T34" fmla="*/ 1979 w 5290"/>
                  <a:gd name="T35" fmla="*/ 82 h 795"/>
                  <a:gd name="T36" fmla="*/ 2234 w 5290"/>
                  <a:gd name="T37" fmla="*/ 164 h 795"/>
                  <a:gd name="T38" fmla="*/ 2508 w 5290"/>
                  <a:gd name="T39" fmla="*/ 278 h 795"/>
                  <a:gd name="T40" fmla="*/ 2657 w 5290"/>
                  <a:gd name="T41" fmla="*/ 350 h 795"/>
                  <a:gd name="T42" fmla="*/ 2691 w 5290"/>
                  <a:gd name="T43" fmla="*/ 367 h 795"/>
                  <a:gd name="T44" fmla="*/ 2758 w 5290"/>
                  <a:gd name="T45" fmla="*/ 399 h 795"/>
                  <a:gd name="T46" fmla="*/ 2854 w 5290"/>
                  <a:gd name="T47" fmla="*/ 441 h 795"/>
                  <a:gd name="T48" fmla="*/ 2974 w 5290"/>
                  <a:gd name="T49" fmla="*/ 490 h 795"/>
                  <a:gd name="T50" fmla="*/ 3117 w 5290"/>
                  <a:gd name="T51" fmla="*/ 544 h 795"/>
                  <a:gd name="T52" fmla="*/ 3281 w 5290"/>
                  <a:gd name="T53" fmla="*/ 596 h 795"/>
                  <a:gd name="T54" fmla="*/ 3459 w 5290"/>
                  <a:gd name="T55" fmla="*/ 645 h 795"/>
                  <a:gd name="T56" fmla="*/ 3651 w 5290"/>
                  <a:gd name="T57" fmla="*/ 689 h 795"/>
                  <a:gd name="T58" fmla="*/ 3854 w 5290"/>
                  <a:gd name="T59" fmla="*/ 720 h 795"/>
                  <a:gd name="T60" fmla="*/ 4063 w 5290"/>
                  <a:gd name="T61" fmla="*/ 739 h 795"/>
                  <a:gd name="T62" fmla="*/ 4276 w 5290"/>
                  <a:gd name="T63" fmla="*/ 741 h 795"/>
                  <a:gd name="T64" fmla="*/ 4491 w 5290"/>
                  <a:gd name="T65" fmla="*/ 720 h 795"/>
                  <a:gd name="T66" fmla="*/ 4702 w 5290"/>
                  <a:gd name="T67" fmla="*/ 676 h 795"/>
                  <a:gd name="T68" fmla="*/ 4908 w 5290"/>
                  <a:gd name="T69" fmla="*/ 605 h 795"/>
                  <a:gd name="T70" fmla="*/ 5104 w 5290"/>
                  <a:gd name="T71" fmla="*/ 503 h 795"/>
                  <a:gd name="T72" fmla="*/ 5290 w 5290"/>
                  <a:gd name="T73" fmla="*/ 36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0" h="795">
                    <a:moveTo>
                      <a:pt x="0" y="795"/>
                    </a:moveTo>
                    <a:lnTo>
                      <a:pt x="2" y="792"/>
                    </a:lnTo>
                    <a:lnTo>
                      <a:pt x="5" y="785"/>
                    </a:lnTo>
                    <a:lnTo>
                      <a:pt x="12" y="773"/>
                    </a:lnTo>
                    <a:lnTo>
                      <a:pt x="21" y="755"/>
                    </a:lnTo>
                    <a:lnTo>
                      <a:pt x="33" y="736"/>
                    </a:lnTo>
                    <a:lnTo>
                      <a:pt x="49" y="711"/>
                    </a:lnTo>
                    <a:lnTo>
                      <a:pt x="68" y="683"/>
                    </a:lnTo>
                    <a:lnTo>
                      <a:pt x="89" y="654"/>
                    </a:lnTo>
                    <a:lnTo>
                      <a:pt x="113" y="621"/>
                    </a:lnTo>
                    <a:lnTo>
                      <a:pt x="140" y="586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5" y="392"/>
                    </a:lnTo>
                    <a:lnTo>
                      <a:pt x="372" y="353"/>
                    </a:lnTo>
                    <a:lnTo>
                      <a:pt x="422" y="313"/>
                    </a:lnTo>
                    <a:lnTo>
                      <a:pt x="476" y="275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60" y="166"/>
                    </a:lnTo>
                    <a:lnTo>
                      <a:pt x="730" y="133"/>
                    </a:lnTo>
                    <a:lnTo>
                      <a:pt x="801" y="103"/>
                    </a:lnTo>
                    <a:lnTo>
                      <a:pt x="878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9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6" y="0"/>
                    </a:lnTo>
                    <a:lnTo>
                      <a:pt x="1520" y="4"/>
                    </a:lnTo>
                    <a:lnTo>
                      <a:pt x="1628" y="14"/>
                    </a:lnTo>
                    <a:lnTo>
                      <a:pt x="1742" y="30"/>
                    </a:lnTo>
                    <a:lnTo>
                      <a:pt x="1857" y="53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9" y="217"/>
                    </a:lnTo>
                    <a:lnTo>
                      <a:pt x="2508" y="278"/>
                    </a:lnTo>
                    <a:lnTo>
                      <a:pt x="2653" y="348"/>
                    </a:lnTo>
                    <a:lnTo>
                      <a:pt x="2657" y="350"/>
                    </a:lnTo>
                    <a:lnTo>
                      <a:pt x="2670" y="357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9"/>
                    </a:lnTo>
                    <a:lnTo>
                      <a:pt x="2803" y="420"/>
                    </a:lnTo>
                    <a:lnTo>
                      <a:pt x="2854" y="441"/>
                    </a:lnTo>
                    <a:lnTo>
                      <a:pt x="2911" y="465"/>
                    </a:lnTo>
                    <a:lnTo>
                      <a:pt x="2974" y="490"/>
                    </a:lnTo>
                    <a:lnTo>
                      <a:pt x="3044" y="516"/>
                    </a:lnTo>
                    <a:lnTo>
                      <a:pt x="3117" y="544"/>
                    </a:lnTo>
                    <a:lnTo>
                      <a:pt x="3198" y="570"/>
                    </a:lnTo>
                    <a:lnTo>
                      <a:pt x="3281" y="596"/>
                    </a:lnTo>
                    <a:lnTo>
                      <a:pt x="3369" y="621"/>
                    </a:lnTo>
                    <a:lnTo>
                      <a:pt x="3459" y="645"/>
                    </a:lnTo>
                    <a:lnTo>
                      <a:pt x="3555" y="668"/>
                    </a:lnTo>
                    <a:lnTo>
                      <a:pt x="3651" y="689"/>
                    </a:lnTo>
                    <a:lnTo>
                      <a:pt x="3753" y="706"/>
                    </a:lnTo>
                    <a:lnTo>
                      <a:pt x="3854" y="720"/>
                    </a:lnTo>
                    <a:lnTo>
                      <a:pt x="3959" y="732"/>
                    </a:lnTo>
                    <a:lnTo>
                      <a:pt x="4063" y="739"/>
                    </a:lnTo>
                    <a:lnTo>
                      <a:pt x="4170" y="743"/>
                    </a:lnTo>
                    <a:lnTo>
                      <a:pt x="4276" y="741"/>
                    </a:lnTo>
                    <a:lnTo>
                      <a:pt x="4383" y="734"/>
                    </a:lnTo>
                    <a:lnTo>
                      <a:pt x="4491" y="720"/>
                    </a:lnTo>
                    <a:lnTo>
                      <a:pt x="4596" y="703"/>
                    </a:lnTo>
                    <a:lnTo>
                      <a:pt x="4702" y="676"/>
                    </a:lnTo>
                    <a:lnTo>
                      <a:pt x="4805" y="645"/>
                    </a:lnTo>
                    <a:lnTo>
                      <a:pt x="4908" y="605"/>
                    </a:lnTo>
                    <a:lnTo>
                      <a:pt x="5008" y="558"/>
                    </a:lnTo>
                    <a:lnTo>
                      <a:pt x="5104" y="503"/>
                    </a:lnTo>
                    <a:lnTo>
                      <a:pt x="5200" y="439"/>
                    </a:lnTo>
                    <a:lnTo>
                      <a:pt x="5290" y="36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7"/>
              <p:cNvSpPr>
                <a:spLocks/>
              </p:cNvSpPr>
              <p:nvPr/>
            </p:nvSpPr>
            <p:spPr bwMode="auto">
              <a:xfrm>
                <a:off x="487363" y="4598989"/>
                <a:ext cx="8407400" cy="1265238"/>
              </a:xfrm>
              <a:custGeom>
                <a:avLst/>
                <a:gdLst>
                  <a:gd name="T0" fmla="*/ 2 w 5296"/>
                  <a:gd name="T1" fmla="*/ 794 h 797"/>
                  <a:gd name="T2" fmla="*/ 12 w 5296"/>
                  <a:gd name="T3" fmla="*/ 775 h 797"/>
                  <a:gd name="T4" fmla="*/ 33 w 5296"/>
                  <a:gd name="T5" fmla="*/ 736 h 797"/>
                  <a:gd name="T6" fmla="*/ 68 w 5296"/>
                  <a:gd name="T7" fmla="*/ 685 h 797"/>
                  <a:gd name="T8" fmla="*/ 114 w 5296"/>
                  <a:gd name="T9" fmla="*/ 623 h 797"/>
                  <a:gd name="T10" fmla="*/ 171 w 5296"/>
                  <a:gd name="T11" fmla="*/ 551 h 797"/>
                  <a:gd name="T12" fmla="*/ 241 w 5296"/>
                  <a:gd name="T13" fmla="*/ 472 h 797"/>
                  <a:gd name="T14" fmla="*/ 327 w 5296"/>
                  <a:gd name="T15" fmla="*/ 394 h 797"/>
                  <a:gd name="T16" fmla="*/ 423 w 5296"/>
                  <a:gd name="T17" fmla="*/ 313 h 797"/>
                  <a:gd name="T18" fmla="*/ 534 w 5296"/>
                  <a:gd name="T19" fmla="*/ 236 h 797"/>
                  <a:gd name="T20" fmla="*/ 662 w 5296"/>
                  <a:gd name="T21" fmla="*/ 166 h 797"/>
                  <a:gd name="T22" fmla="*/ 801 w 5296"/>
                  <a:gd name="T23" fmla="*/ 104 h 797"/>
                  <a:gd name="T24" fmla="*/ 958 w 5296"/>
                  <a:gd name="T25" fmla="*/ 55 h 797"/>
                  <a:gd name="T26" fmla="*/ 1130 w 5296"/>
                  <a:gd name="T27" fmla="*/ 20 h 797"/>
                  <a:gd name="T28" fmla="*/ 1316 w 5296"/>
                  <a:gd name="T29" fmla="*/ 2 h 797"/>
                  <a:gd name="T30" fmla="*/ 1520 w 5296"/>
                  <a:gd name="T31" fmla="*/ 4 h 797"/>
                  <a:gd name="T32" fmla="*/ 1742 w 5296"/>
                  <a:gd name="T33" fmla="*/ 30 h 797"/>
                  <a:gd name="T34" fmla="*/ 1980 w 5296"/>
                  <a:gd name="T35" fmla="*/ 83 h 797"/>
                  <a:gd name="T36" fmla="*/ 2236 w 5296"/>
                  <a:gd name="T37" fmla="*/ 165 h 797"/>
                  <a:gd name="T38" fmla="*/ 2510 w 5296"/>
                  <a:gd name="T39" fmla="*/ 278 h 797"/>
                  <a:gd name="T40" fmla="*/ 2657 w 5296"/>
                  <a:gd name="T41" fmla="*/ 352 h 797"/>
                  <a:gd name="T42" fmla="*/ 2690 w 5296"/>
                  <a:gd name="T43" fmla="*/ 367 h 797"/>
                  <a:gd name="T44" fmla="*/ 2753 w 5296"/>
                  <a:gd name="T45" fmla="*/ 397 h 797"/>
                  <a:gd name="T46" fmla="*/ 2844 w 5296"/>
                  <a:gd name="T47" fmla="*/ 437 h 797"/>
                  <a:gd name="T48" fmla="*/ 2959 w 5296"/>
                  <a:gd name="T49" fmla="*/ 486 h 797"/>
                  <a:gd name="T50" fmla="*/ 3095 w 5296"/>
                  <a:gd name="T51" fmla="*/ 537 h 797"/>
                  <a:gd name="T52" fmla="*/ 3250 w 5296"/>
                  <a:gd name="T53" fmla="*/ 589 h 797"/>
                  <a:gd name="T54" fmla="*/ 3421 w 5296"/>
                  <a:gd name="T55" fmla="*/ 638 h 797"/>
                  <a:gd name="T56" fmla="*/ 3606 w 5296"/>
                  <a:gd name="T57" fmla="*/ 680 h 797"/>
                  <a:gd name="T58" fmla="*/ 3800 w 5296"/>
                  <a:gd name="T59" fmla="*/ 715 h 797"/>
                  <a:gd name="T60" fmla="*/ 4003 w 5296"/>
                  <a:gd name="T61" fmla="*/ 738 h 797"/>
                  <a:gd name="T62" fmla="*/ 4208 w 5296"/>
                  <a:gd name="T63" fmla="*/ 745 h 797"/>
                  <a:gd name="T64" fmla="*/ 4416 w 5296"/>
                  <a:gd name="T65" fmla="*/ 733 h 797"/>
                  <a:gd name="T66" fmla="*/ 4622 w 5296"/>
                  <a:gd name="T67" fmla="*/ 698 h 797"/>
                  <a:gd name="T68" fmla="*/ 4825 w 5296"/>
                  <a:gd name="T69" fmla="*/ 638 h 797"/>
                  <a:gd name="T70" fmla="*/ 5022 w 5296"/>
                  <a:gd name="T71" fmla="*/ 551 h 797"/>
                  <a:gd name="T72" fmla="*/ 5207 w 5296"/>
                  <a:gd name="T73" fmla="*/ 432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6" h="797">
                    <a:moveTo>
                      <a:pt x="0" y="797"/>
                    </a:moveTo>
                    <a:lnTo>
                      <a:pt x="2" y="794"/>
                    </a:lnTo>
                    <a:lnTo>
                      <a:pt x="5" y="787"/>
                    </a:lnTo>
                    <a:lnTo>
                      <a:pt x="12" y="775"/>
                    </a:lnTo>
                    <a:lnTo>
                      <a:pt x="21" y="757"/>
                    </a:lnTo>
                    <a:lnTo>
                      <a:pt x="33" y="736"/>
                    </a:lnTo>
                    <a:lnTo>
                      <a:pt x="49" y="712"/>
                    </a:lnTo>
                    <a:lnTo>
                      <a:pt x="68" y="685"/>
                    </a:lnTo>
                    <a:lnTo>
                      <a:pt x="89" y="654"/>
                    </a:lnTo>
                    <a:lnTo>
                      <a:pt x="114" y="623"/>
                    </a:lnTo>
                    <a:lnTo>
                      <a:pt x="140" y="588"/>
                    </a:lnTo>
                    <a:lnTo>
                      <a:pt x="171" y="551"/>
                    </a:lnTo>
                    <a:lnTo>
                      <a:pt x="204" y="512"/>
                    </a:lnTo>
                    <a:lnTo>
                      <a:pt x="241" y="472"/>
                    </a:lnTo>
                    <a:lnTo>
                      <a:pt x="283" y="434"/>
                    </a:lnTo>
                    <a:lnTo>
                      <a:pt x="327" y="394"/>
                    </a:lnTo>
                    <a:lnTo>
                      <a:pt x="374" y="353"/>
                    </a:lnTo>
                    <a:lnTo>
                      <a:pt x="423" y="313"/>
                    </a:lnTo>
                    <a:lnTo>
                      <a:pt x="477" y="275"/>
                    </a:lnTo>
                    <a:lnTo>
                      <a:pt x="534" y="236"/>
                    </a:lnTo>
                    <a:lnTo>
                      <a:pt x="595" y="200"/>
                    </a:lnTo>
                    <a:lnTo>
                      <a:pt x="662" y="166"/>
                    </a:lnTo>
                    <a:lnTo>
                      <a:pt x="730" y="133"/>
                    </a:lnTo>
                    <a:lnTo>
                      <a:pt x="801" y="104"/>
                    </a:lnTo>
                    <a:lnTo>
                      <a:pt x="878" y="77"/>
                    </a:lnTo>
                    <a:lnTo>
                      <a:pt x="958" y="55"/>
                    </a:lnTo>
                    <a:lnTo>
                      <a:pt x="1042" y="35"/>
                    </a:lnTo>
                    <a:lnTo>
                      <a:pt x="1130" y="20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8" y="0"/>
                    </a:lnTo>
                    <a:lnTo>
                      <a:pt x="1520" y="4"/>
                    </a:lnTo>
                    <a:lnTo>
                      <a:pt x="1629" y="14"/>
                    </a:lnTo>
                    <a:lnTo>
                      <a:pt x="1742" y="30"/>
                    </a:lnTo>
                    <a:lnTo>
                      <a:pt x="1859" y="53"/>
                    </a:lnTo>
                    <a:lnTo>
                      <a:pt x="1980" y="83"/>
                    </a:lnTo>
                    <a:lnTo>
                      <a:pt x="2105" y="121"/>
                    </a:lnTo>
                    <a:lnTo>
                      <a:pt x="2236" y="165"/>
                    </a:lnTo>
                    <a:lnTo>
                      <a:pt x="2371" y="217"/>
                    </a:lnTo>
                    <a:lnTo>
                      <a:pt x="2510" y="278"/>
                    </a:lnTo>
                    <a:lnTo>
                      <a:pt x="2653" y="348"/>
                    </a:lnTo>
                    <a:lnTo>
                      <a:pt x="2657" y="352"/>
                    </a:lnTo>
                    <a:lnTo>
                      <a:pt x="2671" y="357"/>
                    </a:lnTo>
                    <a:lnTo>
                      <a:pt x="2690" y="367"/>
                    </a:lnTo>
                    <a:lnTo>
                      <a:pt x="2718" y="381"/>
                    </a:lnTo>
                    <a:lnTo>
                      <a:pt x="2753" y="397"/>
                    </a:lnTo>
                    <a:lnTo>
                      <a:pt x="2795" y="416"/>
                    </a:lnTo>
                    <a:lnTo>
                      <a:pt x="2844" y="437"/>
                    </a:lnTo>
                    <a:lnTo>
                      <a:pt x="2898" y="462"/>
                    </a:lnTo>
                    <a:lnTo>
                      <a:pt x="2959" y="486"/>
                    </a:lnTo>
                    <a:lnTo>
                      <a:pt x="3025" y="511"/>
                    </a:lnTo>
                    <a:lnTo>
                      <a:pt x="3095" y="537"/>
                    </a:lnTo>
                    <a:lnTo>
                      <a:pt x="3170" y="563"/>
                    </a:lnTo>
                    <a:lnTo>
                      <a:pt x="3250" y="589"/>
                    </a:lnTo>
                    <a:lnTo>
                      <a:pt x="3334" y="614"/>
                    </a:lnTo>
                    <a:lnTo>
                      <a:pt x="3421" y="638"/>
                    </a:lnTo>
                    <a:lnTo>
                      <a:pt x="3512" y="661"/>
                    </a:lnTo>
                    <a:lnTo>
                      <a:pt x="3606" y="680"/>
                    </a:lnTo>
                    <a:lnTo>
                      <a:pt x="3702" y="699"/>
                    </a:lnTo>
                    <a:lnTo>
                      <a:pt x="3800" y="715"/>
                    </a:lnTo>
                    <a:lnTo>
                      <a:pt x="3900" y="727"/>
                    </a:lnTo>
                    <a:lnTo>
                      <a:pt x="4003" y="738"/>
                    </a:lnTo>
                    <a:lnTo>
                      <a:pt x="4106" y="743"/>
                    </a:lnTo>
                    <a:lnTo>
                      <a:pt x="4208" y="745"/>
                    </a:lnTo>
                    <a:lnTo>
                      <a:pt x="4311" y="740"/>
                    </a:lnTo>
                    <a:lnTo>
                      <a:pt x="4416" y="733"/>
                    </a:lnTo>
                    <a:lnTo>
                      <a:pt x="4519" y="719"/>
                    </a:lnTo>
                    <a:lnTo>
                      <a:pt x="4622" y="698"/>
                    </a:lnTo>
                    <a:lnTo>
                      <a:pt x="4725" y="671"/>
                    </a:lnTo>
                    <a:lnTo>
                      <a:pt x="4825" y="638"/>
                    </a:lnTo>
                    <a:lnTo>
                      <a:pt x="4924" y="598"/>
                    </a:lnTo>
                    <a:lnTo>
                      <a:pt x="5022" y="551"/>
                    </a:lnTo>
                    <a:lnTo>
                      <a:pt x="5116" y="495"/>
                    </a:lnTo>
                    <a:lnTo>
                      <a:pt x="5207" y="432"/>
                    </a:lnTo>
                    <a:lnTo>
                      <a:pt x="5296" y="36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8"/>
              <p:cNvSpPr>
                <a:spLocks/>
              </p:cNvSpPr>
              <p:nvPr/>
            </p:nvSpPr>
            <p:spPr bwMode="auto">
              <a:xfrm>
                <a:off x="484188" y="4630739"/>
                <a:ext cx="8415338" cy="1265238"/>
              </a:xfrm>
              <a:custGeom>
                <a:avLst/>
                <a:gdLst>
                  <a:gd name="T0" fmla="*/ 2 w 5301"/>
                  <a:gd name="T1" fmla="*/ 795 h 797"/>
                  <a:gd name="T2" fmla="*/ 13 w 5301"/>
                  <a:gd name="T3" fmla="*/ 774 h 797"/>
                  <a:gd name="T4" fmla="*/ 34 w 5301"/>
                  <a:gd name="T5" fmla="*/ 737 h 797"/>
                  <a:gd name="T6" fmla="*/ 69 w 5301"/>
                  <a:gd name="T7" fmla="*/ 685 h 797"/>
                  <a:gd name="T8" fmla="*/ 114 w 5301"/>
                  <a:gd name="T9" fmla="*/ 622 h 797"/>
                  <a:gd name="T10" fmla="*/ 172 w 5301"/>
                  <a:gd name="T11" fmla="*/ 550 h 797"/>
                  <a:gd name="T12" fmla="*/ 243 w 5301"/>
                  <a:gd name="T13" fmla="*/ 473 h 797"/>
                  <a:gd name="T14" fmla="*/ 327 w 5301"/>
                  <a:gd name="T15" fmla="*/ 393 h 797"/>
                  <a:gd name="T16" fmla="*/ 425 w 5301"/>
                  <a:gd name="T17" fmla="*/ 312 h 797"/>
                  <a:gd name="T18" fmla="*/ 536 w 5301"/>
                  <a:gd name="T19" fmla="*/ 236 h 797"/>
                  <a:gd name="T20" fmla="*/ 662 w 5301"/>
                  <a:gd name="T21" fmla="*/ 166 h 797"/>
                  <a:gd name="T22" fmla="*/ 802 w 5301"/>
                  <a:gd name="T23" fmla="*/ 103 h 797"/>
                  <a:gd name="T24" fmla="*/ 959 w 5301"/>
                  <a:gd name="T25" fmla="*/ 54 h 797"/>
                  <a:gd name="T26" fmla="*/ 1130 w 5301"/>
                  <a:gd name="T27" fmla="*/ 19 h 797"/>
                  <a:gd name="T28" fmla="*/ 1318 w 5301"/>
                  <a:gd name="T29" fmla="*/ 1 h 797"/>
                  <a:gd name="T30" fmla="*/ 1522 w 5301"/>
                  <a:gd name="T31" fmla="*/ 3 h 797"/>
                  <a:gd name="T32" fmla="*/ 1742 w 5301"/>
                  <a:gd name="T33" fmla="*/ 29 h 797"/>
                  <a:gd name="T34" fmla="*/ 1982 w 5301"/>
                  <a:gd name="T35" fmla="*/ 84 h 797"/>
                  <a:gd name="T36" fmla="*/ 2236 w 5301"/>
                  <a:gd name="T37" fmla="*/ 166 h 797"/>
                  <a:gd name="T38" fmla="*/ 2510 w 5301"/>
                  <a:gd name="T39" fmla="*/ 279 h 797"/>
                  <a:gd name="T40" fmla="*/ 2659 w 5301"/>
                  <a:gd name="T41" fmla="*/ 351 h 797"/>
                  <a:gd name="T42" fmla="*/ 2692 w 5301"/>
                  <a:gd name="T43" fmla="*/ 368 h 797"/>
                  <a:gd name="T44" fmla="*/ 2755 w 5301"/>
                  <a:gd name="T45" fmla="*/ 398 h 797"/>
                  <a:gd name="T46" fmla="*/ 2846 w 5301"/>
                  <a:gd name="T47" fmla="*/ 438 h 797"/>
                  <a:gd name="T48" fmla="*/ 2961 w 5301"/>
                  <a:gd name="T49" fmla="*/ 487 h 797"/>
                  <a:gd name="T50" fmla="*/ 3097 w 5301"/>
                  <a:gd name="T51" fmla="*/ 538 h 797"/>
                  <a:gd name="T52" fmla="*/ 3252 w 5301"/>
                  <a:gd name="T53" fmla="*/ 590 h 797"/>
                  <a:gd name="T54" fmla="*/ 3423 w 5301"/>
                  <a:gd name="T55" fmla="*/ 639 h 797"/>
                  <a:gd name="T56" fmla="*/ 3608 w 5301"/>
                  <a:gd name="T57" fmla="*/ 683 h 797"/>
                  <a:gd name="T58" fmla="*/ 3804 w 5301"/>
                  <a:gd name="T59" fmla="*/ 718 h 797"/>
                  <a:gd name="T60" fmla="*/ 4006 w 5301"/>
                  <a:gd name="T61" fmla="*/ 739 h 797"/>
                  <a:gd name="T62" fmla="*/ 4212 w 5301"/>
                  <a:gd name="T63" fmla="*/ 746 h 797"/>
                  <a:gd name="T64" fmla="*/ 4420 w 5301"/>
                  <a:gd name="T65" fmla="*/ 732 h 797"/>
                  <a:gd name="T66" fmla="*/ 4628 w 5301"/>
                  <a:gd name="T67" fmla="*/ 697 h 797"/>
                  <a:gd name="T68" fmla="*/ 4830 w 5301"/>
                  <a:gd name="T69" fmla="*/ 636 h 797"/>
                  <a:gd name="T70" fmla="*/ 5026 w 5301"/>
                  <a:gd name="T71" fmla="*/ 547 h 797"/>
                  <a:gd name="T72" fmla="*/ 5212 w 5301"/>
                  <a:gd name="T73" fmla="*/ 426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01" h="797">
                    <a:moveTo>
                      <a:pt x="0" y="797"/>
                    </a:moveTo>
                    <a:lnTo>
                      <a:pt x="2" y="795"/>
                    </a:lnTo>
                    <a:lnTo>
                      <a:pt x="6" y="786"/>
                    </a:lnTo>
                    <a:lnTo>
                      <a:pt x="13" y="774"/>
                    </a:lnTo>
                    <a:lnTo>
                      <a:pt x="21" y="758"/>
                    </a:lnTo>
                    <a:lnTo>
                      <a:pt x="34" y="737"/>
                    </a:lnTo>
                    <a:lnTo>
                      <a:pt x="49" y="713"/>
                    </a:lnTo>
                    <a:lnTo>
                      <a:pt x="69" y="685"/>
                    </a:lnTo>
                    <a:lnTo>
                      <a:pt x="89" y="655"/>
                    </a:lnTo>
                    <a:lnTo>
                      <a:pt x="114" y="622"/>
                    </a:lnTo>
                    <a:lnTo>
                      <a:pt x="142" y="587"/>
                    </a:lnTo>
                    <a:lnTo>
                      <a:pt x="172" y="550"/>
                    </a:lnTo>
                    <a:lnTo>
                      <a:pt x="205" y="512"/>
                    </a:lnTo>
                    <a:lnTo>
                      <a:pt x="243" y="473"/>
                    </a:lnTo>
                    <a:lnTo>
                      <a:pt x="283" y="433"/>
                    </a:lnTo>
                    <a:lnTo>
                      <a:pt x="327" y="393"/>
                    </a:lnTo>
                    <a:lnTo>
                      <a:pt x="374" y="353"/>
                    </a:lnTo>
                    <a:lnTo>
                      <a:pt x="425" y="312"/>
                    </a:lnTo>
                    <a:lnTo>
                      <a:pt x="479" y="274"/>
                    </a:lnTo>
                    <a:lnTo>
                      <a:pt x="536" y="236"/>
                    </a:lnTo>
                    <a:lnTo>
                      <a:pt x="597" y="201"/>
                    </a:lnTo>
                    <a:lnTo>
                      <a:pt x="662" y="166"/>
                    </a:lnTo>
                    <a:lnTo>
                      <a:pt x="730" y="132"/>
                    </a:lnTo>
                    <a:lnTo>
                      <a:pt x="802" y="103"/>
                    </a:lnTo>
                    <a:lnTo>
                      <a:pt x="878" y="77"/>
                    </a:lnTo>
                    <a:lnTo>
                      <a:pt x="959" y="54"/>
                    </a:lnTo>
                    <a:lnTo>
                      <a:pt x="1042" y="35"/>
                    </a:lnTo>
                    <a:lnTo>
                      <a:pt x="1130" y="19"/>
                    </a:lnTo>
                    <a:lnTo>
                      <a:pt x="1222" y="7"/>
                    </a:lnTo>
                    <a:lnTo>
                      <a:pt x="1318" y="1"/>
                    </a:lnTo>
                    <a:lnTo>
                      <a:pt x="1418" y="0"/>
                    </a:lnTo>
                    <a:lnTo>
                      <a:pt x="1522" y="3"/>
                    </a:lnTo>
                    <a:lnTo>
                      <a:pt x="1631" y="14"/>
                    </a:lnTo>
                    <a:lnTo>
                      <a:pt x="1742" y="29"/>
                    </a:lnTo>
                    <a:lnTo>
                      <a:pt x="1859" y="52"/>
                    </a:lnTo>
                    <a:lnTo>
                      <a:pt x="1982" y="84"/>
                    </a:lnTo>
                    <a:lnTo>
                      <a:pt x="2107" y="120"/>
                    </a:lnTo>
                    <a:lnTo>
                      <a:pt x="2236" y="166"/>
                    </a:lnTo>
                    <a:lnTo>
                      <a:pt x="2371" y="218"/>
                    </a:lnTo>
                    <a:lnTo>
                      <a:pt x="2510" y="279"/>
                    </a:lnTo>
                    <a:lnTo>
                      <a:pt x="2654" y="349"/>
                    </a:lnTo>
                    <a:lnTo>
                      <a:pt x="2659" y="351"/>
                    </a:lnTo>
                    <a:lnTo>
                      <a:pt x="2671" y="358"/>
                    </a:lnTo>
                    <a:lnTo>
                      <a:pt x="2692" y="368"/>
                    </a:lnTo>
                    <a:lnTo>
                      <a:pt x="2720" y="382"/>
                    </a:lnTo>
                    <a:lnTo>
                      <a:pt x="2755" y="398"/>
                    </a:lnTo>
                    <a:lnTo>
                      <a:pt x="2797" y="417"/>
                    </a:lnTo>
                    <a:lnTo>
                      <a:pt x="2846" y="438"/>
                    </a:lnTo>
                    <a:lnTo>
                      <a:pt x="2900" y="463"/>
                    </a:lnTo>
                    <a:lnTo>
                      <a:pt x="2961" y="487"/>
                    </a:lnTo>
                    <a:lnTo>
                      <a:pt x="3025" y="512"/>
                    </a:lnTo>
                    <a:lnTo>
                      <a:pt x="3097" y="538"/>
                    </a:lnTo>
                    <a:lnTo>
                      <a:pt x="3172" y="564"/>
                    </a:lnTo>
                    <a:lnTo>
                      <a:pt x="3252" y="590"/>
                    </a:lnTo>
                    <a:lnTo>
                      <a:pt x="3336" y="615"/>
                    </a:lnTo>
                    <a:lnTo>
                      <a:pt x="3423" y="639"/>
                    </a:lnTo>
                    <a:lnTo>
                      <a:pt x="3514" y="662"/>
                    </a:lnTo>
                    <a:lnTo>
                      <a:pt x="3608" y="683"/>
                    </a:lnTo>
                    <a:lnTo>
                      <a:pt x="3704" y="702"/>
                    </a:lnTo>
                    <a:lnTo>
                      <a:pt x="3804" y="718"/>
                    </a:lnTo>
                    <a:lnTo>
                      <a:pt x="3903" y="730"/>
                    </a:lnTo>
                    <a:lnTo>
                      <a:pt x="4006" y="739"/>
                    </a:lnTo>
                    <a:lnTo>
                      <a:pt x="4108" y="744"/>
                    </a:lnTo>
                    <a:lnTo>
                      <a:pt x="4212" y="746"/>
                    </a:lnTo>
                    <a:lnTo>
                      <a:pt x="4317" y="741"/>
                    </a:lnTo>
                    <a:lnTo>
                      <a:pt x="4420" y="732"/>
                    </a:lnTo>
                    <a:lnTo>
                      <a:pt x="4525" y="718"/>
                    </a:lnTo>
                    <a:lnTo>
                      <a:pt x="4628" y="697"/>
                    </a:lnTo>
                    <a:lnTo>
                      <a:pt x="4729" y="671"/>
                    </a:lnTo>
                    <a:lnTo>
                      <a:pt x="4830" y="636"/>
                    </a:lnTo>
                    <a:lnTo>
                      <a:pt x="4930" y="596"/>
                    </a:lnTo>
                    <a:lnTo>
                      <a:pt x="5026" y="547"/>
                    </a:lnTo>
                    <a:lnTo>
                      <a:pt x="5120" y="491"/>
                    </a:lnTo>
                    <a:lnTo>
                      <a:pt x="5212" y="426"/>
                    </a:lnTo>
                    <a:lnTo>
                      <a:pt x="5301" y="35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1430" y="2149279"/>
              <a:ext cx="8835122" cy="1960237"/>
            </a:xfrm>
            <a:custGeom>
              <a:avLst/>
              <a:gdLst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23364 w 7630041"/>
                <a:gd name="connsiteY78" fmla="*/ 1789113 h 1816768"/>
                <a:gd name="connsiteX79" fmla="*/ 105914 w 7630041"/>
                <a:gd name="connsiteY79" fmla="*/ 1692276 h 1816768"/>
                <a:gd name="connsiteX80" fmla="*/ 191639 w 7630041"/>
                <a:gd name="connsiteY80" fmla="*/ 1592263 h 1816768"/>
                <a:gd name="connsiteX81" fmla="*/ 286889 w 7630041"/>
                <a:gd name="connsiteY81" fmla="*/ 1492250 h 1816768"/>
                <a:gd name="connsiteX82" fmla="*/ 386902 w 7630041"/>
                <a:gd name="connsiteY82" fmla="*/ 1389063 h 1816768"/>
                <a:gd name="connsiteX83" fmla="*/ 491677 w 7630041"/>
                <a:gd name="connsiteY83" fmla="*/ 1287463 h 1816768"/>
                <a:gd name="connsiteX84" fmla="*/ 599627 w 7630041"/>
                <a:gd name="connsiteY84" fmla="*/ 1181100 h 1816768"/>
                <a:gd name="connsiteX85" fmla="*/ 715514 w 7630041"/>
                <a:gd name="connsiteY85" fmla="*/ 1079500 h 1816768"/>
                <a:gd name="connsiteX86" fmla="*/ 834577 w 7630041"/>
                <a:gd name="connsiteY86" fmla="*/ 976313 h 1816768"/>
                <a:gd name="connsiteX87" fmla="*/ 963164 w 7630041"/>
                <a:gd name="connsiteY87" fmla="*/ 876300 h 1816768"/>
                <a:gd name="connsiteX88" fmla="*/ 1093339 w 7630041"/>
                <a:gd name="connsiteY88" fmla="*/ 779463 h 1816768"/>
                <a:gd name="connsiteX89" fmla="*/ 1228277 w 7630041"/>
                <a:gd name="connsiteY89" fmla="*/ 685800 h 1816768"/>
                <a:gd name="connsiteX90" fmla="*/ 1369564 w 7630041"/>
                <a:gd name="connsiteY90" fmla="*/ 593725 h 1816768"/>
                <a:gd name="connsiteX91" fmla="*/ 1517202 w 7630041"/>
                <a:gd name="connsiteY91" fmla="*/ 508000 h 1816768"/>
                <a:gd name="connsiteX92" fmla="*/ 1666427 w 7630041"/>
                <a:gd name="connsiteY92" fmla="*/ 423863 h 1816768"/>
                <a:gd name="connsiteX93" fmla="*/ 1823589 w 7630041"/>
                <a:gd name="connsiteY93" fmla="*/ 346075 h 1816768"/>
                <a:gd name="connsiteX94" fmla="*/ 1985514 w 7630041"/>
                <a:gd name="connsiteY94" fmla="*/ 277813 h 1816768"/>
                <a:gd name="connsiteX95" fmla="*/ 2150614 w 7630041"/>
                <a:gd name="connsiteY95" fmla="*/ 211138 h 1816768"/>
                <a:gd name="connsiteX96" fmla="*/ 2320477 w 7630041"/>
                <a:gd name="connsiteY96" fmla="*/ 155575 h 1816768"/>
                <a:gd name="connsiteX97" fmla="*/ 2498277 w 7630041"/>
                <a:gd name="connsiteY97" fmla="*/ 104775 h 1816768"/>
                <a:gd name="connsiteX98" fmla="*/ 2674489 w 7630041"/>
                <a:gd name="connsiteY98" fmla="*/ 66675 h 1816768"/>
                <a:gd name="connsiteX99" fmla="*/ 2860227 w 7630041"/>
                <a:gd name="connsiteY99" fmla="*/ 33338 h 1816768"/>
                <a:gd name="connsiteX100" fmla="*/ 3049139 w 7630041"/>
                <a:gd name="connsiteY100" fmla="*/ 14288 h 1816768"/>
                <a:gd name="connsiteX101" fmla="*/ 3242814 w 7630041"/>
                <a:gd name="connsiteY101" fmla="*/ 0 h 181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7630041" h="1816768">
                  <a:moveTo>
                    <a:pt x="3242814" y="0"/>
                  </a:moveTo>
                  <a:lnTo>
                    <a:pt x="3439664" y="0"/>
                  </a:lnTo>
                  <a:lnTo>
                    <a:pt x="3641277" y="11113"/>
                  </a:lnTo>
                  <a:lnTo>
                    <a:pt x="3849239" y="36513"/>
                  </a:lnTo>
                  <a:lnTo>
                    <a:pt x="4057202" y="71438"/>
                  </a:lnTo>
                  <a:lnTo>
                    <a:pt x="4273102" y="122238"/>
                  </a:lnTo>
                  <a:lnTo>
                    <a:pt x="4492177" y="185738"/>
                  </a:lnTo>
                  <a:lnTo>
                    <a:pt x="4714427" y="266700"/>
                  </a:lnTo>
                  <a:lnTo>
                    <a:pt x="4941439" y="360363"/>
                  </a:lnTo>
                  <a:lnTo>
                    <a:pt x="5174802" y="468313"/>
                  </a:lnTo>
                  <a:lnTo>
                    <a:pt x="5406577" y="596900"/>
                  </a:lnTo>
                  <a:lnTo>
                    <a:pt x="5644702" y="741363"/>
                  </a:lnTo>
                  <a:lnTo>
                    <a:pt x="5651052" y="746125"/>
                  </a:lnTo>
                  <a:lnTo>
                    <a:pt x="5670102" y="757238"/>
                  </a:lnTo>
                  <a:lnTo>
                    <a:pt x="5698677" y="776288"/>
                  </a:lnTo>
                  <a:lnTo>
                    <a:pt x="5736777" y="804863"/>
                  </a:lnTo>
                  <a:lnTo>
                    <a:pt x="5785989" y="835025"/>
                  </a:lnTo>
                  <a:lnTo>
                    <a:pt x="5844727" y="873125"/>
                  </a:lnTo>
                  <a:lnTo>
                    <a:pt x="5911402" y="917575"/>
                  </a:lnTo>
                  <a:lnTo>
                    <a:pt x="5989189" y="965200"/>
                  </a:lnTo>
                  <a:lnTo>
                    <a:pt x="6071739" y="1017588"/>
                  </a:lnTo>
                  <a:lnTo>
                    <a:pt x="6160639" y="1073150"/>
                  </a:lnTo>
                  <a:lnTo>
                    <a:pt x="6257477" y="1131888"/>
                  </a:lnTo>
                  <a:lnTo>
                    <a:pt x="6357489" y="1192213"/>
                  </a:lnTo>
                  <a:lnTo>
                    <a:pt x="6465439" y="1254125"/>
                  </a:lnTo>
                  <a:lnTo>
                    <a:pt x="6576564" y="1317625"/>
                  </a:lnTo>
                  <a:lnTo>
                    <a:pt x="6692452" y="1381125"/>
                  </a:lnTo>
                  <a:lnTo>
                    <a:pt x="6811514" y="1444625"/>
                  </a:lnTo>
                  <a:lnTo>
                    <a:pt x="6933752" y="1509713"/>
                  </a:lnTo>
                  <a:lnTo>
                    <a:pt x="7059164" y="1570038"/>
                  </a:lnTo>
                  <a:lnTo>
                    <a:pt x="7182989" y="1628776"/>
                  </a:lnTo>
                  <a:lnTo>
                    <a:pt x="7309989" y="1685926"/>
                  </a:lnTo>
                  <a:lnTo>
                    <a:pt x="7438577" y="1741488"/>
                  </a:lnTo>
                  <a:lnTo>
                    <a:pt x="7565577" y="1792288"/>
                  </a:lnTo>
                  <a:lnTo>
                    <a:pt x="7630041" y="1816768"/>
                  </a:lnTo>
                  <a:lnTo>
                    <a:pt x="6282333" y="1816768"/>
                  </a:lnTo>
                  <a:lnTo>
                    <a:pt x="6149527" y="1784351"/>
                  </a:lnTo>
                  <a:lnTo>
                    <a:pt x="5938389" y="1728788"/>
                  </a:lnTo>
                  <a:lnTo>
                    <a:pt x="5717727" y="1663701"/>
                  </a:lnTo>
                  <a:lnTo>
                    <a:pt x="5484364" y="1595438"/>
                  </a:lnTo>
                  <a:lnTo>
                    <a:pt x="5238302" y="1520825"/>
                  </a:lnTo>
                  <a:lnTo>
                    <a:pt x="4982714" y="1436688"/>
                  </a:lnTo>
                  <a:lnTo>
                    <a:pt x="4717602" y="1346200"/>
                  </a:lnTo>
                  <a:lnTo>
                    <a:pt x="4439789" y="1246188"/>
                  </a:lnTo>
                  <a:lnTo>
                    <a:pt x="4149277" y="1136650"/>
                  </a:lnTo>
                  <a:lnTo>
                    <a:pt x="3847652" y="1023938"/>
                  </a:lnTo>
                  <a:lnTo>
                    <a:pt x="3533327" y="898525"/>
                  </a:lnTo>
                  <a:lnTo>
                    <a:pt x="3206302" y="765175"/>
                  </a:lnTo>
                  <a:lnTo>
                    <a:pt x="3204714" y="763588"/>
                  </a:lnTo>
                  <a:lnTo>
                    <a:pt x="3190427" y="757238"/>
                  </a:lnTo>
                  <a:lnTo>
                    <a:pt x="3168202" y="749300"/>
                  </a:lnTo>
                  <a:lnTo>
                    <a:pt x="3134864" y="738188"/>
                  </a:lnTo>
                  <a:lnTo>
                    <a:pt x="3096764" y="727075"/>
                  </a:lnTo>
                  <a:lnTo>
                    <a:pt x="3049139" y="715963"/>
                  </a:lnTo>
                  <a:lnTo>
                    <a:pt x="2990402" y="704850"/>
                  </a:lnTo>
                  <a:lnTo>
                    <a:pt x="2926902" y="693738"/>
                  </a:lnTo>
                  <a:lnTo>
                    <a:pt x="2855464" y="682625"/>
                  </a:lnTo>
                  <a:lnTo>
                    <a:pt x="2774502" y="674688"/>
                  </a:lnTo>
                  <a:lnTo>
                    <a:pt x="2688777" y="671513"/>
                  </a:lnTo>
                  <a:lnTo>
                    <a:pt x="2595114" y="671513"/>
                  </a:lnTo>
                  <a:lnTo>
                    <a:pt x="2495102" y="674688"/>
                  </a:lnTo>
                  <a:lnTo>
                    <a:pt x="2387152" y="682625"/>
                  </a:lnTo>
                  <a:lnTo>
                    <a:pt x="2269677" y="696913"/>
                  </a:lnTo>
                  <a:lnTo>
                    <a:pt x="2150614" y="719138"/>
                  </a:lnTo>
                  <a:lnTo>
                    <a:pt x="2023614" y="746125"/>
                  </a:lnTo>
                  <a:lnTo>
                    <a:pt x="1890264" y="782638"/>
                  </a:lnTo>
                  <a:lnTo>
                    <a:pt x="1748977" y="827088"/>
                  </a:lnTo>
                  <a:lnTo>
                    <a:pt x="1606102" y="882650"/>
                  </a:lnTo>
                  <a:lnTo>
                    <a:pt x="1455289" y="946150"/>
                  </a:lnTo>
                  <a:lnTo>
                    <a:pt x="1301302" y="1020763"/>
                  </a:lnTo>
                  <a:lnTo>
                    <a:pt x="1139377" y="1106488"/>
                  </a:lnTo>
                  <a:lnTo>
                    <a:pt x="974277" y="1206500"/>
                  </a:lnTo>
                  <a:lnTo>
                    <a:pt x="804414" y="1317625"/>
                  </a:lnTo>
                  <a:lnTo>
                    <a:pt x="629789" y="1443038"/>
                  </a:lnTo>
                  <a:lnTo>
                    <a:pt x="450402" y="1581151"/>
                  </a:lnTo>
                  <a:lnTo>
                    <a:pt x="266252" y="1736726"/>
                  </a:lnTo>
                  <a:lnTo>
                    <a:pt x="179477" y="1816768"/>
                  </a:lnTo>
                  <a:lnTo>
                    <a:pt x="0" y="1816768"/>
                  </a:lnTo>
                  <a:lnTo>
                    <a:pt x="23364" y="1789113"/>
                  </a:lnTo>
                  <a:lnTo>
                    <a:pt x="105914" y="1692276"/>
                  </a:lnTo>
                  <a:lnTo>
                    <a:pt x="191639" y="1592263"/>
                  </a:lnTo>
                  <a:lnTo>
                    <a:pt x="286889" y="1492250"/>
                  </a:lnTo>
                  <a:lnTo>
                    <a:pt x="386902" y="1389063"/>
                  </a:lnTo>
                  <a:lnTo>
                    <a:pt x="491677" y="1287463"/>
                  </a:lnTo>
                  <a:lnTo>
                    <a:pt x="599627" y="1181100"/>
                  </a:lnTo>
                  <a:lnTo>
                    <a:pt x="715514" y="1079500"/>
                  </a:lnTo>
                  <a:lnTo>
                    <a:pt x="834577" y="976313"/>
                  </a:lnTo>
                  <a:lnTo>
                    <a:pt x="963164" y="876300"/>
                  </a:lnTo>
                  <a:lnTo>
                    <a:pt x="1093339" y="779463"/>
                  </a:lnTo>
                  <a:lnTo>
                    <a:pt x="1228277" y="685800"/>
                  </a:lnTo>
                  <a:lnTo>
                    <a:pt x="1369564" y="593725"/>
                  </a:lnTo>
                  <a:lnTo>
                    <a:pt x="1517202" y="508000"/>
                  </a:lnTo>
                  <a:lnTo>
                    <a:pt x="1666427" y="423863"/>
                  </a:lnTo>
                  <a:lnTo>
                    <a:pt x="1823589" y="346075"/>
                  </a:lnTo>
                  <a:lnTo>
                    <a:pt x="1985514" y="277813"/>
                  </a:lnTo>
                  <a:lnTo>
                    <a:pt x="2150614" y="211138"/>
                  </a:lnTo>
                  <a:lnTo>
                    <a:pt x="2320477" y="155575"/>
                  </a:lnTo>
                  <a:lnTo>
                    <a:pt x="2498277" y="104775"/>
                  </a:lnTo>
                  <a:lnTo>
                    <a:pt x="2674489" y="66675"/>
                  </a:lnTo>
                  <a:lnTo>
                    <a:pt x="2860227" y="33338"/>
                  </a:lnTo>
                  <a:lnTo>
                    <a:pt x="3049139" y="14288"/>
                  </a:lnTo>
                  <a:lnTo>
                    <a:pt x="3242814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24000">
                  <a:schemeClr val="bg1">
                    <a:alpha val="38000"/>
                  </a:schemeClr>
                </a:gs>
                <a:gs pos="52000">
                  <a:schemeClr val="bg1">
                    <a:alpha val="0"/>
                  </a:schemeClr>
                </a:gs>
                <a:gs pos="78000">
                  <a:schemeClr val="bg1">
                    <a:alpha val="0"/>
                  </a:schemeClr>
                </a:gs>
              </a:gsLst>
              <a:lin ang="0" scaled="1"/>
            </a:gra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 rot="10800000" flipV="1">
              <a:off x="3710363" y="4312202"/>
              <a:ext cx="5432118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91197" h="1325517">
                  <a:moveTo>
                    <a:pt x="4691197" y="0"/>
                  </a:moveTo>
                  <a:lnTo>
                    <a:pt x="4377663" y="288561"/>
                  </a:lnTo>
                  <a:lnTo>
                    <a:pt x="4051524" y="520237"/>
                  </a:lnTo>
                  <a:lnTo>
                    <a:pt x="3725872" y="727345"/>
                  </a:lnTo>
                  <a:lnTo>
                    <a:pt x="3394787" y="888573"/>
                  </a:lnTo>
                  <a:lnTo>
                    <a:pt x="3055037" y="1023497"/>
                  </a:lnTo>
                  <a:lnTo>
                    <a:pt x="2724881" y="1135798"/>
                  </a:lnTo>
                  <a:lnTo>
                    <a:pt x="2397820" y="1209108"/>
                  </a:lnTo>
                  <a:lnTo>
                    <a:pt x="2063676" y="1270992"/>
                  </a:lnTo>
                  <a:lnTo>
                    <a:pt x="1754234" y="1308635"/>
                  </a:lnTo>
                  <a:lnTo>
                    <a:pt x="1450822" y="1318047"/>
                  </a:lnTo>
                  <a:lnTo>
                    <a:pt x="1163063" y="1325517"/>
                  </a:lnTo>
                  <a:lnTo>
                    <a:pt x="889408" y="1311547"/>
                  </a:lnTo>
                  <a:lnTo>
                    <a:pt x="646010" y="1294129"/>
                  </a:lnTo>
                  <a:lnTo>
                    <a:pt x="423763" y="1271318"/>
                  </a:lnTo>
                  <a:lnTo>
                    <a:pt x="228211" y="1239449"/>
                  </a:lnTo>
                  <a:lnTo>
                    <a:pt x="60890" y="1213613"/>
                  </a:lnTo>
                  <a:lnTo>
                    <a:pt x="0" y="1200604"/>
                  </a:lnTo>
                  <a:lnTo>
                    <a:pt x="0" y="573987"/>
                  </a:lnTo>
                  <a:lnTo>
                    <a:pt x="72150" y="628283"/>
                  </a:lnTo>
                  <a:lnTo>
                    <a:pt x="329127" y="767119"/>
                  </a:lnTo>
                  <a:lnTo>
                    <a:pt x="589152" y="867174"/>
                  </a:lnTo>
                  <a:lnTo>
                    <a:pt x="868378" y="946438"/>
                  </a:lnTo>
                  <a:lnTo>
                    <a:pt x="1151063" y="987230"/>
                  </a:lnTo>
                  <a:lnTo>
                    <a:pt x="1439825" y="999581"/>
                  </a:lnTo>
                  <a:lnTo>
                    <a:pt x="1737647" y="994040"/>
                  </a:lnTo>
                  <a:lnTo>
                    <a:pt x="2026975" y="956947"/>
                  </a:lnTo>
                  <a:lnTo>
                    <a:pt x="2323291" y="911653"/>
                  </a:lnTo>
                  <a:lnTo>
                    <a:pt x="2613106" y="849991"/>
                  </a:lnTo>
                  <a:lnTo>
                    <a:pt x="2886766" y="770338"/>
                  </a:lnTo>
                  <a:lnTo>
                    <a:pt x="3155918" y="689501"/>
                  </a:lnTo>
                  <a:lnTo>
                    <a:pt x="3407391" y="600041"/>
                  </a:lnTo>
                  <a:lnTo>
                    <a:pt x="3649881" y="503595"/>
                  </a:lnTo>
                  <a:lnTo>
                    <a:pt x="3867121" y="411667"/>
                  </a:lnTo>
                  <a:lnTo>
                    <a:pt x="4068221" y="326204"/>
                  </a:lnTo>
                  <a:lnTo>
                    <a:pt x="4250196" y="236654"/>
                  </a:lnTo>
                  <a:lnTo>
                    <a:pt x="4394343" y="163695"/>
                  </a:lnTo>
                  <a:cubicBezTo>
                    <a:pt x="4437479" y="140088"/>
                    <a:pt x="4480204" y="116173"/>
                    <a:pt x="4523339" y="92566"/>
                  </a:cubicBezTo>
                  <a:cubicBezTo>
                    <a:pt x="4553110" y="75796"/>
                    <a:pt x="4583291" y="59334"/>
                    <a:pt x="4613062" y="42564"/>
                  </a:cubicBezTo>
                  <a:lnTo>
                    <a:pt x="4668476" y="14972"/>
                  </a:lnTo>
                  <a:cubicBezTo>
                    <a:pt x="4676202" y="10014"/>
                    <a:pt x="4683471" y="4958"/>
                    <a:pt x="4691197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1000"/>
                  </a:schemeClr>
                </a:gs>
                <a:gs pos="78000">
                  <a:schemeClr val="bg1">
                    <a:alpha val="24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11065" y="1840237"/>
              <a:ext cx="3731416" cy="1958617"/>
            </a:xfrm>
            <a:custGeom>
              <a:avLst/>
              <a:gdLst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207824 w 3731416"/>
                <a:gd name="connsiteY31" fmla="*/ 1958617 h 1958617"/>
                <a:gd name="connsiteX32" fmla="*/ 0 w 3731416"/>
                <a:gd name="connsiteY32" fmla="*/ 1958617 h 1958617"/>
                <a:gd name="connsiteX33" fmla="*/ 27054 w 3731416"/>
                <a:gd name="connsiteY33" fmla="*/ 1928778 h 1958617"/>
                <a:gd name="connsiteX34" fmla="*/ 122642 w 3731416"/>
                <a:gd name="connsiteY34" fmla="*/ 1824294 h 1958617"/>
                <a:gd name="connsiteX35" fmla="*/ 221907 w 3731416"/>
                <a:gd name="connsiteY35" fmla="*/ 1716383 h 1958617"/>
                <a:gd name="connsiteX36" fmla="*/ 332200 w 3731416"/>
                <a:gd name="connsiteY36" fmla="*/ 1608472 h 1958617"/>
                <a:gd name="connsiteX37" fmla="*/ 448009 w 3731416"/>
                <a:gd name="connsiteY37" fmla="*/ 1497137 h 1958617"/>
                <a:gd name="connsiteX38" fmla="*/ 569332 w 3731416"/>
                <a:gd name="connsiteY38" fmla="*/ 1387513 h 1958617"/>
                <a:gd name="connsiteX39" fmla="*/ 694332 w 3731416"/>
                <a:gd name="connsiteY39" fmla="*/ 1272751 h 1958617"/>
                <a:gd name="connsiteX40" fmla="*/ 828522 w 3731416"/>
                <a:gd name="connsiteY40" fmla="*/ 1163128 h 1958617"/>
                <a:gd name="connsiteX41" fmla="*/ 966389 w 3731416"/>
                <a:gd name="connsiteY41" fmla="*/ 1051792 h 1958617"/>
                <a:gd name="connsiteX42" fmla="*/ 1115285 w 3731416"/>
                <a:gd name="connsiteY42" fmla="*/ 943881 h 1958617"/>
                <a:gd name="connsiteX43" fmla="*/ 1266020 w 3731416"/>
                <a:gd name="connsiteY43" fmla="*/ 839397 h 1958617"/>
                <a:gd name="connsiteX44" fmla="*/ 1422270 w 3731416"/>
                <a:gd name="connsiteY44" fmla="*/ 738337 h 1958617"/>
                <a:gd name="connsiteX45" fmla="*/ 1585872 w 3731416"/>
                <a:gd name="connsiteY45" fmla="*/ 638991 h 1958617"/>
                <a:gd name="connsiteX46" fmla="*/ 1756828 w 3731416"/>
                <a:gd name="connsiteY46" fmla="*/ 546497 h 1958617"/>
                <a:gd name="connsiteX47" fmla="*/ 1929621 w 3731416"/>
                <a:gd name="connsiteY47" fmla="*/ 455715 h 1958617"/>
                <a:gd name="connsiteX48" fmla="*/ 2111605 w 3731416"/>
                <a:gd name="connsiteY48" fmla="*/ 371785 h 1958617"/>
                <a:gd name="connsiteX49" fmla="*/ 2299104 w 3731416"/>
                <a:gd name="connsiteY49" fmla="*/ 298132 h 1958617"/>
                <a:gd name="connsiteX50" fmla="*/ 2490280 w 3731416"/>
                <a:gd name="connsiteY50" fmla="*/ 226192 h 1958617"/>
                <a:gd name="connsiteX51" fmla="*/ 2686971 w 3731416"/>
                <a:gd name="connsiteY51" fmla="*/ 166241 h 1958617"/>
                <a:gd name="connsiteX52" fmla="*/ 2892852 w 3731416"/>
                <a:gd name="connsiteY52" fmla="*/ 111429 h 1958617"/>
                <a:gd name="connsiteX53" fmla="*/ 3096895 w 3731416"/>
                <a:gd name="connsiteY53" fmla="*/ 70321 h 1958617"/>
                <a:gd name="connsiteX54" fmla="*/ 3311969 w 3731416"/>
                <a:gd name="connsiteY54" fmla="*/ 34351 h 1958617"/>
                <a:gd name="connsiteX55" fmla="*/ 3530717 w 3731416"/>
                <a:gd name="connsiteY55" fmla="*/ 13797 h 1958617"/>
                <a:gd name="connsiteX56" fmla="*/ 3731416 w 3731416"/>
                <a:gd name="connsiteY56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0 w 3731416"/>
                <a:gd name="connsiteY31" fmla="*/ 1958617 h 1958617"/>
                <a:gd name="connsiteX32" fmla="*/ 27054 w 3731416"/>
                <a:gd name="connsiteY32" fmla="*/ 1928778 h 1958617"/>
                <a:gd name="connsiteX33" fmla="*/ 122642 w 3731416"/>
                <a:gd name="connsiteY33" fmla="*/ 1824294 h 1958617"/>
                <a:gd name="connsiteX34" fmla="*/ 221907 w 3731416"/>
                <a:gd name="connsiteY34" fmla="*/ 1716383 h 1958617"/>
                <a:gd name="connsiteX35" fmla="*/ 332200 w 3731416"/>
                <a:gd name="connsiteY35" fmla="*/ 1608472 h 1958617"/>
                <a:gd name="connsiteX36" fmla="*/ 448009 w 3731416"/>
                <a:gd name="connsiteY36" fmla="*/ 1497137 h 1958617"/>
                <a:gd name="connsiteX37" fmla="*/ 569332 w 3731416"/>
                <a:gd name="connsiteY37" fmla="*/ 1387513 h 1958617"/>
                <a:gd name="connsiteX38" fmla="*/ 694332 w 3731416"/>
                <a:gd name="connsiteY38" fmla="*/ 1272751 h 1958617"/>
                <a:gd name="connsiteX39" fmla="*/ 828522 w 3731416"/>
                <a:gd name="connsiteY39" fmla="*/ 1163128 h 1958617"/>
                <a:gd name="connsiteX40" fmla="*/ 966389 w 3731416"/>
                <a:gd name="connsiteY40" fmla="*/ 1051792 h 1958617"/>
                <a:gd name="connsiteX41" fmla="*/ 1115285 w 3731416"/>
                <a:gd name="connsiteY41" fmla="*/ 943881 h 1958617"/>
                <a:gd name="connsiteX42" fmla="*/ 1266020 w 3731416"/>
                <a:gd name="connsiteY42" fmla="*/ 839397 h 1958617"/>
                <a:gd name="connsiteX43" fmla="*/ 1422270 w 3731416"/>
                <a:gd name="connsiteY43" fmla="*/ 738337 h 1958617"/>
                <a:gd name="connsiteX44" fmla="*/ 1585872 w 3731416"/>
                <a:gd name="connsiteY44" fmla="*/ 638991 h 1958617"/>
                <a:gd name="connsiteX45" fmla="*/ 1756828 w 3731416"/>
                <a:gd name="connsiteY45" fmla="*/ 546497 h 1958617"/>
                <a:gd name="connsiteX46" fmla="*/ 1929621 w 3731416"/>
                <a:gd name="connsiteY46" fmla="*/ 455715 h 1958617"/>
                <a:gd name="connsiteX47" fmla="*/ 2111605 w 3731416"/>
                <a:gd name="connsiteY47" fmla="*/ 371785 h 1958617"/>
                <a:gd name="connsiteX48" fmla="*/ 2299104 w 3731416"/>
                <a:gd name="connsiteY48" fmla="*/ 298132 h 1958617"/>
                <a:gd name="connsiteX49" fmla="*/ 2490280 w 3731416"/>
                <a:gd name="connsiteY49" fmla="*/ 226192 h 1958617"/>
                <a:gd name="connsiteX50" fmla="*/ 2686971 w 3731416"/>
                <a:gd name="connsiteY50" fmla="*/ 166241 h 1958617"/>
                <a:gd name="connsiteX51" fmla="*/ 2892852 w 3731416"/>
                <a:gd name="connsiteY51" fmla="*/ 111429 h 1958617"/>
                <a:gd name="connsiteX52" fmla="*/ 3096895 w 3731416"/>
                <a:gd name="connsiteY52" fmla="*/ 70321 h 1958617"/>
                <a:gd name="connsiteX53" fmla="*/ 3311969 w 3731416"/>
                <a:gd name="connsiteY53" fmla="*/ 34351 h 1958617"/>
                <a:gd name="connsiteX54" fmla="*/ 3530717 w 3731416"/>
                <a:gd name="connsiteY54" fmla="*/ 13797 h 1958617"/>
                <a:gd name="connsiteX55" fmla="*/ 3731416 w 3731416"/>
                <a:gd name="connsiteY55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0 w 3731416"/>
                <a:gd name="connsiteY30" fmla="*/ 1958617 h 1958617"/>
                <a:gd name="connsiteX31" fmla="*/ 27054 w 3731416"/>
                <a:gd name="connsiteY31" fmla="*/ 1928778 h 1958617"/>
                <a:gd name="connsiteX32" fmla="*/ 122642 w 3731416"/>
                <a:gd name="connsiteY32" fmla="*/ 1824294 h 1958617"/>
                <a:gd name="connsiteX33" fmla="*/ 221907 w 3731416"/>
                <a:gd name="connsiteY33" fmla="*/ 1716383 h 1958617"/>
                <a:gd name="connsiteX34" fmla="*/ 332200 w 3731416"/>
                <a:gd name="connsiteY34" fmla="*/ 1608472 h 1958617"/>
                <a:gd name="connsiteX35" fmla="*/ 448009 w 3731416"/>
                <a:gd name="connsiteY35" fmla="*/ 1497137 h 1958617"/>
                <a:gd name="connsiteX36" fmla="*/ 569332 w 3731416"/>
                <a:gd name="connsiteY36" fmla="*/ 1387513 h 1958617"/>
                <a:gd name="connsiteX37" fmla="*/ 694332 w 3731416"/>
                <a:gd name="connsiteY37" fmla="*/ 1272751 h 1958617"/>
                <a:gd name="connsiteX38" fmla="*/ 828522 w 3731416"/>
                <a:gd name="connsiteY38" fmla="*/ 1163128 h 1958617"/>
                <a:gd name="connsiteX39" fmla="*/ 966389 w 3731416"/>
                <a:gd name="connsiteY39" fmla="*/ 1051792 h 1958617"/>
                <a:gd name="connsiteX40" fmla="*/ 1115285 w 3731416"/>
                <a:gd name="connsiteY40" fmla="*/ 943881 h 1958617"/>
                <a:gd name="connsiteX41" fmla="*/ 1266020 w 3731416"/>
                <a:gd name="connsiteY41" fmla="*/ 839397 h 1958617"/>
                <a:gd name="connsiteX42" fmla="*/ 1422270 w 3731416"/>
                <a:gd name="connsiteY42" fmla="*/ 738337 h 1958617"/>
                <a:gd name="connsiteX43" fmla="*/ 1585872 w 3731416"/>
                <a:gd name="connsiteY43" fmla="*/ 638991 h 1958617"/>
                <a:gd name="connsiteX44" fmla="*/ 1756828 w 3731416"/>
                <a:gd name="connsiteY44" fmla="*/ 546497 h 1958617"/>
                <a:gd name="connsiteX45" fmla="*/ 1929621 w 3731416"/>
                <a:gd name="connsiteY45" fmla="*/ 455715 h 1958617"/>
                <a:gd name="connsiteX46" fmla="*/ 2111605 w 3731416"/>
                <a:gd name="connsiteY46" fmla="*/ 371785 h 1958617"/>
                <a:gd name="connsiteX47" fmla="*/ 2299104 w 3731416"/>
                <a:gd name="connsiteY47" fmla="*/ 298132 h 1958617"/>
                <a:gd name="connsiteX48" fmla="*/ 2490280 w 3731416"/>
                <a:gd name="connsiteY48" fmla="*/ 226192 h 1958617"/>
                <a:gd name="connsiteX49" fmla="*/ 2686971 w 3731416"/>
                <a:gd name="connsiteY49" fmla="*/ 166241 h 1958617"/>
                <a:gd name="connsiteX50" fmla="*/ 2892852 w 3731416"/>
                <a:gd name="connsiteY50" fmla="*/ 111429 h 1958617"/>
                <a:gd name="connsiteX51" fmla="*/ 3096895 w 3731416"/>
                <a:gd name="connsiteY51" fmla="*/ 70321 h 1958617"/>
                <a:gd name="connsiteX52" fmla="*/ 3311969 w 3731416"/>
                <a:gd name="connsiteY52" fmla="*/ 34351 h 1958617"/>
                <a:gd name="connsiteX53" fmla="*/ 3530717 w 3731416"/>
                <a:gd name="connsiteY53" fmla="*/ 13797 h 1958617"/>
                <a:gd name="connsiteX54" fmla="*/ 3731416 w 3731416"/>
                <a:gd name="connsiteY54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0 w 3731416"/>
                <a:gd name="connsiteY29" fmla="*/ 1958617 h 1958617"/>
                <a:gd name="connsiteX30" fmla="*/ 27054 w 3731416"/>
                <a:gd name="connsiteY30" fmla="*/ 1928778 h 1958617"/>
                <a:gd name="connsiteX31" fmla="*/ 122642 w 3731416"/>
                <a:gd name="connsiteY31" fmla="*/ 1824294 h 1958617"/>
                <a:gd name="connsiteX32" fmla="*/ 221907 w 3731416"/>
                <a:gd name="connsiteY32" fmla="*/ 1716383 h 1958617"/>
                <a:gd name="connsiteX33" fmla="*/ 332200 w 3731416"/>
                <a:gd name="connsiteY33" fmla="*/ 1608472 h 1958617"/>
                <a:gd name="connsiteX34" fmla="*/ 448009 w 3731416"/>
                <a:gd name="connsiteY34" fmla="*/ 1497137 h 1958617"/>
                <a:gd name="connsiteX35" fmla="*/ 569332 w 3731416"/>
                <a:gd name="connsiteY35" fmla="*/ 1387513 h 1958617"/>
                <a:gd name="connsiteX36" fmla="*/ 694332 w 3731416"/>
                <a:gd name="connsiteY36" fmla="*/ 1272751 h 1958617"/>
                <a:gd name="connsiteX37" fmla="*/ 828522 w 3731416"/>
                <a:gd name="connsiteY37" fmla="*/ 1163128 h 1958617"/>
                <a:gd name="connsiteX38" fmla="*/ 966389 w 3731416"/>
                <a:gd name="connsiteY38" fmla="*/ 1051792 h 1958617"/>
                <a:gd name="connsiteX39" fmla="*/ 1115285 w 3731416"/>
                <a:gd name="connsiteY39" fmla="*/ 943881 h 1958617"/>
                <a:gd name="connsiteX40" fmla="*/ 1266020 w 3731416"/>
                <a:gd name="connsiteY40" fmla="*/ 839397 h 1958617"/>
                <a:gd name="connsiteX41" fmla="*/ 1422270 w 3731416"/>
                <a:gd name="connsiteY41" fmla="*/ 738337 h 1958617"/>
                <a:gd name="connsiteX42" fmla="*/ 1585872 w 3731416"/>
                <a:gd name="connsiteY42" fmla="*/ 638991 h 1958617"/>
                <a:gd name="connsiteX43" fmla="*/ 1756828 w 3731416"/>
                <a:gd name="connsiteY43" fmla="*/ 546497 h 1958617"/>
                <a:gd name="connsiteX44" fmla="*/ 1929621 w 3731416"/>
                <a:gd name="connsiteY44" fmla="*/ 455715 h 1958617"/>
                <a:gd name="connsiteX45" fmla="*/ 2111605 w 3731416"/>
                <a:gd name="connsiteY45" fmla="*/ 371785 h 1958617"/>
                <a:gd name="connsiteX46" fmla="*/ 2299104 w 3731416"/>
                <a:gd name="connsiteY46" fmla="*/ 298132 h 1958617"/>
                <a:gd name="connsiteX47" fmla="*/ 2490280 w 3731416"/>
                <a:gd name="connsiteY47" fmla="*/ 226192 h 1958617"/>
                <a:gd name="connsiteX48" fmla="*/ 2686971 w 3731416"/>
                <a:gd name="connsiteY48" fmla="*/ 166241 h 1958617"/>
                <a:gd name="connsiteX49" fmla="*/ 2892852 w 3731416"/>
                <a:gd name="connsiteY49" fmla="*/ 111429 h 1958617"/>
                <a:gd name="connsiteX50" fmla="*/ 3096895 w 3731416"/>
                <a:gd name="connsiteY50" fmla="*/ 70321 h 1958617"/>
                <a:gd name="connsiteX51" fmla="*/ 3311969 w 3731416"/>
                <a:gd name="connsiteY51" fmla="*/ 34351 h 1958617"/>
                <a:gd name="connsiteX52" fmla="*/ 3530717 w 3731416"/>
                <a:gd name="connsiteY52" fmla="*/ 13797 h 1958617"/>
                <a:gd name="connsiteX53" fmla="*/ 3731416 w 3731416"/>
                <a:gd name="connsiteY53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0 w 3731416"/>
                <a:gd name="connsiteY28" fmla="*/ 1958617 h 1958617"/>
                <a:gd name="connsiteX29" fmla="*/ 27054 w 3731416"/>
                <a:gd name="connsiteY29" fmla="*/ 1928778 h 1958617"/>
                <a:gd name="connsiteX30" fmla="*/ 122642 w 3731416"/>
                <a:gd name="connsiteY30" fmla="*/ 1824294 h 1958617"/>
                <a:gd name="connsiteX31" fmla="*/ 221907 w 3731416"/>
                <a:gd name="connsiteY31" fmla="*/ 1716383 h 1958617"/>
                <a:gd name="connsiteX32" fmla="*/ 332200 w 3731416"/>
                <a:gd name="connsiteY32" fmla="*/ 1608472 h 1958617"/>
                <a:gd name="connsiteX33" fmla="*/ 448009 w 3731416"/>
                <a:gd name="connsiteY33" fmla="*/ 1497137 h 1958617"/>
                <a:gd name="connsiteX34" fmla="*/ 569332 w 3731416"/>
                <a:gd name="connsiteY34" fmla="*/ 1387513 h 1958617"/>
                <a:gd name="connsiteX35" fmla="*/ 694332 w 3731416"/>
                <a:gd name="connsiteY35" fmla="*/ 1272751 h 1958617"/>
                <a:gd name="connsiteX36" fmla="*/ 828522 w 3731416"/>
                <a:gd name="connsiteY36" fmla="*/ 1163128 h 1958617"/>
                <a:gd name="connsiteX37" fmla="*/ 966389 w 3731416"/>
                <a:gd name="connsiteY37" fmla="*/ 1051792 h 1958617"/>
                <a:gd name="connsiteX38" fmla="*/ 1115285 w 3731416"/>
                <a:gd name="connsiteY38" fmla="*/ 943881 h 1958617"/>
                <a:gd name="connsiteX39" fmla="*/ 1266020 w 3731416"/>
                <a:gd name="connsiteY39" fmla="*/ 839397 h 1958617"/>
                <a:gd name="connsiteX40" fmla="*/ 1422270 w 3731416"/>
                <a:gd name="connsiteY40" fmla="*/ 738337 h 1958617"/>
                <a:gd name="connsiteX41" fmla="*/ 1585872 w 3731416"/>
                <a:gd name="connsiteY41" fmla="*/ 638991 h 1958617"/>
                <a:gd name="connsiteX42" fmla="*/ 1756828 w 3731416"/>
                <a:gd name="connsiteY42" fmla="*/ 546497 h 1958617"/>
                <a:gd name="connsiteX43" fmla="*/ 1929621 w 3731416"/>
                <a:gd name="connsiteY43" fmla="*/ 455715 h 1958617"/>
                <a:gd name="connsiteX44" fmla="*/ 2111605 w 3731416"/>
                <a:gd name="connsiteY44" fmla="*/ 371785 h 1958617"/>
                <a:gd name="connsiteX45" fmla="*/ 2299104 w 3731416"/>
                <a:gd name="connsiteY45" fmla="*/ 298132 h 1958617"/>
                <a:gd name="connsiteX46" fmla="*/ 2490280 w 3731416"/>
                <a:gd name="connsiteY46" fmla="*/ 226192 h 1958617"/>
                <a:gd name="connsiteX47" fmla="*/ 2686971 w 3731416"/>
                <a:gd name="connsiteY47" fmla="*/ 166241 h 1958617"/>
                <a:gd name="connsiteX48" fmla="*/ 2892852 w 3731416"/>
                <a:gd name="connsiteY48" fmla="*/ 111429 h 1958617"/>
                <a:gd name="connsiteX49" fmla="*/ 3096895 w 3731416"/>
                <a:gd name="connsiteY49" fmla="*/ 70321 h 1958617"/>
                <a:gd name="connsiteX50" fmla="*/ 3311969 w 3731416"/>
                <a:gd name="connsiteY50" fmla="*/ 34351 h 1958617"/>
                <a:gd name="connsiteX51" fmla="*/ 3530717 w 3731416"/>
                <a:gd name="connsiteY51" fmla="*/ 13797 h 1958617"/>
                <a:gd name="connsiteX52" fmla="*/ 3731416 w 3731416"/>
                <a:gd name="connsiteY52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0 w 3731416"/>
                <a:gd name="connsiteY27" fmla="*/ 1958617 h 1958617"/>
                <a:gd name="connsiteX28" fmla="*/ 27054 w 3731416"/>
                <a:gd name="connsiteY28" fmla="*/ 1928778 h 1958617"/>
                <a:gd name="connsiteX29" fmla="*/ 122642 w 3731416"/>
                <a:gd name="connsiteY29" fmla="*/ 1824294 h 1958617"/>
                <a:gd name="connsiteX30" fmla="*/ 221907 w 3731416"/>
                <a:gd name="connsiteY30" fmla="*/ 1716383 h 1958617"/>
                <a:gd name="connsiteX31" fmla="*/ 332200 w 3731416"/>
                <a:gd name="connsiteY31" fmla="*/ 1608472 h 1958617"/>
                <a:gd name="connsiteX32" fmla="*/ 448009 w 3731416"/>
                <a:gd name="connsiteY32" fmla="*/ 1497137 h 1958617"/>
                <a:gd name="connsiteX33" fmla="*/ 569332 w 3731416"/>
                <a:gd name="connsiteY33" fmla="*/ 1387513 h 1958617"/>
                <a:gd name="connsiteX34" fmla="*/ 694332 w 3731416"/>
                <a:gd name="connsiteY34" fmla="*/ 1272751 h 1958617"/>
                <a:gd name="connsiteX35" fmla="*/ 828522 w 3731416"/>
                <a:gd name="connsiteY35" fmla="*/ 1163128 h 1958617"/>
                <a:gd name="connsiteX36" fmla="*/ 966389 w 3731416"/>
                <a:gd name="connsiteY36" fmla="*/ 1051792 h 1958617"/>
                <a:gd name="connsiteX37" fmla="*/ 1115285 w 3731416"/>
                <a:gd name="connsiteY37" fmla="*/ 943881 h 1958617"/>
                <a:gd name="connsiteX38" fmla="*/ 1266020 w 3731416"/>
                <a:gd name="connsiteY38" fmla="*/ 839397 h 1958617"/>
                <a:gd name="connsiteX39" fmla="*/ 1422270 w 3731416"/>
                <a:gd name="connsiteY39" fmla="*/ 738337 h 1958617"/>
                <a:gd name="connsiteX40" fmla="*/ 1585872 w 3731416"/>
                <a:gd name="connsiteY40" fmla="*/ 638991 h 1958617"/>
                <a:gd name="connsiteX41" fmla="*/ 1756828 w 3731416"/>
                <a:gd name="connsiteY41" fmla="*/ 546497 h 1958617"/>
                <a:gd name="connsiteX42" fmla="*/ 1929621 w 3731416"/>
                <a:gd name="connsiteY42" fmla="*/ 455715 h 1958617"/>
                <a:gd name="connsiteX43" fmla="*/ 2111605 w 3731416"/>
                <a:gd name="connsiteY43" fmla="*/ 371785 h 1958617"/>
                <a:gd name="connsiteX44" fmla="*/ 2299104 w 3731416"/>
                <a:gd name="connsiteY44" fmla="*/ 298132 h 1958617"/>
                <a:gd name="connsiteX45" fmla="*/ 2490280 w 3731416"/>
                <a:gd name="connsiteY45" fmla="*/ 226192 h 1958617"/>
                <a:gd name="connsiteX46" fmla="*/ 2686971 w 3731416"/>
                <a:gd name="connsiteY46" fmla="*/ 166241 h 1958617"/>
                <a:gd name="connsiteX47" fmla="*/ 2892852 w 3731416"/>
                <a:gd name="connsiteY47" fmla="*/ 111429 h 1958617"/>
                <a:gd name="connsiteX48" fmla="*/ 3096895 w 3731416"/>
                <a:gd name="connsiteY48" fmla="*/ 70321 h 1958617"/>
                <a:gd name="connsiteX49" fmla="*/ 3311969 w 3731416"/>
                <a:gd name="connsiteY49" fmla="*/ 34351 h 1958617"/>
                <a:gd name="connsiteX50" fmla="*/ 3530717 w 3731416"/>
                <a:gd name="connsiteY50" fmla="*/ 13797 h 1958617"/>
                <a:gd name="connsiteX51" fmla="*/ 3731416 w 3731416"/>
                <a:gd name="connsiteY51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0 w 3731416"/>
                <a:gd name="connsiteY26" fmla="*/ 1958617 h 1958617"/>
                <a:gd name="connsiteX27" fmla="*/ 27054 w 3731416"/>
                <a:gd name="connsiteY27" fmla="*/ 1928778 h 1958617"/>
                <a:gd name="connsiteX28" fmla="*/ 122642 w 3731416"/>
                <a:gd name="connsiteY28" fmla="*/ 1824294 h 1958617"/>
                <a:gd name="connsiteX29" fmla="*/ 221907 w 3731416"/>
                <a:gd name="connsiteY29" fmla="*/ 1716383 h 1958617"/>
                <a:gd name="connsiteX30" fmla="*/ 332200 w 3731416"/>
                <a:gd name="connsiteY30" fmla="*/ 1608472 h 1958617"/>
                <a:gd name="connsiteX31" fmla="*/ 448009 w 3731416"/>
                <a:gd name="connsiteY31" fmla="*/ 1497137 h 1958617"/>
                <a:gd name="connsiteX32" fmla="*/ 569332 w 3731416"/>
                <a:gd name="connsiteY32" fmla="*/ 1387513 h 1958617"/>
                <a:gd name="connsiteX33" fmla="*/ 694332 w 3731416"/>
                <a:gd name="connsiteY33" fmla="*/ 1272751 h 1958617"/>
                <a:gd name="connsiteX34" fmla="*/ 828522 w 3731416"/>
                <a:gd name="connsiteY34" fmla="*/ 1163128 h 1958617"/>
                <a:gd name="connsiteX35" fmla="*/ 966389 w 3731416"/>
                <a:gd name="connsiteY35" fmla="*/ 1051792 h 1958617"/>
                <a:gd name="connsiteX36" fmla="*/ 1115285 w 3731416"/>
                <a:gd name="connsiteY36" fmla="*/ 943881 h 1958617"/>
                <a:gd name="connsiteX37" fmla="*/ 1266020 w 3731416"/>
                <a:gd name="connsiteY37" fmla="*/ 839397 h 1958617"/>
                <a:gd name="connsiteX38" fmla="*/ 1422270 w 3731416"/>
                <a:gd name="connsiteY38" fmla="*/ 738337 h 1958617"/>
                <a:gd name="connsiteX39" fmla="*/ 1585872 w 3731416"/>
                <a:gd name="connsiteY39" fmla="*/ 638991 h 1958617"/>
                <a:gd name="connsiteX40" fmla="*/ 1756828 w 3731416"/>
                <a:gd name="connsiteY40" fmla="*/ 546497 h 1958617"/>
                <a:gd name="connsiteX41" fmla="*/ 1929621 w 3731416"/>
                <a:gd name="connsiteY41" fmla="*/ 455715 h 1958617"/>
                <a:gd name="connsiteX42" fmla="*/ 2111605 w 3731416"/>
                <a:gd name="connsiteY42" fmla="*/ 371785 h 1958617"/>
                <a:gd name="connsiteX43" fmla="*/ 2299104 w 3731416"/>
                <a:gd name="connsiteY43" fmla="*/ 298132 h 1958617"/>
                <a:gd name="connsiteX44" fmla="*/ 2490280 w 3731416"/>
                <a:gd name="connsiteY44" fmla="*/ 226192 h 1958617"/>
                <a:gd name="connsiteX45" fmla="*/ 2686971 w 3731416"/>
                <a:gd name="connsiteY45" fmla="*/ 166241 h 1958617"/>
                <a:gd name="connsiteX46" fmla="*/ 2892852 w 3731416"/>
                <a:gd name="connsiteY46" fmla="*/ 111429 h 1958617"/>
                <a:gd name="connsiteX47" fmla="*/ 3096895 w 3731416"/>
                <a:gd name="connsiteY47" fmla="*/ 70321 h 1958617"/>
                <a:gd name="connsiteX48" fmla="*/ 3311969 w 3731416"/>
                <a:gd name="connsiteY48" fmla="*/ 34351 h 1958617"/>
                <a:gd name="connsiteX49" fmla="*/ 3530717 w 3731416"/>
                <a:gd name="connsiteY49" fmla="*/ 13797 h 1958617"/>
                <a:gd name="connsiteX50" fmla="*/ 3731416 w 3731416"/>
                <a:gd name="connsiteY50" fmla="*/ 0 h 195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31416" h="1958617">
                  <a:moveTo>
                    <a:pt x="3731416" y="0"/>
                  </a:moveTo>
                  <a:lnTo>
                    <a:pt x="3731416" y="831092"/>
                  </a:lnTo>
                  <a:lnTo>
                    <a:pt x="3712702" y="823981"/>
                  </a:lnTo>
                  <a:lnTo>
                    <a:pt x="3710863" y="822268"/>
                  </a:lnTo>
                  <a:lnTo>
                    <a:pt x="3694320" y="815417"/>
                  </a:lnTo>
                  <a:lnTo>
                    <a:pt x="3668585" y="806852"/>
                  </a:lnTo>
                  <a:lnTo>
                    <a:pt x="3629981" y="794862"/>
                  </a:lnTo>
                  <a:lnTo>
                    <a:pt x="3585864" y="782872"/>
                  </a:lnTo>
                  <a:lnTo>
                    <a:pt x="3530717" y="770882"/>
                  </a:lnTo>
                  <a:lnTo>
                    <a:pt x="3462703" y="758892"/>
                  </a:lnTo>
                  <a:lnTo>
                    <a:pt x="3389174" y="746902"/>
                  </a:lnTo>
                  <a:lnTo>
                    <a:pt x="3306453" y="734912"/>
                  </a:lnTo>
                  <a:lnTo>
                    <a:pt x="3212704" y="726348"/>
                  </a:lnTo>
                  <a:lnTo>
                    <a:pt x="3113440" y="722922"/>
                  </a:lnTo>
                  <a:lnTo>
                    <a:pt x="3004984" y="722922"/>
                  </a:lnTo>
                  <a:lnTo>
                    <a:pt x="2889176" y="726348"/>
                  </a:lnTo>
                  <a:lnTo>
                    <a:pt x="2764177" y="734912"/>
                  </a:lnTo>
                  <a:lnTo>
                    <a:pt x="2628148" y="750328"/>
                  </a:lnTo>
                  <a:lnTo>
                    <a:pt x="2490280" y="774308"/>
                  </a:lnTo>
                  <a:lnTo>
                    <a:pt x="2343222" y="803426"/>
                  </a:lnTo>
                  <a:lnTo>
                    <a:pt x="2188811" y="842823"/>
                  </a:lnTo>
                  <a:lnTo>
                    <a:pt x="2025209" y="890783"/>
                  </a:lnTo>
                  <a:lnTo>
                    <a:pt x="1859768" y="950733"/>
                  </a:lnTo>
                  <a:lnTo>
                    <a:pt x="1685136" y="1019247"/>
                  </a:lnTo>
                  <a:lnTo>
                    <a:pt x="1506829" y="1099752"/>
                  </a:lnTo>
                  <a:lnTo>
                    <a:pt x="1319329" y="1192247"/>
                  </a:lnTo>
                  <a:lnTo>
                    <a:pt x="0" y="1958617"/>
                  </a:lnTo>
                  <a:lnTo>
                    <a:pt x="27054" y="1928778"/>
                  </a:lnTo>
                  <a:lnTo>
                    <a:pt x="122642" y="1824294"/>
                  </a:lnTo>
                  <a:lnTo>
                    <a:pt x="221907" y="1716383"/>
                  </a:lnTo>
                  <a:lnTo>
                    <a:pt x="332200" y="1608472"/>
                  </a:lnTo>
                  <a:lnTo>
                    <a:pt x="448009" y="1497137"/>
                  </a:lnTo>
                  <a:lnTo>
                    <a:pt x="569332" y="1387513"/>
                  </a:lnTo>
                  <a:lnTo>
                    <a:pt x="694332" y="1272751"/>
                  </a:lnTo>
                  <a:lnTo>
                    <a:pt x="828522" y="1163128"/>
                  </a:lnTo>
                  <a:lnTo>
                    <a:pt x="966389" y="1051792"/>
                  </a:lnTo>
                  <a:lnTo>
                    <a:pt x="1115285" y="943881"/>
                  </a:lnTo>
                  <a:lnTo>
                    <a:pt x="1266020" y="839397"/>
                  </a:lnTo>
                  <a:lnTo>
                    <a:pt x="1422270" y="738337"/>
                  </a:lnTo>
                  <a:lnTo>
                    <a:pt x="1585872" y="638991"/>
                  </a:lnTo>
                  <a:lnTo>
                    <a:pt x="1756828" y="546497"/>
                  </a:lnTo>
                  <a:lnTo>
                    <a:pt x="1929621" y="455715"/>
                  </a:lnTo>
                  <a:lnTo>
                    <a:pt x="2111605" y="371785"/>
                  </a:lnTo>
                  <a:lnTo>
                    <a:pt x="2299104" y="298132"/>
                  </a:lnTo>
                  <a:lnTo>
                    <a:pt x="2490280" y="226192"/>
                  </a:lnTo>
                  <a:lnTo>
                    <a:pt x="2686971" y="166241"/>
                  </a:lnTo>
                  <a:lnTo>
                    <a:pt x="2892852" y="111429"/>
                  </a:lnTo>
                  <a:lnTo>
                    <a:pt x="3096895" y="70321"/>
                  </a:lnTo>
                  <a:lnTo>
                    <a:pt x="3311969" y="34351"/>
                  </a:lnTo>
                  <a:lnTo>
                    <a:pt x="3530717" y="13797"/>
                  </a:lnTo>
                  <a:lnTo>
                    <a:pt x="3731416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7000"/>
                  </a:scheme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" y="1052136"/>
            <a:ext cx="2352098" cy="5228422"/>
            <a:chOff x="-1" y="1026791"/>
            <a:chExt cx="2686052" cy="5605576"/>
          </a:xfrm>
          <a:solidFill>
            <a:schemeClr val="accent3"/>
          </a:solidFill>
        </p:grpSpPr>
        <p:sp>
          <p:nvSpPr>
            <p:cNvPr id="66" name="Isosceles Triangle 65"/>
            <p:cNvSpPr/>
            <p:nvPr/>
          </p:nvSpPr>
          <p:spPr>
            <a:xfrm rot="5400000">
              <a:off x="-1372954" y="2567679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Isosceles Triangle 66"/>
            <p:cNvSpPr/>
            <p:nvPr/>
          </p:nvSpPr>
          <p:spPr>
            <a:xfrm rot="5400000">
              <a:off x="-1540889" y="2573362"/>
              <a:ext cx="5599893" cy="2518117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51218" y="2445310"/>
            <a:ext cx="1587832" cy="1669690"/>
            <a:chOff x="6947771" y="2251375"/>
            <a:chExt cx="713940" cy="750746"/>
          </a:xfrm>
          <a:solidFill>
            <a:schemeClr val="bg1">
              <a:alpha val="25000"/>
            </a:schemeClr>
          </a:solidFill>
        </p:grpSpPr>
        <p:sp>
          <p:nvSpPr>
            <p:cNvPr id="71" name="Rounded Rectangle 70"/>
            <p:cNvSpPr/>
            <p:nvPr/>
          </p:nvSpPr>
          <p:spPr>
            <a:xfrm>
              <a:off x="6947771" y="2640579"/>
              <a:ext cx="145316" cy="343831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2" name="Rounded Rectangle 24"/>
            <p:cNvSpPr/>
            <p:nvPr/>
          </p:nvSpPr>
          <p:spPr>
            <a:xfrm>
              <a:off x="7129896" y="2251375"/>
              <a:ext cx="531815" cy="750746"/>
            </a:xfrm>
            <a:custGeom>
              <a:avLst/>
              <a:gdLst>
                <a:gd name="connsiteX0" fmla="*/ 0 w 3892409"/>
                <a:gd name="connsiteY0" fmla="*/ 648748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648748 h 4693320"/>
                <a:gd name="connsiteX0" fmla="*/ 10274 w 3892409"/>
                <a:gd name="connsiteY0" fmla="*/ 1696712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32325 h 4528933"/>
                <a:gd name="connsiteX1" fmla="*/ 895328 w 3892409"/>
                <a:gd name="connsiteY1" fmla="*/ 390418 h 4528933"/>
                <a:gd name="connsiteX2" fmla="*/ 1219652 w 3892409"/>
                <a:gd name="connsiteY2" fmla="*/ 0 h 4528933"/>
                <a:gd name="connsiteX3" fmla="*/ 3892409 w 3892409"/>
                <a:gd name="connsiteY3" fmla="*/ 484361 h 4528933"/>
                <a:gd name="connsiteX4" fmla="*/ 3892409 w 3892409"/>
                <a:gd name="connsiteY4" fmla="*/ 3880185 h 4528933"/>
                <a:gd name="connsiteX5" fmla="*/ 3243661 w 3892409"/>
                <a:gd name="connsiteY5" fmla="*/ 4528933 h 4528933"/>
                <a:gd name="connsiteX6" fmla="*/ 648748 w 3892409"/>
                <a:gd name="connsiteY6" fmla="*/ 4528933 h 4528933"/>
                <a:gd name="connsiteX7" fmla="*/ 0 w 3892409"/>
                <a:gd name="connsiteY7" fmla="*/ 3880185 h 4528933"/>
                <a:gd name="connsiteX8" fmla="*/ 0 w 3892409"/>
                <a:gd name="connsiteY8" fmla="*/ 1532325 h 4528933"/>
                <a:gd name="connsiteX0" fmla="*/ 0 w 3892409"/>
                <a:gd name="connsiteY0" fmla="*/ 2587818 h 5584426"/>
                <a:gd name="connsiteX1" fmla="*/ 895328 w 3892409"/>
                <a:gd name="connsiteY1" fmla="*/ 1445911 h 5584426"/>
                <a:gd name="connsiteX2" fmla="*/ 1219652 w 3892409"/>
                <a:gd name="connsiteY2" fmla="*/ 1055493 h 5584426"/>
                <a:gd name="connsiteX3" fmla="*/ 1693739 w 3892409"/>
                <a:gd name="connsiteY3" fmla="*/ 60375 h 5584426"/>
                <a:gd name="connsiteX4" fmla="*/ 3892409 w 3892409"/>
                <a:gd name="connsiteY4" fmla="*/ 4935678 h 5584426"/>
                <a:gd name="connsiteX5" fmla="*/ 3243661 w 3892409"/>
                <a:gd name="connsiteY5" fmla="*/ 5584426 h 5584426"/>
                <a:gd name="connsiteX6" fmla="*/ 648748 w 3892409"/>
                <a:gd name="connsiteY6" fmla="*/ 5584426 h 5584426"/>
                <a:gd name="connsiteX7" fmla="*/ 0 w 3892409"/>
                <a:gd name="connsiteY7" fmla="*/ 4935678 h 5584426"/>
                <a:gd name="connsiteX8" fmla="*/ 0 w 3892409"/>
                <a:gd name="connsiteY8" fmla="*/ 2587818 h 5584426"/>
                <a:gd name="connsiteX0" fmla="*/ 0 w 3892409"/>
                <a:gd name="connsiteY0" fmla="*/ 2906283 h 5902891"/>
                <a:gd name="connsiteX1" fmla="*/ 895328 w 3892409"/>
                <a:gd name="connsiteY1" fmla="*/ 1764376 h 5902891"/>
                <a:gd name="connsiteX2" fmla="*/ 1219652 w 3892409"/>
                <a:gd name="connsiteY2" fmla="*/ 1373958 h 5902891"/>
                <a:gd name="connsiteX3" fmla="*/ 1693739 w 3892409"/>
                <a:gd name="connsiteY3" fmla="*/ 50067 h 5902891"/>
                <a:gd name="connsiteX4" fmla="*/ 3892409 w 3892409"/>
                <a:gd name="connsiteY4" fmla="*/ 5254143 h 5902891"/>
                <a:gd name="connsiteX5" fmla="*/ 3243661 w 3892409"/>
                <a:gd name="connsiteY5" fmla="*/ 5902891 h 5902891"/>
                <a:gd name="connsiteX6" fmla="*/ 648748 w 3892409"/>
                <a:gd name="connsiteY6" fmla="*/ 5902891 h 5902891"/>
                <a:gd name="connsiteX7" fmla="*/ 0 w 3892409"/>
                <a:gd name="connsiteY7" fmla="*/ 5254143 h 5902891"/>
                <a:gd name="connsiteX8" fmla="*/ 0 w 3892409"/>
                <a:gd name="connsiteY8" fmla="*/ 2906283 h 5902891"/>
                <a:gd name="connsiteX0" fmla="*/ 0 w 3892409"/>
                <a:gd name="connsiteY0" fmla="*/ 2911278 h 5907886"/>
                <a:gd name="connsiteX1" fmla="*/ 895328 w 3892409"/>
                <a:gd name="connsiteY1" fmla="*/ 1769371 h 5907886"/>
                <a:gd name="connsiteX2" fmla="*/ 1342941 w 3892409"/>
                <a:gd name="connsiteY2" fmla="*/ 1204292 h 5907886"/>
                <a:gd name="connsiteX3" fmla="*/ 1693739 w 3892409"/>
                <a:gd name="connsiteY3" fmla="*/ 55062 h 5907886"/>
                <a:gd name="connsiteX4" fmla="*/ 3892409 w 3892409"/>
                <a:gd name="connsiteY4" fmla="*/ 5259138 h 5907886"/>
                <a:gd name="connsiteX5" fmla="*/ 3243661 w 3892409"/>
                <a:gd name="connsiteY5" fmla="*/ 5907886 h 5907886"/>
                <a:gd name="connsiteX6" fmla="*/ 648748 w 3892409"/>
                <a:gd name="connsiteY6" fmla="*/ 5907886 h 5907886"/>
                <a:gd name="connsiteX7" fmla="*/ 0 w 3892409"/>
                <a:gd name="connsiteY7" fmla="*/ 5259138 h 5907886"/>
                <a:gd name="connsiteX8" fmla="*/ 0 w 3892409"/>
                <a:gd name="connsiteY8" fmla="*/ 2911278 h 5907886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11528 h 5908136"/>
                <a:gd name="connsiteX1" fmla="*/ 895328 w 3892409"/>
                <a:gd name="connsiteY1" fmla="*/ 1769621 h 5908136"/>
                <a:gd name="connsiteX2" fmla="*/ 1322392 w 3892409"/>
                <a:gd name="connsiteY2" fmla="*/ 1255913 h 5908136"/>
                <a:gd name="connsiteX3" fmla="*/ 1693739 w 3892409"/>
                <a:gd name="connsiteY3" fmla="*/ 55312 h 5908136"/>
                <a:gd name="connsiteX4" fmla="*/ 3892409 w 3892409"/>
                <a:gd name="connsiteY4" fmla="*/ 5259388 h 5908136"/>
                <a:gd name="connsiteX5" fmla="*/ 3243661 w 3892409"/>
                <a:gd name="connsiteY5" fmla="*/ 5908136 h 5908136"/>
                <a:gd name="connsiteX6" fmla="*/ 648748 w 3892409"/>
                <a:gd name="connsiteY6" fmla="*/ 5908136 h 5908136"/>
                <a:gd name="connsiteX7" fmla="*/ 0 w 3892409"/>
                <a:gd name="connsiteY7" fmla="*/ 5259388 h 5908136"/>
                <a:gd name="connsiteX8" fmla="*/ 0 w 3892409"/>
                <a:gd name="connsiteY8" fmla="*/ 2911528 h 5908136"/>
                <a:gd name="connsiteX0" fmla="*/ 0 w 3892409"/>
                <a:gd name="connsiteY0" fmla="*/ 2912861 h 5909469"/>
                <a:gd name="connsiteX1" fmla="*/ 895328 w 3892409"/>
                <a:gd name="connsiteY1" fmla="*/ 1770954 h 5909469"/>
                <a:gd name="connsiteX2" fmla="*/ 1342940 w 3892409"/>
                <a:gd name="connsiteY2" fmla="*/ 1216149 h 5909469"/>
                <a:gd name="connsiteX3" fmla="*/ 1693739 w 3892409"/>
                <a:gd name="connsiteY3" fmla="*/ 56645 h 5909469"/>
                <a:gd name="connsiteX4" fmla="*/ 3892409 w 3892409"/>
                <a:gd name="connsiteY4" fmla="*/ 5260721 h 5909469"/>
                <a:gd name="connsiteX5" fmla="*/ 3243661 w 3892409"/>
                <a:gd name="connsiteY5" fmla="*/ 5909469 h 5909469"/>
                <a:gd name="connsiteX6" fmla="*/ 648748 w 3892409"/>
                <a:gd name="connsiteY6" fmla="*/ 5909469 h 5909469"/>
                <a:gd name="connsiteX7" fmla="*/ 0 w 3892409"/>
                <a:gd name="connsiteY7" fmla="*/ 5260721 h 5909469"/>
                <a:gd name="connsiteX8" fmla="*/ 0 w 3892409"/>
                <a:gd name="connsiteY8" fmla="*/ 2912861 h 5909469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926150 w 3892409"/>
                <a:gd name="connsiteY1" fmla="*/ 1728852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800771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64506 w 3892409"/>
                <a:gd name="connsiteY1" fmla="*/ 1862416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3892409 w 3892409"/>
                <a:gd name="connsiteY4" fmla="*/ 5264512 h 5913260"/>
                <a:gd name="connsiteX5" fmla="*/ 3243661 w 3892409"/>
                <a:gd name="connsiteY5" fmla="*/ 5913260 h 5913260"/>
                <a:gd name="connsiteX6" fmla="*/ 648748 w 3892409"/>
                <a:gd name="connsiteY6" fmla="*/ 5913260 h 5913260"/>
                <a:gd name="connsiteX7" fmla="*/ 0 w 3892409"/>
                <a:gd name="connsiteY7" fmla="*/ 5264512 h 5913260"/>
                <a:gd name="connsiteX8" fmla="*/ 0 w 3892409"/>
                <a:gd name="connsiteY8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1966024 w 3892409"/>
                <a:gd name="connsiteY4" fmla="*/ 683715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69018 h 5965626"/>
                <a:gd name="connsiteX1" fmla="*/ 864506 w 3892409"/>
                <a:gd name="connsiteY1" fmla="*/ 1919578 h 5965626"/>
                <a:gd name="connsiteX2" fmla="*/ 1342940 w 3892409"/>
                <a:gd name="connsiteY2" fmla="*/ 1303129 h 5965626"/>
                <a:gd name="connsiteX3" fmla="*/ 1693739 w 3892409"/>
                <a:gd name="connsiteY3" fmla="*/ 112802 h 5965626"/>
                <a:gd name="connsiteX4" fmla="*/ 2407812 w 3892409"/>
                <a:gd name="connsiteY4" fmla="*/ 458678 h 5965626"/>
                <a:gd name="connsiteX5" fmla="*/ 3892409 w 3892409"/>
                <a:gd name="connsiteY5" fmla="*/ 5316878 h 5965626"/>
                <a:gd name="connsiteX6" fmla="*/ 3243661 w 3892409"/>
                <a:gd name="connsiteY6" fmla="*/ 5965626 h 5965626"/>
                <a:gd name="connsiteX7" fmla="*/ 648748 w 3892409"/>
                <a:gd name="connsiteY7" fmla="*/ 5965626 h 5965626"/>
                <a:gd name="connsiteX8" fmla="*/ 0 w 3892409"/>
                <a:gd name="connsiteY8" fmla="*/ 5316878 h 5965626"/>
                <a:gd name="connsiteX9" fmla="*/ 0 w 3892409"/>
                <a:gd name="connsiteY9" fmla="*/ 2969018 h 5965626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61376 h 5957984"/>
                <a:gd name="connsiteX1" fmla="*/ 864506 w 3892409"/>
                <a:gd name="connsiteY1" fmla="*/ 1911936 h 5957984"/>
                <a:gd name="connsiteX2" fmla="*/ 1342940 w 3892409"/>
                <a:gd name="connsiteY2" fmla="*/ 1295487 h 5957984"/>
                <a:gd name="connsiteX3" fmla="*/ 1693739 w 3892409"/>
                <a:gd name="connsiteY3" fmla="*/ 74337 h 5957984"/>
                <a:gd name="connsiteX4" fmla="*/ 2407812 w 3892409"/>
                <a:gd name="connsiteY4" fmla="*/ 451036 h 5957984"/>
                <a:gd name="connsiteX5" fmla="*/ 3892409 w 3892409"/>
                <a:gd name="connsiteY5" fmla="*/ 5309236 h 5957984"/>
                <a:gd name="connsiteX6" fmla="*/ 3243661 w 3892409"/>
                <a:gd name="connsiteY6" fmla="*/ 5957984 h 5957984"/>
                <a:gd name="connsiteX7" fmla="*/ 648748 w 3892409"/>
                <a:gd name="connsiteY7" fmla="*/ 5957984 h 5957984"/>
                <a:gd name="connsiteX8" fmla="*/ 0 w 3892409"/>
                <a:gd name="connsiteY8" fmla="*/ 5309236 h 5957984"/>
                <a:gd name="connsiteX9" fmla="*/ 0 w 3892409"/>
                <a:gd name="connsiteY9" fmla="*/ 2961376 h 5957984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3892409 w 3892409"/>
                <a:gd name="connsiteY5" fmla="*/ 5303742 h 5952490"/>
                <a:gd name="connsiteX6" fmla="*/ 3243661 w 3892409"/>
                <a:gd name="connsiteY6" fmla="*/ 5952490 h 5952490"/>
                <a:gd name="connsiteX7" fmla="*/ 648748 w 3892409"/>
                <a:gd name="connsiteY7" fmla="*/ 5952490 h 5952490"/>
                <a:gd name="connsiteX8" fmla="*/ 0 w 3892409"/>
                <a:gd name="connsiteY8" fmla="*/ 5303742 h 5952490"/>
                <a:gd name="connsiteX9" fmla="*/ 0 w 3892409"/>
                <a:gd name="connsiteY9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962617 w 3892409"/>
                <a:gd name="connsiteY5" fmla="*/ 2212698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736585 w 3892409"/>
                <a:gd name="connsiteY6" fmla="*/ 31168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106455 w 3892409"/>
                <a:gd name="connsiteY7" fmla="*/ 3846289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630437 w 3892409"/>
                <a:gd name="connsiteY8" fmla="*/ 3404500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8115"/>
                <a:gd name="connsiteY0" fmla="*/ 2955882 h 5952490"/>
                <a:gd name="connsiteX1" fmla="*/ 864506 w 3898115"/>
                <a:gd name="connsiteY1" fmla="*/ 1906442 h 5952490"/>
                <a:gd name="connsiteX2" fmla="*/ 1342940 w 3898115"/>
                <a:gd name="connsiteY2" fmla="*/ 1289993 h 5952490"/>
                <a:gd name="connsiteX3" fmla="*/ 1704014 w 3898115"/>
                <a:gd name="connsiteY3" fmla="*/ 48295 h 5952490"/>
                <a:gd name="connsiteX4" fmla="*/ 2407812 w 3898115"/>
                <a:gd name="connsiteY4" fmla="*/ 445542 h 5952490"/>
                <a:gd name="connsiteX5" fmla="*/ 2048217 w 3898115"/>
                <a:gd name="connsiteY5" fmla="*/ 1801732 h 5952490"/>
                <a:gd name="connsiteX6" fmla="*/ 2233152 w 3898115"/>
                <a:gd name="connsiteY6" fmla="*/ 2202423 h 5952490"/>
                <a:gd name="connsiteX7" fmla="*/ 3476325 w 3898115"/>
                <a:gd name="connsiteY7" fmla="*/ 2202423 h 5952490"/>
                <a:gd name="connsiteX8" fmla="*/ 3794824 w 3898115"/>
                <a:gd name="connsiteY8" fmla="*/ 2962712 h 5952490"/>
                <a:gd name="connsiteX9" fmla="*/ 3892409 w 3898115"/>
                <a:gd name="connsiteY9" fmla="*/ 5303742 h 5952490"/>
                <a:gd name="connsiteX10" fmla="*/ 3243661 w 3898115"/>
                <a:gd name="connsiteY10" fmla="*/ 5952490 h 5952490"/>
                <a:gd name="connsiteX11" fmla="*/ 648748 w 3898115"/>
                <a:gd name="connsiteY11" fmla="*/ 5952490 h 5952490"/>
                <a:gd name="connsiteX12" fmla="*/ 0 w 3898115"/>
                <a:gd name="connsiteY12" fmla="*/ 5303742 h 5952490"/>
                <a:gd name="connsiteX13" fmla="*/ 0 w 3898115"/>
                <a:gd name="connsiteY13" fmla="*/ 2955882 h 5952490"/>
                <a:gd name="connsiteX0" fmla="*/ 0 w 3899358"/>
                <a:gd name="connsiteY0" fmla="*/ 2955882 h 5952490"/>
                <a:gd name="connsiteX1" fmla="*/ 864506 w 3899358"/>
                <a:gd name="connsiteY1" fmla="*/ 1906442 h 5952490"/>
                <a:gd name="connsiteX2" fmla="*/ 1342940 w 3899358"/>
                <a:gd name="connsiteY2" fmla="*/ 1289993 h 5952490"/>
                <a:gd name="connsiteX3" fmla="*/ 1704014 w 3899358"/>
                <a:gd name="connsiteY3" fmla="*/ 48295 h 5952490"/>
                <a:gd name="connsiteX4" fmla="*/ 2407812 w 3899358"/>
                <a:gd name="connsiteY4" fmla="*/ 445542 h 5952490"/>
                <a:gd name="connsiteX5" fmla="*/ 2048217 w 3899358"/>
                <a:gd name="connsiteY5" fmla="*/ 1801732 h 5952490"/>
                <a:gd name="connsiteX6" fmla="*/ 2233152 w 3899358"/>
                <a:gd name="connsiteY6" fmla="*/ 2202423 h 5952490"/>
                <a:gd name="connsiteX7" fmla="*/ 3476325 w 3899358"/>
                <a:gd name="connsiteY7" fmla="*/ 2202423 h 5952490"/>
                <a:gd name="connsiteX8" fmla="*/ 3794824 w 3899358"/>
                <a:gd name="connsiteY8" fmla="*/ 2962712 h 5952490"/>
                <a:gd name="connsiteX9" fmla="*/ 3892409 w 3899358"/>
                <a:gd name="connsiteY9" fmla="*/ 5303742 h 5952490"/>
                <a:gd name="connsiteX10" fmla="*/ 3243661 w 3899358"/>
                <a:gd name="connsiteY10" fmla="*/ 5952490 h 5952490"/>
                <a:gd name="connsiteX11" fmla="*/ 648748 w 3899358"/>
                <a:gd name="connsiteY11" fmla="*/ 5952490 h 5952490"/>
                <a:gd name="connsiteX12" fmla="*/ 0 w 3899358"/>
                <a:gd name="connsiteY12" fmla="*/ 5303742 h 5952490"/>
                <a:gd name="connsiteX13" fmla="*/ 0 w 3899358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25646 w 3892409"/>
                <a:gd name="connsiteY9" fmla="*/ 3609983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19200 w 3892409"/>
                <a:gd name="connsiteY10" fmla="*/ 3644165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6584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7123"/>
                <a:gd name="connsiteY0" fmla="*/ 2955882 h 5952490"/>
                <a:gd name="connsiteX1" fmla="*/ 864506 w 3897123"/>
                <a:gd name="connsiteY1" fmla="*/ 1906442 h 5952490"/>
                <a:gd name="connsiteX2" fmla="*/ 1342940 w 3897123"/>
                <a:gd name="connsiteY2" fmla="*/ 1289993 h 5952490"/>
                <a:gd name="connsiteX3" fmla="*/ 1704014 w 3897123"/>
                <a:gd name="connsiteY3" fmla="*/ 48295 h 5952490"/>
                <a:gd name="connsiteX4" fmla="*/ 2407812 w 3897123"/>
                <a:gd name="connsiteY4" fmla="*/ 445542 h 5952490"/>
                <a:gd name="connsiteX5" fmla="*/ 2048217 w 3897123"/>
                <a:gd name="connsiteY5" fmla="*/ 1801732 h 5952490"/>
                <a:gd name="connsiteX6" fmla="*/ 2233152 w 3897123"/>
                <a:gd name="connsiteY6" fmla="*/ 2202423 h 5952490"/>
                <a:gd name="connsiteX7" fmla="*/ 3476325 w 3897123"/>
                <a:gd name="connsiteY7" fmla="*/ 2202423 h 5952490"/>
                <a:gd name="connsiteX8" fmla="*/ 3794824 w 3897123"/>
                <a:gd name="connsiteY8" fmla="*/ 2962712 h 5952490"/>
                <a:gd name="connsiteX9" fmla="*/ 3798144 w 3897123"/>
                <a:gd name="connsiteY9" fmla="*/ 3315665 h 5952490"/>
                <a:gd name="connsiteX10" fmla="*/ 3836584 w 3897123"/>
                <a:gd name="connsiteY10" fmla="*/ 3616350 h 5952490"/>
                <a:gd name="connsiteX11" fmla="*/ 3892409 w 3897123"/>
                <a:gd name="connsiteY11" fmla="*/ 5303742 h 5952490"/>
                <a:gd name="connsiteX12" fmla="*/ 3243661 w 3897123"/>
                <a:gd name="connsiteY12" fmla="*/ 5952490 h 5952490"/>
                <a:gd name="connsiteX13" fmla="*/ 648748 w 3897123"/>
                <a:gd name="connsiteY13" fmla="*/ 5952490 h 5952490"/>
                <a:gd name="connsiteX14" fmla="*/ 0 w 3897123"/>
                <a:gd name="connsiteY14" fmla="*/ 5303742 h 5952490"/>
                <a:gd name="connsiteX15" fmla="*/ 0 w 3897123"/>
                <a:gd name="connsiteY15" fmla="*/ 2955882 h 5952490"/>
                <a:gd name="connsiteX0" fmla="*/ 0 w 3902635"/>
                <a:gd name="connsiteY0" fmla="*/ 2955882 h 5952490"/>
                <a:gd name="connsiteX1" fmla="*/ 864506 w 3902635"/>
                <a:gd name="connsiteY1" fmla="*/ 1906442 h 5952490"/>
                <a:gd name="connsiteX2" fmla="*/ 1342940 w 3902635"/>
                <a:gd name="connsiteY2" fmla="*/ 1289993 h 5952490"/>
                <a:gd name="connsiteX3" fmla="*/ 1704014 w 3902635"/>
                <a:gd name="connsiteY3" fmla="*/ 48295 h 5952490"/>
                <a:gd name="connsiteX4" fmla="*/ 2407812 w 3902635"/>
                <a:gd name="connsiteY4" fmla="*/ 445542 h 5952490"/>
                <a:gd name="connsiteX5" fmla="*/ 2048217 w 3902635"/>
                <a:gd name="connsiteY5" fmla="*/ 1801732 h 5952490"/>
                <a:gd name="connsiteX6" fmla="*/ 2233152 w 3902635"/>
                <a:gd name="connsiteY6" fmla="*/ 2202423 h 5952490"/>
                <a:gd name="connsiteX7" fmla="*/ 3476325 w 3902635"/>
                <a:gd name="connsiteY7" fmla="*/ 2202423 h 5952490"/>
                <a:gd name="connsiteX8" fmla="*/ 3794824 w 3902635"/>
                <a:gd name="connsiteY8" fmla="*/ 2962712 h 5952490"/>
                <a:gd name="connsiteX9" fmla="*/ 3798144 w 3902635"/>
                <a:gd name="connsiteY9" fmla="*/ 3315665 h 5952490"/>
                <a:gd name="connsiteX10" fmla="*/ 3836584 w 3902635"/>
                <a:gd name="connsiteY10" fmla="*/ 3616350 h 5952490"/>
                <a:gd name="connsiteX11" fmla="*/ 3892409 w 3902635"/>
                <a:gd name="connsiteY11" fmla="*/ 5303742 h 5952490"/>
                <a:gd name="connsiteX12" fmla="*/ 3243661 w 3902635"/>
                <a:gd name="connsiteY12" fmla="*/ 5952490 h 5952490"/>
                <a:gd name="connsiteX13" fmla="*/ 648748 w 3902635"/>
                <a:gd name="connsiteY13" fmla="*/ 5952490 h 5952490"/>
                <a:gd name="connsiteX14" fmla="*/ 0 w 3902635"/>
                <a:gd name="connsiteY14" fmla="*/ 5303742 h 5952490"/>
                <a:gd name="connsiteX15" fmla="*/ 0 w 3902635"/>
                <a:gd name="connsiteY15" fmla="*/ 2955882 h 5952490"/>
                <a:gd name="connsiteX0" fmla="*/ 0 w 3900021"/>
                <a:gd name="connsiteY0" fmla="*/ 2955882 h 5952490"/>
                <a:gd name="connsiteX1" fmla="*/ 864506 w 3900021"/>
                <a:gd name="connsiteY1" fmla="*/ 1906442 h 5952490"/>
                <a:gd name="connsiteX2" fmla="*/ 1342940 w 3900021"/>
                <a:gd name="connsiteY2" fmla="*/ 1289993 h 5952490"/>
                <a:gd name="connsiteX3" fmla="*/ 1704014 w 3900021"/>
                <a:gd name="connsiteY3" fmla="*/ 48295 h 5952490"/>
                <a:gd name="connsiteX4" fmla="*/ 2407812 w 3900021"/>
                <a:gd name="connsiteY4" fmla="*/ 445542 h 5952490"/>
                <a:gd name="connsiteX5" fmla="*/ 2048217 w 3900021"/>
                <a:gd name="connsiteY5" fmla="*/ 1801732 h 5952490"/>
                <a:gd name="connsiteX6" fmla="*/ 2233152 w 3900021"/>
                <a:gd name="connsiteY6" fmla="*/ 2202423 h 5952490"/>
                <a:gd name="connsiteX7" fmla="*/ 3476325 w 3900021"/>
                <a:gd name="connsiteY7" fmla="*/ 2202423 h 5952490"/>
                <a:gd name="connsiteX8" fmla="*/ 3794824 w 3900021"/>
                <a:gd name="connsiteY8" fmla="*/ 2962712 h 5952490"/>
                <a:gd name="connsiteX9" fmla="*/ 3798144 w 3900021"/>
                <a:gd name="connsiteY9" fmla="*/ 3315665 h 5952490"/>
                <a:gd name="connsiteX10" fmla="*/ 3833107 w 3900021"/>
                <a:gd name="connsiteY10" fmla="*/ 3616350 h 5952490"/>
                <a:gd name="connsiteX11" fmla="*/ 3892409 w 3900021"/>
                <a:gd name="connsiteY11" fmla="*/ 5303742 h 5952490"/>
                <a:gd name="connsiteX12" fmla="*/ 3243661 w 3900021"/>
                <a:gd name="connsiteY12" fmla="*/ 5952490 h 5952490"/>
                <a:gd name="connsiteX13" fmla="*/ 648748 w 3900021"/>
                <a:gd name="connsiteY13" fmla="*/ 5952490 h 5952490"/>
                <a:gd name="connsiteX14" fmla="*/ 0 w 3900021"/>
                <a:gd name="connsiteY14" fmla="*/ 5303742 h 5952490"/>
                <a:gd name="connsiteX15" fmla="*/ 0 w 3900021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43538 w 3892409"/>
                <a:gd name="connsiteY11" fmla="*/ 3943170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6618 w 3892409"/>
                <a:gd name="connsiteY12" fmla="*/ 445078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92380 w 3890752"/>
                <a:gd name="connsiteY14" fmla="*/ 4892338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476168"/>
                <a:gd name="connsiteX1" fmla="*/ 864506 w 3890752"/>
                <a:gd name="connsiteY1" fmla="*/ 1906442 h 5476168"/>
                <a:gd name="connsiteX2" fmla="*/ 1342940 w 3890752"/>
                <a:gd name="connsiteY2" fmla="*/ 1289993 h 5476168"/>
                <a:gd name="connsiteX3" fmla="*/ 1704014 w 3890752"/>
                <a:gd name="connsiteY3" fmla="*/ 48295 h 5476168"/>
                <a:gd name="connsiteX4" fmla="*/ 2407812 w 3890752"/>
                <a:gd name="connsiteY4" fmla="*/ 445542 h 5476168"/>
                <a:gd name="connsiteX5" fmla="*/ 2048217 w 3890752"/>
                <a:gd name="connsiteY5" fmla="*/ 1801732 h 5476168"/>
                <a:gd name="connsiteX6" fmla="*/ 2233152 w 3890752"/>
                <a:gd name="connsiteY6" fmla="*/ 2202423 h 5476168"/>
                <a:gd name="connsiteX7" fmla="*/ 3476325 w 3890752"/>
                <a:gd name="connsiteY7" fmla="*/ 2202423 h 5476168"/>
                <a:gd name="connsiteX8" fmla="*/ 3794824 w 3890752"/>
                <a:gd name="connsiteY8" fmla="*/ 2962712 h 5476168"/>
                <a:gd name="connsiteX9" fmla="*/ 3798144 w 3890752"/>
                <a:gd name="connsiteY9" fmla="*/ 3315665 h 5476168"/>
                <a:gd name="connsiteX10" fmla="*/ 3833107 w 3890752"/>
                <a:gd name="connsiteY10" fmla="*/ 3616350 h 5476168"/>
                <a:gd name="connsiteX11" fmla="*/ 3673173 w 3890752"/>
                <a:gd name="connsiteY11" fmla="*/ 4050952 h 5476168"/>
                <a:gd name="connsiteX12" fmla="*/ 3756619 w 3890752"/>
                <a:gd name="connsiteY12" fmla="*/ 4332573 h 5476168"/>
                <a:gd name="connsiteX13" fmla="*/ 3489099 w 3890752"/>
                <a:gd name="connsiteY13" fmla="*/ 4636196 h 5476168"/>
                <a:gd name="connsiteX14" fmla="*/ 3443705 w 3890752"/>
                <a:gd name="connsiteY14" fmla="*/ 5020980 h 5476168"/>
                <a:gd name="connsiteX15" fmla="*/ 2850782 w 3890752"/>
                <a:gd name="connsiteY15" fmla="*/ 5476168 h 5476168"/>
                <a:gd name="connsiteX16" fmla="*/ 812158 w 3890752"/>
                <a:gd name="connsiteY16" fmla="*/ 5347526 h 5476168"/>
                <a:gd name="connsiteX17" fmla="*/ 0 w 3890752"/>
                <a:gd name="connsiteY17" fmla="*/ 5303742 h 5476168"/>
                <a:gd name="connsiteX18" fmla="*/ 0 w 3890752"/>
                <a:gd name="connsiteY18" fmla="*/ 2955882 h 5476168"/>
                <a:gd name="connsiteX0" fmla="*/ 6953 w 3897705"/>
                <a:gd name="connsiteY0" fmla="*/ 2955882 h 5476168"/>
                <a:gd name="connsiteX1" fmla="*/ 871459 w 3897705"/>
                <a:gd name="connsiteY1" fmla="*/ 1906442 h 5476168"/>
                <a:gd name="connsiteX2" fmla="*/ 1349893 w 3897705"/>
                <a:gd name="connsiteY2" fmla="*/ 1289993 h 5476168"/>
                <a:gd name="connsiteX3" fmla="*/ 1710967 w 3897705"/>
                <a:gd name="connsiteY3" fmla="*/ 48295 h 5476168"/>
                <a:gd name="connsiteX4" fmla="*/ 2414765 w 3897705"/>
                <a:gd name="connsiteY4" fmla="*/ 445542 h 5476168"/>
                <a:gd name="connsiteX5" fmla="*/ 2055170 w 3897705"/>
                <a:gd name="connsiteY5" fmla="*/ 1801732 h 5476168"/>
                <a:gd name="connsiteX6" fmla="*/ 2240105 w 3897705"/>
                <a:gd name="connsiteY6" fmla="*/ 2202423 h 5476168"/>
                <a:gd name="connsiteX7" fmla="*/ 3483278 w 3897705"/>
                <a:gd name="connsiteY7" fmla="*/ 2202423 h 5476168"/>
                <a:gd name="connsiteX8" fmla="*/ 3801777 w 3897705"/>
                <a:gd name="connsiteY8" fmla="*/ 2962712 h 5476168"/>
                <a:gd name="connsiteX9" fmla="*/ 3805097 w 3897705"/>
                <a:gd name="connsiteY9" fmla="*/ 3315665 h 5476168"/>
                <a:gd name="connsiteX10" fmla="*/ 3840060 w 3897705"/>
                <a:gd name="connsiteY10" fmla="*/ 3616350 h 5476168"/>
                <a:gd name="connsiteX11" fmla="*/ 3680126 w 3897705"/>
                <a:gd name="connsiteY11" fmla="*/ 4050952 h 5476168"/>
                <a:gd name="connsiteX12" fmla="*/ 3763572 w 3897705"/>
                <a:gd name="connsiteY12" fmla="*/ 4332573 h 5476168"/>
                <a:gd name="connsiteX13" fmla="*/ 3496052 w 3897705"/>
                <a:gd name="connsiteY13" fmla="*/ 4636196 h 5476168"/>
                <a:gd name="connsiteX14" fmla="*/ 3450658 w 3897705"/>
                <a:gd name="connsiteY14" fmla="*/ 5020980 h 5476168"/>
                <a:gd name="connsiteX15" fmla="*/ 2857735 w 3897705"/>
                <a:gd name="connsiteY15" fmla="*/ 5476168 h 5476168"/>
                <a:gd name="connsiteX16" fmla="*/ 819111 w 3897705"/>
                <a:gd name="connsiteY16" fmla="*/ 5347526 h 5476168"/>
                <a:gd name="connsiteX17" fmla="*/ 0 w 3897705"/>
                <a:gd name="connsiteY17" fmla="*/ 5182054 h 5476168"/>
                <a:gd name="connsiteX18" fmla="*/ 6953 w 3897705"/>
                <a:gd name="connsiteY18" fmla="*/ 2955882 h 5476168"/>
                <a:gd name="connsiteX0" fmla="*/ 7413 w 3898165"/>
                <a:gd name="connsiteY0" fmla="*/ 2955882 h 5476168"/>
                <a:gd name="connsiteX1" fmla="*/ 871919 w 3898165"/>
                <a:gd name="connsiteY1" fmla="*/ 1906442 h 5476168"/>
                <a:gd name="connsiteX2" fmla="*/ 1350353 w 3898165"/>
                <a:gd name="connsiteY2" fmla="*/ 1289993 h 5476168"/>
                <a:gd name="connsiteX3" fmla="*/ 1711427 w 3898165"/>
                <a:gd name="connsiteY3" fmla="*/ 48295 h 5476168"/>
                <a:gd name="connsiteX4" fmla="*/ 2415225 w 3898165"/>
                <a:gd name="connsiteY4" fmla="*/ 445542 h 5476168"/>
                <a:gd name="connsiteX5" fmla="*/ 2055630 w 3898165"/>
                <a:gd name="connsiteY5" fmla="*/ 1801732 h 5476168"/>
                <a:gd name="connsiteX6" fmla="*/ 2240565 w 3898165"/>
                <a:gd name="connsiteY6" fmla="*/ 2202423 h 5476168"/>
                <a:gd name="connsiteX7" fmla="*/ 3483738 w 3898165"/>
                <a:gd name="connsiteY7" fmla="*/ 2202423 h 5476168"/>
                <a:gd name="connsiteX8" fmla="*/ 3802237 w 3898165"/>
                <a:gd name="connsiteY8" fmla="*/ 2962712 h 5476168"/>
                <a:gd name="connsiteX9" fmla="*/ 3805557 w 3898165"/>
                <a:gd name="connsiteY9" fmla="*/ 3315665 h 5476168"/>
                <a:gd name="connsiteX10" fmla="*/ 3840520 w 3898165"/>
                <a:gd name="connsiteY10" fmla="*/ 3616350 h 5476168"/>
                <a:gd name="connsiteX11" fmla="*/ 3680586 w 3898165"/>
                <a:gd name="connsiteY11" fmla="*/ 4050952 h 5476168"/>
                <a:gd name="connsiteX12" fmla="*/ 3764032 w 3898165"/>
                <a:gd name="connsiteY12" fmla="*/ 4332573 h 5476168"/>
                <a:gd name="connsiteX13" fmla="*/ 3496512 w 3898165"/>
                <a:gd name="connsiteY13" fmla="*/ 4636196 h 5476168"/>
                <a:gd name="connsiteX14" fmla="*/ 3451118 w 3898165"/>
                <a:gd name="connsiteY14" fmla="*/ 5020980 h 5476168"/>
                <a:gd name="connsiteX15" fmla="*/ 2858195 w 3898165"/>
                <a:gd name="connsiteY15" fmla="*/ 5476168 h 5476168"/>
                <a:gd name="connsiteX16" fmla="*/ 819571 w 3898165"/>
                <a:gd name="connsiteY16" fmla="*/ 5347526 h 5476168"/>
                <a:gd name="connsiteX17" fmla="*/ 460 w 3898165"/>
                <a:gd name="connsiteY17" fmla="*/ 5182054 h 5476168"/>
                <a:gd name="connsiteX18" fmla="*/ 7413 w 3898165"/>
                <a:gd name="connsiteY18" fmla="*/ 2955882 h 5476168"/>
                <a:gd name="connsiteX0" fmla="*/ 7463 w 3898215"/>
                <a:gd name="connsiteY0" fmla="*/ 2955882 h 5476168"/>
                <a:gd name="connsiteX1" fmla="*/ 871969 w 3898215"/>
                <a:gd name="connsiteY1" fmla="*/ 1906442 h 5476168"/>
                <a:gd name="connsiteX2" fmla="*/ 1350403 w 3898215"/>
                <a:gd name="connsiteY2" fmla="*/ 1289993 h 5476168"/>
                <a:gd name="connsiteX3" fmla="*/ 1711477 w 3898215"/>
                <a:gd name="connsiteY3" fmla="*/ 48295 h 5476168"/>
                <a:gd name="connsiteX4" fmla="*/ 2415275 w 3898215"/>
                <a:gd name="connsiteY4" fmla="*/ 445542 h 5476168"/>
                <a:gd name="connsiteX5" fmla="*/ 2055680 w 3898215"/>
                <a:gd name="connsiteY5" fmla="*/ 1801732 h 5476168"/>
                <a:gd name="connsiteX6" fmla="*/ 2240615 w 3898215"/>
                <a:gd name="connsiteY6" fmla="*/ 2202423 h 5476168"/>
                <a:gd name="connsiteX7" fmla="*/ 3483788 w 3898215"/>
                <a:gd name="connsiteY7" fmla="*/ 2202423 h 5476168"/>
                <a:gd name="connsiteX8" fmla="*/ 3802287 w 3898215"/>
                <a:gd name="connsiteY8" fmla="*/ 2962712 h 5476168"/>
                <a:gd name="connsiteX9" fmla="*/ 3805607 w 3898215"/>
                <a:gd name="connsiteY9" fmla="*/ 3315665 h 5476168"/>
                <a:gd name="connsiteX10" fmla="*/ 3840570 w 3898215"/>
                <a:gd name="connsiteY10" fmla="*/ 3616350 h 5476168"/>
                <a:gd name="connsiteX11" fmla="*/ 3680636 w 3898215"/>
                <a:gd name="connsiteY11" fmla="*/ 4050952 h 5476168"/>
                <a:gd name="connsiteX12" fmla="*/ 3764082 w 3898215"/>
                <a:gd name="connsiteY12" fmla="*/ 4332573 h 5476168"/>
                <a:gd name="connsiteX13" fmla="*/ 3496562 w 3898215"/>
                <a:gd name="connsiteY13" fmla="*/ 4636196 h 5476168"/>
                <a:gd name="connsiteX14" fmla="*/ 3451168 w 3898215"/>
                <a:gd name="connsiteY14" fmla="*/ 5020980 h 5476168"/>
                <a:gd name="connsiteX15" fmla="*/ 2858245 w 3898215"/>
                <a:gd name="connsiteY15" fmla="*/ 5476168 h 5476168"/>
                <a:gd name="connsiteX16" fmla="*/ 819621 w 3898215"/>
                <a:gd name="connsiteY16" fmla="*/ 5347526 h 5476168"/>
                <a:gd name="connsiteX17" fmla="*/ 510 w 3898215"/>
                <a:gd name="connsiteY17" fmla="*/ 5182054 h 5476168"/>
                <a:gd name="connsiteX18" fmla="*/ 7463 w 3898215"/>
                <a:gd name="connsiteY18" fmla="*/ 2955882 h 5476168"/>
                <a:gd name="connsiteX0" fmla="*/ 3991 w 3894743"/>
                <a:gd name="connsiteY0" fmla="*/ 2955882 h 5476168"/>
                <a:gd name="connsiteX1" fmla="*/ 868497 w 3894743"/>
                <a:gd name="connsiteY1" fmla="*/ 1906442 h 5476168"/>
                <a:gd name="connsiteX2" fmla="*/ 1346931 w 3894743"/>
                <a:gd name="connsiteY2" fmla="*/ 1289993 h 5476168"/>
                <a:gd name="connsiteX3" fmla="*/ 1708005 w 3894743"/>
                <a:gd name="connsiteY3" fmla="*/ 48295 h 5476168"/>
                <a:gd name="connsiteX4" fmla="*/ 2411803 w 3894743"/>
                <a:gd name="connsiteY4" fmla="*/ 445542 h 5476168"/>
                <a:gd name="connsiteX5" fmla="*/ 2052208 w 3894743"/>
                <a:gd name="connsiteY5" fmla="*/ 1801732 h 5476168"/>
                <a:gd name="connsiteX6" fmla="*/ 2237143 w 3894743"/>
                <a:gd name="connsiteY6" fmla="*/ 2202423 h 5476168"/>
                <a:gd name="connsiteX7" fmla="*/ 3480316 w 3894743"/>
                <a:gd name="connsiteY7" fmla="*/ 2202423 h 5476168"/>
                <a:gd name="connsiteX8" fmla="*/ 3798815 w 3894743"/>
                <a:gd name="connsiteY8" fmla="*/ 2962712 h 5476168"/>
                <a:gd name="connsiteX9" fmla="*/ 3802135 w 3894743"/>
                <a:gd name="connsiteY9" fmla="*/ 3315665 h 5476168"/>
                <a:gd name="connsiteX10" fmla="*/ 3837098 w 3894743"/>
                <a:gd name="connsiteY10" fmla="*/ 3616350 h 5476168"/>
                <a:gd name="connsiteX11" fmla="*/ 3677164 w 3894743"/>
                <a:gd name="connsiteY11" fmla="*/ 4050952 h 5476168"/>
                <a:gd name="connsiteX12" fmla="*/ 3760610 w 3894743"/>
                <a:gd name="connsiteY12" fmla="*/ 4332573 h 5476168"/>
                <a:gd name="connsiteX13" fmla="*/ 3493090 w 3894743"/>
                <a:gd name="connsiteY13" fmla="*/ 4636196 h 5476168"/>
                <a:gd name="connsiteX14" fmla="*/ 3447696 w 3894743"/>
                <a:gd name="connsiteY14" fmla="*/ 5020980 h 5476168"/>
                <a:gd name="connsiteX15" fmla="*/ 2854773 w 3894743"/>
                <a:gd name="connsiteY15" fmla="*/ 5476168 h 5476168"/>
                <a:gd name="connsiteX16" fmla="*/ 816149 w 3894743"/>
                <a:gd name="connsiteY16" fmla="*/ 5347526 h 5476168"/>
                <a:gd name="connsiteX17" fmla="*/ 515 w 3894743"/>
                <a:gd name="connsiteY17" fmla="*/ 5140332 h 5476168"/>
                <a:gd name="connsiteX18" fmla="*/ 3991 w 3894743"/>
                <a:gd name="connsiteY18" fmla="*/ 2955882 h 5476168"/>
                <a:gd name="connsiteX0" fmla="*/ 3811 w 3894563"/>
                <a:gd name="connsiteY0" fmla="*/ 2955882 h 5476168"/>
                <a:gd name="connsiteX1" fmla="*/ 868317 w 3894563"/>
                <a:gd name="connsiteY1" fmla="*/ 1906442 h 5476168"/>
                <a:gd name="connsiteX2" fmla="*/ 1346751 w 3894563"/>
                <a:gd name="connsiteY2" fmla="*/ 1289993 h 5476168"/>
                <a:gd name="connsiteX3" fmla="*/ 1707825 w 3894563"/>
                <a:gd name="connsiteY3" fmla="*/ 48295 h 5476168"/>
                <a:gd name="connsiteX4" fmla="*/ 2411623 w 3894563"/>
                <a:gd name="connsiteY4" fmla="*/ 445542 h 5476168"/>
                <a:gd name="connsiteX5" fmla="*/ 2052028 w 3894563"/>
                <a:gd name="connsiteY5" fmla="*/ 1801732 h 5476168"/>
                <a:gd name="connsiteX6" fmla="*/ 2236963 w 3894563"/>
                <a:gd name="connsiteY6" fmla="*/ 2202423 h 5476168"/>
                <a:gd name="connsiteX7" fmla="*/ 3480136 w 3894563"/>
                <a:gd name="connsiteY7" fmla="*/ 2202423 h 5476168"/>
                <a:gd name="connsiteX8" fmla="*/ 3798635 w 3894563"/>
                <a:gd name="connsiteY8" fmla="*/ 2962712 h 5476168"/>
                <a:gd name="connsiteX9" fmla="*/ 3801955 w 3894563"/>
                <a:gd name="connsiteY9" fmla="*/ 3315665 h 5476168"/>
                <a:gd name="connsiteX10" fmla="*/ 3836918 w 3894563"/>
                <a:gd name="connsiteY10" fmla="*/ 3616350 h 5476168"/>
                <a:gd name="connsiteX11" fmla="*/ 3676984 w 3894563"/>
                <a:gd name="connsiteY11" fmla="*/ 4050952 h 5476168"/>
                <a:gd name="connsiteX12" fmla="*/ 3760430 w 3894563"/>
                <a:gd name="connsiteY12" fmla="*/ 4332573 h 5476168"/>
                <a:gd name="connsiteX13" fmla="*/ 3492910 w 3894563"/>
                <a:gd name="connsiteY13" fmla="*/ 4636196 h 5476168"/>
                <a:gd name="connsiteX14" fmla="*/ 3447516 w 3894563"/>
                <a:gd name="connsiteY14" fmla="*/ 5020980 h 5476168"/>
                <a:gd name="connsiteX15" fmla="*/ 2854593 w 3894563"/>
                <a:gd name="connsiteY15" fmla="*/ 5476168 h 5476168"/>
                <a:gd name="connsiteX16" fmla="*/ 815969 w 3894563"/>
                <a:gd name="connsiteY16" fmla="*/ 5347526 h 5476168"/>
                <a:gd name="connsiteX17" fmla="*/ 335 w 3894563"/>
                <a:gd name="connsiteY17" fmla="*/ 5140332 h 5476168"/>
                <a:gd name="connsiteX18" fmla="*/ 3811 w 3894563"/>
                <a:gd name="connsiteY18" fmla="*/ 2955882 h 5476168"/>
                <a:gd name="connsiteX0" fmla="*/ 3775 w 3894527"/>
                <a:gd name="connsiteY0" fmla="*/ 2955882 h 5476168"/>
                <a:gd name="connsiteX1" fmla="*/ 868281 w 3894527"/>
                <a:gd name="connsiteY1" fmla="*/ 1906442 h 5476168"/>
                <a:gd name="connsiteX2" fmla="*/ 1346715 w 3894527"/>
                <a:gd name="connsiteY2" fmla="*/ 1289993 h 5476168"/>
                <a:gd name="connsiteX3" fmla="*/ 1707789 w 3894527"/>
                <a:gd name="connsiteY3" fmla="*/ 48295 h 5476168"/>
                <a:gd name="connsiteX4" fmla="*/ 2411587 w 3894527"/>
                <a:gd name="connsiteY4" fmla="*/ 445542 h 5476168"/>
                <a:gd name="connsiteX5" fmla="*/ 2051992 w 3894527"/>
                <a:gd name="connsiteY5" fmla="*/ 1801732 h 5476168"/>
                <a:gd name="connsiteX6" fmla="*/ 2236927 w 3894527"/>
                <a:gd name="connsiteY6" fmla="*/ 2202423 h 5476168"/>
                <a:gd name="connsiteX7" fmla="*/ 3480100 w 3894527"/>
                <a:gd name="connsiteY7" fmla="*/ 2202423 h 5476168"/>
                <a:gd name="connsiteX8" fmla="*/ 3798599 w 3894527"/>
                <a:gd name="connsiteY8" fmla="*/ 2962712 h 5476168"/>
                <a:gd name="connsiteX9" fmla="*/ 3801919 w 3894527"/>
                <a:gd name="connsiteY9" fmla="*/ 3315665 h 5476168"/>
                <a:gd name="connsiteX10" fmla="*/ 3836882 w 3894527"/>
                <a:gd name="connsiteY10" fmla="*/ 3616350 h 5476168"/>
                <a:gd name="connsiteX11" fmla="*/ 3676948 w 3894527"/>
                <a:gd name="connsiteY11" fmla="*/ 4050952 h 5476168"/>
                <a:gd name="connsiteX12" fmla="*/ 3760394 w 3894527"/>
                <a:gd name="connsiteY12" fmla="*/ 4332573 h 5476168"/>
                <a:gd name="connsiteX13" fmla="*/ 3492874 w 3894527"/>
                <a:gd name="connsiteY13" fmla="*/ 4636196 h 5476168"/>
                <a:gd name="connsiteX14" fmla="*/ 3447480 w 3894527"/>
                <a:gd name="connsiteY14" fmla="*/ 5020980 h 5476168"/>
                <a:gd name="connsiteX15" fmla="*/ 2854557 w 3894527"/>
                <a:gd name="connsiteY15" fmla="*/ 5476168 h 5476168"/>
                <a:gd name="connsiteX16" fmla="*/ 868085 w 3894527"/>
                <a:gd name="connsiteY16" fmla="*/ 5368387 h 5476168"/>
                <a:gd name="connsiteX17" fmla="*/ 299 w 3894527"/>
                <a:gd name="connsiteY17" fmla="*/ 5140332 h 5476168"/>
                <a:gd name="connsiteX18" fmla="*/ 3775 w 3894527"/>
                <a:gd name="connsiteY18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4228" h="5497390">
                  <a:moveTo>
                    <a:pt x="3476" y="2955882"/>
                  </a:moveTo>
                  <a:cubicBezTo>
                    <a:pt x="208959" y="3049651"/>
                    <a:pt x="663800" y="2615359"/>
                    <a:pt x="867982" y="1906442"/>
                  </a:cubicBezTo>
                  <a:cubicBezTo>
                    <a:pt x="921295" y="1755754"/>
                    <a:pt x="1087619" y="1502326"/>
                    <a:pt x="1346416" y="1289993"/>
                  </a:cubicBezTo>
                  <a:cubicBezTo>
                    <a:pt x="1735532" y="1084510"/>
                    <a:pt x="1738313" y="-83967"/>
                    <a:pt x="1707490" y="48295"/>
                  </a:cubicBezTo>
                  <a:cubicBezTo>
                    <a:pt x="1678386" y="40296"/>
                    <a:pt x="2070522" y="-193732"/>
                    <a:pt x="2411288" y="445542"/>
                  </a:cubicBezTo>
                  <a:cubicBezTo>
                    <a:pt x="2507181" y="859933"/>
                    <a:pt x="2428412" y="1130487"/>
                    <a:pt x="2051693" y="1801732"/>
                  </a:cubicBezTo>
                  <a:cubicBezTo>
                    <a:pt x="2031145" y="1883925"/>
                    <a:pt x="1866757" y="2233246"/>
                    <a:pt x="2236628" y="2202423"/>
                  </a:cubicBezTo>
                  <a:lnTo>
                    <a:pt x="3479801" y="2202423"/>
                  </a:lnTo>
                  <a:cubicBezTo>
                    <a:pt x="3596241" y="2250370"/>
                    <a:pt x="4093295" y="2658069"/>
                    <a:pt x="3798300" y="2962712"/>
                  </a:cubicBezTo>
                  <a:cubicBezTo>
                    <a:pt x="3740080" y="3003808"/>
                    <a:pt x="3602986" y="3120456"/>
                    <a:pt x="3801620" y="3315665"/>
                  </a:cubicBezTo>
                  <a:cubicBezTo>
                    <a:pt x="3842248" y="3353310"/>
                    <a:pt x="3966319" y="3491786"/>
                    <a:pt x="3836583" y="3616350"/>
                  </a:cubicBezTo>
                  <a:cubicBezTo>
                    <a:pt x="3767047" y="3749628"/>
                    <a:pt x="3586253" y="3778601"/>
                    <a:pt x="3676649" y="4050952"/>
                  </a:cubicBezTo>
                  <a:cubicBezTo>
                    <a:pt x="3702146" y="4155256"/>
                    <a:pt x="3842379" y="4176117"/>
                    <a:pt x="3760095" y="4332573"/>
                  </a:cubicBezTo>
                  <a:cubicBezTo>
                    <a:pt x="3716273" y="4416397"/>
                    <a:pt x="3597973" y="4517604"/>
                    <a:pt x="3492575" y="4636196"/>
                  </a:cubicBezTo>
                  <a:cubicBezTo>
                    <a:pt x="3449491" y="4701775"/>
                    <a:pt x="3408120" y="4666003"/>
                    <a:pt x="3447181" y="5020980"/>
                  </a:cubicBezTo>
                  <a:cubicBezTo>
                    <a:pt x="3423659" y="5104767"/>
                    <a:pt x="3331674" y="5327291"/>
                    <a:pt x="2854258" y="5476168"/>
                  </a:cubicBezTo>
                  <a:cubicBezTo>
                    <a:pt x="1824780" y="5520340"/>
                    <a:pt x="1185595" y="5531058"/>
                    <a:pt x="0" y="5140332"/>
                  </a:cubicBezTo>
                  <a:cubicBezTo>
                    <a:pt x="2318" y="4398275"/>
                    <a:pt x="1158" y="3697939"/>
                    <a:pt x="3476" y="295588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2895345" y="1001731"/>
            <a:ext cx="598120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4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Our Property Management Services for Your Owners</a:t>
            </a:r>
          </a:p>
          <a:p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1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We Different 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2880" y="984342"/>
            <a:ext cx="9156879" cy="3322749"/>
          </a:xfrm>
          <a:prstGeom prst="rect">
            <a:avLst/>
          </a:prstGeom>
          <a:gradFill>
            <a:gsLst>
              <a:gs pos="19000">
                <a:srgbClr val="A7C46E"/>
              </a:gs>
              <a:gs pos="88000">
                <a:srgbClr val="A7C46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963381"/>
            <a:ext cx="9144000" cy="33118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6261469"/>
            <a:ext cx="9144000" cy="33118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1146301"/>
            <a:ext cx="91619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Guarantee’s</a:t>
            </a:r>
          </a:p>
          <a:p>
            <a:r>
              <a:rPr lang="en-US" sz="1400" b="1" dirty="0"/>
              <a:t>1. Response Guarantee:</a:t>
            </a:r>
            <a:r>
              <a:rPr lang="en-US" sz="1200" dirty="0"/>
              <a:t> If you call and we don’t respond to you via phone or email within 24 business hours or less we will </a:t>
            </a:r>
            <a:r>
              <a:rPr lang="en-US" sz="1400" b="1" dirty="0"/>
              <a:t>waive that months management fee</a:t>
            </a:r>
          </a:p>
          <a:p>
            <a:endParaRPr lang="en-US" sz="1200" dirty="0"/>
          </a:p>
          <a:p>
            <a:r>
              <a:rPr lang="en-US" sz="1400" b="1" dirty="0"/>
              <a:t>2. Our Fee Guarantee:</a:t>
            </a:r>
            <a:r>
              <a:rPr lang="en-US" sz="1400" dirty="0"/>
              <a:t> </a:t>
            </a:r>
            <a:r>
              <a:rPr lang="en-US" sz="1200" dirty="0"/>
              <a:t>If you find a lower fee we will </a:t>
            </a:r>
            <a:r>
              <a:rPr lang="en-US" sz="1200" b="1" dirty="0"/>
              <a:t>match it and give another 5%</a:t>
            </a:r>
            <a:r>
              <a:rPr lang="en-US" sz="1200" dirty="0"/>
              <a:t> off the monthly management fee</a:t>
            </a:r>
          </a:p>
          <a:p>
            <a:endParaRPr lang="en-US" sz="1200" b="1" dirty="0"/>
          </a:p>
          <a:p>
            <a:r>
              <a:rPr lang="en-US" sz="1400" b="1" dirty="0"/>
              <a:t>3. Resident Guarantee:</a:t>
            </a:r>
            <a:r>
              <a:rPr lang="en-US" sz="1400" dirty="0"/>
              <a:t> </a:t>
            </a:r>
            <a:r>
              <a:rPr lang="en-US" sz="1200" dirty="0"/>
              <a:t>We will </a:t>
            </a:r>
            <a:r>
              <a:rPr lang="en-US" sz="1200" b="1" dirty="0"/>
              <a:t>pay for the eviction</a:t>
            </a:r>
            <a:r>
              <a:rPr lang="en-US" sz="1200" dirty="0"/>
              <a:t>, attorney and court cost if resident defaults for any reason for life of resident. Our eviction rate is less than 1% on 10,000 properties rented</a:t>
            </a:r>
          </a:p>
          <a:p>
            <a:endParaRPr lang="en-US" sz="1200" b="1" dirty="0"/>
          </a:p>
          <a:p>
            <a:r>
              <a:rPr lang="en-US" sz="1400" b="1" dirty="0"/>
              <a:t>4. Rent Processing Guarantee:</a:t>
            </a:r>
            <a:r>
              <a:rPr lang="en-US" sz="1400" dirty="0"/>
              <a:t> </a:t>
            </a:r>
            <a:r>
              <a:rPr lang="en-US" sz="1200" dirty="0"/>
              <a:t>If we don’t mail your rent within 5 business days of receipt of the rent we will </a:t>
            </a:r>
            <a:r>
              <a:rPr lang="en-US" sz="1200" b="1" dirty="0"/>
              <a:t>waive our management free</a:t>
            </a:r>
            <a:r>
              <a:rPr lang="en-US" sz="1200" dirty="0"/>
              <a:t> for that month</a:t>
            </a:r>
          </a:p>
          <a:p>
            <a:endParaRPr lang="en-US" sz="1200" b="1" dirty="0"/>
          </a:p>
          <a:p>
            <a:r>
              <a:rPr lang="en-US" sz="1400" b="1" dirty="0"/>
              <a:t>5. Marketing Guarantee:</a:t>
            </a:r>
            <a:r>
              <a:rPr lang="en-US" sz="1200" dirty="0"/>
              <a:t> We will </a:t>
            </a:r>
            <a:r>
              <a:rPr lang="en-US" sz="1200" b="1" dirty="0"/>
              <a:t>call you each week </a:t>
            </a:r>
            <a:r>
              <a:rPr lang="en-US" sz="1200" dirty="0"/>
              <a:t>when your property is up for rent or we will </a:t>
            </a:r>
            <a:r>
              <a:rPr lang="en-US" sz="1200" b="1" dirty="0"/>
              <a:t>waive our management fee </a:t>
            </a:r>
            <a:r>
              <a:rPr lang="en-US" sz="1200" dirty="0"/>
              <a:t>when the property rents. In addition we will email out to over 7000 of our past, current, and prospective clients so your property rents faster</a:t>
            </a:r>
          </a:p>
          <a:p>
            <a:endParaRPr lang="en-US" sz="1400" b="1" dirty="0"/>
          </a:p>
          <a:p>
            <a:r>
              <a:rPr lang="en-US" sz="1400" b="1" dirty="0"/>
              <a:t>6. No Mark Up On Maintenance Guarantee:</a:t>
            </a:r>
            <a:r>
              <a:rPr lang="en-US" sz="1400" dirty="0"/>
              <a:t> </a:t>
            </a:r>
            <a:r>
              <a:rPr lang="en-US" sz="1200" dirty="0"/>
              <a:t>We not only guarantee that we will never make a mark up on repairs but we also have set pricing that our vendors must agree to so we keep your maintenance cost low. </a:t>
            </a:r>
            <a:r>
              <a:rPr lang="en-US" sz="1200" b="1" dirty="0"/>
              <a:t>We will pay for the repair if we ever make a profit </a:t>
            </a:r>
            <a:r>
              <a:rPr lang="en-US" sz="1200" dirty="0"/>
              <a:t>on maintenance, that’s how serious we are about keeping your maintenance cost in check</a:t>
            </a:r>
          </a:p>
          <a:p>
            <a:endParaRPr lang="en-US" sz="1200" b="1" dirty="0"/>
          </a:p>
          <a:p>
            <a:r>
              <a:rPr lang="en-US" sz="1400" b="1" dirty="0"/>
              <a:t>7. Inspections Guarantee With Photo:</a:t>
            </a:r>
            <a:r>
              <a:rPr lang="en-US" sz="1400" dirty="0"/>
              <a:t> </a:t>
            </a:r>
            <a:r>
              <a:rPr lang="en-US" sz="1200" dirty="0"/>
              <a:t>We will do an exterior inspection every month and take a picture of the front of the property so you can view on your portal and in addition we will do an annual inspection with multiple photos or we will </a:t>
            </a:r>
            <a:r>
              <a:rPr lang="en-US" sz="1200" b="1" dirty="0"/>
              <a:t>waive our management fee that month</a:t>
            </a:r>
          </a:p>
        </p:txBody>
      </p:sp>
    </p:spTree>
    <p:extLst>
      <p:ext uri="{BB962C8B-B14F-4D97-AF65-F5344CB8AC3E}">
        <p14:creationId xmlns:p14="http://schemas.microsoft.com/office/powerpoint/2010/main" val="193341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reit.com/sites/default/files/ForRentSig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3276" r="6444"/>
          <a:stretch/>
        </p:blipFill>
        <p:spPr bwMode="auto">
          <a:xfrm>
            <a:off x="3123265" y="1239834"/>
            <a:ext cx="1774606" cy="199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3" y="1354108"/>
            <a:ext cx="3741657" cy="3741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90" y="3083904"/>
            <a:ext cx="1826526" cy="2740063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5113885" y="1806157"/>
            <a:ext cx="3407925" cy="3782652"/>
            <a:chOff x="2902019" y="1501839"/>
            <a:chExt cx="3332983" cy="3699470"/>
          </a:xfrm>
        </p:grpSpPr>
        <p:grpSp>
          <p:nvGrpSpPr>
            <p:cNvPr id="131" name="Group 130"/>
            <p:cNvGrpSpPr/>
            <p:nvPr/>
          </p:nvGrpSpPr>
          <p:grpSpPr>
            <a:xfrm>
              <a:off x="2902019" y="1501839"/>
              <a:ext cx="3332983" cy="3699470"/>
              <a:chOff x="2535936" y="1105550"/>
              <a:chExt cx="4065148" cy="4512144"/>
            </a:xfrm>
          </p:grpSpPr>
          <p:grpSp>
            <p:nvGrpSpPr>
              <p:cNvPr id="162" name="Group 161"/>
              <p:cNvGrpSpPr/>
              <p:nvPr/>
            </p:nvGrpSpPr>
            <p:grpSpPr>
              <a:xfrm rot="10800000" flipH="1">
                <a:off x="3994216" y="4361080"/>
                <a:ext cx="1148807" cy="1256614"/>
                <a:chOff x="3621207" y="1436436"/>
                <a:chExt cx="1884066" cy="2060867"/>
              </a:xfrm>
            </p:grpSpPr>
            <p:sp>
              <p:nvSpPr>
                <p:cNvPr id="164" name="Chevron 12"/>
                <p:cNvSpPr/>
                <p:nvPr/>
              </p:nvSpPr>
              <p:spPr>
                <a:xfrm rot="16200000">
                  <a:off x="3889762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ACAE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Chevron 164"/>
                <p:cNvSpPr/>
                <p:nvPr/>
              </p:nvSpPr>
              <p:spPr>
                <a:xfrm rot="16200000">
                  <a:off x="3847056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7ACAE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8" name="Group 157"/>
              <p:cNvGrpSpPr/>
              <p:nvPr/>
            </p:nvGrpSpPr>
            <p:grpSpPr>
              <a:xfrm rot="14435281" flipH="1">
                <a:off x="2592246" y="3543233"/>
                <a:ext cx="1148804" cy="1256611"/>
                <a:chOff x="3627456" y="1436436"/>
                <a:chExt cx="1884066" cy="2060867"/>
              </a:xfrm>
            </p:grpSpPr>
            <p:sp>
              <p:nvSpPr>
                <p:cNvPr id="160" name="Chevron 12"/>
                <p:cNvSpPr/>
                <p:nvPr/>
              </p:nvSpPr>
              <p:spPr>
                <a:xfrm rot="16200000">
                  <a:off x="3896011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7C46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Chevron 160"/>
                <p:cNvSpPr/>
                <p:nvPr/>
              </p:nvSpPr>
              <p:spPr>
                <a:xfrm rot="16200000">
                  <a:off x="3853305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A7C46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4" name="Group 153"/>
              <p:cNvGrpSpPr/>
              <p:nvPr/>
            </p:nvGrpSpPr>
            <p:grpSpPr>
              <a:xfrm rot="10800000" flipH="1" flipV="1">
                <a:off x="3994213" y="1105550"/>
                <a:ext cx="1148807" cy="1256614"/>
                <a:chOff x="3633705" y="1436436"/>
                <a:chExt cx="1884068" cy="2060867"/>
              </a:xfrm>
            </p:grpSpPr>
            <p:sp>
              <p:nvSpPr>
                <p:cNvPr id="156" name="Chevron 12"/>
                <p:cNvSpPr/>
                <p:nvPr/>
              </p:nvSpPr>
              <p:spPr>
                <a:xfrm rot="16200000">
                  <a:off x="3902260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ACAE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7" name="Chevron 156"/>
                <p:cNvSpPr/>
                <p:nvPr/>
              </p:nvSpPr>
              <p:spPr>
                <a:xfrm rot="16200000">
                  <a:off x="3859556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7ACAE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 rot="17933708" flipH="1">
                <a:off x="2589840" y="1933804"/>
                <a:ext cx="1148806" cy="1256614"/>
                <a:chOff x="3627456" y="1436436"/>
                <a:chExt cx="1884066" cy="2060867"/>
              </a:xfrm>
            </p:grpSpPr>
            <p:sp>
              <p:nvSpPr>
                <p:cNvPr id="152" name="Chevron 12"/>
                <p:cNvSpPr/>
                <p:nvPr/>
              </p:nvSpPr>
              <p:spPr>
                <a:xfrm rot="16200000">
                  <a:off x="3896011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F9DDB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Chevron 152"/>
                <p:cNvSpPr/>
                <p:nvPr/>
              </p:nvSpPr>
              <p:spPr>
                <a:xfrm rot="16200000">
                  <a:off x="3853305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5F9DDB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6" name="Group 145"/>
              <p:cNvGrpSpPr/>
              <p:nvPr/>
            </p:nvGrpSpPr>
            <p:grpSpPr>
              <a:xfrm rot="3666292">
                <a:off x="5392448" y="1927654"/>
                <a:ext cx="1148808" cy="1256615"/>
                <a:chOff x="3627454" y="1436436"/>
                <a:chExt cx="1884068" cy="2060868"/>
              </a:xfrm>
            </p:grpSpPr>
            <p:sp>
              <p:nvSpPr>
                <p:cNvPr id="148" name="Chevron 12"/>
                <p:cNvSpPr/>
                <p:nvPr/>
              </p:nvSpPr>
              <p:spPr>
                <a:xfrm rot="16200000">
                  <a:off x="3896009" y="1881793"/>
                  <a:ext cx="1346956" cy="1884065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7C46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9" name="Chevron 148"/>
                <p:cNvSpPr/>
                <p:nvPr/>
              </p:nvSpPr>
              <p:spPr>
                <a:xfrm rot="16200000">
                  <a:off x="3853305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A7C46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 rot="7135018">
                <a:off x="5398377" y="3531802"/>
                <a:ext cx="1148804" cy="1256611"/>
                <a:chOff x="3627456" y="1436436"/>
                <a:chExt cx="1884066" cy="2060867"/>
              </a:xfrm>
            </p:grpSpPr>
            <p:sp>
              <p:nvSpPr>
                <p:cNvPr id="144" name="Chevron 12"/>
                <p:cNvSpPr/>
                <p:nvPr/>
              </p:nvSpPr>
              <p:spPr>
                <a:xfrm rot="16200000">
                  <a:off x="3896011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F9DDB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Chevron 144"/>
                <p:cNvSpPr/>
                <p:nvPr/>
              </p:nvSpPr>
              <p:spPr>
                <a:xfrm rot="16200000">
                  <a:off x="3853305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5F9DDB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2" name="Group 131"/>
            <p:cNvGrpSpPr/>
            <p:nvPr/>
          </p:nvGrpSpPr>
          <p:grpSpPr>
            <a:xfrm>
              <a:off x="3625541" y="2408604"/>
              <a:ext cx="1885940" cy="1885940"/>
              <a:chOff x="1494255" y="3271308"/>
              <a:chExt cx="1885940" cy="188594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1494255" y="3271308"/>
                <a:ext cx="1885940" cy="18859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631496" y="3417403"/>
                <a:ext cx="1611458" cy="161145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04D56"/>
                </a:solidFill>
              </a:rPr>
              <a:t>Marketing Your Clients Property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17</a:t>
            </a:fld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6007417" y="1219722"/>
            <a:ext cx="173201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Direct to Current Residents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82571" y="2238349"/>
            <a:ext cx="802761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Social Media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10111" y="4636914"/>
            <a:ext cx="1028584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Search Engines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94002" y="5621693"/>
            <a:ext cx="1637975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National On Line Marketing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90990" y="4349091"/>
            <a:ext cx="1242121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Action For RENT Signs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235195" y="3297616"/>
            <a:ext cx="1165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/>
              <a:t>Your Property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0" y="991673"/>
            <a:ext cx="9143999" cy="51516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0" y="6205159"/>
            <a:ext cx="9143999" cy="51516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149786" y="2888077"/>
            <a:ext cx="1197999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Agent to Agent</a:t>
            </a:r>
          </a:p>
        </p:txBody>
      </p:sp>
      <p:sp>
        <p:nvSpPr>
          <p:cNvPr id="73" name="Freeform 11"/>
          <p:cNvSpPr>
            <a:spLocks noEditPoints="1"/>
          </p:cNvSpPr>
          <p:nvPr/>
        </p:nvSpPr>
        <p:spPr bwMode="auto">
          <a:xfrm>
            <a:off x="7631977" y="2921940"/>
            <a:ext cx="392880" cy="345846"/>
          </a:xfrm>
          <a:custGeom>
            <a:avLst/>
            <a:gdLst>
              <a:gd name="T0" fmla="*/ 1193 w 5347"/>
              <a:gd name="T1" fmla="*/ 4652 h 4707"/>
              <a:gd name="T2" fmla="*/ 21 w 5347"/>
              <a:gd name="T3" fmla="*/ 1278 h 4707"/>
              <a:gd name="T4" fmla="*/ 368 w 5347"/>
              <a:gd name="T5" fmla="*/ 1395 h 4707"/>
              <a:gd name="T6" fmla="*/ 491 w 5347"/>
              <a:gd name="T7" fmla="*/ 2336 h 4707"/>
              <a:gd name="T8" fmla="*/ 974 w 5347"/>
              <a:gd name="T9" fmla="*/ 3156 h 4707"/>
              <a:gd name="T10" fmla="*/ 1169 w 5347"/>
              <a:gd name="T11" fmla="*/ 3262 h 4707"/>
              <a:gd name="T12" fmla="*/ 934 w 5347"/>
              <a:gd name="T13" fmla="*/ 2190 h 4707"/>
              <a:gd name="T14" fmla="*/ 2041 w 5347"/>
              <a:gd name="T15" fmla="*/ 3440 h 4707"/>
              <a:gd name="T16" fmla="*/ 515 w 5347"/>
              <a:gd name="T17" fmla="*/ 1371 h 4707"/>
              <a:gd name="T18" fmla="*/ 671 w 5347"/>
              <a:gd name="T19" fmla="*/ 2026 h 4707"/>
              <a:gd name="T20" fmla="*/ 635 w 5347"/>
              <a:gd name="T21" fmla="*/ 1512 h 4707"/>
              <a:gd name="T22" fmla="*/ 854 w 5347"/>
              <a:gd name="T23" fmla="*/ 1867 h 4707"/>
              <a:gd name="T24" fmla="*/ 895 w 5347"/>
              <a:gd name="T25" fmla="*/ 1666 h 4707"/>
              <a:gd name="T26" fmla="*/ 4966 w 5347"/>
              <a:gd name="T27" fmla="*/ 1526 h 4707"/>
              <a:gd name="T28" fmla="*/ 4753 w 5347"/>
              <a:gd name="T29" fmla="*/ 2576 h 4707"/>
              <a:gd name="T30" fmla="*/ 4317 w 5347"/>
              <a:gd name="T31" fmla="*/ 3265 h 4707"/>
              <a:gd name="T32" fmla="*/ 4695 w 5347"/>
              <a:gd name="T33" fmla="*/ 2399 h 4707"/>
              <a:gd name="T34" fmla="*/ 3838 w 5347"/>
              <a:gd name="T35" fmla="*/ 2903 h 4707"/>
              <a:gd name="T36" fmla="*/ 3204 w 5347"/>
              <a:gd name="T37" fmla="*/ 3672 h 4707"/>
              <a:gd name="T38" fmla="*/ 3199 w 5347"/>
              <a:gd name="T39" fmla="*/ 4679 h 4707"/>
              <a:gd name="T40" fmla="*/ 5139 w 5347"/>
              <a:gd name="T41" fmla="*/ 2994 h 4707"/>
              <a:gd name="T42" fmla="*/ 5142 w 5347"/>
              <a:gd name="T43" fmla="*/ 1178 h 4707"/>
              <a:gd name="T44" fmla="*/ 4726 w 5347"/>
              <a:gd name="T45" fmla="*/ 2065 h 4707"/>
              <a:gd name="T46" fmla="*/ 4784 w 5347"/>
              <a:gd name="T47" fmla="*/ 1363 h 4707"/>
              <a:gd name="T48" fmla="*/ 4404 w 5347"/>
              <a:gd name="T49" fmla="*/ 2002 h 4707"/>
              <a:gd name="T50" fmla="*/ 4507 w 5347"/>
              <a:gd name="T51" fmla="*/ 1569 h 4707"/>
              <a:gd name="T52" fmla="*/ 3311 w 5347"/>
              <a:gd name="T53" fmla="*/ 1724 h 4707"/>
              <a:gd name="T54" fmla="*/ 2440 w 5347"/>
              <a:gd name="T55" fmla="*/ 2182 h 4707"/>
              <a:gd name="T56" fmla="*/ 2126 w 5347"/>
              <a:gd name="T57" fmla="*/ 1222 h 4707"/>
              <a:gd name="T58" fmla="*/ 3109 w 5347"/>
              <a:gd name="T59" fmla="*/ 1085 h 4707"/>
              <a:gd name="T60" fmla="*/ 2371 w 5347"/>
              <a:gd name="T61" fmla="*/ 1191 h 4707"/>
              <a:gd name="T62" fmla="*/ 2209 w 5347"/>
              <a:gd name="T63" fmla="*/ 1711 h 4707"/>
              <a:gd name="T64" fmla="*/ 2486 w 5347"/>
              <a:gd name="T65" fmla="*/ 1810 h 4707"/>
              <a:gd name="T66" fmla="*/ 2630 w 5347"/>
              <a:gd name="T67" fmla="*/ 1711 h 4707"/>
              <a:gd name="T68" fmla="*/ 2955 w 5347"/>
              <a:gd name="T69" fmla="*/ 1286 h 4707"/>
              <a:gd name="T70" fmla="*/ 2723 w 5347"/>
              <a:gd name="T71" fmla="*/ 1335 h 4707"/>
              <a:gd name="T72" fmla="*/ 2825 w 5347"/>
              <a:gd name="T73" fmla="*/ 1909 h 4707"/>
              <a:gd name="T74" fmla="*/ 3104 w 5347"/>
              <a:gd name="T75" fmla="*/ 1810 h 4707"/>
              <a:gd name="T76" fmla="*/ 1615 w 5347"/>
              <a:gd name="T77" fmla="*/ 1449 h 4707"/>
              <a:gd name="T78" fmla="*/ 1104 w 5347"/>
              <a:gd name="T79" fmla="*/ 1585 h 4707"/>
              <a:gd name="T80" fmla="*/ 1615 w 5347"/>
              <a:gd name="T81" fmla="*/ 1719 h 4707"/>
              <a:gd name="T82" fmla="*/ 2812 w 5347"/>
              <a:gd name="T83" fmla="*/ 511 h 4707"/>
              <a:gd name="T84" fmla="*/ 2676 w 5347"/>
              <a:gd name="T85" fmla="*/ 0 h 4707"/>
              <a:gd name="T86" fmla="*/ 2541 w 5347"/>
              <a:gd name="T87" fmla="*/ 511 h 4707"/>
              <a:gd name="T88" fmla="*/ 1894 w 5347"/>
              <a:gd name="T89" fmla="*/ 419 h 4707"/>
              <a:gd name="T90" fmla="*/ 1523 w 5347"/>
              <a:gd name="T91" fmla="*/ 790 h 4707"/>
              <a:gd name="T92" fmla="*/ 3227 w 5347"/>
              <a:gd name="T93" fmla="*/ 978 h 4707"/>
              <a:gd name="T94" fmla="*/ 3863 w 5347"/>
              <a:gd name="T95" fmla="*/ 677 h 4707"/>
              <a:gd name="T96" fmla="*/ 3368 w 5347"/>
              <a:gd name="T97" fmla="*/ 495 h 4707"/>
              <a:gd name="T98" fmla="*/ 4114 w 5347"/>
              <a:gd name="T99" fmla="*/ 1338 h 4707"/>
              <a:gd name="T100" fmla="*/ 3491 w 5347"/>
              <a:gd name="T101" fmla="*/ 1578 h 4707"/>
              <a:gd name="T102" fmla="*/ 4151 w 5347"/>
              <a:gd name="T103" fmla="*/ 1781 h 4707"/>
              <a:gd name="T104" fmla="*/ 3868 w 5347"/>
              <a:gd name="T105" fmla="*/ 2491 h 4707"/>
              <a:gd name="T106" fmla="*/ 3225 w 5347"/>
              <a:gd name="T107" fmla="*/ 2169 h 4707"/>
              <a:gd name="T108" fmla="*/ 2040 w 5347"/>
              <a:gd name="T109" fmla="*/ 2076 h 4707"/>
              <a:gd name="T110" fmla="*/ 1501 w 5347"/>
              <a:gd name="T111" fmla="*/ 2587 h 4707"/>
              <a:gd name="T112" fmla="*/ 2024 w 5347"/>
              <a:gd name="T113" fmla="*/ 2542 h 4707"/>
              <a:gd name="T114" fmla="*/ 2627 w 5347"/>
              <a:gd name="T115" fmla="*/ 2381 h 4707"/>
              <a:gd name="T116" fmla="*/ 2539 w 5347"/>
              <a:gd name="T117" fmla="*/ 3108 h 4707"/>
              <a:gd name="T118" fmla="*/ 2911 w 5347"/>
              <a:gd name="T119" fmla="*/ 2733 h 47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47" h="4707">
                <a:moveTo>
                  <a:pt x="2202" y="3943"/>
                </a:moveTo>
                <a:lnTo>
                  <a:pt x="2202" y="3992"/>
                </a:lnTo>
                <a:lnTo>
                  <a:pt x="2200" y="4044"/>
                </a:lnTo>
                <a:lnTo>
                  <a:pt x="2196" y="4100"/>
                </a:lnTo>
                <a:lnTo>
                  <a:pt x="2168" y="4637"/>
                </a:lnTo>
                <a:lnTo>
                  <a:pt x="2163" y="4660"/>
                </a:lnTo>
                <a:lnTo>
                  <a:pt x="2153" y="4679"/>
                </a:lnTo>
                <a:lnTo>
                  <a:pt x="2137" y="4694"/>
                </a:lnTo>
                <a:lnTo>
                  <a:pt x="2118" y="4704"/>
                </a:lnTo>
                <a:lnTo>
                  <a:pt x="2098" y="4707"/>
                </a:lnTo>
                <a:lnTo>
                  <a:pt x="1260" y="4701"/>
                </a:lnTo>
                <a:lnTo>
                  <a:pt x="1237" y="4697"/>
                </a:lnTo>
                <a:lnTo>
                  <a:pt x="1218" y="4686"/>
                </a:lnTo>
                <a:lnTo>
                  <a:pt x="1203" y="4671"/>
                </a:lnTo>
                <a:lnTo>
                  <a:pt x="1193" y="4652"/>
                </a:lnTo>
                <a:lnTo>
                  <a:pt x="1190" y="4632"/>
                </a:lnTo>
                <a:lnTo>
                  <a:pt x="1172" y="4186"/>
                </a:lnTo>
                <a:lnTo>
                  <a:pt x="369" y="3226"/>
                </a:lnTo>
                <a:lnTo>
                  <a:pt x="322" y="3171"/>
                </a:lnTo>
                <a:lnTo>
                  <a:pt x="279" y="3114"/>
                </a:lnTo>
                <a:lnTo>
                  <a:pt x="241" y="3056"/>
                </a:lnTo>
                <a:lnTo>
                  <a:pt x="209" y="2994"/>
                </a:lnTo>
                <a:lnTo>
                  <a:pt x="181" y="2929"/>
                </a:lnTo>
                <a:lnTo>
                  <a:pt x="159" y="2863"/>
                </a:lnTo>
                <a:lnTo>
                  <a:pt x="144" y="2793"/>
                </a:lnTo>
                <a:lnTo>
                  <a:pt x="137" y="2741"/>
                </a:lnTo>
                <a:lnTo>
                  <a:pt x="0" y="1393"/>
                </a:lnTo>
                <a:lnTo>
                  <a:pt x="0" y="1355"/>
                </a:lnTo>
                <a:lnTo>
                  <a:pt x="6" y="1316"/>
                </a:lnTo>
                <a:lnTo>
                  <a:pt x="21" y="1278"/>
                </a:lnTo>
                <a:lnTo>
                  <a:pt x="40" y="1244"/>
                </a:lnTo>
                <a:lnTo>
                  <a:pt x="68" y="1215"/>
                </a:lnTo>
                <a:lnTo>
                  <a:pt x="94" y="1197"/>
                </a:lnTo>
                <a:lnTo>
                  <a:pt x="121" y="1183"/>
                </a:lnTo>
                <a:lnTo>
                  <a:pt x="152" y="1175"/>
                </a:lnTo>
                <a:lnTo>
                  <a:pt x="183" y="1170"/>
                </a:lnTo>
                <a:lnTo>
                  <a:pt x="214" y="1173"/>
                </a:lnTo>
                <a:lnTo>
                  <a:pt x="246" y="1183"/>
                </a:lnTo>
                <a:lnTo>
                  <a:pt x="277" y="1200"/>
                </a:lnTo>
                <a:lnTo>
                  <a:pt x="306" y="1226"/>
                </a:lnTo>
                <a:lnTo>
                  <a:pt x="322" y="1249"/>
                </a:lnTo>
                <a:lnTo>
                  <a:pt x="337" y="1280"/>
                </a:lnTo>
                <a:lnTo>
                  <a:pt x="348" y="1317"/>
                </a:lnTo>
                <a:lnTo>
                  <a:pt x="360" y="1356"/>
                </a:lnTo>
                <a:lnTo>
                  <a:pt x="368" y="1395"/>
                </a:lnTo>
                <a:lnTo>
                  <a:pt x="376" y="1434"/>
                </a:lnTo>
                <a:lnTo>
                  <a:pt x="382" y="1470"/>
                </a:lnTo>
                <a:lnTo>
                  <a:pt x="387" y="1499"/>
                </a:lnTo>
                <a:lnTo>
                  <a:pt x="392" y="1522"/>
                </a:lnTo>
                <a:lnTo>
                  <a:pt x="405" y="1601"/>
                </a:lnTo>
                <a:lnTo>
                  <a:pt x="416" y="1689"/>
                </a:lnTo>
                <a:lnTo>
                  <a:pt x="428" y="1778"/>
                </a:lnTo>
                <a:lnTo>
                  <a:pt x="438" y="1870"/>
                </a:lnTo>
                <a:lnTo>
                  <a:pt x="446" y="1961"/>
                </a:lnTo>
                <a:lnTo>
                  <a:pt x="452" y="2047"/>
                </a:lnTo>
                <a:lnTo>
                  <a:pt x="455" y="2128"/>
                </a:lnTo>
                <a:lnTo>
                  <a:pt x="455" y="2169"/>
                </a:lnTo>
                <a:lnTo>
                  <a:pt x="462" y="2225"/>
                </a:lnTo>
                <a:lnTo>
                  <a:pt x="473" y="2281"/>
                </a:lnTo>
                <a:lnTo>
                  <a:pt x="491" y="2336"/>
                </a:lnTo>
                <a:lnTo>
                  <a:pt x="514" y="2388"/>
                </a:lnTo>
                <a:lnTo>
                  <a:pt x="541" y="2448"/>
                </a:lnTo>
                <a:lnTo>
                  <a:pt x="572" y="2508"/>
                </a:lnTo>
                <a:lnTo>
                  <a:pt x="605" y="2569"/>
                </a:lnTo>
                <a:lnTo>
                  <a:pt x="639" y="2631"/>
                </a:lnTo>
                <a:lnTo>
                  <a:pt x="674" y="2693"/>
                </a:lnTo>
                <a:lnTo>
                  <a:pt x="710" y="2753"/>
                </a:lnTo>
                <a:lnTo>
                  <a:pt x="746" y="2811"/>
                </a:lnTo>
                <a:lnTo>
                  <a:pt x="783" y="2869"/>
                </a:lnTo>
                <a:lnTo>
                  <a:pt x="819" y="2925"/>
                </a:lnTo>
                <a:lnTo>
                  <a:pt x="853" y="2978"/>
                </a:lnTo>
                <a:lnTo>
                  <a:pt x="887" y="3028"/>
                </a:lnTo>
                <a:lnTo>
                  <a:pt x="918" y="3075"/>
                </a:lnTo>
                <a:lnTo>
                  <a:pt x="947" y="3118"/>
                </a:lnTo>
                <a:lnTo>
                  <a:pt x="974" y="3156"/>
                </a:lnTo>
                <a:lnTo>
                  <a:pt x="997" y="3191"/>
                </a:lnTo>
                <a:lnTo>
                  <a:pt x="1018" y="3218"/>
                </a:lnTo>
                <a:lnTo>
                  <a:pt x="1034" y="3241"/>
                </a:lnTo>
                <a:lnTo>
                  <a:pt x="1047" y="3259"/>
                </a:lnTo>
                <a:lnTo>
                  <a:pt x="1054" y="3268"/>
                </a:lnTo>
                <a:lnTo>
                  <a:pt x="1057" y="3273"/>
                </a:lnTo>
                <a:lnTo>
                  <a:pt x="1075" y="3302"/>
                </a:lnTo>
                <a:lnTo>
                  <a:pt x="1089" y="3315"/>
                </a:lnTo>
                <a:lnTo>
                  <a:pt x="1107" y="3324"/>
                </a:lnTo>
                <a:lnTo>
                  <a:pt x="1125" y="3325"/>
                </a:lnTo>
                <a:lnTo>
                  <a:pt x="1145" y="3319"/>
                </a:lnTo>
                <a:lnTo>
                  <a:pt x="1159" y="3309"/>
                </a:lnTo>
                <a:lnTo>
                  <a:pt x="1167" y="3296"/>
                </a:lnTo>
                <a:lnTo>
                  <a:pt x="1171" y="3280"/>
                </a:lnTo>
                <a:lnTo>
                  <a:pt x="1169" y="3262"/>
                </a:lnTo>
                <a:lnTo>
                  <a:pt x="1161" y="3244"/>
                </a:lnTo>
                <a:lnTo>
                  <a:pt x="681" y="2469"/>
                </a:lnTo>
                <a:lnTo>
                  <a:pt x="666" y="2435"/>
                </a:lnTo>
                <a:lnTo>
                  <a:pt x="658" y="2399"/>
                </a:lnTo>
                <a:lnTo>
                  <a:pt x="656" y="2362"/>
                </a:lnTo>
                <a:lnTo>
                  <a:pt x="661" y="2324"/>
                </a:lnTo>
                <a:lnTo>
                  <a:pt x="674" y="2290"/>
                </a:lnTo>
                <a:lnTo>
                  <a:pt x="694" y="2256"/>
                </a:lnTo>
                <a:lnTo>
                  <a:pt x="720" y="2227"/>
                </a:lnTo>
                <a:lnTo>
                  <a:pt x="751" y="2203"/>
                </a:lnTo>
                <a:lnTo>
                  <a:pt x="786" y="2185"/>
                </a:lnTo>
                <a:lnTo>
                  <a:pt x="824" y="2175"/>
                </a:lnTo>
                <a:lnTo>
                  <a:pt x="862" y="2174"/>
                </a:lnTo>
                <a:lnTo>
                  <a:pt x="900" y="2178"/>
                </a:lnTo>
                <a:lnTo>
                  <a:pt x="934" y="2190"/>
                </a:lnTo>
                <a:lnTo>
                  <a:pt x="966" y="2208"/>
                </a:lnTo>
                <a:lnTo>
                  <a:pt x="994" y="2230"/>
                </a:lnTo>
                <a:lnTo>
                  <a:pt x="1017" y="2261"/>
                </a:lnTo>
                <a:lnTo>
                  <a:pt x="1514" y="2903"/>
                </a:lnTo>
                <a:lnTo>
                  <a:pt x="1537" y="2929"/>
                </a:lnTo>
                <a:lnTo>
                  <a:pt x="1565" y="2959"/>
                </a:lnTo>
                <a:lnTo>
                  <a:pt x="1594" y="2988"/>
                </a:lnTo>
                <a:lnTo>
                  <a:pt x="1625" y="3015"/>
                </a:lnTo>
                <a:lnTo>
                  <a:pt x="1652" y="3036"/>
                </a:lnTo>
                <a:lnTo>
                  <a:pt x="1743" y="3105"/>
                </a:lnTo>
                <a:lnTo>
                  <a:pt x="1821" y="3174"/>
                </a:lnTo>
                <a:lnTo>
                  <a:pt x="1889" y="3242"/>
                </a:lnTo>
                <a:lnTo>
                  <a:pt x="1947" y="3309"/>
                </a:lnTo>
                <a:lnTo>
                  <a:pt x="1998" y="3375"/>
                </a:lnTo>
                <a:lnTo>
                  <a:pt x="2041" y="3440"/>
                </a:lnTo>
                <a:lnTo>
                  <a:pt x="2076" y="3502"/>
                </a:lnTo>
                <a:lnTo>
                  <a:pt x="2105" y="3562"/>
                </a:lnTo>
                <a:lnTo>
                  <a:pt x="2129" y="3619"/>
                </a:lnTo>
                <a:lnTo>
                  <a:pt x="2149" y="3672"/>
                </a:lnTo>
                <a:lnTo>
                  <a:pt x="2165" y="3723"/>
                </a:lnTo>
                <a:lnTo>
                  <a:pt x="2176" y="3770"/>
                </a:lnTo>
                <a:lnTo>
                  <a:pt x="2187" y="3813"/>
                </a:lnTo>
                <a:lnTo>
                  <a:pt x="2196" y="3851"/>
                </a:lnTo>
                <a:lnTo>
                  <a:pt x="2197" y="3856"/>
                </a:lnTo>
                <a:lnTo>
                  <a:pt x="2199" y="3868"/>
                </a:lnTo>
                <a:lnTo>
                  <a:pt x="2200" y="3888"/>
                </a:lnTo>
                <a:lnTo>
                  <a:pt x="2202" y="3914"/>
                </a:lnTo>
                <a:lnTo>
                  <a:pt x="2202" y="3943"/>
                </a:lnTo>
                <a:close/>
                <a:moveTo>
                  <a:pt x="502" y="1324"/>
                </a:moveTo>
                <a:lnTo>
                  <a:pt x="515" y="1371"/>
                </a:lnTo>
                <a:lnTo>
                  <a:pt x="525" y="1416"/>
                </a:lnTo>
                <a:lnTo>
                  <a:pt x="532" y="1463"/>
                </a:lnTo>
                <a:lnTo>
                  <a:pt x="540" y="1517"/>
                </a:lnTo>
                <a:lnTo>
                  <a:pt x="548" y="1580"/>
                </a:lnTo>
                <a:lnTo>
                  <a:pt x="558" y="1646"/>
                </a:lnTo>
                <a:lnTo>
                  <a:pt x="567" y="1716"/>
                </a:lnTo>
                <a:lnTo>
                  <a:pt x="575" y="1786"/>
                </a:lnTo>
                <a:lnTo>
                  <a:pt x="583" y="1856"/>
                </a:lnTo>
                <a:lnTo>
                  <a:pt x="590" y="1922"/>
                </a:lnTo>
                <a:lnTo>
                  <a:pt x="593" y="1982"/>
                </a:lnTo>
                <a:lnTo>
                  <a:pt x="595" y="2036"/>
                </a:lnTo>
                <a:lnTo>
                  <a:pt x="595" y="2081"/>
                </a:lnTo>
                <a:lnTo>
                  <a:pt x="621" y="2060"/>
                </a:lnTo>
                <a:lnTo>
                  <a:pt x="647" y="2041"/>
                </a:lnTo>
                <a:lnTo>
                  <a:pt x="671" y="2026"/>
                </a:lnTo>
                <a:lnTo>
                  <a:pt x="697" y="2015"/>
                </a:lnTo>
                <a:lnTo>
                  <a:pt x="721" y="2007"/>
                </a:lnTo>
                <a:lnTo>
                  <a:pt x="721" y="2007"/>
                </a:lnTo>
                <a:lnTo>
                  <a:pt x="723" y="2005"/>
                </a:lnTo>
                <a:lnTo>
                  <a:pt x="723" y="2003"/>
                </a:lnTo>
                <a:lnTo>
                  <a:pt x="725" y="2002"/>
                </a:lnTo>
                <a:lnTo>
                  <a:pt x="728" y="2000"/>
                </a:lnTo>
                <a:lnTo>
                  <a:pt x="721" y="1950"/>
                </a:lnTo>
                <a:lnTo>
                  <a:pt x="712" y="1893"/>
                </a:lnTo>
                <a:lnTo>
                  <a:pt x="700" y="1830"/>
                </a:lnTo>
                <a:lnTo>
                  <a:pt x="689" y="1763"/>
                </a:lnTo>
                <a:lnTo>
                  <a:pt x="676" y="1697"/>
                </a:lnTo>
                <a:lnTo>
                  <a:pt x="661" y="1630"/>
                </a:lnTo>
                <a:lnTo>
                  <a:pt x="648" y="1569"/>
                </a:lnTo>
                <a:lnTo>
                  <a:pt x="635" y="1512"/>
                </a:lnTo>
                <a:lnTo>
                  <a:pt x="624" y="1463"/>
                </a:lnTo>
                <a:lnTo>
                  <a:pt x="616" y="1432"/>
                </a:lnTo>
                <a:lnTo>
                  <a:pt x="603" y="1403"/>
                </a:lnTo>
                <a:lnTo>
                  <a:pt x="585" y="1379"/>
                </a:lnTo>
                <a:lnTo>
                  <a:pt x="562" y="1356"/>
                </a:lnTo>
                <a:lnTo>
                  <a:pt x="535" y="1338"/>
                </a:lnTo>
                <a:lnTo>
                  <a:pt x="502" y="1324"/>
                </a:lnTo>
                <a:close/>
                <a:moveTo>
                  <a:pt x="768" y="1522"/>
                </a:moveTo>
                <a:lnTo>
                  <a:pt x="778" y="1564"/>
                </a:lnTo>
                <a:lnTo>
                  <a:pt x="791" y="1611"/>
                </a:lnTo>
                <a:lnTo>
                  <a:pt x="804" y="1663"/>
                </a:lnTo>
                <a:lnTo>
                  <a:pt x="819" y="1716"/>
                </a:lnTo>
                <a:lnTo>
                  <a:pt x="832" y="1770"/>
                </a:lnTo>
                <a:lnTo>
                  <a:pt x="845" y="1822"/>
                </a:lnTo>
                <a:lnTo>
                  <a:pt x="854" y="1867"/>
                </a:lnTo>
                <a:lnTo>
                  <a:pt x="861" y="1908"/>
                </a:lnTo>
                <a:lnTo>
                  <a:pt x="872" y="1977"/>
                </a:lnTo>
                <a:lnTo>
                  <a:pt x="872" y="1995"/>
                </a:lnTo>
                <a:lnTo>
                  <a:pt x="913" y="1998"/>
                </a:lnTo>
                <a:lnTo>
                  <a:pt x="953" y="2007"/>
                </a:lnTo>
                <a:lnTo>
                  <a:pt x="994" y="2018"/>
                </a:lnTo>
                <a:lnTo>
                  <a:pt x="987" y="1984"/>
                </a:lnTo>
                <a:lnTo>
                  <a:pt x="979" y="1945"/>
                </a:lnTo>
                <a:lnTo>
                  <a:pt x="968" y="1903"/>
                </a:lnTo>
                <a:lnTo>
                  <a:pt x="955" y="1859"/>
                </a:lnTo>
                <a:lnTo>
                  <a:pt x="942" y="1815"/>
                </a:lnTo>
                <a:lnTo>
                  <a:pt x="929" y="1773"/>
                </a:lnTo>
                <a:lnTo>
                  <a:pt x="916" y="1732"/>
                </a:lnTo>
                <a:lnTo>
                  <a:pt x="905" y="1695"/>
                </a:lnTo>
                <a:lnTo>
                  <a:pt x="895" y="1666"/>
                </a:lnTo>
                <a:lnTo>
                  <a:pt x="882" y="1624"/>
                </a:lnTo>
                <a:lnTo>
                  <a:pt x="862" y="1588"/>
                </a:lnTo>
                <a:lnTo>
                  <a:pt x="838" y="1561"/>
                </a:lnTo>
                <a:lnTo>
                  <a:pt x="806" y="1538"/>
                </a:lnTo>
                <a:lnTo>
                  <a:pt x="768" y="1522"/>
                </a:lnTo>
                <a:close/>
                <a:moveTo>
                  <a:pt x="5053" y="1231"/>
                </a:moveTo>
                <a:lnTo>
                  <a:pt x="5037" y="1256"/>
                </a:lnTo>
                <a:lnTo>
                  <a:pt x="5022" y="1286"/>
                </a:lnTo>
                <a:lnTo>
                  <a:pt x="5009" y="1322"/>
                </a:lnTo>
                <a:lnTo>
                  <a:pt x="4998" y="1361"/>
                </a:lnTo>
                <a:lnTo>
                  <a:pt x="4990" y="1402"/>
                </a:lnTo>
                <a:lnTo>
                  <a:pt x="4982" y="1440"/>
                </a:lnTo>
                <a:lnTo>
                  <a:pt x="4975" y="1475"/>
                </a:lnTo>
                <a:lnTo>
                  <a:pt x="4970" y="1505"/>
                </a:lnTo>
                <a:lnTo>
                  <a:pt x="4966" y="1526"/>
                </a:lnTo>
                <a:lnTo>
                  <a:pt x="4953" y="1608"/>
                </a:lnTo>
                <a:lnTo>
                  <a:pt x="4941" y="1694"/>
                </a:lnTo>
                <a:lnTo>
                  <a:pt x="4930" y="1784"/>
                </a:lnTo>
                <a:lnTo>
                  <a:pt x="4920" y="1875"/>
                </a:lnTo>
                <a:lnTo>
                  <a:pt x="4912" y="1966"/>
                </a:lnTo>
                <a:lnTo>
                  <a:pt x="4906" y="2054"/>
                </a:lnTo>
                <a:lnTo>
                  <a:pt x="4902" y="2133"/>
                </a:lnTo>
                <a:lnTo>
                  <a:pt x="4902" y="2174"/>
                </a:lnTo>
                <a:lnTo>
                  <a:pt x="4896" y="2230"/>
                </a:lnTo>
                <a:lnTo>
                  <a:pt x="4885" y="2286"/>
                </a:lnTo>
                <a:lnTo>
                  <a:pt x="4867" y="2341"/>
                </a:lnTo>
                <a:lnTo>
                  <a:pt x="4844" y="2394"/>
                </a:lnTo>
                <a:lnTo>
                  <a:pt x="4816" y="2454"/>
                </a:lnTo>
                <a:lnTo>
                  <a:pt x="4786" y="2514"/>
                </a:lnTo>
                <a:lnTo>
                  <a:pt x="4753" y="2576"/>
                </a:lnTo>
                <a:lnTo>
                  <a:pt x="4719" y="2637"/>
                </a:lnTo>
                <a:lnTo>
                  <a:pt x="4685" y="2697"/>
                </a:lnTo>
                <a:lnTo>
                  <a:pt x="4649" y="2759"/>
                </a:lnTo>
                <a:lnTo>
                  <a:pt x="4614" y="2817"/>
                </a:lnTo>
                <a:lnTo>
                  <a:pt x="4578" y="2876"/>
                </a:lnTo>
                <a:lnTo>
                  <a:pt x="4542" y="2931"/>
                </a:lnTo>
                <a:lnTo>
                  <a:pt x="4508" y="2983"/>
                </a:lnTo>
                <a:lnTo>
                  <a:pt x="4476" y="3033"/>
                </a:lnTo>
                <a:lnTo>
                  <a:pt x="4445" y="3080"/>
                </a:lnTo>
                <a:lnTo>
                  <a:pt x="4416" y="3124"/>
                </a:lnTo>
                <a:lnTo>
                  <a:pt x="4388" y="3161"/>
                </a:lnTo>
                <a:lnTo>
                  <a:pt x="4366" y="3195"/>
                </a:lnTo>
                <a:lnTo>
                  <a:pt x="4346" y="3225"/>
                </a:lnTo>
                <a:lnTo>
                  <a:pt x="4328" y="3247"/>
                </a:lnTo>
                <a:lnTo>
                  <a:pt x="4317" y="3265"/>
                </a:lnTo>
                <a:lnTo>
                  <a:pt x="4309" y="3275"/>
                </a:lnTo>
                <a:lnTo>
                  <a:pt x="4307" y="3278"/>
                </a:lnTo>
                <a:lnTo>
                  <a:pt x="4289" y="3307"/>
                </a:lnTo>
                <a:lnTo>
                  <a:pt x="4275" y="3322"/>
                </a:lnTo>
                <a:lnTo>
                  <a:pt x="4257" y="3328"/>
                </a:lnTo>
                <a:lnTo>
                  <a:pt x="4237" y="3330"/>
                </a:lnTo>
                <a:lnTo>
                  <a:pt x="4220" y="3325"/>
                </a:lnTo>
                <a:lnTo>
                  <a:pt x="4205" y="3315"/>
                </a:lnTo>
                <a:lnTo>
                  <a:pt x="4197" y="3302"/>
                </a:lnTo>
                <a:lnTo>
                  <a:pt x="4194" y="3285"/>
                </a:lnTo>
                <a:lnTo>
                  <a:pt x="4195" y="3267"/>
                </a:lnTo>
                <a:lnTo>
                  <a:pt x="4203" y="3249"/>
                </a:lnTo>
                <a:lnTo>
                  <a:pt x="4670" y="2469"/>
                </a:lnTo>
                <a:lnTo>
                  <a:pt x="4687" y="2435"/>
                </a:lnTo>
                <a:lnTo>
                  <a:pt x="4695" y="2399"/>
                </a:lnTo>
                <a:lnTo>
                  <a:pt x="4696" y="2362"/>
                </a:lnTo>
                <a:lnTo>
                  <a:pt x="4690" y="2324"/>
                </a:lnTo>
                <a:lnTo>
                  <a:pt x="4679" y="2290"/>
                </a:lnTo>
                <a:lnTo>
                  <a:pt x="4659" y="2256"/>
                </a:lnTo>
                <a:lnTo>
                  <a:pt x="4633" y="2227"/>
                </a:lnTo>
                <a:lnTo>
                  <a:pt x="4601" y="2203"/>
                </a:lnTo>
                <a:lnTo>
                  <a:pt x="4565" y="2185"/>
                </a:lnTo>
                <a:lnTo>
                  <a:pt x="4528" y="2175"/>
                </a:lnTo>
                <a:lnTo>
                  <a:pt x="4490" y="2174"/>
                </a:lnTo>
                <a:lnTo>
                  <a:pt x="4453" y="2178"/>
                </a:lnTo>
                <a:lnTo>
                  <a:pt x="4417" y="2190"/>
                </a:lnTo>
                <a:lnTo>
                  <a:pt x="4387" y="2208"/>
                </a:lnTo>
                <a:lnTo>
                  <a:pt x="4357" y="2230"/>
                </a:lnTo>
                <a:lnTo>
                  <a:pt x="4335" y="2261"/>
                </a:lnTo>
                <a:lnTo>
                  <a:pt x="3838" y="2903"/>
                </a:lnTo>
                <a:lnTo>
                  <a:pt x="3816" y="2929"/>
                </a:lnTo>
                <a:lnTo>
                  <a:pt x="3788" y="2959"/>
                </a:lnTo>
                <a:lnTo>
                  <a:pt x="3759" y="2988"/>
                </a:lnTo>
                <a:lnTo>
                  <a:pt x="3728" y="3015"/>
                </a:lnTo>
                <a:lnTo>
                  <a:pt x="3699" y="3036"/>
                </a:lnTo>
                <a:lnTo>
                  <a:pt x="3610" y="3105"/>
                </a:lnTo>
                <a:lnTo>
                  <a:pt x="3532" y="3174"/>
                </a:lnTo>
                <a:lnTo>
                  <a:pt x="3464" y="3242"/>
                </a:lnTo>
                <a:lnTo>
                  <a:pt x="3404" y="3309"/>
                </a:lnTo>
                <a:lnTo>
                  <a:pt x="3354" y="3375"/>
                </a:lnTo>
                <a:lnTo>
                  <a:pt x="3311" y="3440"/>
                </a:lnTo>
                <a:lnTo>
                  <a:pt x="3276" y="3502"/>
                </a:lnTo>
                <a:lnTo>
                  <a:pt x="3247" y="3562"/>
                </a:lnTo>
                <a:lnTo>
                  <a:pt x="3222" y="3619"/>
                </a:lnTo>
                <a:lnTo>
                  <a:pt x="3204" y="3672"/>
                </a:lnTo>
                <a:lnTo>
                  <a:pt x="3188" y="3723"/>
                </a:lnTo>
                <a:lnTo>
                  <a:pt x="3175" y="3770"/>
                </a:lnTo>
                <a:lnTo>
                  <a:pt x="3165" y="3813"/>
                </a:lnTo>
                <a:lnTo>
                  <a:pt x="3156" y="3851"/>
                </a:lnTo>
                <a:lnTo>
                  <a:pt x="3156" y="3856"/>
                </a:lnTo>
                <a:lnTo>
                  <a:pt x="3154" y="3867"/>
                </a:lnTo>
                <a:lnTo>
                  <a:pt x="3152" y="3886"/>
                </a:lnTo>
                <a:lnTo>
                  <a:pt x="3151" y="3912"/>
                </a:lnTo>
                <a:lnTo>
                  <a:pt x="3151" y="3943"/>
                </a:lnTo>
                <a:lnTo>
                  <a:pt x="3151" y="3992"/>
                </a:lnTo>
                <a:lnTo>
                  <a:pt x="3152" y="4044"/>
                </a:lnTo>
                <a:lnTo>
                  <a:pt x="3156" y="4100"/>
                </a:lnTo>
                <a:lnTo>
                  <a:pt x="3185" y="4637"/>
                </a:lnTo>
                <a:lnTo>
                  <a:pt x="3188" y="4660"/>
                </a:lnTo>
                <a:lnTo>
                  <a:pt x="3199" y="4679"/>
                </a:lnTo>
                <a:lnTo>
                  <a:pt x="3216" y="4694"/>
                </a:lnTo>
                <a:lnTo>
                  <a:pt x="3234" y="4704"/>
                </a:lnTo>
                <a:lnTo>
                  <a:pt x="3255" y="4707"/>
                </a:lnTo>
                <a:lnTo>
                  <a:pt x="4093" y="4701"/>
                </a:lnTo>
                <a:lnTo>
                  <a:pt x="4116" y="4697"/>
                </a:lnTo>
                <a:lnTo>
                  <a:pt x="4135" y="4686"/>
                </a:lnTo>
                <a:lnTo>
                  <a:pt x="4150" y="4671"/>
                </a:lnTo>
                <a:lnTo>
                  <a:pt x="4158" y="4652"/>
                </a:lnTo>
                <a:lnTo>
                  <a:pt x="4163" y="4632"/>
                </a:lnTo>
                <a:lnTo>
                  <a:pt x="4179" y="4186"/>
                </a:lnTo>
                <a:lnTo>
                  <a:pt x="4977" y="3226"/>
                </a:lnTo>
                <a:lnTo>
                  <a:pt x="5024" y="3171"/>
                </a:lnTo>
                <a:lnTo>
                  <a:pt x="5068" y="3114"/>
                </a:lnTo>
                <a:lnTo>
                  <a:pt x="5105" y="3056"/>
                </a:lnTo>
                <a:lnTo>
                  <a:pt x="5139" y="2994"/>
                </a:lnTo>
                <a:lnTo>
                  <a:pt x="5165" y="2929"/>
                </a:lnTo>
                <a:lnTo>
                  <a:pt x="5188" y="2863"/>
                </a:lnTo>
                <a:lnTo>
                  <a:pt x="5202" y="2793"/>
                </a:lnTo>
                <a:lnTo>
                  <a:pt x="5209" y="2741"/>
                </a:lnTo>
                <a:lnTo>
                  <a:pt x="5347" y="1393"/>
                </a:lnTo>
                <a:lnTo>
                  <a:pt x="5347" y="1355"/>
                </a:lnTo>
                <a:lnTo>
                  <a:pt x="5340" y="1316"/>
                </a:lnTo>
                <a:lnTo>
                  <a:pt x="5327" y="1278"/>
                </a:lnTo>
                <a:lnTo>
                  <a:pt x="5306" y="1244"/>
                </a:lnTo>
                <a:lnTo>
                  <a:pt x="5279" y="1215"/>
                </a:lnTo>
                <a:lnTo>
                  <a:pt x="5256" y="1199"/>
                </a:lnTo>
                <a:lnTo>
                  <a:pt x="5232" y="1186"/>
                </a:lnTo>
                <a:lnTo>
                  <a:pt x="5204" y="1178"/>
                </a:lnTo>
                <a:lnTo>
                  <a:pt x="5173" y="1175"/>
                </a:lnTo>
                <a:lnTo>
                  <a:pt x="5142" y="1178"/>
                </a:lnTo>
                <a:lnTo>
                  <a:pt x="5112" y="1189"/>
                </a:lnTo>
                <a:lnTo>
                  <a:pt x="5082" y="1205"/>
                </a:lnTo>
                <a:lnTo>
                  <a:pt x="5053" y="1231"/>
                </a:lnTo>
                <a:close/>
                <a:moveTo>
                  <a:pt x="4619" y="2007"/>
                </a:moveTo>
                <a:lnTo>
                  <a:pt x="4619" y="2007"/>
                </a:lnTo>
                <a:lnTo>
                  <a:pt x="4620" y="2008"/>
                </a:lnTo>
                <a:lnTo>
                  <a:pt x="4620" y="2008"/>
                </a:lnTo>
                <a:lnTo>
                  <a:pt x="4622" y="2008"/>
                </a:lnTo>
                <a:lnTo>
                  <a:pt x="4622" y="2010"/>
                </a:lnTo>
                <a:lnTo>
                  <a:pt x="4620" y="2008"/>
                </a:lnTo>
                <a:lnTo>
                  <a:pt x="4619" y="2007"/>
                </a:lnTo>
                <a:lnTo>
                  <a:pt x="4646" y="2018"/>
                </a:lnTo>
                <a:lnTo>
                  <a:pt x="4672" y="2031"/>
                </a:lnTo>
                <a:lnTo>
                  <a:pt x="4700" y="2047"/>
                </a:lnTo>
                <a:lnTo>
                  <a:pt x="4726" y="2065"/>
                </a:lnTo>
                <a:lnTo>
                  <a:pt x="4752" y="2088"/>
                </a:lnTo>
                <a:lnTo>
                  <a:pt x="4752" y="2041"/>
                </a:lnTo>
                <a:lnTo>
                  <a:pt x="4753" y="1989"/>
                </a:lnTo>
                <a:lnTo>
                  <a:pt x="4756" y="1929"/>
                </a:lnTo>
                <a:lnTo>
                  <a:pt x="4763" y="1862"/>
                </a:lnTo>
                <a:lnTo>
                  <a:pt x="4771" y="1792"/>
                </a:lnTo>
                <a:lnTo>
                  <a:pt x="4779" y="1721"/>
                </a:lnTo>
                <a:lnTo>
                  <a:pt x="4789" y="1651"/>
                </a:lnTo>
                <a:lnTo>
                  <a:pt x="4799" y="1585"/>
                </a:lnTo>
                <a:lnTo>
                  <a:pt x="4807" y="1523"/>
                </a:lnTo>
                <a:lnTo>
                  <a:pt x="4815" y="1468"/>
                </a:lnTo>
                <a:lnTo>
                  <a:pt x="4828" y="1400"/>
                </a:lnTo>
                <a:lnTo>
                  <a:pt x="4844" y="1330"/>
                </a:lnTo>
                <a:lnTo>
                  <a:pt x="4812" y="1343"/>
                </a:lnTo>
                <a:lnTo>
                  <a:pt x="4784" y="1363"/>
                </a:lnTo>
                <a:lnTo>
                  <a:pt x="4761" y="1384"/>
                </a:lnTo>
                <a:lnTo>
                  <a:pt x="4742" y="1410"/>
                </a:lnTo>
                <a:lnTo>
                  <a:pt x="4727" y="1437"/>
                </a:lnTo>
                <a:lnTo>
                  <a:pt x="4717" y="1468"/>
                </a:lnTo>
                <a:lnTo>
                  <a:pt x="4706" y="1518"/>
                </a:lnTo>
                <a:lnTo>
                  <a:pt x="4695" y="1573"/>
                </a:lnTo>
                <a:lnTo>
                  <a:pt x="4683" y="1637"/>
                </a:lnTo>
                <a:lnTo>
                  <a:pt x="4670" y="1702"/>
                </a:lnTo>
                <a:lnTo>
                  <a:pt x="4657" y="1770"/>
                </a:lnTo>
                <a:lnTo>
                  <a:pt x="4646" y="1835"/>
                </a:lnTo>
                <a:lnTo>
                  <a:pt x="4635" y="1898"/>
                </a:lnTo>
                <a:lnTo>
                  <a:pt x="4625" y="1956"/>
                </a:lnTo>
                <a:lnTo>
                  <a:pt x="4619" y="2007"/>
                </a:lnTo>
                <a:close/>
                <a:moveTo>
                  <a:pt x="4364" y="2013"/>
                </a:moveTo>
                <a:lnTo>
                  <a:pt x="4404" y="2002"/>
                </a:lnTo>
                <a:lnTo>
                  <a:pt x="4445" y="1992"/>
                </a:lnTo>
                <a:lnTo>
                  <a:pt x="4486" y="1989"/>
                </a:lnTo>
                <a:lnTo>
                  <a:pt x="4486" y="1972"/>
                </a:lnTo>
                <a:lnTo>
                  <a:pt x="4497" y="1903"/>
                </a:lnTo>
                <a:lnTo>
                  <a:pt x="4503" y="1862"/>
                </a:lnTo>
                <a:lnTo>
                  <a:pt x="4513" y="1815"/>
                </a:lnTo>
                <a:lnTo>
                  <a:pt x="4526" y="1765"/>
                </a:lnTo>
                <a:lnTo>
                  <a:pt x="4539" y="1711"/>
                </a:lnTo>
                <a:lnTo>
                  <a:pt x="4554" y="1658"/>
                </a:lnTo>
                <a:lnTo>
                  <a:pt x="4567" y="1606"/>
                </a:lnTo>
                <a:lnTo>
                  <a:pt x="4580" y="1557"/>
                </a:lnTo>
                <a:lnTo>
                  <a:pt x="4589" y="1515"/>
                </a:lnTo>
                <a:lnTo>
                  <a:pt x="4557" y="1530"/>
                </a:lnTo>
                <a:lnTo>
                  <a:pt x="4529" y="1548"/>
                </a:lnTo>
                <a:lnTo>
                  <a:pt x="4507" y="1569"/>
                </a:lnTo>
                <a:lnTo>
                  <a:pt x="4489" y="1595"/>
                </a:lnTo>
                <a:lnTo>
                  <a:pt x="4473" y="1624"/>
                </a:lnTo>
                <a:lnTo>
                  <a:pt x="4463" y="1655"/>
                </a:lnTo>
                <a:lnTo>
                  <a:pt x="4452" y="1687"/>
                </a:lnTo>
                <a:lnTo>
                  <a:pt x="4440" y="1726"/>
                </a:lnTo>
                <a:lnTo>
                  <a:pt x="4427" y="1768"/>
                </a:lnTo>
                <a:lnTo>
                  <a:pt x="4414" y="1814"/>
                </a:lnTo>
                <a:lnTo>
                  <a:pt x="4401" y="1857"/>
                </a:lnTo>
                <a:lnTo>
                  <a:pt x="4388" y="1901"/>
                </a:lnTo>
                <a:lnTo>
                  <a:pt x="4379" y="1943"/>
                </a:lnTo>
                <a:lnTo>
                  <a:pt x="4370" y="1981"/>
                </a:lnTo>
                <a:lnTo>
                  <a:pt x="4364" y="2013"/>
                </a:lnTo>
                <a:close/>
                <a:moveTo>
                  <a:pt x="3329" y="1573"/>
                </a:moveTo>
                <a:lnTo>
                  <a:pt x="3324" y="1650"/>
                </a:lnTo>
                <a:lnTo>
                  <a:pt x="3311" y="1724"/>
                </a:lnTo>
                <a:lnTo>
                  <a:pt x="3292" y="1794"/>
                </a:lnTo>
                <a:lnTo>
                  <a:pt x="3263" y="1862"/>
                </a:lnTo>
                <a:lnTo>
                  <a:pt x="3227" y="1924"/>
                </a:lnTo>
                <a:lnTo>
                  <a:pt x="3185" y="1982"/>
                </a:lnTo>
                <a:lnTo>
                  <a:pt x="3138" y="2036"/>
                </a:lnTo>
                <a:lnTo>
                  <a:pt x="3084" y="2084"/>
                </a:lnTo>
                <a:lnTo>
                  <a:pt x="3026" y="2125"/>
                </a:lnTo>
                <a:lnTo>
                  <a:pt x="2963" y="2161"/>
                </a:lnTo>
                <a:lnTo>
                  <a:pt x="2896" y="2188"/>
                </a:lnTo>
                <a:lnTo>
                  <a:pt x="2825" y="2209"/>
                </a:lnTo>
                <a:lnTo>
                  <a:pt x="2752" y="2222"/>
                </a:lnTo>
                <a:lnTo>
                  <a:pt x="2676" y="2225"/>
                </a:lnTo>
                <a:lnTo>
                  <a:pt x="2595" y="2221"/>
                </a:lnTo>
                <a:lnTo>
                  <a:pt x="2517" y="2206"/>
                </a:lnTo>
                <a:lnTo>
                  <a:pt x="2440" y="2182"/>
                </a:lnTo>
                <a:lnTo>
                  <a:pt x="2371" y="2149"/>
                </a:lnTo>
                <a:lnTo>
                  <a:pt x="2304" y="2109"/>
                </a:lnTo>
                <a:lnTo>
                  <a:pt x="2243" y="2060"/>
                </a:lnTo>
                <a:lnTo>
                  <a:pt x="2189" y="2007"/>
                </a:lnTo>
                <a:lnTo>
                  <a:pt x="2140" y="1945"/>
                </a:lnTo>
                <a:lnTo>
                  <a:pt x="2100" y="1878"/>
                </a:lnTo>
                <a:lnTo>
                  <a:pt x="2067" y="1809"/>
                </a:lnTo>
                <a:lnTo>
                  <a:pt x="2043" y="1732"/>
                </a:lnTo>
                <a:lnTo>
                  <a:pt x="2029" y="1655"/>
                </a:lnTo>
                <a:lnTo>
                  <a:pt x="2022" y="1573"/>
                </a:lnTo>
                <a:lnTo>
                  <a:pt x="2027" y="1496"/>
                </a:lnTo>
                <a:lnTo>
                  <a:pt x="2040" y="1423"/>
                </a:lnTo>
                <a:lnTo>
                  <a:pt x="2061" y="1351"/>
                </a:lnTo>
                <a:lnTo>
                  <a:pt x="2090" y="1285"/>
                </a:lnTo>
                <a:lnTo>
                  <a:pt x="2126" y="1222"/>
                </a:lnTo>
                <a:lnTo>
                  <a:pt x="2166" y="1163"/>
                </a:lnTo>
                <a:lnTo>
                  <a:pt x="2215" y="1110"/>
                </a:lnTo>
                <a:lnTo>
                  <a:pt x="2269" y="1063"/>
                </a:lnTo>
                <a:lnTo>
                  <a:pt x="2327" y="1020"/>
                </a:lnTo>
                <a:lnTo>
                  <a:pt x="2390" y="985"/>
                </a:lnTo>
                <a:lnTo>
                  <a:pt x="2457" y="957"/>
                </a:lnTo>
                <a:lnTo>
                  <a:pt x="2526" y="936"/>
                </a:lnTo>
                <a:lnTo>
                  <a:pt x="2601" y="923"/>
                </a:lnTo>
                <a:lnTo>
                  <a:pt x="2676" y="920"/>
                </a:lnTo>
                <a:lnTo>
                  <a:pt x="2758" y="925"/>
                </a:lnTo>
                <a:lnTo>
                  <a:pt x="2836" y="939"/>
                </a:lnTo>
                <a:lnTo>
                  <a:pt x="2911" y="964"/>
                </a:lnTo>
                <a:lnTo>
                  <a:pt x="2982" y="996"/>
                </a:lnTo>
                <a:lnTo>
                  <a:pt x="3049" y="1037"/>
                </a:lnTo>
                <a:lnTo>
                  <a:pt x="3109" y="1085"/>
                </a:lnTo>
                <a:lnTo>
                  <a:pt x="3164" y="1140"/>
                </a:lnTo>
                <a:lnTo>
                  <a:pt x="3212" y="1200"/>
                </a:lnTo>
                <a:lnTo>
                  <a:pt x="3253" y="1267"/>
                </a:lnTo>
                <a:lnTo>
                  <a:pt x="3285" y="1338"/>
                </a:lnTo>
                <a:lnTo>
                  <a:pt x="3310" y="1413"/>
                </a:lnTo>
                <a:lnTo>
                  <a:pt x="3324" y="1491"/>
                </a:lnTo>
                <a:lnTo>
                  <a:pt x="3329" y="1573"/>
                </a:lnTo>
                <a:close/>
                <a:moveTo>
                  <a:pt x="2249" y="1335"/>
                </a:moveTo>
                <a:lnTo>
                  <a:pt x="2376" y="1335"/>
                </a:lnTo>
                <a:lnTo>
                  <a:pt x="2398" y="1273"/>
                </a:lnTo>
                <a:lnTo>
                  <a:pt x="2423" y="1218"/>
                </a:lnTo>
                <a:lnTo>
                  <a:pt x="2450" y="1168"/>
                </a:lnTo>
                <a:lnTo>
                  <a:pt x="2479" y="1123"/>
                </a:lnTo>
                <a:lnTo>
                  <a:pt x="2423" y="1153"/>
                </a:lnTo>
                <a:lnTo>
                  <a:pt x="2371" y="1191"/>
                </a:lnTo>
                <a:lnTo>
                  <a:pt x="2324" y="1235"/>
                </a:lnTo>
                <a:lnTo>
                  <a:pt x="2283" y="1283"/>
                </a:lnTo>
                <a:lnTo>
                  <a:pt x="2249" y="1335"/>
                </a:lnTo>
                <a:close/>
                <a:moveTo>
                  <a:pt x="2353" y="1711"/>
                </a:moveTo>
                <a:lnTo>
                  <a:pt x="2346" y="1669"/>
                </a:lnTo>
                <a:lnTo>
                  <a:pt x="2343" y="1622"/>
                </a:lnTo>
                <a:lnTo>
                  <a:pt x="2342" y="1573"/>
                </a:lnTo>
                <a:lnTo>
                  <a:pt x="2343" y="1523"/>
                </a:lnTo>
                <a:lnTo>
                  <a:pt x="2346" y="1476"/>
                </a:lnTo>
                <a:lnTo>
                  <a:pt x="2353" y="1434"/>
                </a:lnTo>
                <a:lnTo>
                  <a:pt x="2209" y="1434"/>
                </a:lnTo>
                <a:lnTo>
                  <a:pt x="2196" y="1504"/>
                </a:lnTo>
                <a:lnTo>
                  <a:pt x="2191" y="1573"/>
                </a:lnTo>
                <a:lnTo>
                  <a:pt x="2196" y="1642"/>
                </a:lnTo>
                <a:lnTo>
                  <a:pt x="2209" y="1711"/>
                </a:lnTo>
                <a:lnTo>
                  <a:pt x="2353" y="1711"/>
                </a:lnTo>
                <a:close/>
                <a:moveTo>
                  <a:pt x="2486" y="2024"/>
                </a:moveTo>
                <a:lnTo>
                  <a:pt x="2462" y="1987"/>
                </a:lnTo>
                <a:lnTo>
                  <a:pt x="2437" y="1948"/>
                </a:lnTo>
                <a:lnTo>
                  <a:pt x="2416" y="1906"/>
                </a:lnTo>
                <a:lnTo>
                  <a:pt x="2397" y="1861"/>
                </a:lnTo>
                <a:lnTo>
                  <a:pt x="2382" y="1810"/>
                </a:lnTo>
                <a:lnTo>
                  <a:pt x="2254" y="1810"/>
                </a:lnTo>
                <a:lnTo>
                  <a:pt x="2286" y="1864"/>
                </a:lnTo>
                <a:lnTo>
                  <a:pt x="2325" y="1912"/>
                </a:lnTo>
                <a:lnTo>
                  <a:pt x="2372" y="1955"/>
                </a:lnTo>
                <a:lnTo>
                  <a:pt x="2426" y="1992"/>
                </a:lnTo>
                <a:lnTo>
                  <a:pt x="2486" y="2024"/>
                </a:lnTo>
                <a:close/>
                <a:moveTo>
                  <a:pt x="2630" y="1810"/>
                </a:moveTo>
                <a:lnTo>
                  <a:pt x="2486" y="1810"/>
                </a:lnTo>
                <a:lnTo>
                  <a:pt x="2512" y="1869"/>
                </a:lnTo>
                <a:lnTo>
                  <a:pt x="2541" y="1922"/>
                </a:lnTo>
                <a:lnTo>
                  <a:pt x="2570" y="1969"/>
                </a:lnTo>
                <a:lnTo>
                  <a:pt x="2601" y="2010"/>
                </a:lnTo>
                <a:lnTo>
                  <a:pt x="2630" y="2041"/>
                </a:lnTo>
                <a:lnTo>
                  <a:pt x="2630" y="1810"/>
                </a:lnTo>
                <a:close/>
                <a:moveTo>
                  <a:pt x="2630" y="1434"/>
                </a:moveTo>
                <a:lnTo>
                  <a:pt x="2457" y="1434"/>
                </a:lnTo>
                <a:lnTo>
                  <a:pt x="2450" y="1476"/>
                </a:lnTo>
                <a:lnTo>
                  <a:pt x="2447" y="1523"/>
                </a:lnTo>
                <a:lnTo>
                  <a:pt x="2445" y="1573"/>
                </a:lnTo>
                <a:lnTo>
                  <a:pt x="2447" y="1622"/>
                </a:lnTo>
                <a:lnTo>
                  <a:pt x="2450" y="1669"/>
                </a:lnTo>
                <a:lnTo>
                  <a:pt x="2457" y="1711"/>
                </a:lnTo>
                <a:lnTo>
                  <a:pt x="2630" y="1711"/>
                </a:lnTo>
                <a:lnTo>
                  <a:pt x="2630" y="1434"/>
                </a:lnTo>
                <a:close/>
                <a:moveTo>
                  <a:pt x="2630" y="1105"/>
                </a:moveTo>
                <a:lnTo>
                  <a:pt x="2606" y="1131"/>
                </a:lnTo>
                <a:lnTo>
                  <a:pt x="2580" y="1160"/>
                </a:lnTo>
                <a:lnTo>
                  <a:pt x="2554" y="1196"/>
                </a:lnTo>
                <a:lnTo>
                  <a:pt x="2528" y="1238"/>
                </a:lnTo>
                <a:lnTo>
                  <a:pt x="2505" y="1283"/>
                </a:lnTo>
                <a:lnTo>
                  <a:pt x="2486" y="1335"/>
                </a:lnTo>
                <a:lnTo>
                  <a:pt x="2630" y="1335"/>
                </a:lnTo>
                <a:lnTo>
                  <a:pt x="2630" y="1105"/>
                </a:lnTo>
                <a:close/>
                <a:moveTo>
                  <a:pt x="2867" y="1123"/>
                </a:moveTo>
                <a:lnTo>
                  <a:pt x="2891" y="1158"/>
                </a:lnTo>
                <a:lnTo>
                  <a:pt x="2914" y="1197"/>
                </a:lnTo>
                <a:lnTo>
                  <a:pt x="2937" y="1239"/>
                </a:lnTo>
                <a:lnTo>
                  <a:pt x="2955" y="1286"/>
                </a:lnTo>
                <a:lnTo>
                  <a:pt x="2971" y="1335"/>
                </a:lnTo>
                <a:lnTo>
                  <a:pt x="3099" y="1335"/>
                </a:lnTo>
                <a:lnTo>
                  <a:pt x="3066" y="1283"/>
                </a:lnTo>
                <a:lnTo>
                  <a:pt x="3028" y="1235"/>
                </a:lnTo>
                <a:lnTo>
                  <a:pt x="2981" y="1191"/>
                </a:lnTo>
                <a:lnTo>
                  <a:pt x="2927" y="1153"/>
                </a:lnTo>
                <a:lnTo>
                  <a:pt x="2867" y="1123"/>
                </a:lnTo>
                <a:close/>
                <a:moveTo>
                  <a:pt x="2723" y="1335"/>
                </a:moveTo>
                <a:lnTo>
                  <a:pt x="2867" y="1335"/>
                </a:lnTo>
                <a:lnTo>
                  <a:pt x="2841" y="1277"/>
                </a:lnTo>
                <a:lnTo>
                  <a:pt x="2812" y="1223"/>
                </a:lnTo>
                <a:lnTo>
                  <a:pt x="2781" y="1176"/>
                </a:lnTo>
                <a:lnTo>
                  <a:pt x="2752" y="1136"/>
                </a:lnTo>
                <a:lnTo>
                  <a:pt x="2723" y="1105"/>
                </a:lnTo>
                <a:lnTo>
                  <a:pt x="2723" y="1335"/>
                </a:lnTo>
                <a:close/>
                <a:moveTo>
                  <a:pt x="2723" y="1711"/>
                </a:moveTo>
                <a:lnTo>
                  <a:pt x="2896" y="1711"/>
                </a:lnTo>
                <a:lnTo>
                  <a:pt x="2901" y="1669"/>
                </a:lnTo>
                <a:lnTo>
                  <a:pt x="2906" y="1622"/>
                </a:lnTo>
                <a:lnTo>
                  <a:pt x="2908" y="1573"/>
                </a:lnTo>
                <a:lnTo>
                  <a:pt x="2906" y="1523"/>
                </a:lnTo>
                <a:lnTo>
                  <a:pt x="2901" y="1476"/>
                </a:lnTo>
                <a:lnTo>
                  <a:pt x="2896" y="1434"/>
                </a:lnTo>
                <a:lnTo>
                  <a:pt x="2723" y="1434"/>
                </a:lnTo>
                <a:lnTo>
                  <a:pt x="2723" y="1711"/>
                </a:lnTo>
                <a:close/>
                <a:moveTo>
                  <a:pt x="2723" y="2041"/>
                </a:moveTo>
                <a:lnTo>
                  <a:pt x="2747" y="2016"/>
                </a:lnTo>
                <a:lnTo>
                  <a:pt x="2773" y="1985"/>
                </a:lnTo>
                <a:lnTo>
                  <a:pt x="2799" y="1950"/>
                </a:lnTo>
                <a:lnTo>
                  <a:pt x="2825" y="1909"/>
                </a:lnTo>
                <a:lnTo>
                  <a:pt x="2848" y="1862"/>
                </a:lnTo>
                <a:lnTo>
                  <a:pt x="2867" y="1810"/>
                </a:lnTo>
                <a:lnTo>
                  <a:pt x="2723" y="1810"/>
                </a:lnTo>
                <a:lnTo>
                  <a:pt x="2723" y="2041"/>
                </a:lnTo>
                <a:close/>
                <a:moveTo>
                  <a:pt x="3104" y="1810"/>
                </a:moveTo>
                <a:lnTo>
                  <a:pt x="2977" y="1810"/>
                </a:lnTo>
                <a:lnTo>
                  <a:pt x="2955" y="1872"/>
                </a:lnTo>
                <a:lnTo>
                  <a:pt x="2929" y="1927"/>
                </a:lnTo>
                <a:lnTo>
                  <a:pt x="2903" y="1979"/>
                </a:lnTo>
                <a:lnTo>
                  <a:pt x="2873" y="2024"/>
                </a:lnTo>
                <a:lnTo>
                  <a:pt x="2930" y="1992"/>
                </a:lnTo>
                <a:lnTo>
                  <a:pt x="2982" y="1955"/>
                </a:lnTo>
                <a:lnTo>
                  <a:pt x="3029" y="1912"/>
                </a:lnTo>
                <a:lnTo>
                  <a:pt x="3070" y="1864"/>
                </a:lnTo>
                <a:lnTo>
                  <a:pt x="3104" y="1810"/>
                </a:lnTo>
                <a:close/>
                <a:moveTo>
                  <a:pt x="3144" y="1711"/>
                </a:moveTo>
                <a:lnTo>
                  <a:pt x="3157" y="1642"/>
                </a:lnTo>
                <a:lnTo>
                  <a:pt x="3162" y="1573"/>
                </a:lnTo>
                <a:lnTo>
                  <a:pt x="3157" y="1504"/>
                </a:lnTo>
                <a:lnTo>
                  <a:pt x="3144" y="1434"/>
                </a:lnTo>
                <a:lnTo>
                  <a:pt x="3000" y="1434"/>
                </a:lnTo>
                <a:lnTo>
                  <a:pt x="3005" y="1476"/>
                </a:lnTo>
                <a:lnTo>
                  <a:pt x="3010" y="1523"/>
                </a:lnTo>
                <a:lnTo>
                  <a:pt x="3011" y="1573"/>
                </a:lnTo>
                <a:lnTo>
                  <a:pt x="3010" y="1622"/>
                </a:lnTo>
                <a:lnTo>
                  <a:pt x="3005" y="1669"/>
                </a:lnTo>
                <a:lnTo>
                  <a:pt x="3000" y="1711"/>
                </a:lnTo>
                <a:lnTo>
                  <a:pt x="3144" y="1711"/>
                </a:lnTo>
                <a:close/>
                <a:moveTo>
                  <a:pt x="1636" y="1492"/>
                </a:moveTo>
                <a:lnTo>
                  <a:pt x="1615" y="1449"/>
                </a:lnTo>
                <a:lnTo>
                  <a:pt x="1587" y="1411"/>
                </a:lnTo>
                <a:lnTo>
                  <a:pt x="1555" y="1377"/>
                </a:lnTo>
                <a:lnTo>
                  <a:pt x="1516" y="1350"/>
                </a:lnTo>
                <a:lnTo>
                  <a:pt x="1472" y="1330"/>
                </a:lnTo>
                <a:lnTo>
                  <a:pt x="1425" y="1317"/>
                </a:lnTo>
                <a:lnTo>
                  <a:pt x="1375" y="1312"/>
                </a:lnTo>
                <a:lnTo>
                  <a:pt x="1326" y="1317"/>
                </a:lnTo>
                <a:lnTo>
                  <a:pt x="1281" y="1330"/>
                </a:lnTo>
                <a:lnTo>
                  <a:pt x="1239" y="1350"/>
                </a:lnTo>
                <a:lnTo>
                  <a:pt x="1200" y="1377"/>
                </a:lnTo>
                <a:lnTo>
                  <a:pt x="1167" y="1410"/>
                </a:lnTo>
                <a:lnTo>
                  <a:pt x="1140" y="1447"/>
                </a:lnTo>
                <a:lnTo>
                  <a:pt x="1120" y="1489"/>
                </a:lnTo>
                <a:lnTo>
                  <a:pt x="1107" y="1536"/>
                </a:lnTo>
                <a:lnTo>
                  <a:pt x="1104" y="1585"/>
                </a:lnTo>
                <a:lnTo>
                  <a:pt x="1107" y="1633"/>
                </a:lnTo>
                <a:lnTo>
                  <a:pt x="1120" y="1679"/>
                </a:lnTo>
                <a:lnTo>
                  <a:pt x="1140" y="1721"/>
                </a:lnTo>
                <a:lnTo>
                  <a:pt x="1167" y="1760"/>
                </a:lnTo>
                <a:lnTo>
                  <a:pt x="1200" y="1792"/>
                </a:lnTo>
                <a:lnTo>
                  <a:pt x="1239" y="1818"/>
                </a:lnTo>
                <a:lnTo>
                  <a:pt x="1281" y="1839"/>
                </a:lnTo>
                <a:lnTo>
                  <a:pt x="1326" y="1852"/>
                </a:lnTo>
                <a:lnTo>
                  <a:pt x="1375" y="1856"/>
                </a:lnTo>
                <a:lnTo>
                  <a:pt x="1424" y="1852"/>
                </a:lnTo>
                <a:lnTo>
                  <a:pt x="1471" y="1839"/>
                </a:lnTo>
                <a:lnTo>
                  <a:pt x="1513" y="1818"/>
                </a:lnTo>
                <a:lnTo>
                  <a:pt x="1552" y="1791"/>
                </a:lnTo>
                <a:lnTo>
                  <a:pt x="1586" y="1758"/>
                </a:lnTo>
                <a:lnTo>
                  <a:pt x="1615" y="1719"/>
                </a:lnTo>
                <a:lnTo>
                  <a:pt x="1636" y="1677"/>
                </a:lnTo>
                <a:lnTo>
                  <a:pt x="1873" y="1677"/>
                </a:lnTo>
                <a:lnTo>
                  <a:pt x="1868" y="1640"/>
                </a:lnTo>
                <a:lnTo>
                  <a:pt x="1866" y="1603"/>
                </a:lnTo>
                <a:lnTo>
                  <a:pt x="1866" y="1567"/>
                </a:lnTo>
                <a:lnTo>
                  <a:pt x="1866" y="1539"/>
                </a:lnTo>
                <a:lnTo>
                  <a:pt x="1868" y="1513"/>
                </a:lnTo>
                <a:lnTo>
                  <a:pt x="1873" y="1486"/>
                </a:lnTo>
                <a:lnTo>
                  <a:pt x="1636" y="1486"/>
                </a:lnTo>
                <a:lnTo>
                  <a:pt x="1636" y="1492"/>
                </a:lnTo>
                <a:close/>
                <a:moveTo>
                  <a:pt x="2676" y="763"/>
                </a:moveTo>
                <a:lnTo>
                  <a:pt x="2724" y="764"/>
                </a:lnTo>
                <a:lnTo>
                  <a:pt x="2768" y="769"/>
                </a:lnTo>
                <a:lnTo>
                  <a:pt x="2768" y="532"/>
                </a:lnTo>
                <a:lnTo>
                  <a:pt x="2812" y="511"/>
                </a:lnTo>
                <a:lnTo>
                  <a:pt x="2849" y="484"/>
                </a:lnTo>
                <a:lnTo>
                  <a:pt x="2883" y="451"/>
                </a:lnTo>
                <a:lnTo>
                  <a:pt x="2911" y="412"/>
                </a:lnTo>
                <a:lnTo>
                  <a:pt x="2930" y="370"/>
                </a:lnTo>
                <a:lnTo>
                  <a:pt x="2943" y="323"/>
                </a:lnTo>
                <a:lnTo>
                  <a:pt x="2948" y="271"/>
                </a:lnTo>
                <a:lnTo>
                  <a:pt x="2943" y="222"/>
                </a:lnTo>
                <a:lnTo>
                  <a:pt x="2930" y="177"/>
                </a:lnTo>
                <a:lnTo>
                  <a:pt x="2911" y="135"/>
                </a:lnTo>
                <a:lnTo>
                  <a:pt x="2885" y="96"/>
                </a:lnTo>
                <a:lnTo>
                  <a:pt x="2851" y="63"/>
                </a:lnTo>
                <a:lnTo>
                  <a:pt x="2813" y="38"/>
                </a:lnTo>
                <a:lnTo>
                  <a:pt x="2771" y="16"/>
                </a:lnTo>
                <a:lnTo>
                  <a:pt x="2724" y="5"/>
                </a:lnTo>
                <a:lnTo>
                  <a:pt x="2676" y="0"/>
                </a:lnTo>
                <a:lnTo>
                  <a:pt x="2627" y="5"/>
                </a:lnTo>
                <a:lnTo>
                  <a:pt x="2582" y="16"/>
                </a:lnTo>
                <a:lnTo>
                  <a:pt x="2539" y="38"/>
                </a:lnTo>
                <a:lnTo>
                  <a:pt x="2500" y="63"/>
                </a:lnTo>
                <a:lnTo>
                  <a:pt x="2468" y="96"/>
                </a:lnTo>
                <a:lnTo>
                  <a:pt x="2442" y="135"/>
                </a:lnTo>
                <a:lnTo>
                  <a:pt x="2421" y="177"/>
                </a:lnTo>
                <a:lnTo>
                  <a:pt x="2408" y="222"/>
                </a:lnTo>
                <a:lnTo>
                  <a:pt x="2405" y="271"/>
                </a:lnTo>
                <a:lnTo>
                  <a:pt x="2410" y="320"/>
                </a:lnTo>
                <a:lnTo>
                  <a:pt x="2421" y="367"/>
                </a:lnTo>
                <a:lnTo>
                  <a:pt x="2442" y="411"/>
                </a:lnTo>
                <a:lnTo>
                  <a:pt x="2470" y="450"/>
                </a:lnTo>
                <a:lnTo>
                  <a:pt x="2502" y="484"/>
                </a:lnTo>
                <a:lnTo>
                  <a:pt x="2541" y="511"/>
                </a:lnTo>
                <a:lnTo>
                  <a:pt x="2583" y="532"/>
                </a:lnTo>
                <a:lnTo>
                  <a:pt x="2583" y="769"/>
                </a:lnTo>
                <a:lnTo>
                  <a:pt x="2627" y="764"/>
                </a:lnTo>
                <a:lnTo>
                  <a:pt x="2676" y="763"/>
                </a:lnTo>
                <a:close/>
                <a:moveTo>
                  <a:pt x="2173" y="936"/>
                </a:moveTo>
                <a:lnTo>
                  <a:pt x="2006" y="769"/>
                </a:lnTo>
                <a:lnTo>
                  <a:pt x="2019" y="733"/>
                </a:lnTo>
                <a:lnTo>
                  <a:pt x="2027" y="694"/>
                </a:lnTo>
                <a:lnTo>
                  <a:pt x="2029" y="654"/>
                </a:lnTo>
                <a:lnTo>
                  <a:pt x="2024" y="605"/>
                </a:lnTo>
                <a:lnTo>
                  <a:pt x="2012" y="558"/>
                </a:lnTo>
                <a:lnTo>
                  <a:pt x="1991" y="516"/>
                </a:lnTo>
                <a:lnTo>
                  <a:pt x="1965" y="479"/>
                </a:lnTo>
                <a:lnTo>
                  <a:pt x="1931" y="446"/>
                </a:lnTo>
                <a:lnTo>
                  <a:pt x="1894" y="419"/>
                </a:lnTo>
                <a:lnTo>
                  <a:pt x="1852" y="399"/>
                </a:lnTo>
                <a:lnTo>
                  <a:pt x="1806" y="386"/>
                </a:lnTo>
                <a:lnTo>
                  <a:pt x="1756" y="381"/>
                </a:lnTo>
                <a:lnTo>
                  <a:pt x="1707" y="386"/>
                </a:lnTo>
                <a:lnTo>
                  <a:pt x="1662" y="399"/>
                </a:lnTo>
                <a:lnTo>
                  <a:pt x="1620" y="419"/>
                </a:lnTo>
                <a:lnTo>
                  <a:pt x="1581" y="446"/>
                </a:lnTo>
                <a:lnTo>
                  <a:pt x="1548" y="479"/>
                </a:lnTo>
                <a:lnTo>
                  <a:pt x="1523" y="516"/>
                </a:lnTo>
                <a:lnTo>
                  <a:pt x="1501" y="558"/>
                </a:lnTo>
                <a:lnTo>
                  <a:pt x="1490" y="605"/>
                </a:lnTo>
                <a:lnTo>
                  <a:pt x="1485" y="654"/>
                </a:lnTo>
                <a:lnTo>
                  <a:pt x="1490" y="703"/>
                </a:lnTo>
                <a:lnTo>
                  <a:pt x="1501" y="748"/>
                </a:lnTo>
                <a:lnTo>
                  <a:pt x="1523" y="790"/>
                </a:lnTo>
                <a:lnTo>
                  <a:pt x="1548" y="829"/>
                </a:lnTo>
                <a:lnTo>
                  <a:pt x="1581" y="861"/>
                </a:lnTo>
                <a:lnTo>
                  <a:pt x="1620" y="887"/>
                </a:lnTo>
                <a:lnTo>
                  <a:pt x="1662" y="909"/>
                </a:lnTo>
                <a:lnTo>
                  <a:pt x="1707" y="921"/>
                </a:lnTo>
                <a:lnTo>
                  <a:pt x="1756" y="925"/>
                </a:lnTo>
                <a:lnTo>
                  <a:pt x="1797" y="921"/>
                </a:lnTo>
                <a:lnTo>
                  <a:pt x="1836" y="913"/>
                </a:lnTo>
                <a:lnTo>
                  <a:pt x="1873" y="902"/>
                </a:lnTo>
                <a:lnTo>
                  <a:pt x="2040" y="1069"/>
                </a:lnTo>
                <a:lnTo>
                  <a:pt x="2080" y="1020"/>
                </a:lnTo>
                <a:lnTo>
                  <a:pt x="2124" y="978"/>
                </a:lnTo>
                <a:lnTo>
                  <a:pt x="2173" y="936"/>
                </a:lnTo>
                <a:close/>
                <a:moveTo>
                  <a:pt x="3178" y="936"/>
                </a:moveTo>
                <a:lnTo>
                  <a:pt x="3227" y="978"/>
                </a:lnTo>
                <a:lnTo>
                  <a:pt x="3271" y="1024"/>
                </a:lnTo>
                <a:lnTo>
                  <a:pt x="3311" y="1069"/>
                </a:lnTo>
                <a:lnTo>
                  <a:pt x="3480" y="902"/>
                </a:lnTo>
                <a:lnTo>
                  <a:pt x="3517" y="917"/>
                </a:lnTo>
                <a:lnTo>
                  <a:pt x="3558" y="925"/>
                </a:lnTo>
                <a:lnTo>
                  <a:pt x="3598" y="926"/>
                </a:lnTo>
                <a:lnTo>
                  <a:pt x="3639" y="923"/>
                </a:lnTo>
                <a:lnTo>
                  <a:pt x="3680" y="913"/>
                </a:lnTo>
                <a:lnTo>
                  <a:pt x="3718" y="897"/>
                </a:lnTo>
                <a:lnTo>
                  <a:pt x="3754" y="873"/>
                </a:lnTo>
                <a:lnTo>
                  <a:pt x="3787" y="844"/>
                </a:lnTo>
                <a:lnTo>
                  <a:pt x="3817" y="808"/>
                </a:lnTo>
                <a:lnTo>
                  <a:pt x="3840" y="766"/>
                </a:lnTo>
                <a:lnTo>
                  <a:pt x="3856" y="722"/>
                </a:lnTo>
                <a:lnTo>
                  <a:pt x="3863" y="677"/>
                </a:lnTo>
                <a:lnTo>
                  <a:pt x="3863" y="630"/>
                </a:lnTo>
                <a:lnTo>
                  <a:pt x="3856" y="583"/>
                </a:lnTo>
                <a:lnTo>
                  <a:pt x="3840" y="539"/>
                </a:lnTo>
                <a:lnTo>
                  <a:pt x="3817" y="495"/>
                </a:lnTo>
                <a:lnTo>
                  <a:pt x="3787" y="458"/>
                </a:lnTo>
                <a:lnTo>
                  <a:pt x="3749" y="427"/>
                </a:lnTo>
                <a:lnTo>
                  <a:pt x="3709" y="402"/>
                </a:lnTo>
                <a:lnTo>
                  <a:pt x="3663" y="388"/>
                </a:lnTo>
                <a:lnTo>
                  <a:pt x="3618" y="380"/>
                </a:lnTo>
                <a:lnTo>
                  <a:pt x="3571" y="380"/>
                </a:lnTo>
                <a:lnTo>
                  <a:pt x="3525" y="388"/>
                </a:lnTo>
                <a:lnTo>
                  <a:pt x="3480" y="402"/>
                </a:lnTo>
                <a:lnTo>
                  <a:pt x="3438" y="427"/>
                </a:lnTo>
                <a:lnTo>
                  <a:pt x="3399" y="458"/>
                </a:lnTo>
                <a:lnTo>
                  <a:pt x="3368" y="495"/>
                </a:lnTo>
                <a:lnTo>
                  <a:pt x="3344" y="535"/>
                </a:lnTo>
                <a:lnTo>
                  <a:pt x="3328" y="581"/>
                </a:lnTo>
                <a:lnTo>
                  <a:pt x="3319" y="626"/>
                </a:lnTo>
                <a:lnTo>
                  <a:pt x="3318" y="673"/>
                </a:lnTo>
                <a:lnTo>
                  <a:pt x="3326" y="720"/>
                </a:lnTo>
                <a:lnTo>
                  <a:pt x="3341" y="763"/>
                </a:lnTo>
                <a:lnTo>
                  <a:pt x="3208" y="909"/>
                </a:lnTo>
                <a:lnTo>
                  <a:pt x="3178" y="936"/>
                </a:lnTo>
                <a:close/>
                <a:moveTo>
                  <a:pt x="4249" y="1573"/>
                </a:moveTo>
                <a:lnTo>
                  <a:pt x="4244" y="1523"/>
                </a:lnTo>
                <a:lnTo>
                  <a:pt x="4233" y="1478"/>
                </a:lnTo>
                <a:lnTo>
                  <a:pt x="4211" y="1436"/>
                </a:lnTo>
                <a:lnTo>
                  <a:pt x="4186" y="1398"/>
                </a:lnTo>
                <a:lnTo>
                  <a:pt x="4151" y="1364"/>
                </a:lnTo>
                <a:lnTo>
                  <a:pt x="4114" y="1338"/>
                </a:lnTo>
                <a:lnTo>
                  <a:pt x="4072" y="1319"/>
                </a:lnTo>
                <a:lnTo>
                  <a:pt x="4027" y="1306"/>
                </a:lnTo>
                <a:lnTo>
                  <a:pt x="3976" y="1301"/>
                </a:lnTo>
                <a:lnTo>
                  <a:pt x="3933" y="1304"/>
                </a:lnTo>
                <a:lnTo>
                  <a:pt x="3889" y="1316"/>
                </a:lnTo>
                <a:lnTo>
                  <a:pt x="3850" y="1333"/>
                </a:lnTo>
                <a:lnTo>
                  <a:pt x="3813" y="1356"/>
                </a:lnTo>
                <a:lnTo>
                  <a:pt x="3780" y="1385"/>
                </a:lnTo>
                <a:lnTo>
                  <a:pt x="3753" y="1418"/>
                </a:lnTo>
                <a:lnTo>
                  <a:pt x="3731" y="1457"/>
                </a:lnTo>
                <a:lnTo>
                  <a:pt x="3717" y="1497"/>
                </a:lnTo>
                <a:lnTo>
                  <a:pt x="3485" y="1497"/>
                </a:lnTo>
                <a:lnTo>
                  <a:pt x="3487" y="1523"/>
                </a:lnTo>
                <a:lnTo>
                  <a:pt x="3490" y="1549"/>
                </a:lnTo>
                <a:lnTo>
                  <a:pt x="3491" y="1578"/>
                </a:lnTo>
                <a:lnTo>
                  <a:pt x="3491" y="1614"/>
                </a:lnTo>
                <a:lnTo>
                  <a:pt x="3490" y="1653"/>
                </a:lnTo>
                <a:lnTo>
                  <a:pt x="3485" y="1689"/>
                </a:lnTo>
                <a:lnTo>
                  <a:pt x="3728" y="1689"/>
                </a:lnTo>
                <a:lnTo>
                  <a:pt x="3749" y="1729"/>
                </a:lnTo>
                <a:lnTo>
                  <a:pt x="3777" y="1763"/>
                </a:lnTo>
                <a:lnTo>
                  <a:pt x="3809" y="1794"/>
                </a:lnTo>
                <a:lnTo>
                  <a:pt x="3847" y="1818"/>
                </a:lnTo>
                <a:lnTo>
                  <a:pt x="3887" y="1836"/>
                </a:lnTo>
                <a:lnTo>
                  <a:pt x="3931" y="1846"/>
                </a:lnTo>
                <a:lnTo>
                  <a:pt x="3976" y="1851"/>
                </a:lnTo>
                <a:lnTo>
                  <a:pt x="4027" y="1844"/>
                </a:lnTo>
                <a:lnTo>
                  <a:pt x="4072" y="1830"/>
                </a:lnTo>
                <a:lnTo>
                  <a:pt x="4114" y="1809"/>
                </a:lnTo>
                <a:lnTo>
                  <a:pt x="4151" y="1781"/>
                </a:lnTo>
                <a:lnTo>
                  <a:pt x="4186" y="1749"/>
                </a:lnTo>
                <a:lnTo>
                  <a:pt x="4211" y="1710"/>
                </a:lnTo>
                <a:lnTo>
                  <a:pt x="4233" y="1668"/>
                </a:lnTo>
                <a:lnTo>
                  <a:pt x="4244" y="1622"/>
                </a:lnTo>
                <a:lnTo>
                  <a:pt x="4249" y="1573"/>
                </a:lnTo>
                <a:close/>
                <a:moveTo>
                  <a:pt x="3595" y="2764"/>
                </a:moveTo>
                <a:lnTo>
                  <a:pt x="3644" y="2759"/>
                </a:lnTo>
                <a:lnTo>
                  <a:pt x="3691" y="2748"/>
                </a:lnTo>
                <a:lnTo>
                  <a:pt x="3733" y="2727"/>
                </a:lnTo>
                <a:lnTo>
                  <a:pt x="3770" y="2701"/>
                </a:lnTo>
                <a:lnTo>
                  <a:pt x="3803" y="2667"/>
                </a:lnTo>
                <a:lnTo>
                  <a:pt x="3830" y="2629"/>
                </a:lnTo>
                <a:lnTo>
                  <a:pt x="3850" y="2587"/>
                </a:lnTo>
                <a:lnTo>
                  <a:pt x="3863" y="2542"/>
                </a:lnTo>
                <a:lnTo>
                  <a:pt x="3868" y="2491"/>
                </a:lnTo>
                <a:lnTo>
                  <a:pt x="3863" y="2443"/>
                </a:lnTo>
                <a:lnTo>
                  <a:pt x="3850" y="2397"/>
                </a:lnTo>
                <a:lnTo>
                  <a:pt x="3830" y="2355"/>
                </a:lnTo>
                <a:lnTo>
                  <a:pt x="3803" y="2316"/>
                </a:lnTo>
                <a:lnTo>
                  <a:pt x="3770" y="2284"/>
                </a:lnTo>
                <a:lnTo>
                  <a:pt x="3733" y="2258"/>
                </a:lnTo>
                <a:lnTo>
                  <a:pt x="3691" y="2237"/>
                </a:lnTo>
                <a:lnTo>
                  <a:pt x="3644" y="2225"/>
                </a:lnTo>
                <a:lnTo>
                  <a:pt x="3595" y="2221"/>
                </a:lnTo>
                <a:lnTo>
                  <a:pt x="3555" y="2224"/>
                </a:lnTo>
                <a:lnTo>
                  <a:pt x="3516" y="2232"/>
                </a:lnTo>
                <a:lnTo>
                  <a:pt x="3480" y="2243"/>
                </a:lnTo>
                <a:lnTo>
                  <a:pt x="3311" y="2076"/>
                </a:lnTo>
                <a:lnTo>
                  <a:pt x="3269" y="2125"/>
                </a:lnTo>
                <a:lnTo>
                  <a:pt x="3225" y="2169"/>
                </a:lnTo>
                <a:lnTo>
                  <a:pt x="3178" y="2209"/>
                </a:lnTo>
                <a:lnTo>
                  <a:pt x="3347" y="2376"/>
                </a:lnTo>
                <a:lnTo>
                  <a:pt x="3332" y="2414"/>
                </a:lnTo>
                <a:lnTo>
                  <a:pt x="3326" y="2453"/>
                </a:lnTo>
                <a:lnTo>
                  <a:pt x="3324" y="2491"/>
                </a:lnTo>
                <a:lnTo>
                  <a:pt x="3328" y="2542"/>
                </a:lnTo>
                <a:lnTo>
                  <a:pt x="3341" y="2587"/>
                </a:lnTo>
                <a:lnTo>
                  <a:pt x="3360" y="2629"/>
                </a:lnTo>
                <a:lnTo>
                  <a:pt x="3388" y="2667"/>
                </a:lnTo>
                <a:lnTo>
                  <a:pt x="3420" y="2701"/>
                </a:lnTo>
                <a:lnTo>
                  <a:pt x="3459" y="2727"/>
                </a:lnTo>
                <a:lnTo>
                  <a:pt x="3501" y="2748"/>
                </a:lnTo>
                <a:lnTo>
                  <a:pt x="3547" y="2759"/>
                </a:lnTo>
                <a:lnTo>
                  <a:pt x="3595" y="2764"/>
                </a:lnTo>
                <a:close/>
                <a:moveTo>
                  <a:pt x="2040" y="2076"/>
                </a:moveTo>
                <a:lnTo>
                  <a:pt x="1873" y="2243"/>
                </a:lnTo>
                <a:lnTo>
                  <a:pt x="1836" y="2230"/>
                </a:lnTo>
                <a:lnTo>
                  <a:pt x="1797" y="2222"/>
                </a:lnTo>
                <a:lnTo>
                  <a:pt x="1756" y="2221"/>
                </a:lnTo>
                <a:lnTo>
                  <a:pt x="1707" y="2225"/>
                </a:lnTo>
                <a:lnTo>
                  <a:pt x="1662" y="2237"/>
                </a:lnTo>
                <a:lnTo>
                  <a:pt x="1620" y="2258"/>
                </a:lnTo>
                <a:lnTo>
                  <a:pt x="1581" y="2284"/>
                </a:lnTo>
                <a:lnTo>
                  <a:pt x="1548" y="2316"/>
                </a:lnTo>
                <a:lnTo>
                  <a:pt x="1523" y="2355"/>
                </a:lnTo>
                <a:lnTo>
                  <a:pt x="1501" y="2397"/>
                </a:lnTo>
                <a:lnTo>
                  <a:pt x="1490" y="2443"/>
                </a:lnTo>
                <a:lnTo>
                  <a:pt x="1485" y="2491"/>
                </a:lnTo>
                <a:lnTo>
                  <a:pt x="1490" y="2542"/>
                </a:lnTo>
                <a:lnTo>
                  <a:pt x="1501" y="2587"/>
                </a:lnTo>
                <a:lnTo>
                  <a:pt x="1523" y="2629"/>
                </a:lnTo>
                <a:lnTo>
                  <a:pt x="1548" y="2667"/>
                </a:lnTo>
                <a:lnTo>
                  <a:pt x="1581" y="2701"/>
                </a:lnTo>
                <a:lnTo>
                  <a:pt x="1620" y="2727"/>
                </a:lnTo>
                <a:lnTo>
                  <a:pt x="1662" y="2748"/>
                </a:lnTo>
                <a:lnTo>
                  <a:pt x="1707" y="2759"/>
                </a:lnTo>
                <a:lnTo>
                  <a:pt x="1756" y="2764"/>
                </a:lnTo>
                <a:lnTo>
                  <a:pt x="1806" y="2759"/>
                </a:lnTo>
                <a:lnTo>
                  <a:pt x="1852" y="2748"/>
                </a:lnTo>
                <a:lnTo>
                  <a:pt x="1894" y="2727"/>
                </a:lnTo>
                <a:lnTo>
                  <a:pt x="1931" y="2701"/>
                </a:lnTo>
                <a:lnTo>
                  <a:pt x="1965" y="2667"/>
                </a:lnTo>
                <a:lnTo>
                  <a:pt x="1991" y="2629"/>
                </a:lnTo>
                <a:lnTo>
                  <a:pt x="2012" y="2587"/>
                </a:lnTo>
                <a:lnTo>
                  <a:pt x="2024" y="2542"/>
                </a:lnTo>
                <a:lnTo>
                  <a:pt x="2029" y="2491"/>
                </a:lnTo>
                <a:lnTo>
                  <a:pt x="2025" y="2453"/>
                </a:lnTo>
                <a:lnTo>
                  <a:pt x="2017" y="2414"/>
                </a:lnTo>
                <a:lnTo>
                  <a:pt x="2006" y="2376"/>
                </a:lnTo>
                <a:lnTo>
                  <a:pt x="2173" y="2209"/>
                </a:lnTo>
                <a:lnTo>
                  <a:pt x="2136" y="2180"/>
                </a:lnTo>
                <a:lnTo>
                  <a:pt x="2101" y="2149"/>
                </a:lnTo>
                <a:lnTo>
                  <a:pt x="2071" y="2114"/>
                </a:lnTo>
                <a:lnTo>
                  <a:pt x="2040" y="2076"/>
                </a:lnTo>
                <a:close/>
                <a:moveTo>
                  <a:pt x="2768" y="2613"/>
                </a:moveTo>
                <a:lnTo>
                  <a:pt x="2768" y="2376"/>
                </a:lnTo>
                <a:lnTo>
                  <a:pt x="2739" y="2381"/>
                </a:lnTo>
                <a:lnTo>
                  <a:pt x="2706" y="2383"/>
                </a:lnTo>
                <a:lnTo>
                  <a:pt x="2676" y="2383"/>
                </a:lnTo>
                <a:lnTo>
                  <a:pt x="2627" y="2381"/>
                </a:lnTo>
                <a:lnTo>
                  <a:pt x="2583" y="2376"/>
                </a:lnTo>
                <a:lnTo>
                  <a:pt x="2583" y="2613"/>
                </a:lnTo>
                <a:lnTo>
                  <a:pt x="2541" y="2634"/>
                </a:lnTo>
                <a:lnTo>
                  <a:pt x="2502" y="2662"/>
                </a:lnTo>
                <a:lnTo>
                  <a:pt x="2470" y="2694"/>
                </a:lnTo>
                <a:lnTo>
                  <a:pt x="2442" y="2733"/>
                </a:lnTo>
                <a:lnTo>
                  <a:pt x="2421" y="2777"/>
                </a:lnTo>
                <a:lnTo>
                  <a:pt x="2410" y="2824"/>
                </a:lnTo>
                <a:lnTo>
                  <a:pt x="2405" y="2874"/>
                </a:lnTo>
                <a:lnTo>
                  <a:pt x="2408" y="2923"/>
                </a:lnTo>
                <a:lnTo>
                  <a:pt x="2421" y="2968"/>
                </a:lnTo>
                <a:lnTo>
                  <a:pt x="2442" y="3010"/>
                </a:lnTo>
                <a:lnTo>
                  <a:pt x="2468" y="3049"/>
                </a:lnTo>
                <a:lnTo>
                  <a:pt x="2500" y="3082"/>
                </a:lnTo>
                <a:lnTo>
                  <a:pt x="2539" y="3108"/>
                </a:lnTo>
                <a:lnTo>
                  <a:pt x="2582" y="3129"/>
                </a:lnTo>
                <a:lnTo>
                  <a:pt x="2627" y="3142"/>
                </a:lnTo>
                <a:lnTo>
                  <a:pt x="2676" y="3145"/>
                </a:lnTo>
                <a:lnTo>
                  <a:pt x="2724" y="3142"/>
                </a:lnTo>
                <a:lnTo>
                  <a:pt x="2771" y="3129"/>
                </a:lnTo>
                <a:lnTo>
                  <a:pt x="2813" y="3108"/>
                </a:lnTo>
                <a:lnTo>
                  <a:pt x="2851" y="3082"/>
                </a:lnTo>
                <a:lnTo>
                  <a:pt x="2885" y="3049"/>
                </a:lnTo>
                <a:lnTo>
                  <a:pt x="2911" y="3010"/>
                </a:lnTo>
                <a:lnTo>
                  <a:pt x="2930" y="2968"/>
                </a:lnTo>
                <a:lnTo>
                  <a:pt x="2943" y="2923"/>
                </a:lnTo>
                <a:lnTo>
                  <a:pt x="2948" y="2874"/>
                </a:lnTo>
                <a:lnTo>
                  <a:pt x="2943" y="2824"/>
                </a:lnTo>
                <a:lnTo>
                  <a:pt x="2930" y="2777"/>
                </a:lnTo>
                <a:lnTo>
                  <a:pt x="2911" y="2733"/>
                </a:lnTo>
                <a:lnTo>
                  <a:pt x="2883" y="2694"/>
                </a:lnTo>
                <a:lnTo>
                  <a:pt x="2849" y="2662"/>
                </a:lnTo>
                <a:lnTo>
                  <a:pt x="2812" y="2634"/>
                </a:lnTo>
                <a:lnTo>
                  <a:pt x="2768" y="2613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16"/>
          <p:cNvSpPr>
            <a:spLocks noEditPoints="1"/>
          </p:cNvSpPr>
          <p:nvPr/>
        </p:nvSpPr>
        <p:spPr bwMode="auto">
          <a:xfrm>
            <a:off x="7689647" y="4101428"/>
            <a:ext cx="335210" cy="335210"/>
          </a:xfrm>
          <a:custGeom>
            <a:avLst/>
            <a:gdLst>
              <a:gd name="T0" fmla="*/ 855 w 3756"/>
              <a:gd name="T1" fmla="*/ 211 h 3756"/>
              <a:gd name="T2" fmla="*/ 211 w 3756"/>
              <a:gd name="T3" fmla="*/ 855 h 3756"/>
              <a:gd name="T4" fmla="*/ 5 w 3756"/>
              <a:gd name="T5" fmla="*/ 1774 h 3756"/>
              <a:gd name="T6" fmla="*/ 322 w 3756"/>
              <a:gd name="T7" fmla="*/ 2648 h 3756"/>
              <a:gd name="T8" fmla="*/ 1042 w 3756"/>
              <a:gd name="T9" fmla="*/ 3209 h 3756"/>
              <a:gd name="T10" fmla="*/ 1950 w 3756"/>
              <a:gd name="T11" fmla="*/ 3304 h 3756"/>
              <a:gd name="T12" fmla="*/ 2604 w 3756"/>
              <a:gd name="T13" fmla="*/ 3415 h 3756"/>
              <a:gd name="T14" fmla="*/ 3114 w 3756"/>
              <a:gd name="T15" fmla="*/ 3235 h 3756"/>
              <a:gd name="T16" fmla="*/ 3273 w 3756"/>
              <a:gd name="T17" fmla="*/ 3393 h 3756"/>
              <a:gd name="T18" fmla="*/ 3514 w 3756"/>
              <a:gd name="T19" fmla="*/ 3635 h 3756"/>
              <a:gd name="T20" fmla="*/ 3647 w 3756"/>
              <a:gd name="T21" fmla="*/ 3753 h 3756"/>
              <a:gd name="T22" fmla="*/ 3744 w 3756"/>
              <a:gd name="T23" fmla="*/ 3629 h 3756"/>
              <a:gd name="T24" fmla="*/ 3612 w 3756"/>
              <a:gd name="T25" fmla="*/ 3492 h 3756"/>
              <a:gd name="T26" fmla="*/ 3367 w 3756"/>
              <a:gd name="T27" fmla="*/ 3246 h 3756"/>
              <a:gd name="T28" fmla="*/ 3233 w 3756"/>
              <a:gd name="T29" fmla="*/ 3112 h 3756"/>
              <a:gd name="T30" fmla="*/ 3410 w 3756"/>
              <a:gd name="T31" fmla="*/ 2529 h 3756"/>
              <a:gd name="T32" fmla="*/ 3317 w 3756"/>
              <a:gd name="T33" fmla="*/ 1857 h 3756"/>
              <a:gd name="T34" fmla="*/ 3166 w 3756"/>
              <a:gd name="T35" fmla="*/ 946 h 3756"/>
              <a:gd name="T36" fmla="*/ 2563 w 3756"/>
              <a:gd name="T37" fmla="*/ 263 h 3756"/>
              <a:gd name="T38" fmla="*/ 1665 w 3756"/>
              <a:gd name="T39" fmla="*/ 0 h 3756"/>
              <a:gd name="T40" fmla="*/ 2151 w 3756"/>
              <a:gd name="T41" fmla="*/ 516 h 3756"/>
              <a:gd name="T42" fmla="*/ 1750 w 3756"/>
              <a:gd name="T43" fmla="*/ 728 h 3756"/>
              <a:gd name="T44" fmla="*/ 1075 w 3756"/>
              <a:gd name="T45" fmla="*/ 722 h 3756"/>
              <a:gd name="T46" fmla="*/ 1472 w 3756"/>
              <a:gd name="T47" fmla="*/ 222 h 3756"/>
              <a:gd name="T48" fmla="*/ 912 w 3756"/>
              <a:gd name="T49" fmla="*/ 669 h 3756"/>
              <a:gd name="T50" fmla="*/ 316 w 3756"/>
              <a:gd name="T51" fmla="*/ 1112 h 3756"/>
              <a:gd name="T52" fmla="*/ 677 w 3756"/>
              <a:gd name="T53" fmla="*/ 545 h 3756"/>
              <a:gd name="T54" fmla="*/ 2346 w 3756"/>
              <a:gd name="T55" fmla="*/ 335 h 3756"/>
              <a:gd name="T56" fmla="*/ 2948 w 3756"/>
              <a:gd name="T57" fmla="*/ 900 h 3756"/>
              <a:gd name="T58" fmla="*/ 2662 w 3756"/>
              <a:gd name="T59" fmla="*/ 911 h 3756"/>
              <a:gd name="T60" fmla="*/ 2220 w 3756"/>
              <a:gd name="T61" fmla="*/ 316 h 3756"/>
              <a:gd name="T62" fmla="*/ 963 w 3756"/>
              <a:gd name="T63" fmla="*/ 1075 h 3756"/>
              <a:gd name="T64" fmla="*/ 1856 w 3756"/>
              <a:gd name="T65" fmla="*/ 904 h 3756"/>
              <a:gd name="T66" fmla="*/ 2426 w 3756"/>
              <a:gd name="T67" fmla="*/ 1453 h 3756"/>
              <a:gd name="T68" fmla="*/ 728 w 3756"/>
              <a:gd name="T69" fmla="*/ 1580 h 3756"/>
              <a:gd name="T70" fmla="*/ 518 w 3756"/>
              <a:gd name="T71" fmla="*/ 1179 h 3756"/>
              <a:gd name="T72" fmla="*/ 2815 w 3756"/>
              <a:gd name="T73" fmla="*/ 1180 h 3756"/>
              <a:gd name="T74" fmla="*/ 2604 w 3756"/>
              <a:gd name="T75" fmla="*/ 1580 h 3756"/>
              <a:gd name="T76" fmla="*/ 743 w 3756"/>
              <a:gd name="T77" fmla="*/ 1972 h 3756"/>
              <a:gd name="T78" fmla="*/ 390 w 3756"/>
              <a:gd name="T79" fmla="*/ 2060 h 3756"/>
              <a:gd name="T80" fmla="*/ 1579 w 3756"/>
              <a:gd name="T81" fmla="*/ 2432 h 3756"/>
              <a:gd name="T82" fmla="*/ 914 w 3756"/>
              <a:gd name="T83" fmla="*/ 1959 h 3756"/>
              <a:gd name="T84" fmla="*/ 2167 w 3756"/>
              <a:gd name="T85" fmla="*/ 1921 h 3756"/>
              <a:gd name="T86" fmla="*/ 1811 w 3756"/>
              <a:gd name="T87" fmla="*/ 2429 h 3756"/>
              <a:gd name="T88" fmla="*/ 3061 w 3756"/>
              <a:gd name="T89" fmla="*/ 1934 h 3756"/>
              <a:gd name="T90" fmla="*/ 2602 w 3756"/>
              <a:gd name="T91" fmla="*/ 1771 h 3756"/>
              <a:gd name="T92" fmla="*/ 3011 w 3756"/>
              <a:gd name="T93" fmla="*/ 2110 h 3756"/>
              <a:gd name="T94" fmla="*/ 3243 w 3756"/>
              <a:gd name="T95" fmla="*/ 2603 h 3756"/>
              <a:gd name="T96" fmla="*/ 3011 w 3756"/>
              <a:gd name="T97" fmla="*/ 3098 h 3756"/>
              <a:gd name="T98" fmla="*/ 2474 w 3756"/>
              <a:gd name="T99" fmla="*/ 3231 h 3756"/>
              <a:gd name="T100" fmla="*/ 2041 w 3756"/>
              <a:gd name="T101" fmla="*/ 2909 h 3756"/>
              <a:gd name="T102" fmla="*/ 2014 w 3756"/>
              <a:gd name="T103" fmla="*/ 2354 h 3756"/>
              <a:gd name="T104" fmla="*/ 2412 w 3756"/>
              <a:gd name="T105" fmla="*/ 1992 h 3756"/>
              <a:gd name="T106" fmla="*/ 587 w 3756"/>
              <a:gd name="T107" fmla="*/ 2383 h 3756"/>
              <a:gd name="T108" fmla="*/ 1067 w 3756"/>
              <a:gd name="T109" fmla="*/ 2956 h 3756"/>
              <a:gd name="T110" fmla="*/ 609 w 3756"/>
              <a:gd name="T111" fmla="*/ 2722 h 3756"/>
              <a:gd name="T112" fmla="*/ 1148 w 3756"/>
              <a:gd name="T113" fmla="*/ 2559 h 3756"/>
              <a:gd name="T114" fmla="*/ 1370 w 3756"/>
              <a:gd name="T115" fmla="*/ 3040 h 3756"/>
              <a:gd name="T116" fmla="*/ 1793 w 3756"/>
              <a:gd name="T117" fmla="*/ 2601 h 3756"/>
              <a:gd name="T118" fmla="*/ 1889 w 3756"/>
              <a:gd name="T119" fmla="*/ 3092 h 3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56" h="3756">
                <a:moveTo>
                  <a:pt x="1665" y="0"/>
                </a:moveTo>
                <a:lnTo>
                  <a:pt x="1556" y="3"/>
                </a:lnTo>
                <a:lnTo>
                  <a:pt x="1448" y="14"/>
                </a:lnTo>
                <a:lnTo>
                  <a:pt x="1342" y="32"/>
                </a:lnTo>
                <a:lnTo>
                  <a:pt x="1240" y="55"/>
                </a:lnTo>
                <a:lnTo>
                  <a:pt x="1140" y="85"/>
                </a:lnTo>
                <a:lnTo>
                  <a:pt x="1042" y="121"/>
                </a:lnTo>
                <a:lnTo>
                  <a:pt x="947" y="163"/>
                </a:lnTo>
                <a:lnTo>
                  <a:pt x="855" y="211"/>
                </a:lnTo>
                <a:lnTo>
                  <a:pt x="767" y="263"/>
                </a:lnTo>
                <a:lnTo>
                  <a:pt x="683" y="321"/>
                </a:lnTo>
                <a:lnTo>
                  <a:pt x="602" y="384"/>
                </a:lnTo>
                <a:lnTo>
                  <a:pt x="526" y="453"/>
                </a:lnTo>
                <a:lnTo>
                  <a:pt x="453" y="524"/>
                </a:lnTo>
                <a:lnTo>
                  <a:pt x="385" y="602"/>
                </a:lnTo>
                <a:lnTo>
                  <a:pt x="322" y="682"/>
                </a:lnTo>
                <a:lnTo>
                  <a:pt x="263" y="767"/>
                </a:lnTo>
                <a:lnTo>
                  <a:pt x="211" y="855"/>
                </a:lnTo>
                <a:lnTo>
                  <a:pt x="163" y="946"/>
                </a:lnTo>
                <a:lnTo>
                  <a:pt x="122" y="1041"/>
                </a:lnTo>
                <a:lnTo>
                  <a:pt x="86" y="1139"/>
                </a:lnTo>
                <a:lnTo>
                  <a:pt x="56" y="1239"/>
                </a:lnTo>
                <a:lnTo>
                  <a:pt x="32" y="1343"/>
                </a:lnTo>
                <a:lnTo>
                  <a:pt x="15" y="1448"/>
                </a:lnTo>
                <a:lnTo>
                  <a:pt x="5" y="1556"/>
                </a:lnTo>
                <a:lnTo>
                  <a:pt x="0" y="1664"/>
                </a:lnTo>
                <a:lnTo>
                  <a:pt x="5" y="1774"/>
                </a:lnTo>
                <a:lnTo>
                  <a:pt x="15" y="1882"/>
                </a:lnTo>
                <a:lnTo>
                  <a:pt x="32" y="1987"/>
                </a:lnTo>
                <a:lnTo>
                  <a:pt x="56" y="2090"/>
                </a:lnTo>
                <a:lnTo>
                  <a:pt x="86" y="2191"/>
                </a:lnTo>
                <a:lnTo>
                  <a:pt x="122" y="2288"/>
                </a:lnTo>
                <a:lnTo>
                  <a:pt x="163" y="2383"/>
                </a:lnTo>
                <a:lnTo>
                  <a:pt x="211" y="2475"/>
                </a:lnTo>
                <a:lnTo>
                  <a:pt x="263" y="2562"/>
                </a:lnTo>
                <a:lnTo>
                  <a:pt x="322" y="2648"/>
                </a:lnTo>
                <a:lnTo>
                  <a:pt x="385" y="2728"/>
                </a:lnTo>
                <a:lnTo>
                  <a:pt x="453" y="2805"/>
                </a:lnTo>
                <a:lnTo>
                  <a:pt x="526" y="2877"/>
                </a:lnTo>
                <a:lnTo>
                  <a:pt x="602" y="2944"/>
                </a:lnTo>
                <a:lnTo>
                  <a:pt x="683" y="3008"/>
                </a:lnTo>
                <a:lnTo>
                  <a:pt x="767" y="3066"/>
                </a:lnTo>
                <a:lnTo>
                  <a:pt x="855" y="3119"/>
                </a:lnTo>
                <a:lnTo>
                  <a:pt x="947" y="3166"/>
                </a:lnTo>
                <a:lnTo>
                  <a:pt x="1042" y="3209"/>
                </a:lnTo>
                <a:lnTo>
                  <a:pt x="1140" y="3244"/>
                </a:lnTo>
                <a:lnTo>
                  <a:pt x="1240" y="3275"/>
                </a:lnTo>
                <a:lnTo>
                  <a:pt x="1342" y="3298"/>
                </a:lnTo>
                <a:lnTo>
                  <a:pt x="1448" y="3316"/>
                </a:lnTo>
                <a:lnTo>
                  <a:pt x="1556" y="3326"/>
                </a:lnTo>
                <a:lnTo>
                  <a:pt x="1665" y="3329"/>
                </a:lnTo>
                <a:lnTo>
                  <a:pt x="1762" y="3326"/>
                </a:lnTo>
                <a:lnTo>
                  <a:pt x="1856" y="3318"/>
                </a:lnTo>
                <a:lnTo>
                  <a:pt x="1950" y="3304"/>
                </a:lnTo>
                <a:lnTo>
                  <a:pt x="2041" y="3285"/>
                </a:lnTo>
                <a:lnTo>
                  <a:pt x="2131" y="3261"/>
                </a:lnTo>
                <a:lnTo>
                  <a:pt x="2190" y="3300"/>
                </a:lnTo>
                <a:lnTo>
                  <a:pt x="2253" y="3334"/>
                </a:lnTo>
                <a:lnTo>
                  <a:pt x="2318" y="3361"/>
                </a:lnTo>
                <a:lnTo>
                  <a:pt x="2385" y="3384"/>
                </a:lnTo>
                <a:lnTo>
                  <a:pt x="2456" y="3401"/>
                </a:lnTo>
                <a:lnTo>
                  <a:pt x="2529" y="3411"/>
                </a:lnTo>
                <a:lnTo>
                  <a:pt x="2604" y="3415"/>
                </a:lnTo>
                <a:lnTo>
                  <a:pt x="2674" y="3411"/>
                </a:lnTo>
                <a:lnTo>
                  <a:pt x="2745" y="3402"/>
                </a:lnTo>
                <a:lnTo>
                  <a:pt x="2812" y="3388"/>
                </a:lnTo>
                <a:lnTo>
                  <a:pt x="2878" y="3366"/>
                </a:lnTo>
                <a:lnTo>
                  <a:pt x="2941" y="3341"/>
                </a:lnTo>
                <a:lnTo>
                  <a:pt x="3001" y="3309"/>
                </a:lnTo>
                <a:lnTo>
                  <a:pt x="3058" y="3274"/>
                </a:lnTo>
                <a:lnTo>
                  <a:pt x="3113" y="3234"/>
                </a:lnTo>
                <a:lnTo>
                  <a:pt x="3114" y="3235"/>
                </a:lnTo>
                <a:lnTo>
                  <a:pt x="3121" y="3242"/>
                </a:lnTo>
                <a:lnTo>
                  <a:pt x="3130" y="3251"/>
                </a:lnTo>
                <a:lnTo>
                  <a:pt x="3144" y="3264"/>
                </a:lnTo>
                <a:lnTo>
                  <a:pt x="3160" y="3280"/>
                </a:lnTo>
                <a:lnTo>
                  <a:pt x="3178" y="3299"/>
                </a:lnTo>
                <a:lnTo>
                  <a:pt x="3199" y="3319"/>
                </a:lnTo>
                <a:lnTo>
                  <a:pt x="3221" y="3342"/>
                </a:lnTo>
                <a:lnTo>
                  <a:pt x="3246" y="3367"/>
                </a:lnTo>
                <a:lnTo>
                  <a:pt x="3273" y="3393"/>
                </a:lnTo>
                <a:lnTo>
                  <a:pt x="3300" y="3421"/>
                </a:lnTo>
                <a:lnTo>
                  <a:pt x="3327" y="3448"/>
                </a:lnTo>
                <a:lnTo>
                  <a:pt x="3356" y="3476"/>
                </a:lnTo>
                <a:lnTo>
                  <a:pt x="3383" y="3504"/>
                </a:lnTo>
                <a:lnTo>
                  <a:pt x="3412" y="3532"/>
                </a:lnTo>
                <a:lnTo>
                  <a:pt x="3439" y="3560"/>
                </a:lnTo>
                <a:lnTo>
                  <a:pt x="3465" y="3586"/>
                </a:lnTo>
                <a:lnTo>
                  <a:pt x="3490" y="3612"/>
                </a:lnTo>
                <a:lnTo>
                  <a:pt x="3514" y="3635"/>
                </a:lnTo>
                <a:lnTo>
                  <a:pt x="3536" y="3657"/>
                </a:lnTo>
                <a:lnTo>
                  <a:pt x="3556" y="3677"/>
                </a:lnTo>
                <a:lnTo>
                  <a:pt x="3573" y="3694"/>
                </a:lnTo>
                <a:lnTo>
                  <a:pt x="3587" y="3708"/>
                </a:lnTo>
                <a:lnTo>
                  <a:pt x="3598" y="3719"/>
                </a:lnTo>
                <a:lnTo>
                  <a:pt x="3606" y="3727"/>
                </a:lnTo>
                <a:lnTo>
                  <a:pt x="3610" y="3731"/>
                </a:lnTo>
                <a:lnTo>
                  <a:pt x="3627" y="3744"/>
                </a:lnTo>
                <a:lnTo>
                  <a:pt x="3647" y="3753"/>
                </a:lnTo>
                <a:lnTo>
                  <a:pt x="3670" y="3756"/>
                </a:lnTo>
                <a:lnTo>
                  <a:pt x="3693" y="3753"/>
                </a:lnTo>
                <a:lnTo>
                  <a:pt x="3712" y="3744"/>
                </a:lnTo>
                <a:lnTo>
                  <a:pt x="3731" y="3731"/>
                </a:lnTo>
                <a:lnTo>
                  <a:pt x="3743" y="3714"/>
                </a:lnTo>
                <a:lnTo>
                  <a:pt x="3752" y="3693"/>
                </a:lnTo>
                <a:lnTo>
                  <a:pt x="3756" y="3670"/>
                </a:lnTo>
                <a:lnTo>
                  <a:pt x="3752" y="3649"/>
                </a:lnTo>
                <a:lnTo>
                  <a:pt x="3744" y="3629"/>
                </a:lnTo>
                <a:lnTo>
                  <a:pt x="3732" y="3612"/>
                </a:lnTo>
                <a:lnTo>
                  <a:pt x="3727" y="3608"/>
                </a:lnTo>
                <a:lnTo>
                  <a:pt x="3719" y="3601"/>
                </a:lnTo>
                <a:lnTo>
                  <a:pt x="3709" y="3589"/>
                </a:lnTo>
                <a:lnTo>
                  <a:pt x="3694" y="3574"/>
                </a:lnTo>
                <a:lnTo>
                  <a:pt x="3677" y="3557"/>
                </a:lnTo>
                <a:lnTo>
                  <a:pt x="3658" y="3538"/>
                </a:lnTo>
                <a:lnTo>
                  <a:pt x="3636" y="3515"/>
                </a:lnTo>
                <a:lnTo>
                  <a:pt x="3612" y="3492"/>
                </a:lnTo>
                <a:lnTo>
                  <a:pt x="3586" y="3466"/>
                </a:lnTo>
                <a:lnTo>
                  <a:pt x="3560" y="3440"/>
                </a:lnTo>
                <a:lnTo>
                  <a:pt x="3532" y="3413"/>
                </a:lnTo>
                <a:lnTo>
                  <a:pt x="3504" y="3384"/>
                </a:lnTo>
                <a:lnTo>
                  <a:pt x="3477" y="3356"/>
                </a:lnTo>
                <a:lnTo>
                  <a:pt x="3448" y="3327"/>
                </a:lnTo>
                <a:lnTo>
                  <a:pt x="3420" y="3300"/>
                </a:lnTo>
                <a:lnTo>
                  <a:pt x="3393" y="3272"/>
                </a:lnTo>
                <a:lnTo>
                  <a:pt x="3367" y="3246"/>
                </a:lnTo>
                <a:lnTo>
                  <a:pt x="3342" y="3221"/>
                </a:lnTo>
                <a:lnTo>
                  <a:pt x="3319" y="3198"/>
                </a:lnTo>
                <a:lnTo>
                  <a:pt x="3298" y="3178"/>
                </a:lnTo>
                <a:lnTo>
                  <a:pt x="3279" y="3158"/>
                </a:lnTo>
                <a:lnTo>
                  <a:pt x="3264" y="3142"/>
                </a:lnTo>
                <a:lnTo>
                  <a:pt x="3251" y="3130"/>
                </a:lnTo>
                <a:lnTo>
                  <a:pt x="3241" y="3120"/>
                </a:lnTo>
                <a:lnTo>
                  <a:pt x="3235" y="3114"/>
                </a:lnTo>
                <a:lnTo>
                  <a:pt x="3233" y="3112"/>
                </a:lnTo>
                <a:lnTo>
                  <a:pt x="3273" y="3058"/>
                </a:lnTo>
                <a:lnTo>
                  <a:pt x="3309" y="3001"/>
                </a:lnTo>
                <a:lnTo>
                  <a:pt x="3340" y="2941"/>
                </a:lnTo>
                <a:lnTo>
                  <a:pt x="3366" y="2878"/>
                </a:lnTo>
                <a:lnTo>
                  <a:pt x="3387" y="2812"/>
                </a:lnTo>
                <a:lnTo>
                  <a:pt x="3401" y="2745"/>
                </a:lnTo>
                <a:lnTo>
                  <a:pt x="3410" y="2675"/>
                </a:lnTo>
                <a:lnTo>
                  <a:pt x="3414" y="2603"/>
                </a:lnTo>
                <a:lnTo>
                  <a:pt x="3410" y="2529"/>
                </a:lnTo>
                <a:lnTo>
                  <a:pt x="3400" y="2456"/>
                </a:lnTo>
                <a:lnTo>
                  <a:pt x="3384" y="2386"/>
                </a:lnTo>
                <a:lnTo>
                  <a:pt x="3361" y="2317"/>
                </a:lnTo>
                <a:lnTo>
                  <a:pt x="3333" y="2252"/>
                </a:lnTo>
                <a:lnTo>
                  <a:pt x="3299" y="2191"/>
                </a:lnTo>
                <a:lnTo>
                  <a:pt x="3260" y="2131"/>
                </a:lnTo>
                <a:lnTo>
                  <a:pt x="3284" y="2041"/>
                </a:lnTo>
                <a:lnTo>
                  <a:pt x="3303" y="1950"/>
                </a:lnTo>
                <a:lnTo>
                  <a:pt x="3317" y="1857"/>
                </a:lnTo>
                <a:lnTo>
                  <a:pt x="3326" y="1761"/>
                </a:lnTo>
                <a:lnTo>
                  <a:pt x="3328" y="1664"/>
                </a:lnTo>
                <a:lnTo>
                  <a:pt x="3325" y="1556"/>
                </a:lnTo>
                <a:lnTo>
                  <a:pt x="3315" y="1448"/>
                </a:lnTo>
                <a:lnTo>
                  <a:pt x="3298" y="1343"/>
                </a:lnTo>
                <a:lnTo>
                  <a:pt x="3274" y="1239"/>
                </a:lnTo>
                <a:lnTo>
                  <a:pt x="3244" y="1139"/>
                </a:lnTo>
                <a:lnTo>
                  <a:pt x="3208" y="1041"/>
                </a:lnTo>
                <a:lnTo>
                  <a:pt x="3166" y="946"/>
                </a:lnTo>
                <a:lnTo>
                  <a:pt x="3119" y="855"/>
                </a:lnTo>
                <a:lnTo>
                  <a:pt x="3065" y="767"/>
                </a:lnTo>
                <a:lnTo>
                  <a:pt x="3007" y="682"/>
                </a:lnTo>
                <a:lnTo>
                  <a:pt x="2944" y="602"/>
                </a:lnTo>
                <a:lnTo>
                  <a:pt x="2876" y="524"/>
                </a:lnTo>
                <a:lnTo>
                  <a:pt x="2804" y="453"/>
                </a:lnTo>
                <a:lnTo>
                  <a:pt x="2728" y="384"/>
                </a:lnTo>
                <a:lnTo>
                  <a:pt x="2647" y="321"/>
                </a:lnTo>
                <a:lnTo>
                  <a:pt x="2563" y="263"/>
                </a:lnTo>
                <a:lnTo>
                  <a:pt x="2474" y="211"/>
                </a:lnTo>
                <a:lnTo>
                  <a:pt x="2383" y="163"/>
                </a:lnTo>
                <a:lnTo>
                  <a:pt x="2288" y="121"/>
                </a:lnTo>
                <a:lnTo>
                  <a:pt x="2190" y="85"/>
                </a:lnTo>
                <a:lnTo>
                  <a:pt x="2090" y="55"/>
                </a:lnTo>
                <a:lnTo>
                  <a:pt x="1986" y="32"/>
                </a:lnTo>
                <a:lnTo>
                  <a:pt x="1881" y="14"/>
                </a:lnTo>
                <a:lnTo>
                  <a:pt x="1774" y="3"/>
                </a:lnTo>
                <a:lnTo>
                  <a:pt x="1665" y="0"/>
                </a:lnTo>
                <a:close/>
                <a:moveTo>
                  <a:pt x="1750" y="181"/>
                </a:moveTo>
                <a:lnTo>
                  <a:pt x="1804" y="197"/>
                </a:lnTo>
                <a:lnTo>
                  <a:pt x="1857" y="221"/>
                </a:lnTo>
                <a:lnTo>
                  <a:pt x="1910" y="252"/>
                </a:lnTo>
                <a:lnTo>
                  <a:pt x="1961" y="291"/>
                </a:lnTo>
                <a:lnTo>
                  <a:pt x="2011" y="336"/>
                </a:lnTo>
                <a:lnTo>
                  <a:pt x="2060" y="390"/>
                </a:lnTo>
                <a:lnTo>
                  <a:pt x="2107" y="449"/>
                </a:lnTo>
                <a:lnTo>
                  <a:pt x="2151" y="516"/>
                </a:lnTo>
                <a:lnTo>
                  <a:pt x="2194" y="589"/>
                </a:lnTo>
                <a:lnTo>
                  <a:pt x="2227" y="654"/>
                </a:lnTo>
                <a:lnTo>
                  <a:pt x="2257" y="722"/>
                </a:lnTo>
                <a:lnTo>
                  <a:pt x="2286" y="793"/>
                </a:lnTo>
                <a:lnTo>
                  <a:pt x="2184" y="773"/>
                </a:lnTo>
                <a:lnTo>
                  <a:pt x="2080" y="756"/>
                </a:lnTo>
                <a:lnTo>
                  <a:pt x="1973" y="743"/>
                </a:lnTo>
                <a:lnTo>
                  <a:pt x="1862" y="734"/>
                </a:lnTo>
                <a:lnTo>
                  <a:pt x="1750" y="728"/>
                </a:lnTo>
                <a:lnTo>
                  <a:pt x="1750" y="181"/>
                </a:lnTo>
                <a:close/>
                <a:moveTo>
                  <a:pt x="1579" y="182"/>
                </a:moveTo>
                <a:lnTo>
                  <a:pt x="1579" y="728"/>
                </a:lnTo>
                <a:lnTo>
                  <a:pt x="1468" y="734"/>
                </a:lnTo>
                <a:lnTo>
                  <a:pt x="1358" y="743"/>
                </a:lnTo>
                <a:lnTo>
                  <a:pt x="1251" y="756"/>
                </a:lnTo>
                <a:lnTo>
                  <a:pt x="1148" y="773"/>
                </a:lnTo>
                <a:lnTo>
                  <a:pt x="1046" y="793"/>
                </a:lnTo>
                <a:lnTo>
                  <a:pt x="1075" y="722"/>
                </a:lnTo>
                <a:lnTo>
                  <a:pt x="1105" y="654"/>
                </a:lnTo>
                <a:lnTo>
                  <a:pt x="1139" y="589"/>
                </a:lnTo>
                <a:lnTo>
                  <a:pt x="1181" y="516"/>
                </a:lnTo>
                <a:lnTo>
                  <a:pt x="1225" y="450"/>
                </a:lnTo>
                <a:lnTo>
                  <a:pt x="1272" y="391"/>
                </a:lnTo>
                <a:lnTo>
                  <a:pt x="1320" y="339"/>
                </a:lnTo>
                <a:lnTo>
                  <a:pt x="1370" y="293"/>
                </a:lnTo>
                <a:lnTo>
                  <a:pt x="1420" y="254"/>
                </a:lnTo>
                <a:lnTo>
                  <a:pt x="1472" y="222"/>
                </a:lnTo>
                <a:lnTo>
                  <a:pt x="1526" y="199"/>
                </a:lnTo>
                <a:lnTo>
                  <a:pt x="1579" y="182"/>
                </a:lnTo>
                <a:close/>
                <a:moveTo>
                  <a:pt x="1159" y="259"/>
                </a:moveTo>
                <a:lnTo>
                  <a:pt x="1112" y="315"/>
                </a:lnTo>
                <a:lnTo>
                  <a:pt x="1068" y="375"/>
                </a:lnTo>
                <a:lnTo>
                  <a:pt x="1027" y="440"/>
                </a:lnTo>
                <a:lnTo>
                  <a:pt x="987" y="508"/>
                </a:lnTo>
                <a:lnTo>
                  <a:pt x="948" y="587"/>
                </a:lnTo>
                <a:lnTo>
                  <a:pt x="912" y="669"/>
                </a:lnTo>
                <a:lnTo>
                  <a:pt x="878" y="757"/>
                </a:lnTo>
                <a:lnTo>
                  <a:pt x="847" y="847"/>
                </a:lnTo>
                <a:lnTo>
                  <a:pt x="757" y="878"/>
                </a:lnTo>
                <a:lnTo>
                  <a:pt x="670" y="911"/>
                </a:lnTo>
                <a:lnTo>
                  <a:pt x="587" y="947"/>
                </a:lnTo>
                <a:lnTo>
                  <a:pt x="508" y="987"/>
                </a:lnTo>
                <a:lnTo>
                  <a:pt x="440" y="1026"/>
                </a:lnTo>
                <a:lnTo>
                  <a:pt x="376" y="1068"/>
                </a:lnTo>
                <a:lnTo>
                  <a:pt x="316" y="1112"/>
                </a:lnTo>
                <a:lnTo>
                  <a:pt x="259" y="1159"/>
                </a:lnTo>
                <a:lnTo>
                  <a:pt x="294" y="1071"/>
                </a:lnTo>
                <a:lnTo>
                  <a:pt x="334" y="986"/>
                </a:lnTo>
                <a:lnTo>
                  <a:pt x="380" y="903"/>
                </a:lnTo>
                <a:lnTo>
                  <a:pt x="430" y="824"/>
                </a:lnTo>
                <a:lnTo>
                  <a:pt x="486" y="749"/>
                </a:lnTo>
                <a:lnTo>
                  <a:pt x="545" y="677"/>
                </a:lnTo>
                <a:lnTo>
                  <a:pt x="609" y="609"/>
                </a:lnTo>
                <a:lnTo>
                  <a:pt x="677" y="545"/>
                </a:lnTo>
                <a:lnTo>
                  <a:pt x="749" y="484"/>
                </a:lnTo>
                <a:lnTo>
                  <a:pt x="824" y="430"/>
                </a:lnTo>
                <a:lnTo>
                  <a:pt x="904" y="380"/>
                </a:lnTo>
                <a:lnTo>
                  <a:pt x="986" y="334"/>
                </a:lnTo>
                <a:lnTo>
                  <a:pt x="1071" y="294"/>
                </a:lnTo>
                <a:lnTo>
                  <a:pt x="1159" y="259"/>
                </a:lnTo>
                <a:close/>
                <a:moveTo>
                  <a:pt x="2174" y="260"/>
                </a:moveTo>
                <a:lnTo>
                  <a:pt x="2262" y="295"/>
                </a:lnTo>
                <a:lnTo>
                  <a:pt x="2346" y="335"/>
                </a:lnTo>
                <a:lnTo>
                  <a:pt x="2428" y="381"/>
                </a:lnTo>
                <a:lnTo>
                  <a:pt x="2507" y="431"/>
                </a:lnTo>
                <a:lnTo>
                  <a:pt x="2581" y="486"/>
                </a:lnTo>
                <a:lnTo>
                  <a:pt x="2653" y="545"/>
                </a:lnTo>
                <a:lnTo>
                  <a:pt x="2720" y="609"/>
                </a:lnTo>
                <a:lnTo>
                  <a:pt x="2784" y="676"/>
                </a:lnTo>
                <a:lnTo>
                  <a:pt x="2843" y="748"/>
                </a:lnTo>
                <a:lnTo>
                  <a:pt x="2898" y="823"/>
                </a:lnTo>
                <a:lnTo>
                  <a:pt x="2948" y="900"/>
                </a:lnTo>
                <a:lnTo>
                  <a:pt x="2993" y="983"/>
                </a:lnTo>
                <a:lnTo>
                  <a:pt x="3033" y="1068"/>
                </a:lnTo>
                <a:lnTo>
                  <a:pt x="3069" y="1155"/>
                </a:lnTo>
                <a:lnTo>
                  <a:pt x="3013" y="1110"/>
                </a:lnTo>
                <a:lnTo>
                  <a:pt x="2954" y="1067"/>
                </a:lnTo>
                <a:lnTo>
                  <a:pt x="2891" y="1026"/>
                </a:lnTo>
                <a:lnTo>
                  <a:pt x="2824" y="987"/>
                </a:lnTo>
                <a:lnTo>
                  <a:pt x="2745" y="947"/>
                </a:lnTo>
                <a:lnTo>
                  <a:pt x="2662" y="911"/>
                </a:lnTo>
                <a:lnTo>
                  <a:pt x="2575" y="878"/>
                </a:lnTo>
                <a:lnTo>
                  <a:pt x="2484" y="847"/>
                </a:lnTo>
                <a:lnTo>
                  <a:pt x="2455" y="757"/>
                </a:lnTo>
                <a:lnTo>
                  <a:pt x="2420" y="669"/>
                </a:lnTo>
                <a:lnTo>
                  <a:pt x="2384" y="587"/>
                </a:lnTo>
                <a:lnTo>
                  <a:pt x="2345" y="508"/>
                </a:lnTo>
                <a:lnTo>
                  <a:pt x="2305" y="440"/>
                </a:lnTo>
                <a:lnTo>
                  <a:pt x="2264" y="376"/>
                </a:lnTo>
                <a:lnTo>
                  <a:pt x="2220" y="316"/>
                </a:lnTo>
                <a:lnTo>
                  <a:pt x="2174" y="260"/>
                </a:lnTo>
                <a:close/>
                <a:moveTo>
                  <a:pt x="1579" y="899"/>
                </a:moveTo>
                <a:lnTo>
                  <a:pt x="1579" y="1580"/>
                </a:lnTo>
                <a:lnTo>
                  <a:pt x="899" y="1580"/>
                </a:lnTo>
                <a:lnTo>
                  <a:pt x="905" y="1474"/>
                </a:lnTo>
                <a:lnTo>
                  <a:pt x="914" y="1370"/>
                </a:lnTo>
                <a:lnTo>
                  <a:pt x="927" y="1269"/>
                </a:lnTo>
                <a:lnTo>
                  <a:pt x="944" y="1171"/>
                </a:lnTo>
                <a:lnTo>
                  <a:pt x="963" y="1075"/>
                </a:lnTo>
                <a:lnTo>
                  <a:pt x="986" y="984"/>
                </a:lnTo>
                <a:lnTo>
                  <a:pt x="1077" y="961"/>
                </a:lnTo>
                <a:lnTo>
                  <a:pt x="1173" y="941"/>
                </a:lnTo>
                <a:lnTo>
                  <a:pt x="1271" y="926"/>
                </a:lnTo>
                <a:lnTo>
                  <a:pt x="1371" y="913"/>
                </a:lnTo>
                <a:lnTo>
                  <a:pt x="1474" y="904"/>
                </a:lnTo>
                <a:lnTo>
                  <a:pt x="1579" y="899"/>
                </a:lnTo>
                <a:close/>
                <a:moveTo>
                  <a:pt x="1750" y="899"/>
                </a:moveTo>
                <a:lnTo>
                  <a:pt x="1856" y="904"/>
                </a:lnTo>
                <a:lnTo>
                  <a:pt x="1960" y="914"/>
                </a:lnTo>
                <a:lnTo>
                  <a:pt x="2060" y="927"/>
                </a:lnTo>
                <a:lnTo>
                  <a:pt x="2158" y="943"/>
                </a:lnTo>
                <a:lnTo>
                  <a:pt x="2254" y="963"/>
                </a:lnTo>
                <a:lnTo>
                  <a:pt x="2346" y="986"/>
                </a:lnTo>
                <a:lnTo>
                  <a:pt x="2372" y="1097"/>
                </a:lnTo>
                <a:lnTo>
                  <a:pt x="2395" y="1210"/>
                </a:lnTo>
                <a:lnTo>
                  <a:pt x="2414" y="1330"/>
                </a:lnTo>
                <a:lnTo>
                  <a:pt x="2426" y="1453"/>
                </a:lnTo>
                <a:lnTo>
                  <a:pt x="2433" y="1580"/>
                </a:lnTo>
                <a:lnTo>
                  <a:pt x="1750" y="1580"/>
                </a:lnTo>
                <a:lnTo>
                  <a:pt x="1750" y="899"/>
                </a:lnTo>
                <a:close/>
                <a:moveTo>
                  <a:pt x="794" y="1044"/>
                </a:moveTo>
                <a:lnTo>
                  <a:pt x="774" y="1147"/>
                </a:lnTo>
                <a:lnTo>
                  <a:pt x="757" y="1250"/>
                </a:lnTo>
                <a:lnTo>
                  <a:pt x="743" y="1358"/>
                </a:lnTo>
                <a:lnTo>
                  <a:pt x="734" y="1467"/>
                </a:lnTo>
                <a:lnTo>
                  <a:pt x="728" y="1580"/>
                </a:lnTo>
                <a:lnTo>
                  <a:pt x="184" y="1580"/>
                </a:lnTo>
                <a:lnTo>
                  <a:pt x="200" y="1525"/>
                </a:lnTo>
                <a:lnTo>
                  <a:pt x="224" y="1473"/>
                </a:lnTo>
                <a:lnTo>
                  <a:pt x="254" y="1420"/>
                </a:lnTo>
                <a:lnTo>
                  <a:pt x="293" y="1369"/>
                </a:lnTo>
                <a:lnTo>
                  <a:pt x="339" y="1319"/>
                </a:lnTo>
                <a:lnTo>
                  <a:pt x="391" y="1270"/>
                </a:lnTo>
                <a:lnTo>
                  <a:pt x="450" y="1224"/>
                </a:lnTo>
                <a:lnTo>
                  <a:pt x="518" y="1179"/>
                </a:lnTo>
                <a:lnTo>
                  <a:pt x="590" y="1136"/>
                </a:lnTo>
                <a:lnTo>
                  <a:pt x="654" y="1103"/>
                </a:lnTo>
                <a:lnTo>
                  <a:pt x="723" y="1073"/>
                </a:lnTo>
                <a:lnTo>
                  <a:pt x="794" y="1044"/>
                </a:lnTo>
                <a:close/>
                <a:moveTo>
                  <a:pt x="2538" y="1046"/>
                </a:moveTo>
                <a:lnTo>
                  <a:pt x="2609" y="1075"/>
                </a:lnTo>
                <a:lnTo>
                  <a:pt x="2678" y="1106"/>
                </a:lnTo>
                <a:lnTo>
                  <a:pt x="2742" y="1138"/>
                </a:lnTo>
                <a:lnTo>
                  <a:pt x="2815" y="1180"/>
                </a:lnTo>
                <a:lnTo>
                  <a:pt x="2882" y="1225"/>
                </a:lnTo>
                <a:lnTo>
                  <a:pt x="2941" y="1271"/>
                </a:lnTo>
                <a:lnTo>
                  <a:pt x="2993" y="1320"/>
                </a:lnTo>
                <a:lnTo>
                  <a:pt x="3039" y="1369"/>
                </a:lnTo>
                <a:lnTo>
                  <a:pt x="3078" y="1420"/>
                </a:lnTo>
                <a:lnTo>
                  <a:pt x="3109" y="1473"/>
                </a:lnTo>
                <a:lnTo>
                  <a:pt x="3132" y="1525"/>
                </a:lnTo>
                <a:lnTo>
                  <a:pt x="3148" y="1580"/>
                </a:lnTo>
                <a:lnTo>
                  <a:pt x="2604" y="1580"/>
                </a:lnTo>
                <a:lnTo>
                  <a:pt x="2598" y="1468"/>
                </a:lnTo>
                <a:lnTo>
                  <a:pt x="2589" y="1359"/>
                </a:lnTo>
                <a:lnTo>
                  <a:pt x="2575" y="1252"/>
                </a:lnTo>
                <a:lnTo>
                  <a:pt x="2558" y="1148"/>
                </a:lnTo>
                <a:lnTo>
                  <a:pt x="2538" y="1046"/>
                </a:lnTo>
                <a:close/>
                <a:moveTo>
                  <a:pt x="183" y="1750"/>
                </a:moveTo>
                <a:lnTo>
                  <a:pt x="728" y="1750"/>
                </a:lnTo>
                <a:lnTo>
                  <a:pt x="734" y="1862"/>
                </a:lnTo>
                <a:lnTo>
                  <a:pt x="743" y="1972"/>
                </a:lnTo>
                <a:lnTo>
                  <a:pt x="757" y="2079"/>
                </a:lnTo>
                <a:lnTo>
                  <a:pt x="774" y="2184"/>
                </a:lnTo>
                <a:lnTo>
                  <a:pt x="794" y="2286"/>
                </a:lnTo>
                <a:lnTo>
                  <a:pt x="723" y="2258"/>
                </a:lnTo>
                <a:lnTo>
                  <a:pt x="654" y="2227"/>
                </a:lnTo>
                <a:lnTo>
                  <a:pt x="590" y="2194"/>
                </a:lnTo>
                <a:lnTo>
                  <a:pt x="516" y="2152"/>
                </a:lnTo>
                <a:lnTo>
                  <a:pt x="450" y="2106"/>
                </a:lnTo>
                <a:lnTo>
                  <a:pt x="390" y="2060"/>
                </a:lnTo>
                <a:lnTo>
                  <a:pt x="338" y="2012"/>
                </a:lnTo>
                <a:lnTo>
                  <a:pt x="291" y="1962"/>
                </a:lnTo>
                <a:lnTo>
                  <a:pt x="253" y="1910"/>
                </a:lnTo>
                <a:lnTo>
                  <a:pt x="221" y="1858"/>
                </a:lnTo>
                <a:lnTo>
                  <a:pt x="199" y="1804"/>
                </a:lnTo>
                <a:lnTo>
                  <a:pt x="183" y="1750"/>
                </a:lnTo>
                <a:close/>
                <a:moveTo>
                  <a:pt x="899" y="1750"/>
                </a:moveTo>
                <a:lnTo>
                  <a:pt x="1579" y="1750"/>
                </a:lnTo>
                <a:lnTo>
                  <a:pt x="1579" y="2432"/>
                </a:lnTo>
                <a:lnTo>
                  <a:pt x="1453" y="2426"/>
                </a:lnTo>
                <a:lnTo>
                  <a:pt x="1330" y="2413"/>
                </a:lnTo>
                <a:lnTo>
                  <a:pt x="1211" y="2396"/>
                </a:lnTo>
                <a:lnTo>
                  <a:pt x="1096" y="2373"/>
                </a:lnTo>
                <a:lnTo>
                  <a:pt x="986" y="2346"/>
                </a:lnTo>
                <a:lnTo>
                  <a:pt x="963" y="2255"/>
                </a:lnTo>
                <a:lnTo>
                  <a:pt x="944" y="2159"/>
                </a:lnTo>
                <a:lnTo>
                  <a:pt x="927" y="2061"/>
                </a:lnTo>
                <a:lnTo>
                  <a:pt x="914" y="1959"/>
                </a:lnTo>
                <a:lnTo>
                  <a:pt x="905" y="1856"/>
                </a:lnTo>
                <a:lnTo>
                  <a:pt x="899" y="1750"/>
                </a:lnTo>
                <a:close/>
                <a:moveTo>
                  <a:pt x="1750" y="1750"/>
                </a:moveTo>
                <a:lnTo>
                  <a:pt x="2433" y="1750"/>
                </a:lnTo>
                <a:lnTo>
                  <a:pt x="2429" y="1811"/>
                </a:lnTo>
                <a:lnTo>
                  <a:pt x="2360" y="1831"/>
                </a:lnTo>
                <a:lnTo>
                  <a:pt x="2293" y="1854"/>
                </a:lnTo>
                <a:lnTo>
                  <a:pt x="2229" y="1885"/>
                </a:lnTo>
                <a:lnTo>
                  <a:pt x="2167" y="1921"/>
                </a:lnTo>
                <a:lnTo>
                  <a:pt x="2110" y="1960"/>
                </a:lnTo>
                <a:lnTo>
                  <a:pt x="2057" y="2006"/>
                </a:lnTo>
                <a:lnTo>
                  <a:pt x="2007" y="2055"/>
                </a:lnTo>
                <a:lnTo>
                  <a:pt x="1961" y="2110"/>
                </a:lnTo>
                <a:lnTo>
                  <a:pt x="1920" y="2167"/>
                </a:lnTo>
                <a:lnTo>
                  <a:pt x="1885" y="2228"/>
                </a:lnTo>
                <a:lnTo>
                  <a:pt x="1855" y="2292"/>
                </a:lnTo>
                <a:lnTo>
                  <a:pt x="1830" y="2359"/>
                </a:lnTo>
                <a:lnTo>
                  <a:pt x="1811" y="2429"/>
                </a:lnTo>
                <a:lnTo>
                  <a:pt x="1781" y="2431"/>
                </a:lnTo>
                <a:lnTo>
                  <a:pt x="1750" y="2432"/>
                </a:lnTo>
                <a:lnTo>
                  <a:pt x="1750" y="1750"/>
                </a:lnTo>
                <a:close/>
                <a:moveTo>
                  <a:pt x="2604" y="1750"/>
                </a:moveTo>
                <a:lnTo>
                  <a:pt x="3150" y="1750"/>
                </a:lnTo>
                <a:lnTo>
                  <a:pt x="3136" y="1798"/>
                </a:lnTo>
                <a:lnTo>
                  <a:pt x="3117" y="1843"/>
                </a:lnTo>
                <a:lnTo>
                  <a:pt x="3091" y="1889"/>
                </a:lnTo>
                <a:lnTo>
                  <a:pt x="3061" y="1934"/>
                </a:lnTo>
                <a:lnTo>
                  <a:pt x="3004" y="1898"/>
                </a:lnTo>
                <a:lnTo>
                  <a:pt x="2942" y="1867"/>
                </a:lnTo>
                <a:lnTo>
                  <a:pt x="2880" y="1841"/>
                </a:lnTo>
                <a:lnTo>
                  <a:pt x="2813" y="1820"/>
                </a:lnTo>
                <a:lnTo>
                  <a:pt x="2745" y="1805"/>
                </a:lnTo>
                <a:lnTo>
                  <a:pt x="2676" y="1796"/>
                </a:lnTo>
                <a:lnTo>
                  <a:pt x="2604" y="1793"/>
                </a:lnTo>
                <a:lnTo>
                  <a:pt x="2600" y="1793"/>
                </a:lnTo>
                <a:lnTo>
                  <a:pt x="2602" y="1771"/>
                </a:lnTo>
                <a:lnTo>
                  <a:pt x="2604" y="1750"/>
                </a:lnTo>
                <a:close/>
                <a:moveTo>
                  <a:pt x="2604" y="1964"/>
                </a:moveTo>
                <a:lnTo>
                  <a:pt x="2669" y="1966"/>
                </a:lnTo>
                <a:lnTo>
                  <a:pt x="2733" y="1976"/>
                </a:lnTo>
                <a:lnTo>
                  <a:pt x="2794" y="1992"/>
                </a:lnTo>
                <a:lnTo>
                  <a:pt x="2853" y="2014"/>
                </a:lnTo>
                <a:lnTo>
                  <a:pt x="2909" y="2040"/>
                </a:lnTo>
                <a:lnTo>
                  <a:pt x="2962" y="2072"/>
                </a:lnTo>
                <a:lnTo>
                  <a:pt x="3011" y="2110"/>
                </a:lnTo>
                <a:lnTo>
                  <a:pt x="3056" y="2151"/>
                </a:lnTo>
                <a:lnTo>
                  <a:pt x="3097" y="2196"/>
                </a:lnTo>
                <a:lnTo>
                  <a:pt x="3135" y="2245"/>
                </a:lnTo>
                <a:lnTo>
                  <a:pt x="3167" y="2298"/>
                </a:lnTo>
                <a:lnTo>
                  <a:pt x="3193" y="2354"/>
                </a:lnTo>
                <a:lnTo>
                  <a:pt x="3215" y="2413"/>
                </a:lnTo>
                <a:lnTo>
                  <a:pt x="3230" y="2475"/>
                </a:lnTo>
                <a:lnTo>
                  <a:pt x="3240" y="2538"/>
                </a:lnTo>
                <a:lnTo>
                  <a:pt x="3243" y="2603"/>
                </a:lnTo>
                <a:lnTo>
                  <a:pt x="3240" y="2669"/>
                </a:lnTo>
                <a:lnTo>
                  <a:pt x="3230" y="2733"/>
                </a:lnTo>
                <a:lnTo>
                  <a:pt x="3215" y="2795"/>
                </a:lnTo>
                <a:lnTo>
                  <a:pt x="3193" y="2853"/>
                </a:lnTo>
                <a:lnTo>
                  <a:pt x="3167" y="2909"/>
                </a:lnTo>
                <a:lnTo>
                  <a:pt x="3135" y="2962"/>
                </a:lnTo>
                <a:lnTo>
                  <a:pt x="3097" y="3011"/>
                </a:lnTo>
                <a:lnTo>
                  <a:pt x="3056" y="3057"/>
                </a:lnTo>
                <a:lnTo>
                  <a:pt x="3011" y="3098"/>
                </a:lnTo>
                <a:lnTo>
                  <a:pt x="2962" y="3135"/>
                </a:lnTo>
                <a:lnTo>
                  <a:pt x="2909" y="3166"/>
                </a:lnTo>
                <a:lnTo>
                  <a:pt x="2853" y="3194"/>
                </a:lnTo>
                <a:lnTo>
                  <a:pt x="2794" y="3215"/>
                </a:lnTo>
                <a:lnTo>
                  <a:pt x="2733" y="3231"/>
                </a:lnTo>
                <a:lnTo>
                  <a:pt x="2669" y="3241"/>
                </a:lnTo>
                <a:lnTo>
                  <a:pt x="2604" y="3244"/>
                </a:lnTo>
                <a:lnTo>
                  <a:pt x="2538" y="3241"/>
                </a:lnTo>
                <a:lnTo>
                  <a:pt x="2474" y="3231"/>
                </a:lnTo>
                <a:lnTo>
                  <a:pt x="2412" y="3215"/>
                </a:lnTo>
                <a:lnTo>
                  <a:pt x="2354" y="3194"/>
                </a:lnTo>
                <a:lnTo>
                  <a:pt x="2297" y="3166"/>
                </a:lnTo>
                <a:lnTo>
                  <a:pt x="2245" y="3135"/>
                </a:lnTo>
                <a:lnTo>
                  <a:pt x="2196" y="3098"/>
                </a:lnTo>
                <a:lnTo>
                  <a:pt x="2150" y="3057"/>
                </a:lnTo>
                <a:lnTo>
                  <a:pt x="2109" y="3011"/>
                </a:lnTo>
                <a:lnTo>
                  <a:pt x="2073" y="2962"/>
                </a:lnTo>
                <a:lnTo>
                  <a:pt x="2041" y="2909"/>
                </a:lnTo>
                <a:lnTo>
                  <a:pt x="2014" y="2853"/>
                </a:lnTo>
                <a:lnTo>
                  <a:pt x="1992" y="2795"/>
                </a:lnTo>
                <a:lnTo>
                  <a:pt x="1976" y="2733"/>
                </a:lnTo>
                <a:lnTo>
                  <a:pt x="1967" y="2669"/>
                </a:lnTo>
                <a:lnTo>
                  <a:pt x="1963" y="2603"/>
                </a:lnTo>
                <a:lnTo>
                  <a:pt x="1967" y="2538"/>
                </a:lnTo>
                <a:lnTo>
                  <a:pt x="1976" y="2475"/>
                </a:lnTo>
                <a:lnTo>
                  <a:pt x="1992" y="2413"/>
                </a:lnTo>
                <a:lnTo>
                  <a:pt x="2014" y="2354"/>
                </a:lnTo>
                <a:lnTo>
                  <a:pt x="2041" y="2298"/>
                </a:lnTo>
                <a:lnTo>
                  <a:pt x="2073" y="2245"/>
                </a:lnTo>
                <a:lnTo>
                  <a:pt x="2109" y="2196"/>
                </a:lnTo>
                <a:lnTo>
                  <a:pt x="2150" y="2151"/>
                </a:lnTo>
                <a:lnTo>
                  <a:pt x="2196" y="2110"/>
                </a:lnTo>
                <a:lnTo>
                  <a:pt x="2245" y="2072"/>
                </a:lnTo>
                <a:lnTo>
                  <a:pt x="2297" y="2040"/>
                </a:lnTo>
                <a:lnTo>
                  <a:pt x="2354" y="2014"/>
                </a:lnTo>
                <a:lnTo>
                  <a:pt x="2412" y="1992"/>
                </a:lnTo>
                <a:lnTo>
                  <a:pt x="2474" y="1976"/>
                </a:lnTo>
                <a:lnTo>
                  <a:pt x="2538" y="1966"/>
                </a:lnTo>
                <a:lnTo>
                  <a:pt x="2604" y="1964"/>
                </a:lnTo>
                <a:close/>
                <a:moveTo>
                  <a:pt x="259" y="2173"/>
                </a:moveTo>
                <a:lnTo>
                  <a:pt x="316" y="2219"/>
                </a:lnTo>
                <a:lnTo>
                  <a:pt x="376" y="2263"/>
                </a:lnTo>
                <a:lnTo>
                  <a:pt x="440" y="2305"/>
                </a:lnTo>
                <a:lnTo>
                  <a:pt x="508" y="2343"/>
                </a:lnTo>
                <a:lnTo>
                  <a:pt x="587" y="2383"/>
                </a:lnTo>
                <a:lnTo>
                  <a:pt x="670" y="2420"/>
                </a:lnTo>
                <a:lnTo>
                  <a:pt x="757" y="2454"/>
                </a:lnTo>
                <a:lnTo>
                  <a:pt x="847" y="2485"/>
                </a:lnTo>
                <a:lnTo>
                  <a:pt x="878" y="2576"/>
                </a:lnTo>
                <a:lnTo>
                  <a:pt x="912" y="2663"/>
                </a:lnTo>
                <a:lnTo>
                  <a:pt x="948" y="2745"/>
                </a:lnTo>
                <a:lnTo>
                  <a:pt x="987" y="2823"/>
                </a:lnTo>
                <a:lnTo>
                  <a:pt x="1026" y="2892"/>
                </a:lnTo>
                <a:lnTo>
                  <a:pt x="1067" y="2956"/>
                </a:lnTo>
                <a:lnTo>
                  <a:pt x="1111" y="3015"/>
                </a:lnTo>
                <a:lnTo>
                  <a:pt x="1157" y="3071"/>
                </a:lnTo>
                <a:lnTo>
                  <a:pt x="1069" y="3035"/>
                </a:lnTo>
                <a:lnTo>
                  <a:pt x="984" y="2995"/>
                </a:lnTo>
                <a:lnTo>
                  <a:pt x="902" y="2950"/>
                </a:lnTo>
                <a:lnTo>
                  <a:pt x="823" y="2900"/>
                </a:lnTo>
                <a:lnTo>
                  <a:pt x="748" y="2845"/>
                </a:lnTo>
                <a:lnTo>
                  <a:pt x="676" y="2786"/>
                </a:lnTo>
                <a:lnTo>
                  <a:pt x="609" y="2722"/>
                </a:lnTo>
                <a:lnTo>
                  <a:pt x="545" y="2654"/>
                </a:lnTo>
                <a:lnTo>
                  <a:pt x="485" y="2582"/>
                </a:lnTo>
                <a:lnTo>
                  <a:pt x="430" y="2506"/>
                </a:lnTo>
                <a:lnTo>
                  <a:pt x="380" y="2428"/>
                </a:lnTo>
                <a:lnTo>
                  <a:pt x="334" y="2346"/>
                </a:lnTo>
                <a:lnTo>
                  <a:pt x="294" y="2260"/>
                </a:lnTo>
                <a:lnTo>
                  <a:pt x="259" y="2173"/>
                </a:lnTo>
                <a:close/>
                <a:moveTo>
                  <a:pt x="1046" y="2538"/>
                </a:moveTo>
                <a:lnTo>
                  <a:pt x="1148" y="2559"/>
                </a:lnTo>
                <a:lnTo>
                  <a:pt x="1251" y="2576"/>
                </a:lnTo>
                <a:lnTo>
                  <a:pt x="1358" y="2590"/>
                </a:lnTo>
                <a:lnTo>
                  <a:pt x="1468" y="2599"/>
                </a:lnTo>
                <a:lnTo>
                  <a:pt x="1579" y="2603"/>
                </a:lnTo>
                <a:lnTo>
                  <a:pt x="1579" y="3149"/>
                </a:lnTo>
                <a:lnTo>
                  <a:pt x="1526" y="3133"/>
                </a:lnTo>
                <a:lnTo>
                  <a:pt x="1472" y="3109"/>
                </a:lnTo>
                <a:lnTo>
                  <a:pt x="1420" y="3078"/>
                </a:lnTo>
                <a:lnTo>
                  <a:pt x="1370" y="3040"/>
                </a:lnTo>
                <a:lnTo>
                  <a:pt x="1320" y="2994"/>
                </a:lnTo>
                <a:lnTo>
                  <a:pt x="1272" y="2942"/>
                </a:lnTo>
                <a:lnTo>
                  <a:pt x="1225" y="2881"/>
                </a:lnTo>
                <a:lnTo>
                  <a:pt x="1181" y="2815"/>
                </a:lnTo>
                <a:lnTo>
                  <a:pt x="1139" y="2742"/>
                </a:lnTo>
                <a:lnTo>
                  <a:pt x="1105" y="2679"/>
                </a:lnTo>
                <a:lnTo>
                  <a:pt x="1075" y="2610"/>
                </a:lnTo>
                <a:lnTo>
                  <a:pt x="1046" y="2538"/>
                </a:lnTo>
                <a:close/>
                <a:moveTo>
                  <a:pt x="1793" y="2601"/>
                </a:moveTo>
                <a:lnTo>
                  <a:pt x="1793" y="2603"/>
                </a:lnTo>
                <a:lnTo>
                  <a:pt x="1796" y="2675"/>
                </a:lnTo>
                <a:lnTo>
                  <a:pt x="1805" y="2746"/>
                </a:lnTo>
                <a:lnTo>
                  <a:pt x="1820" y="2814"/>
                </a:lnTo>
                <a:lnTo>
                  <a:pt x="1840" y="2879"/>
                </a:lnTo>
                <a:lnTo>
                  <a:pt x="1867" y="2943"/>
                </a:lnTo>
                <a:lnTo>
                  <a:pt x="1899" y="3003"/>
                </a:lnTo>
                <a:lnTo>
                  <a:pt x="1934" y="3062"/>
                </a:lnTo>
                <a:lnTo>
                  <a:pt x="1889" y="3092"/>
                </a:lnTo>
                <a:lnTo>
                  <a:pt x="1844" y="3117"/>
                </a:lnTo>
                <a:lnTo>
                  <a:pt x="1797" y="3137"/>
                </a:lnTo>
                <a:lnTo>
                  <a:pt x="1750" y="3150"/>
                </a:lnTo>
                <a:lnTo>
                  <a:pt x="1750" y="2603"/>
                </a:lnTo>
                <a:lnTo>
                  <a:pt x="1771" y="2602"/>
                </a:lnTo>
                <a:lnTo>
                  <a:pt x="1793" y="260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4" name="Group 19"/>
          <p:cNvGrpSpPr>
            <a:grpSpLocks noChangeAspect="1"/>
          </p:cNvGrpSpPr>
          <p:nvPr/>
        </p:nvGrpSpPr>
        <p:grpSpPr bwMode="auto">
          <a:xfrm>
            <a:off x="6627884" y="4702600"/>
            <a:ext cx="367758" cy="306310"/>
            <a:chOff x="2187" y="1379"/>
            <a:chExt cx="1586" cy="1321"/>
          </a:xfrm>
          <a:solidFill>
            <a:schemeClr val="bg1"/>
          </a:solidFill>
        </p:grpSpPr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2518" y="1379"/>
              <a:ext cx="1255" cy="998"/>
            </a:xfrm>
            <a:custGeom>
              <a:avLst/>
              <a:gdLst>
                <a:gd name="T0" fmla="*/ 3237 w 3765"/>
                <a:gd name="T1" fmla="*/ 0 h 2993"/>
                <a:gd name="T2" fmla="*/ 3000 w 3765"/>
                <a:gd name="T3" fmla="*/ 1 h 2993"/>
                <a:gd name="T4" fmla="*/ 2741 w 3765"/>
                <a:gd name="T5" fmla="*/ 3 h 2993"/>
                <a:gd name="T6" fmla="*/ 2471 w 3765"/>
                <a:gd name="T7" fmla="*/ 3 h 2993"/>
                <a:gd name="T8" fmla="*/ 2206 w 3765"/>
                <a:gd name="T9" fmla="*/ 1 h 2993"/>
                <a:gd name="T10" fmla="*/ 1957 w 3765"/>
                <a:gd name="T11" fmla="*/ 1 h 2993"/>
                <a:gd name="T12" fmla="*/ 1734 w 3765"/>
                <a:gd name="T13" fmla="*/ 1 h 2993"/>
                <a:gd name="T14" fmla="*/ 859 w 3765"/>
                <a:gd name="T15" fmla="*/ 3 h 2993"/>
                <a:gd name="T16" fmla="*/ 369 w 3765"/>
                <a:gd name="T17" fmla="*/ 3 h 2993"/>
                <a:gd name="T18" fmla="*/ 267 w 3765"/>
                <a:gd name="T19" fmla="*/ 30 h 2993"/>
                <a:gd name="T20" fmla="*/ 173 w 3765"/>
                <a:gd name="T21" fmla="*/ 83 h 2993"/>
                <a:gd name="T22" fmla="*/ 94 w 3765"/>
                <a:gd name="T23" fmla="*/ 160 h 2993"/>
                <a:gd name="T24" fmla="*/ 36 w 3765"/>
                <a:gd name="T25" fmla="*/ 252 h 2993"/>
                <a:gd name="T26" fmla="*/ 4 w 3765"/>
                <a:gd name="T27" fmla="*/ 359 h 2993"/>
                <a:gd name="T28" fmla="*/ 0 w 3765"/>
                <a:gd name="T29" fmla="*/ 2214 h 2993"/>
                <a:gd name="T30" fmla="*/ 85 w 3765"/>
                <a:gd name="T31" fmla="*/ 2178 h 2993"/>
                <a:gd name="T32" fmla="*/ 180 w 3765"/>
                <a:gd name="T33" fmla="*/ 2129 h 2993"/>
                <a:gd name="T34" fmla="*/ 284 w 3765"/>
                <a:gd name="T35" fmla="*/ 2064 h 2993"/>
                <a:gd name="T36" fmla="*/ 336 w 3765"/>
                <a:gd name="T37" fmla="*/ 445 h 2993"/>
                <a:gd name="T38" fmla="*/ 343 w 3765"/>
                <a:gd name="T39" fmla="*/ 386 h 2993"/>
                <a:gd name="T40" fmla="*/ 366 w 3765"/>
                <a:gd name="T41" fmla="*/ 352 h 2993"/>
                <a:gd name="T42" fmla="*/ 414 w 3765"/>
                <a:gd name="T43" fmla="*/ 337 h 2993"/>
                <a:gd name="T44" fmla="*/ 3318 w 3765"/>
                <a:gd name="T45" fmla="*/ 336 h 2993"/>
                <a:gd name="T46" fmla="*/ 3378 w 3765"/>
                <a:gd name="T47" fmla="*/ 343 h 2993"/>
                <a:gd name="T48" fmla="*/ 3413 w 3765"/>
                <a:gd name="T49" fmla="*/ 366 h 2993"/>
                <a:gd name="T50" fmla="*/ 3427 w 3765"/>
                <a:gd name="T51" fmla="*/ 412 h 2993"/>
                <a:gd name="T52" fmla="*/ 3429 w 3765"/>
                <a:gd name="T53" fmla="*/ 2549 h 2993"/>
                <a:gd name="T54" fmla="*/ 3420 w 3765"/>
                <a:gd name="T55" fmla="*/ 2608 h 2993"/>
                <a:gd name="T56" fmla="*/ 3394 w 3765"/>
                <a:gd name="T57" fmla="*/ 2644 h 2993"/>
                <a:gd name="T58" fmla="*/ 3348 w 3765"/>
                <a:gd name="T59" fmla="*/ 2661 h 2993"/>
                <a:gd name="T60" fmla="*/ 1060 w 3765"/>
                <a:gd name="T61" fmla="*/ 2663 h 2993"/>
                <a:gd name="T62" fmla="*/ 760 w 3765"/>
                <a:gd name="T63" fmla="*/ 2908 h 2993"/>
                <a:gd name="T64" fmla="*/ 699 w 3765"/>
                <a:gd name="T65" fmla="*/ 2965 h 2993"/>
                <a:gd name="T66" fmla="*/ 1734 w 3765"/>
                <a:gd name="T67" fmla="*/ 2993 h 2993"/>
                <a:gd name="T68" fmla="*/ 1948 w 3765"/>
                <a:gd name="T69" fmla="*/ 2993 h 2993"/>
                <a:gd name="T70" fmla="*/ 2190 w 3765"/>
                <a:gd name="T71" fmla="*/ 2993 h 2993"/>
                <a:gd name="T72" fmla="*/ 2448 w 3765"/>
                <a:gd name="T73" fmla="*/ 2993 h 2993"/>
                <a:gd name="T74" fmla="*/ 2711 w 3765"/>
                <a:gd name="T75" fmla="*/ 2993 h 2993"/>
                <a:gd name="T76" fmla="*/ 2961 w 3765"/>
                <a:gd name="T77" fmla="*/ 2991 h 2993"/>
                <a:gd name="T78" fmla="*/ 3191 w 3765"/>
                <a:gd name="T79" fmla="*/ 2991 h 2993"/>
                <a:gd name="T80" fmla="*/ 3339 w 3765"/>
                <a:gd name="T81" fmla="*/ 2991 h 2993"/>
                <a:gd name="T82" fmla="*/ 3433 w 3765"/>
                <a:gd name="T83" fmla="*/ 2983 h 2993"/>
                <a:gd name="T84" fmla="*/ 3543 w 3765"/>
                <a:gd name="T85" fmla="*/ 2942 h 2993"/>
                <a:gd name="T86" fmla="*/ 3633 w 3765"/>
                <a:gd name="T87" fmla="*/ 2877 h 2993"/>
                <a:gd name="T88" fmla="*/ 3704 w 3765"/>
                <a:gd name="T89" fmla="*/ 2789 h 2993"/>
                <a:gd name="T90" fmla="*/ 3749 w 3765"/>
                <a:gd name="T91" fmla="*/ 2686 h 2993"/>
                <a:gd name="T92" fmla="*/ 3765 w 3765"/>
                <a:gd name="T93" fmla="*/ 2567 h 2993"/>
                <a:gd name="T94" fmla="*/ 3760 w 3765"/>
                <a:gd name="T95" fmla="*/ 359 h 2993"/>
                <a:gd name="T96" fmla="*/ 3729 w 3765"/>
                <a:gd name="T97" fmla="*/ 252 h 2993"/>
                <a:gd name="T98" fmla="*/ 3671 w 3765"/>
                <a:gd name="T99" fmla="*/ 160 h 2993"/>
                <a:gd name="T100" fmla="*/ 3592 w 3765"/>
                <a:gd name="T101" fmla="*/ 83 h 2993"/>
                <a:gd name="T102" fmla="*/ 3498 w 3765"/>
                <a:gd name="T103" fmla="*/ 30 h 2993"/>
                <a:gd name="T104" fmla="*/ 3395 w 3765"/>
                <a:gd name="T105" fmla="*/ 3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65" h="2993">
                  <a:moveTo>
                    <a:pt x="3342" y="0"/>
                  </a:moveTo>
                  <a:lnTo>
                    <a:pt x="3237" y="0"/>
                  </a:lnTo>
                  <a:lnTo>
                    <a:pt x="3122" y="1"/>
                  </a:lnTo>
                  <a:lnTo>
                    <a:pt x="3000" y="1"/>
                  </a:lnTo>
                  <a:lnTo>
                    <a:pt x="2872" y="1"/>
                  </a:lnTo>
                  <a:lnTo>
                    <a:pt x="2741" y="3"/>
                  </a:lnTo>
                  <a:lnTo>
                    <a:pt x="2607" y="3"/>
                  </a:lnTo>
                  <a:lnTo>
                    <a:pt x="2471" y="3"/>
                  </a:lnTo>
                  <a:lnTo>
                    <a:pt x="2337" y="1"/>
                  </a:lnTo>
                  <a:lnTo>
                    <a:pt x="2206" y="1"/>
                  </a:lnTo>
                  <a:lnTo>
                    <a:pt x="2078" y="1"/>
                  </a:lnTo>
                  <a:lnTo>
                    <a:pt x="1957" y="1"/>
                  </a:lnTo>
                  <a:lnTo>
                    <a:pt x="1841" y="1"/>
                  </a:lnTo>
                  <a:lnTo>
                    <a:pt x="1734" y="1"/>
                  </a:lnTo>
                  <a:lnTo>
                    <a:pt x="1298" y="1"/>
                  </a:lnTo>
                  <a:lnTo>
                    <a:pt x="859" y="3"/>
                  </a:lnTo>
                  <a:lnTo>
                    <a:pt x="422" y="0"/>
                  </a:lnTo>
                  <a:lnTo>
                    <a:pt x="369" y="3"/>
                  </a:lnTo>
                  <a:lnTo>
                    <a:pt x="317" y="13"/>
                  </a:lnTo>
                  <a:lnTo>
                    <a:pt x="267" y="30"/>
                  </a:lnTo>
                  <a:lnTo>
                    <a:pt x="218" y="55"/>
                  </a:lnTo>
                  <a:lnTo>
                    <a:pt x="173" y="83"/>
                  </a:lnTo>
                  <a:lnTo>
                    <a:pt x="131" y="120"/>
                  </a:lnTo>
                  <a:lnTo>
                    <a:pt x="94" y="160"/>
                  </a:lnTo>
                  <a:lnTo>
                    <a:pt x="62" y="205"/>
                  </a:lnTo>
                  <a:lnTo>
                    <a:pt x="36" y="252"/>
                  </a:lnTo>
                  <a:lnTo>
                    <a:pt x="17" y="304"/>
                  </a:lnTo>
                  <a:lnTo>
                    <a:pt x="4" y="359"/>
                  </a:lnTo>
                  <a:lnTo>
                    <a:pt x="0" y="415"/>
                  </a:lnTo>
                  <a:lnTo>
                    <a:pt x="0" y="2214"/>
                  </a:lnTo>
                  <a:lnTo>
                    <a:pt x="42" y="2198"/>
                  </a:lnTo>
                  <a:lnTo>
                    <a:pt x="85" y="2178"/>
                  </a:lnTo>
                  <a:lnTo>
                    <a:pt x="131" y="2155"/>
                  </a:lnTo>
                  <a:lnTo>
                    <a:pt x="180" y="2129"/>
                  </a:lnTo>
                  <a:lnTo>
                    <a:pt x="232" y="2097"/>
                  </a:lnTo>
                  <a:lnTo>
                    <a:pt x="284" y="2064"/>
                  </a:lnTo>
                  <a:lnTo>
                    <a:pt x="336" y="2028"/>
                  </a:lnTo>
                  <a:lnTo>
                    <a:pt x="336" y="445"/>
                  </a:lnTo>
                  <a:lnTo>
                    <a:pt x="337" y="412"/>
                  </a:lnTo>
                  <a:lnTo>
                    <a:pt x="343" y="386"/>
                  </a:lnTo>
                  <a:lnTo>
                    <a:pt x="352" y="366"/>
                  </a:lnTo>
                  <a:lnTo>
                    <a:pt x="366" y="352"/>
                  </a:lnTo>
                  <a:lnTo>
                    <a:pt x="386" y="343"/>
                  </a:lnTo>
                  <a:lnTo>
                    <a:pt x="414" y="337"/>
                  </a:lnTo>
                  <a:lnTo>
                    <a:pt x="447" y="336"/>
                  </a:lnTo>
                  <a:lnTo>
                    <a:pt x="3318" y="336"/>
                  </a:lnTo>
                  <a:lnTo>
                    <a:pt x="3351" y="337"/>
                  </a:lnTo>
                  <a:lnTo>
                    <a:pt x="3378" y="343"/>
                  </a:lnTo>
                  <a:lnTo>
                    <a:pt x="3398" y="352"/>
                  </a:lnTo>
                  <a:lnTo>
                    <a:pt x="3413" y="366"/>
                  </a:lnTo>
                  <a:lnTo>
                    <a:pt x="3421" y="386"/>
                  </a:lnTo>
                  <a:lnTo>
                    <a:pt x="3427" y="412"/>
                  </a:lnTo>
                  <a:lnTo>
                    <a:pt x="3429" y="445"/>
                  </a:lnTo>
                  <a:lnTo>
                    <a:pt x="3429" y="2549"/>
                  </a:lnTo>
                  <a:lnTo>
                    <a:pt x="3427" y="2580"/>
                  </a:lnTo>
                  <a:lnTo>
                    <a:pt x="3420" y="2608"/>
                  </a:lnTo>
                  <a:lnTo>
                    <a:pt x="3410" y="2628"/>
                  </a:lnTo>
                  <a:lnTo>
                    <a:pt x="3394" y="2644"/>
                  </a:lnTo>
                  <a:lnTo>
                    <a:pt x="3374" y="2654"/>
                  </a:lnTo>
                  <a:lnTo>
                    <a:pt x="3348" y="2661"/>
                  </a:lnTo>
                  <a:lnTo>
                    <a:pt x="3316" y="2663"/>
                  </a:lnTo>
                  <a:lnTo>
                    <a:pt x="1060" y="2663"/>
                  </a:lnTo>
                  <a:lnTo>
                    <a:pt x="914" y="2785"/>
                  </a:lnTo>
                  <a:lnTo>
                    <a:pt x="760" y="2908"/>
                  </a:lnTo>
                  <a:lnTo>
                    <a:pt x="727" y="2937"/>
                  </a:lnTo>
                  <a:lnTo>
                    <a:pt x="699" y="2965"/>
                  </a:lnTo>
                  <a:lnTo>
                    <a:pt x="681" y="2991"/>
                  </a:lnTo>
                  <a:lnTo>
                    <a:pt x="1734" y="2993"/>
                  </a:lnTo>
                  <a:lnTo>
                    <a:pt x="1837" y="2993"/>
                  </a:lnTo>
                  <a:lnTo>
                    <a:pt x="1948" y="2993"/>
                  </a:lnTo>
                  <a:lnTo>
                    <a:pt x="2066" y="2993"/>
                  </a:lnTo>
                  <a:lnTo>
                    <a:pt x="2190" y="2993"/>
                  </a:lnTo>
                  <a:lnTo>
                    <a:pt x="2318" y="2993"/>
                  </a:lnTo>
                  <a:lnTo>
                    <a:pt x="2448" y="2993"/>
                  </a:lnTo>
                  <a:lnTo>
                    <a:pt x="2579" y="2993"/>
                  </a:lnTo>
                  <a:lnTo>
                    <a:pt x="2711" y="2993"/>
                  </a:lnTo>
                  <a:lnTo>
                    <a:pt x="2837" y="2993"/>
                  </a:lnTo>
                  <a:lnTo>
                    <a:pt x="2961" y="2991"/>
                  </a:lnTo>
                  <a:lnTo>
                    <a:pt x="3080" y="2991"/>
                  </a:lnTo>
                  <a:lnTo>
                    <a:pt x="3191" y="2991"/>
                  </a:lnTo>
                  <a:lnTo>
                    <a:pt x="3293" y="2991"/>
                  </a:lnTo>
                  <a:lnTo>
                    <a:pt x="3339" y="2991"/>
                  </a:lnTo>
                  <a:lnTo>
                    <a:pt x="3387" y="2988"/>
                  </a:lnTo>
                  <a:lnTo>
                    <a:pt x="3433" y="2983"/>
                  </a:lnTo>
                  <a:lnTo>
                    <a:pt x="3489" y="2965"/>
                  </a:lnTo>
                  <a:lnTo>
                    <a:pt x="3543" y="2942"/>
                  </a:lnTo>
                  <a:lnTo>
                    <a:pt x="3590" y="2913"/>
                  </a:lnTo>
                  <a:lnTo>
                    <a:pt x="3633" y="2877"/>
                  </a:lnTo>
                  <a:lnTo>
                    <a:pt x="3672" y="2836"/>
                  </a:lnTo>
                  <a:lnTo>
                    <a:pt x="3704" y="2789"/>
                  </a:lnTo>
                  <a:lnTo>
                    <a:pt x="3730" y="2739"/>
                  </a:lnTo>
                  <a:lnTo>
                    <a:pt x="3749" y="2686"/>
                  </a:lnTo>
                  <a:lnTo>
                    <a:pt x="3760" y="2628"/>
                  </a:lnTo>
                  <a:lnTo>
                    <a:pt x="3765" y="2567"/>
                  </a:lnTo>
                  <a:lnTo>
                    <a:pt x="3765" y="415"/>
                  </a:lnTo>
                  <a:lnTo>
                    <a:pt x="3760" y="359"/>
                  </a:lnTo>
                  <a:lnTo>
                    <a:pt x="3749" y="304"/>
                  </a:lnTo>
                  <a:lnTo>
                    <a:pt x="3729" y="252"/>
                  </a:lnTo>
                  <a:lnTo>
                    <a:pt x="3703" y="205"/>
                  </a:lnTo>
                  <a:lnTo>
                    <a:pt x="3671" y="160"/>
                  </a:lnTo>
                  <a:lnTo>
                    <a:pt x="3633" y="120"/>
                  </a:lnTo>
                  <a:lnTo>
                    <a:pt x="3592" y="83"/>
                  </a:lnTo>
                  <a:lnTo>
                    <a:pt x="3547" y="55"/>
                  </a:lnTo>
                  <a:lnTo>
                    <a:pt x="3498" y="30"/>
                  </a:lnTo>
                  <a:lnTo>
                    <a:pt x="3447" y="13"/>
                  </a:lnTo>
                  <a:lnTo>
                    <a:pt x="3395" y="3"/>
                  </a:lnTo>
                  <a:lnTo>
                    <a:pt x="33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2187" y="1802"/>
              <a:ext cx="702" cy="898"/>
            </a:xfrm>
            <a:custGeom>
              <a:avLst/>
              <a:gdLst>
                <a:gd name="T0" fmla="*/ 1767 w 2105"/>
                <a:gd name="T1" fmla="*/ 1391 h 2693"/>
                <a:gd name="T2" fmla="*/ 1553 w 2105"/>
                <a:gd name="T3" fmla="*/ 1571 h 2693"/>
                <a:gd name="T4" fmla="*/ 1475 w 2105"/>
                <a:gd name="T5" fmla="*/ 1705 h 2693"/>
                <a:gd name="T6" fmla="*/ 1421 w 2105"/>
                <a:gd name="T7" fmla="*/ 1884 h 2693"/>
                <a:gd name="T8" fmla="*/ 1320 w 2105"/>
                <a:gd name="T9" fmla="*/ 2047 h 2693"/>
                <a:gd name="T10" fmla="*/ 1207 w 2105"/>
                <a:gd name="T11" fmla="*/ 2155 h 2693"/>
                <a:gd name="T12" fmla="*/ 1160 w 2105"/>
                <a:gd name="T13" fmla="*/ 2218 h 2693"/>
                <a:gd name="T14" fmla="*/ 1161 w 2105"/>
                <a:gd name="T15" fmla="*/ 2287 h 2693"/>
                <a:gd name="T16" fmla="*/ 1230 w 2105"/>
                <a:gd name="T17" fmla="*/ 2328 h 2693"/>
                <a:gd name="T18" fmla="*/ 1252 w 2105"/>
                <a:gd name="T19" fmla="*/ 2391 h 2693"/>
                <a:gd name="T20" fmla="*/ 1250 w 2105"/>
                <a:gd name="T21" fmla="*/ 2517 h 2693"/>
                <a:gd name="T22" fmla="*/ 1248 w 2105"/>
                <a:gd name="T23" fmla="*/ 2632 h 2693"/>
                <a:gd name="T24" fmla="*/ 1213 w 2105"/>
                <a:gd name="T25" fmla="*/ 2682 h 2693"/>
                <a:gd name="T26" fmla="*/ 145 w 2105"/>
                <a:gd name="T27" fmla="*/ 2693 h 2693"/>
                <a:gd name="T28" fmla="*/ 81 w 2105"/>
                <a:gd name="T29" fmla="*/ 2668 h 2693"/>
                <a:gd name="T30" fmla="*/ 65 w 2105"/>
                <a:gd name="T31" fmla="*/ 2538 h 2693"/>
                <a:gd name="T32" fmla="*/ 70 w 2105"/>
                <a:gd name="T33" fmla="*/ 2352 h 2693"/>
                <a:gd name="T34" fmla="*/ 106 w 2105"/>
                <a:gd name="T35" fmla="*/ 2316 h 2693"/>
                <a:gd name="T36" fmla="*/ 150 w 2105"/>
                <a:gd name="T37" fmla="*/ 2256 h 2693"/>
                <a:gd name="T38" fmla="*/ 156 w 2105"/>
                <a:gd name="T39" fmla="*/ 2188 h 2693"/>
                <a:gd name="T40" fmla="*/ 149 w 2105"/>
                <a:gd name="T41" fmla="*/ 2127 h 2693"/>
                <a:gd name="T42" fmla="*/ 6 w 2105"/>
                <a:gd name="T43" fmla="*/ 1042 h 2693"/>
                <a:gd name="T44" fmla="*/ 8 w 2105"/>
                <a:gd name="T45" fmla="*/ 865 h 2693"/>
                <a:gd name="T46" fmla="*/ 65 w 2105"/>
                <a:gd name="T47" fmla="*/ 719 h 2693"/>
                <a:gd name="T48" fmla="*/ 283 w 2105"/>
                <a:gd name="T49" fmla="*/ 494 h 2693"/>
                <a:gd name="T50" fmla="*/ 596 w 2105"/>
                <a:gd name="T51" fmla="*/ 191 h 2693"/>
                <a:gd name="T52" fmla="*/ 675 w 2105"/>
                <a:gd name="T53" fmla="*/ 116 h 2693"/>
                <a:gd name="T54" fmla="*/ 753 w 2105"/>
                <a:gd name="T55" fmla="*/ 40 h 2693"/>
                <a:gd name="T56" fmla="*/ 796 w 2105"/>
                <a:gd name="T57" fmla="*/ 1 h 2693"/>
                <a:gd name="T58" fmla="*/ 806 w 2105"/>
                <a:gd name="T59" fmla="*/ 1 h 2693"/>
                <a:gd name="T60" fmla="*/ 812 w 2105"/>
                <a:gd name="T61" fmla="*/ 11 h 2693"/>
                <a:gd name="T62" fmla="*/ 785 w 2105"/>
                <a:gd name="T63" fmla="*/ 818 h 2693"/>
                <a:gd name="T64" fmla="*/ 773 w 2105"/>
                <a:gd name="T65" fmla="*/ 914 h 2693"/>
                <a:gd name="T66" fmla="*/ 788 w 2105"/>
                <a:gd name="T67" fmla="*/ 1026 h 2693"/>
                <a:gd name="T68" fmla="*/ 848 w 2105"/>
                <a:gd name="T69" fmla="*/ 1113 h 2693"/>
                <a:gd name="T70" fmla="*/ 949 w 2105"/>
                <a:gd name="T71" fmla="*/ 1144 h 2693"/>
                <a:gd name="T72" fmla="*/ 1079 w 2105"/>
                <a:gd name="T73" fmla="*/ 1111 h 2693"/>
                <a:gd name="T74" fmla="*/ 1253 w 2105"/>
                <a:gd name="T75" fmla="*/ 1026 h 2693"/>
                <a:gd name="T76" fmla="*/ 1432 w 2105"/>
                <a:gd name="T77" fmla="*/ 912 h 2693"/>
                <a:gd name="T78" fmla="*/ 1607 w 2105"/>
                <a:gd name="T79" fmla="*/ 788 h 2693"/>
                <a:gd name="T80" fmla="*/ 1770 w 2105"/>
                <a:gd name="T81" fmla="*/ 717 h 2693"/>
                <a:gd name="T82" fmla="*/ 1920 w 2105"/>
                <a:gd name="T83" fmla="*/ 726 h 2693"/>
                <a:gd name="T84" fmla="*/ 2028 w 2105"/>
                <a:gd name="T85" fmla="*/ 787 h 2693"/>
                <a:gd name="T86" fmla="*/ 2090 w 2105"/>
                <a:gd name="T87" fmla="*/ 893 h 2693"/>
                <a:gd name="T88" fmla="*/ 2101 w 2105"/>
                <a:gd name="T89" fmla="*/ 1029 h 2693"/>
                <a:gd name="T90" fmla="*/ 2043 w 2105"/>
                <a:gd name="T91" fmla="*/ 1149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05" h="2693">
                  <a:moveTo>
                    <a:pt x="2007" y="1185"/>
                  </a:moveTo>
                  <a:lnTo>
                    <a:pt x="1891" y="1287"/>
                  </a:lnTo>
                  <a:lnTo>
                    <a:pt x="1767" y="1391"/>
                  </a:lnTo>
                  <a:lnTo>
                    <a:pt x="1637" y="1493"/>
                  </a:lnTo>
                  <a:lnTo>
                    <a:pt x="1592" y="1532"/>
                  </a:lnTo>
                  <a:lnTo>
                    <a:pt x="1553" y="1571"/>
                  </a:lnTo>
                  <a:lnTo>
                    <a:pt x="1522" y="1613"/>
                  </a:lnTo>
                  <a:lnTo>
                    <a:pt x="1496" y="1657"/>
                  </a:lnTo>
                  <a:lnTo>
                    <a:pt x="1475" y="1705"/>
                  </a:lnTo>
                  <a:lnTo>
                    <a:pt x="1461" y="1757"/>
                  </a:lnTo>
                  <a:lnTo>
                    <a:pt x="1444" y="1822"/>
                  </a:lnTo>
                  <a:lnTo>
                    <a:pt x="1421" y="1884"/>
                  </a:lnTo>
                  <a:lnTo>
                    <a:pt x="1392" y="1941"/>
                  </a:lnTo>
                  <a:lnTo>
                    <a:pt x="1359" y="1996"/>
                  </a:lnTo>
                  <a:lnTo>
                    <a:pt x="1320" y="2047"/>
                  </a:lnTo>
                  <a:lnTo>
                    <a:pt x="1275" y="2093"/>
                  </a:lnTo>
                  <a:lnTo>
                    <a:pt x="1226" y="2136"/>
                  </a:lnTo>
                  <a:lnTo>
                    <a:pt x="1207" y="2155"/>
                  </a:lnTo>
                  <a:lnTo>
                    <a:pt x="1190" y="2176"/>
                  </a:lnTo>
                  <a:lnTo>
                    <a:pt x="1173" y="2201"/>
                  </a:lnTo>
                  <a:lnTo>
                    <a:pt x="1160" y="2218"/>
                  </a:lnTo>
                  <a:lnTo>
                    <a:pt x="1145" y="2237"/>
                  </a:lnTo>
                  <a:lnTo>
                    <a:pt x="1116" y="2274"/>
                  </a:lnTo>
                  <a:lnTo>
                    <a:pt x="1161" y="2287"/>
                  </a:lnTo>
                  <a:lnTo>
                    <a:pt x="1191" y="2299"/>
                  </a:lnTo>
                  <a:lnTo>
                    <a:pt x="1214" y="2312"/>
                  </a:lnTo>
                  <a:lnTo>
                    <a:pt x="1230" y="2328"/>
                  </a:lnTo>
                  <a:lnTo>
                    <a:pt x="1242" y="2347"/>
                  </a:lnTo>
                  <a:lnTo>
                    <a:pt x="1249" y="2368"/>
                  </a:lnTo>
                  <a:lnTo>
                    <a:pt x="1252" y="2391"/>
                  </a:lnTo>
                  <a:lnTo>
                    <a:pt x="1252" y="2417"/>
                  </a:lnTo>
                  <a:lnTo>
                    <a:pt x="1250" y="2468"/>
                  </a:lnTo>
                  <a:lnTo>
                    <a:pt x="1250" y="2517"/>
                  </a:lnTo>
                  <a:lnTo>
                    <a:pt x="1252" y="2561"/>
                  </a:lnTo>
                  <a:lnTo>
                    <a:pt x="1250" y="2605"/>
                  </a:lnTo>
                  <a:lnTo>
                    <a:pt x="1248" y="2632"/>
                  </a:lnTo>
                  <a:lnTo>
                    <a:pt x="1240" y="2655"/>
                  </a:lnTo>
                  <a:lnTo>
                    <a:pt x="1229" y="2671"/>
                  </a:lnTo>
                  <a:lnTo>
                    <a:pt x="1213" y="2682"/>
                  </a:lnTo>
                  <a:lnTo>
                    <a:pt x="1191" y="2690"/>
                  </a:lnTo>
                  <a:lnTo>
                    <a:pt x="1165" y="2693"/>
                  </a:lnTo>
                  <a:lnTo>
                    <a:pt x="145" y="2693"/>
                  </a:lnTo>
                  <a:lnTo>
                    <a:pt x="119" y="2690"/>
                  </a:lnTo>
                  <a:lnTo>
                    <a:pt x="97" y="2681"/>
                  </a:lnTo>
                  <a:lnTo>
                    <a:pt x="81" y="2668"/>
                  </a:lnTo>
                  <a:lnTo>
                    <a:pt x="73" y="2649"/>
                  </a:lnTo>
                  <a:lnTo>
                    <a:pt x="68" y="2626"/>
                  </a:lnTo>
                  <a:lnTo>
                    <a:pt x="65" y="2538"/>
                  </a:lnTo>
                  <a:lnTo>
                    <a:pt x="65" y="2450"/>
                  </a:lnTo>
                  <a:lnTo>
                    <a:pt x="68" y="2365"/>
                  </a:lnTo>
                  <a:lnTo>
                    <a:pt x="70" y="2352"/>
                  </a:lnTo>
                  <a:lnTo>
                    <a:pt x="74" y="2341"/>
                  </a:lnTo>
                  <a:lnTo>
                    <a:pt x="77" y="2334"/>
                  </a:lnTo>
                  <a:lnTo>
                    <a:pt x="106" y="2316"/>
                  </a:lnTo>
                  <a:lnTo>
                    <a:pt x="126" y="2298"/>
                  </a:lnTo>
                  <a:lnTo>
                    <a:pt x="140" y="2277"/>
                  </a:lnTo>
                  <a:lnTo>
                    <a:pt x="150" y="2256"/>
                  </a:lnTo>
                  <a:lnTo>
                    <a:pt x="156" y="2233"/>
                  </a:lnTo>
                  <a:lnTo>
                    <a:pt x="158" y="2210"/>
                  </a:lnTo>
                  <a:lnTo>
                    <a:pt x="156" y="2188"/>
                  </a:lnTo>
                  <a:lnTo>
                    <a:pt x="155" y="2165"/>
                  </a:lnTo>
                  <a:lnTo>
                    <a:pt x="152" y="2145"/>
                  </a:lnTo>
                  <a:lnTo>
                    <a:pt x="149" y="2127"/>
                  </a:lnTo>
                  <a:lnTo>
                    <a:pt x="101" y="1763"/>
                  </a:lnTo>
                  <a:lnTo>
                    <a:pt x="54" y="1402"/>
                  </a:lnTo>
                  <a:lnTo>
                    <a:pt x="6" y="1042"/>
                  </a:lnTo>
                  <a:lnTo>
                    <a:pt x="0" y="978"/>
                  </a:lnTo>
                  <a:lnTo>
                    <a:pt x="0" y="921"/>
                  </a:lnTo>
                  <a:lnTo>
                    <a:pt x="8" y="865"/>
                  </a:lnTo>
                  <a:lnTo>
                    <a:pt x="21" y="813"/>
                  </a:lnTo>
                  <a:lnTo>
                    <a:pt x="39" y="765"/>
                  </a:lnTo>
                  <a:lnTo>
                    <a:pt x="65" y="719"/>
                  </a:lnTo>
                  <a:lnTo>
                    <a:pt x="97" y="676"/>
                  </a:lnTo>
                  <a:lnTo>
                    <a:pt x="136" y="635"/>
                  </a:lnTo>
                  <a:lnTo>
                    <a:pt x="283" y="494"/>
                  </a:lnTo>
                  <a:lnTo>
                    <a:pt x="430" y="353"/>
                  </a:lnTo>
                  <a:lnTo>
                    <a:pt x="574" y="213"/>
                  </a:lnTo>
                  <a:lnTo>
                    <a:pt x="596" y="191"/>
                  </a:lnTo>
                  <a:lnTo>
                    <a:pt x="620" y="168"/>
                  </a:lnTo>
                  <a:lnTo>
                    <a:pt x="648" y="142"/>
                  </a:lnTo>
                  <a:lnTo>
                    <a:pt x="675" y="116"/>
                  </a:lnTo>
                  <a:lnTo>
                    <a:pt x="703" y="89"/>
                  </a:lnTo>
                  <a:lnTo>
                    <a:pt x="729" y="63"/>
                  </a:lnTo>
                  <a:lnTo>
                    <a:pt x="753" y="40"/>
                  </a:lnTo>
                  <a:lnTo>
                    <a:pt x="775" y="20"/>
                  </a:lnTo>
                  <a:lnTo>
                    <a:pt x="792" y="2"/>
                  </a:lnTo>
                  <a:lnTo>
                    <a:pt x="796" y="1"/>
                  </a:lnTo>
                  <a:lnTo>
                    <a:pt x="801" y="0"/>
                  </a:lnTo>
                  <a:lnTo>
                    <a:pt x="804" y="0"/>
                  </a:lnTo>
                  <a:lnTo>
                    <a:pt x="806" y="1"/>
                  </a:lnTo>
                  <a:lnTo>
                    <a:pt x="809" y="4"/>
                  </a:lnTo>
                  <a:lnTo>
                    <a:pt x="812" y="7"/>
                  </a:lnTo>
                  <a:lnTo>
                    <a:pt x="812" y="11"/>
                  </a:lnTo>
                  <a:lnTo>
                    <a:pt x="812" y="748"/>
                  </a:lnTo>
                  <a:lnTo>
                    <a:pt x="795" y="790"/>
                  </a:lnTo>
                  <a:lnTo>
                    <a:pt x="785" y="818"/>
                  </a:lnTo>
                  <a:lnTo>
                    <a:pt x="778" y="849"/>
                  </a:lnTo>
                  <a:lnTo>
                    <a:pt x="773" y="882"/>
                  </a:lnTo>
                  <a:lnTo>
                    <a:pt x="773" y="914"/>
                  </a:lnTo>
                  <a:lnTo>
                    <a:pt x="773" y="944"/>
                  </a:lnTo>
                  <a:lnTo>
                    <a:pt x="778" y="987"/>
                  </a:lnTo>
                  <a:lnTo>
                    <a:pt x="788" y="1026"/>
                  </a:lnTo>
                  <a:lnTo>
                    <a:pt x="802" y="1059"/>
                  </a:lnTo>
                  <a:lnTo>
                    <a:pt x="824" y="1088"/>
                  </a:lnTo>
                  <a:lnTo>
                    <a:pt x="848" y="1113"/>
                  </a:lnTo>
                  <a:lnTo>
                    <a:pt x="879" y="1130"/>
                  </a:lnTo>
                  <a:lnTo>
                    <a:pt x="913" y="1140"/>
                  </a:lnTo>
                  <a:lnTo>
                    <a:pt x="949" y="1144"/>
                  </a:lnTo>
                  <a:lnTo>
                    <a:pt x="987" y="1140"/>
                  </a:lnTo>
                  <a:lnTo>
                    <a:pt x="1024" y="1131"/>
                  </a:lnTo>
                  <a:lnTo>
                    <a:pt x="1079" y="1111"/>
                  </a:lnTo>
                  <a:lnTo>
                    <a:pt x="1134" y="1087"/>
                  </a:lnTo>
                  <a:lnTo>
                    <a:pt x="1193" y="1059"/>
                  </a:lnTo>
                  <a:lnTo>
                    <a:pt x="1253" y="1026"/>
                  </a:lnTo>
                  <a:lnTo>
                    <a:pt x="1320" y="989"/>
                  </a:lnTo>
                  <a:lnTo>
                    <a:pt x="1377" y="951"/>
                  </a:lnTo>
                  <a:lnTo>
                    <a:pt x="1432" y="912"/>
                  </a:lnTo>
                  <a:lnTo>
                    <a:pt x="1487" y="872"/>
                  </a:lnTo>
                  <a:lnTo>
                    <a:pt x="1546" y="830"/>
                  </a:lnTo>
                  <a:lnTo>
                    <a:pt x="1607" y="788"/>
                  </a:lnTo>
                  <a:lnTo>
                    <a:pt x="1661" y="755"/>
                  </a:lnTo>
                  <a:lnTo>
                    <a:pt x="1716" y="732"/>
                  </a:lnTo>
                  <a:lnTo>
                    <a:pt x="1770" y="717"/>
                  </a:lnTo>
                  <a:lnTo>
                    <a:pt x="1821" y="712"/>
                  </a:lnTo>
                  <a:lnTo>
                    <a:pt x="1872" y="716"/>
                  </a:lnTo>
                  <a:lnTo>
                    <a:pt x="1920" y="726"/>
                  </a:lnTo>
                  <a:lnTo>
                    <a:pt x="1960" y="742"/>
                  </a:lnTo>
                  <a:lnTo>
                    <a:pt x="1996" y="762"/>
                  </a:lnTo>
                  <a:lnTo>
                    <a:pt x="2028" y="787"/>
                  </a:lnTo>
                  <a:lnTo>
                    <a:pt x="2054" y="817"/>
                  </a:lnTo>
                  <a:lnTo>
                    <a:pt x="2074" y="853"/>
                  </a:lnTo>
                  <a:lnTo>
                    <a:pt x="2090" y="893"/>
                  </a:lnTo>
                  <a:lnTo>
                    <a:pt x="2101" y="941"/>
                  </a:lnTo>
                  <a:lnTo>
                    <a:pt x="2105" y="986"/>
                  </a:lnTo>
                  <a:lnTo>
                    <a:pt x="2101" y="1029"/>
                  </a:lnTo>
                  <a:lnTo>
                    <a:pt x="2090" y="1071"/>
                  </a:lnTo>
                  <a:lnTo>
                    <a:pt x="2069" y="1111"/>
                  </a:lnTo>
                  <a:lnTo>
                    <a:pt x="2043" y="1149"/>
                  </a:lnTo>
                  <a:lnTo>
                    <a:pt x="2007" y="1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3"/>
            <p:cNvSpPr>
              <a:spLocks noEditPoints="1"/>
            </p:cNvSpPr>
            <p:nvPr/>
          </p:nvSpPr>
          <p:spPr bwMode="auto">
            <a:xfrm>
              <a:off x="2738" y="1596"/>
              <a:ext cx="816" cy="496"/>
            </a:xfrm>
            <a:custGeom>
              <a:avLst/>
              <a:gdLst>
                <a:gd name="T0" fmla="*/ 2227 w 2448"/>
                <a:gd name="T1" fmla="*/ 0 h 1488"/>
                <a:gd name="T2" fmla="*/ 2060 w 2448"/>
                <a:gd name="T3" fmla="*/ 65 h 1488"/>
                <a:gd name="T4" fmla="*/ 1997 w 2448"/>
                <a:gd name="T5" fmla="*/ 244 h 1488"/>
                <a:gd name="T6" fmla="*/ 1348 w 2448"/>
                <a:gd name="T7" fmla="*/ 1032 h 1488"/>
                <a:gd name="T8" fmla="*/ 1038 w 2448"/>
                <a:gd name="T9" fmla="*/ 807 h 1488"/>
                <a:gd name="T10" fmla="*/ 937 w 2448"/>
                <a:gd name="T11" fmla="*/ 584 h 1488"/>
                <a:gd name="T12" fmla="*/ 827 w 2448"/>
                <a:gd name="T13" fmla="*/ 420 h 1488"/>
                <a:gd name="T14" fmla="*/ 653 w 2448"/>
                <a:gd name="T15" fmla="*/ 395 h 1488"/>
                <a:gd name="T16" fmla="*/ 572 w 2448"/>
                <a:gd name="T17" fmla="*/ 435 h 1488"/>
                <a:gd name="T18" fmla="*/ 483 w 2448"/>
                <a:gd name="T19" fmla="*/ 611 h 1488"/>
                <a:gd name="T20" fmla="*/ 278 w 2448"/>
                <a:gd name="T21" fmla="*/ 793 h 1488"/>
                <a:gd name="T22" fmla="*/ 106 w 2448"/>
                <a:gd name="T23" fmla="*/ 825 h 1488"/>
                <a:gd name="T24" fmla="*/ 3 w 2448"/>
                <a:gd name="T25" fmla="*/ 986 h 1488"/>
                <a:gd name="T26" fmla="*/ 57 w 2448"/>
                <a:gd name="T27" fmla="*/ 1162 h 1488"/>
                <a:gd name="T28" fmla="*/ 229 w 2448"/>
                <a:gd name="T29" fmla="*/ 1241 h 1488"/>
                <a:gd name="T30" fmla="*/ 402 w 2448"/>
                <a:gd name="T31" fmla="*/ 1159 h 1488"/>
                <a:gd name="T32" fmla="*/ 454 w 2448"/>
                <a:gd name="T33" fmla="*/ 982 h 1488"/>
                <a:gd name="T34" fmla="*/ 653 w 2448"/>
                <a:gd name="T35" fmla="*/ 833 h 1488"/>
                <a:gd name="T36" fmla="*/ 1111 w 2448"/>
                <a:gd name="T37" fmla="*/ 1185 h 1488"/>
                <a:gd name="T38" fmla="*/ 1101 w 2448"/>
                <a:gd name="T39" fmla="*/ 1299 h 1488"/>
                <a:gd name="T40" fmla="*/ 1163 w 2448"/>
                <a:gd name="T41" fmla="*/ 1417 h 1488"/>
                <a:gd name="T42" fmla="*/ 1286 w 2448"/>
                <a:gd name="T43" fmla="*/ 1485 h 1488"/>
                <a:gd name="T44" fmla="*/ 1414 w 2448"/>
                <a:gd name="T45" fmla="*/ 1471 h 1488"/>
                <a:gd name="T46" fmla="*/ 1486 w 2448"/>
                <a:gd name="T47" fmla="*/ 1420 h 1488"/>
                <a:gd name="T48" fmla="*/ 1519 w 2448"/>
                <a:gd name="T49" fmla="*/ 1381 h 1488"/>
                <a:gd name="T50" fmla="*/ 1550 w 2448"/>
                <a:gd name="T51" fmla="*/ 1213 h 1488"/>
                <a:gd name="T52" fmla="*/ 2135 w 2448"/>
                <a:gd name="T53" fmla="*/ 506 h 1488"/>
                <a:gd name="T54" fmla="*/ 2324 w 2448"/>
                <a:gd name="T55" fmla="*/ 428 h 1488"/>
                <a:gd name="T56" fmla="*/ 2438 w 2448"/>
                <a:gd name="T57" fmla="*/ 300 h 1488"/>
                <a:gd name="T58" fmla="*/ 2416 w 2448"/>
                <a:gd name="T59" fmla="*/ 113 h 1488"/>
                <a:gd name="T60" fmla="*/ 2147 w 2448"/>
                <a:gd name="T61" fmla="*/ 149 h 1488"/>
                <a:gd name="T62" fmla="*/ 2276 w 2448"/>
                <a:gd name="T63" fmla="*/ 136 h 1488"/>
                <a:gd name="T64" fmla="*/ 2325 w 2448"/>
                <a:gd name="T65" fmla="*/ 254 h 1488"/>
                <a:gd name="T66" fmla="*/ 2224 w 2448"/>
                <a:gd name="T67" fmla="*/ 336 h 1488"/>
                <a:gd name="T68" fmla="*/ 2116 w 2448"/>
                <a:gd name="T69" fmla="*/ 254 h 1488"/>
                <a:gd name="T70" fmla="*/ 1431 w 2448"/>
                <a:gd name="T71" fmla="*/ 1277 h 1488"/>
                <a:gd name="T72" fmla="*/ 1403 w 2448"/>
                <a:gd name="T73" fmla="*/ 1335 h 1488"/>
                <a:gd name="T74" fmla="*/ 1271 w 2448"/>
                <a:gd name="T75" fmla="*/ 1351 h 1488"/>
                <a:gd name="T76" fmla="*/ 1220 w 2448"/>
                <a:gd name="T77" fmla="*/ 1279 h 1488"/>
                <a:gd name="T78" fmla="*/ 1221 w 2448"/>
                <a:gd name="T79" fmla="*/ 1241 h 1488"/>
                <a:gd name="T80" fmla="*/ 1257 w 2448"/>
                <a:gd name="T81" fmla="*/ 1176 h 1488"/>
                <a:gd name="T82" fmla="*/ 1381 w 2448"/>
                <a:gd name="T83" fmla="*/ 1168 h 1488"/>
                <a:gd name="T84" fmla="*/ 604 w 2448"/>
                <a:gd name="T85" fmla="*/ 613 h 1488"/>
                <a:gd name="T86" fmla="*/ 666 w 2448"/>
                <a:gd name="T87" fmla="*/ 515 h 1488"/>
                <a:gd name="T88" fmla="*/ 735 w 2448"/>
                <a:gd name="T89" fmla="*/ 509 h 1488"/>
                <a:gd name="T90" fmla="*/ 814 w 2448"/>
                <a:gd name="T91" fmla="*/ 585 h 1488"/>
                <a:gd name="T92" fmla="*/ 767 w 2448"/>
                <a:gd name="T93" fmla="*/ 706 h 1488"/>
                <a:gd name="T94" fmla="*/ 634 w 2448"/>
                <a:gd name="T95" fmla="*/ 691 h 1488"/>
                <a:gd name="T96" fmla="*/ 121 w 2448"/>
                <a:gd name="T97" fmla="*/ 1015 h 1488"/>
                <a:gd name="T98" fmla="*/ 199 w 2448"/>
                <a:gd name="T99" fmla="*/ 911 h 1488"/>
                <a:gd name="T100" fmla="*/ 323 w 2448"/>
                <a:gd name="T101" fmla="*/ 959 h 1488"/>
                <a:gd name="T102" fmla="*/ 307 w 2448"/>
                <a:gd name="T103" fmla="*/ 1091 h 1488"/>
                <a:gd name="T104" fmla="*/ 173 w 2448"/>
                <a:gd name="T105" fmla="*/ 110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48" h="1488">
                  <a:moveTo>
                    <a:pt x="2336" y="29"/>
                  </a:moveTo>
                  <a:lnTo>
                    <a:pt x="2318" y="20"/>
                  </a:lnTo>
                  <a:lnTo>
                    <a:pt x="2297" y="12"/>
                  </a:lnTo>
                  <a:lnTo>
                    <a:pt x="2263" y="3"/>
                  </a:lnTo>
                  <a:lnTo>
                    <a:pt x="2227" y="0"/>
                  </a:lnTo>
                  <a:lnTo>
                    <a:pt x="2191" y="3"/>
                  </a:lnTo>
                  <a:lnTo>
                    <a:pt x="2157" y="10"/>
                  </a:lnTo>
                  <a:lnTo>
                    <a:pt x="2122" y="23"/>
                  </a:lnTo>
                  <a:lnTo>
                    <a:pt x="2092" y="40"/>
                  </a:lnTo>
                  <a:lnTo>
                    <a:pt x="2060" y="65"/>
                  </a:lnTo>
                  <a:lnTo>
                    <a:pt x="2034" y="95"/>
                  </a:lnTo>
                  <a:lnTo>
                    <a:pt x="2015" y="130"/>
                  </a:lnTo>
                  <a:lnTo>
                    <a:pt x="2002" y="166"/>
                  </a:lnTo>
                  <a:lnTo>
                    <a:pt x="1995" y="206"/>
                  </a:lnTo>
                  <a:lnTo>
                    <a:pt x="1997" y="244"/>
                  </a:lnTo>
                  <a:lnTo>
                    <a:pt x="2002" y="281"/>
                  </a:lnTo>
                  <a:lnTo>
                    <a:pt x="2015" y="319"/>
                  </a:lnTo>
                  <a:lnTo>
                    <a:pt x="1413" y="1048"/>
                  </a:lnTo>
                  <a:lnTo>
                    <a:pt x="1368" y="1035"/>
                  </a:lnTo>
                  <a:lnTo>
                    <a:pt x="1348" y="1032"/>
                  </a:lnTo>
                  <a:lnTo>
                    <a:pt x="1328" y="1032"/>
                  </a:lnTo>
                  <a:lnTo>
                    <a:pt x="1312" y="1032"/>
                  </a:lnTo>
                  <a:lnTo>
                    <a:pt x="1290" y="1035"/>
                  </a:lnTo>
                  <a:lnTo>
                    <a:pt x="1270" y="1040"/>
                  </a:lnTo>
                  <a:lnTo>
                    <a:pt x="1038" y="807"/>
                  </a:lnTo>
                  <a:lnTo>
                    <a:pt x="967" y="735"/>
                  </a:lnTo>
                  <a:lnTo>
                    <a:pt x="924" y="691"/>
                  </a:lnTo>
                  <a:lnTo>
                    <a:pt x="934" y="655"/>
                  </a:lnTo>
                  <a:lnTo>
                    <a:pt x="938" y="619"/>
                  </a:lnTo>
                  <a:lnTo>
                    <a:pt x="937" y="584"/>
                  </a:lnTo>
                  <a:lnTo>
                    <a:pt x="927" y="542"/>
                  </a:lnTo>
                  <a:lnTo>
                    <a:pt x="908" y="503"/>
                  </a:lnTo>
                  <a:lnTo>
                    <a:pt x="884" y="467"/>
                  </a:lnTo>
                  <a:lnTo>
                    <a:pt x="858" y="443"/>
                  </a:lnTo>
                  <a:lnTo>
                    <a:pt x="827" y="420"/>
                  </a:lnTo>
                  <a:lnTo>
                    <a:pt x="796" y="404"/>
                  </a:lnTo>
                  <a:lnTo>
                    <a:pt x="761" y="394"/>
                  </a:lnTo>
                  <a:lnTo>
                    <a:pt x="725" y="388"/>
                  </a:lnTo>
                  <a:lnTo>
                    <a:pt x="689" y="389"/>
                  </a:lnTo>
                  <a:lnTo>
                    <a:pt x="653" y="395"/>
                  </a:lnTo>
                  <a:lnTo>
                    <a:pt x="617" y="408"/>
                  </a:lnTo>
                  <a:lnTo>
                    <a:pt x="584" y="427"/>
                  </a:lnTo>
                  <a:lnTo>
                    <a:pt x="579" y="430"/>
                  </a:lnTo>
                  <a:lnTo>
                    <a:pt x="575" y="433"/>
                  </a:lnTo>
                  <a:lnTo>
                    <a:pt x="572" y="435"/>
                  </a:lnTo>
                  <a:lnTo>
                    <a:pt x="542" y="464"/>
                  </a:lnTo>
                  <a:lnTo>
                    <a:pt x="517" y="497"/>
                  </a:lnTo>
                  <a:lnTo>
                    <a:pt x="499" y="532"/>
                  </a:lnTo>
                  <a:lnTo>
                    <a:pt x="489" y="571"/>
                  </a:lnTo>
                  <a:lnTo>
                    <a:pt x="483" y="611"/>
                  </a:lnTo>
                  <a:lnTo>
                    <a:pt x="487" y="653"/>
                  </a:lnTo>
                  <a:lnTo>
                    <a:pt x="434" y="694"/>
                  </a:lnTo>
                  <a:lnTo>
                    <a:pt x="366" y="748"/>
                  </a:lnTo>
                  <a:lnTo>
                    <a:pt x="300" y="800"/>
                  </a:lnTo>
                  <a:lnTo>
                    <a:pt x="278" y="793"/>
                  </a:lnTo>
                  <a:lnTo>
                    <a:pt x="254" y="789"/>
                  </a:lnTo>
                  <a:lnTo>
                    <a:pt x="215" y="787"/>
                  </a:lnTo>
                  <a:lnTo>
                    <a:pt x="177" y="794"/>
                  </a:lnTo>
                  <a:lnTo>
                    <a:pt x="140" y="806"/>
                  </a:lnTo>
                  <a:lnTo>
                    <a:pt x="106" y="825"/>
                  </a:lnTo>
                  <a:lnTo>
                    <a:pt x="75" y="849"/>
                  </a:lnTo>
                  <a:lnTo>
                    <a:pt x="47" y="879"/>
                  </a:lnTo>
                  <a:lnTo>
                    <a:pt x="26" y="913"/>
                  </a:lnTo>
                  <a:lnTo>
                    <a:pt x="11" y="949"/>
                  </a:lnTo>
                  <a:lnTo>
                    <a:pt x="3" y="986"/>
                  </a:lnTo>
                  <a:lnTo>
                    <a:pt x="0" y="1022"/>
                  </a:lnTo>
                  <a:lnTo>
                    <a:pt x="6" y="1060"/>
                  </a:lnTo>
                  <a:lnTo>
                    <a:pt x="16" y="1094"/>
                  </a:lnTo>
                  <a:lnTo>
                    <a:pt x="34" y="1129"/>
                  </a:lnTo>
                  <a:lnTo>
                    <a:pt x="57" y="1162"/>
                  </a:lnTo>
                  <a:lnTo>
                    <a:pt x="86" y="1189"/>
                  </a:lnTo>
                  <a:lnTo>
                    <a:pt x="118" y="1211"/>
                  </a:lnTo>
                  <a:lnTo>
                    <a:pt x="154" y="1228"/>
                  </a:lnTo>
                  <a:lnTo>
                    <a:pt x="190" y="1238"/>
                  </a:lnTo>
                  <a:lnTo>
                    <a:pt x="229" y="1241"/>
                  </a:lnTo>
                  <a:lnTo>
                    <a:pt x="267" y="1238"/>
                  </a:lnTo>
                  <a:lnTo>
                    <a:pt x="304" y="1228"/>
                  </a:lnTo>
                  <a:lnTo>
                    <a:pt x="340" y="1211"/>
                  </a:lnTo>
                  <a:lnTo>
                    <a:pt x="373" y="1188"/>
                  </a:lnTo>
                  <a:lnTo>
                    <a:pt x="402" y="1159"/>
                  </a:lnTo>
                  <a:lnTo>
                    <a:pt x="425" y="1127"/>
                  </a:lnTo>
                  <a:lnTo>
                    <a:pt x="442" y="1091"/>
                  </a:lnTo>
                  <a:lnTo>
                    <a:pt x="452" y="1052"/>
                  </a:lnTo>
                  <a:lnTo>
                    <a:pt x="457" y="1012"/>
                  </a:lnTo>
                  <a:lnTo>
                    <a:pt x="454" y="982"/>
                  </a:lnTo>
                  <a:lnTo>
                    <a:pt x="447" y="952"/>
                  </a:lnTo>
                  <a:lnTo>
                    <a:pt x="467" y="936"/>
                  </a:lnTo>
                  <a:lnTo>
                    <a:pt x="597" y="835"/>
                  </a:lnTo>
                  <a:lnTo>
                    <a:pt x="615" y="819"/>
                  </a:lnTo>
                  <a:lnTo>
                    <a:pt x="653" y="833"/>
                  </a:lnTo>
                  <a:lnTo>
                    <a:pt x="689" y="841"/>
                  </a:lnTo>
                  <a:lnTo>
                    <a:pt x="728" y="841"/>
                  </a:lnTo>
                  <a:lnTo>
                    <a:pt x="765" y="835"/>
                  </a:lnTo>
                  <a:lnTo>
                    <a:pt x="1113" y="1178"/>
                  </a:lnTo>
                  <a:lnTo>
                    <a:pt x="1111" y="1185"/>
                  </a:lnTo>
                  <a:lnTo>
                    <a:pt x="1110" y="1191"/>
                  </a:lnTo>
                  <a:lnTo>
                    <a:pt x="1109" y="1195"/>
                  </a:lnTo>
                  <a:lnTo>
                    <a:pt x="1100" y="1230"/>
                  </a:lnTo>
                  <a:lnTo>
                    <a:pt x="1097" y="1264"/>
                  </a:lnTo>
                  <a:lnTo>
                    <a:pt x="1101" y="1299"/>
                  </a:lnTo>
                  <a:lnTo>
                    <a:pt x="1110" y="1334"/>
                  </a:lnTo>
                  <a:lnTo>
                    <a:pt x="1126" y="1365"/>
                  </a:lnTo>
                  <a:lnTo>
                    <a:pt x="1127" y="1370"/>
                  </a:lnTo>
                  <a:lnTo>
                    <a:pt x="1145" y="1394"/>
                  </a:lnTo>
                  <a:lnTo>
                    <a:pt x="1163" y="1417"/>
                  </a:lnTo>
                  <a:lnTo>
                    <a:pt x="1183" y="1436"/>
                  </a:lnTo>
                  <a:lnTo>
                    <a:pt x="1189" y="1440"/>
                  </a:lnTo>
                  <a:lnTo>
                    <a:pt x="1220" y="1460"/>
                  </a:lnTo>
                  <a:lnTo>
                    <a:pt x="1251" y="1476"/>
                  </a:lnTo>
                  <a:lnTo>
                    <a:pt x="1286" y="1485"/>
                  </a:lnTo>
                  <a:lnTo>
                    <a:pt x="1322" y="1488"/>
                  </a:lnTo>
                  <a:lnTo>
                    <a:pt x="1345" y="1488"/>
                  </a:lnTo>
                  <a:lnTo>
                    <a:pt x="1368" y="1484"/>
                  </a:lnTo>
                  <a:lnTo>
                    <a:pt x="1388" y="1479"/>
                  </a:lnTo>
                  <a:lnTo>
                    <a:pt x="1414" y="1471"/>
                  </a:lnTo>
                  <a:lnTo>
                    <a:pt x="1449" y="1452"/>
                  </a:lnTo>
                  <a:lnTo>
                    <a:pt x="1478" y="1429"/>
                  </a:lnTo>
                  <a:lnTo>
                    <a:pt x="1481" y="1426"/>
                  </a:lnTo>
                  <a:lnTo>
                    <a:pt x="1483" y="1423"/>
                  </a:lnTo>
                  <a:lnTo>
                    <a:pt x="1486" y="1420"/>
                  </a:lnTo>
                  <a:lnTo>
                    <a:pt x="1489" y="1417"/>
                  </a:lnTo>
                  <a:lnTo>
                    <a:pt x="1492" y="1416"/>
                  </a:lnTo>
                  <a:lnTo>
                    <a:pt x="1495" y="1413"/>
                  </a:lnTo>
                  <a:lnTo>
                    <a:pt x="1496" y="1410"/>
                  </a:lnTo>
                  <a:lnTo>
                    <a:pt x="1519" y="1381"/>
                  </a:lnTo>
                  <a:lnTo>
                    <a:pt x="1538" y="1349"/>
                  </a:lnTo>
                  <a:lnTo>
                    <a:pt x="1550" y="1315"/>
                  </a:lnTo>
                  <a:lnTo>
                    <a:pt x="1554" y="1280"/>
                  </a:lnTo>
                  <a:lnTo>
                    <a:pt x="1555" y="1247"/>
                  </a:lnTo>
                  <a:lnTo>
                    <a:pt x="1550" y="1213"/>
                  </a:lnTo>
                  <a:lnTo>
                    <a:pt x="1619" y="1130"/>
                  </a:lnTo>
                  <a:lnTo>
                    <a:pt x="1695" y="1038"/>
                  </a:lnTo>
                  <a:lnTo>
                    <a:pt x="1772" y="946"/>
                  </a:lnTo>
                  <a:lnTo>
                    <a:pt x="2089" y="561"/>
                  </a:lnTo>
                  <a:lnTo>
                    <a:pt x="2135" y="506"/>
                  </a:lnTo>
                  <a:lnTo>
                    <a:pt x="2180" y="450"/>
                  </a:lnTo>
                  <a:lnTo>
                    <a:pt x="2214" y="453"/>
                  </a:lnTo>
                  <a:lnTo>
                    <a:pt x="2250" y="450"/>
                  </a:lnTo>
                  <a:lnTo>
                    <a:pt x="2288" y="443"/>
                  </a:lnTo>
                  <a:lnTo>
                    <a:pt x="2324" y="428"/>
                  </a:lnTo>
                  <a:lnTo>
                    <a:pt x="2354" y="410"/>
                  </a:lnTo>
                  <a:lnTo>
                    <a:pt x="2382" y="386"/>
                  </a:lnTo>
                  <a:lnTo>
                    <a:pt x="2406" y="360"/>
                  </a:lnTo>
                  <a:lnTo>
                    <a:pt x="2423" y="332"/>
                  </a:lnTo>
                  <a:lnTo>
                    <a:pt x="2438" y="300"/>
                  </a:lnTo>
                  <a:lnTo>
                    <a:pt x="2447" y="262"/>
                  </a:lnTo>
                  <a:lnTo>
                    <a:pt x="2448" y="224"/>
                  </a:lnTo>
                  <a:lnTo>
                    <a:pt x="2444" y="185"/>
                  </a:lnTo>
                  <a:lnTo>
                    <a:pt x="2434" y="149"/>
                  </a:lnTo>
                  <a:lnTo>
                    <a:pt x="2416" y="113"/>
                  </a:lnTo>
                  <a:lnTo>
                    <a:pt x="2395" y="81"/>
                  </a:lnTo>
                  <a:lnTo>
                    <a:pt x="2367" y="52"/>
                  </a:lnTo>
                  <a:lnTo>
                    <a:pt x="2336" y="29"/>
                  </a:lnTo>
                  <a:close/>
                  <a:moveTo>
                    <a:pt x="2129" y="173"/>
                  </a:moveTo>
                  <a:lnTo>
                    <a:pt x="2147" y="149"/>
                  </a:lnTo>
                  <a:lnTo>
                    <a:pt x="2170" y="133"/>
                  </a:lnTo>
                  <a:lnTo>
                    <a:pt x="2194" y="123"/>
                  </a:lnTo>
                  <a:lnTo>
                    <a:pt x="2222" y="118"/>
                  </a:lnTo>
                  <a:lnTo>
                    <a:pt x="2249" y="123"/>
                  </a:lnTo>
                  <a:lnTo>
                    <a:pt x="2276" y="136"/>
                  </a:lnTo>
                  <a:lnTo>
                    <a:pt x="2299" y="153"/>
                  </a:lnTo>
                  <a:lnTo>
                    <a:pt x="2317" y="175"/>
                  </a:lnTo>
                  <a:lnTo>
                    <a:pt x="2327" y="199"/>
                  </a:lnTo>
                  <a:lnTo>
                    <a:pt x="2330" y="226"/>
                  </a:lnTo>
                  <a:lnTo>
                    <a:pt x="2325" y="254"/>
                  </a:lnTo>
                  <a:lnTo>
                    <a:pt x="2312" y="281"/>
                  </a:lnTo>
                  <a:lnTo>
                    <a:pt x="2297" y="304"/>
                  </a:lnTo>
                  <a:lnTo>
                    <a:pt x="2275" y="322"/>
                  </a:lnTo>
                  <a:lnTo>
                    <a:pt x="2250" y="332"/>
                  </a:lnTo>
                  <a:lnTo>
                    <a:pt x="2224" y="336"/>
                  </a:lnTo>
                  <a:lnTo>
                    <a:pt x="2196" y="332"/>
                  </a:lnTo>
                  <a:lnTo>
                    <a:pt x="2167" y="319"/>
                  </a:lnTo>
                  <a:lnTo>
                    <a:pt x="2142" y="300"/>
                  </a:lnTo>
                  <a:lnTo>
                    <a:pt x="2126" y="278"/>
                  </a:lnTo>
                  <a:lnTo>
                    <a:pt x="2116" y="254"/>
                  </a:lnTo>
                  <a:lnTo>
                    <a:pt x="2113" y="228"/>
                  </a:lnTo>
                  <a:lnTo>
                    <a:pt x="2118" y="200"/>
                  </a:lnTo>
                  <a:lnTo>
                    <a:pt x="2129" y="173"/>
                  </a:lnTo>
                  <a:close/>
                  <a:moveTo>
                    <a:pt x="1433" y="1260"/>
                  </a:moveTo>
                  <a:lnTo>
                    <a:pt x="1431" y="1277"/>
                  </a:lnTo>
                  <a:lnTo>
                    <a:pt x="1429" y="1292"/>
                  </a:lnTo>
                  <a:lnTo>
                    <a:pt x="1426" y="1300"/>
                  </a:lnTo>
                  <a:lnTo>
                    <a:pt x="1423" y="1306"/>
                  </a:lnTo>
                  <a:lnTo>
                    <a:pt x="1420" y="1312"/>
                  </a:lnTo>
                  <a:lnTo>
                    <a:pt x="1403" y="1335"/>
                  </a:lnTo>
                  <a:lnTo>
                    <a:pt x="1381" y="1352"/>
                  </a:lnTo>
                  <a:lnTo>
                    <a:pt x="1357" y="1362"/>
                  </a:lnTo>
                  <a:lnTo>
                    <a:pt x="1331" y="1367"/>
                  </a:lnTo>
                  <a:lnTo>
                    <a:pt x="1300" y="1362"/>
                  </a:lnTo>
                  <a:lnTo>
                    <a:pt x="1271" y="1351"/>
                  </a:lnTo>
                  <a:lnTo>
                    <a:pt x="1251" y="1335"/>
                  </a:lnTo>
                  <a:lnTo>
                    <a:pt x="1235" y="1316"/>
                  </a:lnTo>
                  <a:lnTo>
                    <a:pt x="1225" y="1295"/>
                  </a:lnTo>
                  <a:lnTo>
                    <a:pt x="1222" y="1295"/>
                  </a:lnTo>
                  <a:lnTo>
                    <a:pt x="1220" y="1279"/>
                  </a:lnTo>
                  <a:lnTo>
                    <a:pt x="1220" y="1270"/>
                  </a:lnTo>
                  <a:lnTo>
                    <a:pt x="1220" y="1262"/>
                  </a:lnTo>
                  <a:lnTo>
                    <a:pt x="1220" y="1246"/>
                  </a:lnTo>
                  <a:lnTo>
                    <a:pt x="1220" y="1244"/>
                  </a:lnTo>
                  <a:lnTo>
                    <a:pt x="1221" y="1241"/>
                  </a:lnTo>
                  <a:lnTo>
                    <a:pt x="1221" y="1240"/>
                  </a:lnTo>
                  <a:lnTo>
                    <a:pt x="1227" y="1221"/>
                  </a:lnTo>
                  <a:lnTo>
                    <a:pt x="1234" y="1204"/>
                  </a:lnTo>
                  <a:lnTo>
                    <a:pt x="1245" y="1189"/>
                  </a:lnTo>
                  <a:lnTo>
                    <a:pt x="1257" y="1176"/>
                  </a:lnTo>
                  <a:lnTo>
                    <a:pt x="1277" y="1163"/>
                  </a:lnTo>
                  <a:lnTo>
                    <a:pt x="1300" y="1156"/>
                  </a:lnTo>
                  <a:lnTo>
                    <a:pt x="1326" y="1153"/>
                  </a:lnTo>
                  <a:lnTo>
                    <a:pt x="1355" y="1158"/>
                  </a:lnTo>
                  <a:lnTo>
                    <a:pt x="1381" y="1168"/>
                  </a:lnTo>
                  <a:lnTo>
                    <a:pt x="1403" y="1184"/>
                  </a:lnTo>
                  <a:lnTo>
                    <a:pt x="1419" y="1205"/>
                  </a:lnTo>
                  <a:lnTo>
                    <a:pt x="1429" y="1230"/>
                  </a:lnTo>
                  <a:lnTo>
                    <a:pt x="1433" y="1260"/>
                  </a:lnTo>
                  <a:close/>
                  <a:moveTo>
                    <a:pt x="604" y="613"/>
                  </a:moveTo>
                  <a:lnTo>
                    <a:pt x="607" y="587"/>
                  </a:lnTo>
                  <a:lnTo>
                    <a:pt x="615" y="562"/>
                  </a:lnTo>
                  <a:lnTo>
                    <a:pt x="627" y="542"/>
                  </a:lnTo>
                  <a:lnTo>
                    <a:pt x="644" y="526"/>
                  </a:lnTo>
                  <a:lnTo>
                    <a:pt x="666" y="515"/>
                  </a:lnTo>
                  <a:lnTo>
                    <a:pt x="690" y="508"/>
                  </a:lnTo>
                  <a:lnTo>
                    <a:pt x="698" y="508"/>
                  </a:lnTo>
                  <a:lnTo>
                    <a:pt x="705" y="506"/>
                  </a:lnTo>
                  <a:lnTo>
                    <a:pt x="712" y="506"/>
                  </a:lnTo>
                  <a:lnTo>
                    <a:pt x="735" y="509"/>
                  </a:lnTo>
                  <a:lnTo>
                    <a:pt x="755" y="515"/>
                  </a:lnTo>
                  <a:lnTo>
                    <a:pt x="774" y="525"/>
                  </a:lnTo>
                  <a:lnTo>
                    <a:pt x="790" y="538"/>
                  </a:lnTo>
                  <a:lnTo>
                    <a:pt x="806" y="559"/>
                  </a:lnTo>
                  <a:lnTo>
                    <a:pt x="814" y="585"/>
                  </a:lnTo>
                  <a:lnTo>
                    <a:pt x="817" y="614"/>
                  </a:lnTo>
                  <a:lnTo>
                    <a:pt x="814" y="643"/>
                  </a:lnTo>
                  <a:lnTo>
                    <a:pt x="804" y="669"/>
                  </a:lnTo>
                  <a:lnTo>
                    <a:pt x="788" y="691"/>
                  </a:lnTo>
                  <a:lnTo>
                    <a:pt x="767" y="706"/>
                  </a:lnTo>
                  <a:lnTo>
                    <a:pt x="741" y="717"/>
                  </a:lnTo>
                  <a:lnTo>
                    <a:pt x="712" y="721"/>
                  </a:lnTo>
                  <a:lnTo>
                    <a:pt x="682" y="717"/>
                  </a:lnTo>
                  <a:lnTo>
                    <a:pt x="656" y="706"/>
                  </a:lnTo>
                  <a:lnTo>
                    <a:pt x="634" y="691"/>
                  </a:lnTo>
                  <a:lnTo>
                    <a:pt x="617" y="669"/>
                  </a:lnTo>
                  <a:lnTo>
                    <a:pt x="607" y="642"/>
                  </a:lnTo>
                  <a:lnTo>
                    <a:pt x="605" y="627"/>
                  </a:lnTo>
                  <a:lnTo>
                    <a:pt x="604" y="613"/>
                  </a:lnTo>
                  <a:close/>
                  <a:moveTo>
                    <a:pt x="121" y="1015"/>
                  </a:moveTo>
                  <a:lnTo>
                    <a:pt x="125" y="985"/>
                  </a:lnTo>
                  <a:lnTo>
                    <a:pt x="135" y="959"/>
                  </a:lnTo>
                  <a:lnTo>
                    <a:pt x="151" y="937"/>
                  </a:lnTo>
                  <a:lnTo>
                    <a:pt x="173" y="921"/>
                  </a:lnTo>
                  <a:lnTo>
                    <a:pt x="199" y="911"/>
                  </a:lnTo>
                  <a:lnTo>
                    <a:pt x="229" y="908"/>
                  </a:lnTo>
                  <a:lnTo>
                    <a:pt x="259" y="911"/>
                  </a:lnTo>
                  <a:lnTo>
                    <a:pt x="285" y="921"/>
                  </a:lnTo>
                  <a:lnTo>
                    <a:pt x="305" y="937"/>
                  </a:lnTo>
                  <a:lnTo>
                    <a:pt x="323" y="959"/>
                  </a:lnTo>
                  <a:lnTo>
                    <a:pt x="333" y="985"/>
                  </a:lnTo>
                  <a:lnTo>
                    <a:pt x="336" y="1015"/>
                  </a:lnTo>
                  <a:lnTo>
                    <a:pt x="333" y="1045"/>
                  </a:lnTo>
                  <a:lnTo>
                    <a:pt x="323" y="1070"/>
                  </a:lnTo>
                  <a:lnTo>
                    <a:pt x="307" y="1091"/>
                  </a:lnTo>
                  <a:lnTo>
                    <a:pt x="285" y="1107"/>
                  </a:lnTo>
                  <a:lnTo>
                    <a:pt x="259" y="1119"/>
                  </a:lnTo>
                  <a:lnTo>
                    <a:pt x="230" y="1122"/>
                  </a:lnTo>
                  <a:lnTo>
                    <a:pt x="200" y="1119"/>
                  </a:lnTo>
                  <a:lnTo>
                    <a:pt x="173" y="1109"/>
                  </a:lnTo>
                  <a:lnTo>
                    <a:pt x="151" y="1091"/>
                  </a:lnTo>
                  <a:lnTo>
                    <a:pt x="135" y="1071"/>
                  </a:lnTo>
                  <a:lnTo>
                    <a:pt x="125" y="1045"/>
                  </a:lnTo>
                  <a:lnTo>
                    <a:pt x="121" y="10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5613965" y="4102974"/>
            <a:ext cx="388850" cy="407410"/>
            <a:chOff x="3987391" y="2904463"/>
            <a:chExt cx="432706" cy="453361"/>
          </a:xfrm>
        </p:grpSpPr>
        <p:grpSp>
          <p:nvGrpSpPr>
            <p:cNvPr id="97" name="Group 96"/>
            <p:cNvGrpSpPr/>
            <p:nvPr/>
          </p:nvGrpSpPr>
          <p:grpSpPr>
            <a:xfrm>
              <a:off x="3987391" y="2904463"/>
              <a:ext cx="378950" cy="343930"/>
              <a:chOff x="3987391" y="2904463"/>
              <a:chExt cx="378950" cy="343930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3987391" y="2904463"/>
                <a:ext cx="378950" cy="343930"/>
                <a:chOff x="3031679" y="1041188"/>
                <a:chExt cx="2674244" cy="2427110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3031679" y="1041188"/>
                  <a:ext cx="2674244" cy="2427110"/>
                  <a:chOff x="2789238" y="2433638"/>
                  <a:chExt cx="1957388" cy="1776504"/>
                </a:xfrm>
                <a:solidFill>
                  <a:srgbClr val="4D4B4E"/>
                </a:solidFill>
              </p:grpSpPr>
              <p:sp>
                <p:nvSpPr>
                  <p:cNvPr id="117" name="Freeform 21"/>
                  <p:cNvSpPr>
                    <a:spLocks/>
                  </p:cNvSpPr>
                  <p:nvPr/>
                </p:nvSpPr>
                <p:spPr bwMode="auto">
                  <a:xfrm>
                    <a:off x="3016251" y="2776536"/>
                    <a:ext cx="1503363" cy="1433606"/>
                  </a:xfrm>
                  <a:custGeom>
                    <a:avLst/>
                    <a:gdLst>
                      <a:gd name="T0" fmla="*/ 0 w 4995"/>
                      <a:gd name="T1" fmla="*/ 1967 h 4819"/>
                      <a:gd name="T2" fmla="*/ 0 w 4995"/>
                      <a:gd name="T3" fmla="*/ 4634 h 4819"/>
                      <a:gd name="T4" fmla="*/ 54 w 4995"/>
                      <a:gd name="T5" fmla="*/ 4765 h 4819"/>
                      <a:gd name="T6" fmla="*/ 185 w 4995"/>
                      <a:gd name="T7" fmla="*/ 4819 h 4819"/>
                      <a:gd name="T8" fmla="*/ 1676 w 4995"/>
                      <a:gd name="T9" fmla="*/ 4819 h 4819"/>
                      <a:gd name="T10" fmla="*/ 1676 w 4995"/>
                      <a:gd name="T11" fmla="*/ 2861 h 4819"/>
                      <a:gd name="T12" fmla="*/ 1730 w 4995"/>
                      <a:gd name="T13" fmla="*/ 2729 h 4819"/>
                      <a:gd name="T14" fmla="*/ 1861 w 4995"/>
                      <a:gd name="T15" fmla="*/ 2675 h 4819"/>
                      <a:gd name="T16" fmla="*/ 3134 w 4995"/>
                      <a:gd name="T17" fmla="*/ 2675 h 4819"/>
                      <a:gd name="T18" fmla="*/ 3265 w 4995"/>
                      <a:gd name="T19" fmla="*/ 2729 h 4819"/>
                      <a:gd name="T20" fmla="*/ 3319 w 4995"/>
                      <a:gd name="T21" fmla="*/ 2861 h 4819"/>
                      <a:gd name="T22" fmla="*/ 3319 w 4995"/>
                      <a:gd name="T23" fmla="*/ 4819 h 4819"/>
                      <a:gd name="T24" fmla="*/ 4810 w 4995"/>
                      <a:gd name="T25" fmla="*/ 4819 h 4819"/>
                      <a:gd name="T26" fmla="*/ 4941 w 4995"/>
                      <a:gd name="T27" fmla="*/ 4765 h 4819"/>
                      <a:gd name="T28" fmla="*/ 4995 w 4995"/>
                      <a:gd name="T29" fmla="*/ 4634 h 4819"/>
                      <a:gd name="T30" fmla="*/ 4995 w 4995"/>
                      <a:gd name="T31" fmla="*/ 1963 h 4819"/>
                      <a:gd name="T32" fmla="*/ 2470 w 4995"/>
                      <a:gd name="T33" fmla="*/ 0 h 4819"/>
                      <a:gd name="T34" fmla="*/ 0 w 4995"/>
                      <a:gd name="T35" fmla="*/ 1967 h 4819"/>
                      <a:gd name="connsiteX0" fmla="*/ 0 w 10000"/>
                      <a:gd name="connsiteY0" fmla="*/ 4082 h 10000"/>
                      <a:gd name="connsiteX1" fmla="*/ 0 w 10000"/>
                      <a:gd name="connsiteY1" fmla="*/ 9616 h 10000"/>
                      <a:gd name="connsiteX2" fmla="*/ 108 w 10000"/>
                      <a:gd name="connsiteY2" fmla="*/ 9888 h 10000"/>
                      <a:gd name="connsiteX3" fmla="*/ 370 w 10000"/>
                      <a:gd name="connsiteY3" fmla="*/ 10000 h 10000"/>
                      <a:gd name="connsiteX4" fmla="*/ 3355 w 10000"/>
                      <a:gd name="connsiteY4" fmla="*/ 10000 h 10000"/>
                      <a:gd name="connsiteX5" fmla="*/ 3355 w 10000"/>
                      <a:gd name="connsiteY5" fmla="*/ 5937 h 10000"/>
                      <a:gd name="connsiteX6" fmla="*/ 3463 w 10000"/>
                      <a:gd name="connsiteY6" fmla="*/ 5663 h 10000"/>
                      <a:gd name="connsiteX7" fmla="*/ 3726 w 10000"/>
                      <a:gd name="connsiteY7" fmla="*/ 5551 h 10000"/>
                      <a:gd name="connsiteX8" fmla="*/ 6274 w 10000"/>
                      <a:gd name="connsiteY8" fmla="*/ 5551 h 10000"/>
                      <a:gd name="connsiteX9" fmla="*/ 6537 w 10000"/>
                      <a:gd name="connsiteY9" fmla="*/ 5663 h 10000"/>
                      <a:gd name="connsiteX10" fmla="*/ 6645 w 10000"/>
                      <a:gd name="connsiteY10" fmla="*/ 5937 h 10000"/>
                      <a:gd name="connsiteX11" fmla="*/ 9630 w 10000"/>
                      <a:gd name="connsiteY11" fmla="*/ 10000 h 10000"/>
                      <a:gd name="connsiteX12" fmla="*/ 9892 w 10000"/>
                      <a:gd name="connsiteY12" fmla="*/ 9888 h 10000"/>
                      <a:gd name="connsiteX13" fmla="*/ 10000 w 10000"/>
                      <a:gd name="connsiteY13" fmla="*/ 9616 h 10000"/>
                      <a:gd name="connsiteX14" fmla="*/ 10000 w 10000"/>
                      <a:gd name="connsiteY14" fmla="*/ 4073 h 10000"/>
                      <a:gd name="connsiteX15" fmla="*/ 4945 w 10000"/>
                      <a:gd name="connsiteY15" fmla="*/ 0 h 10000"/>
                      <a:gd name="connsiteX16" fmla="*/ 0 w 10000"/>
                      <a:gd name="connsiteY16" fmla="*/ 4082 h 10000"/>
                      <a:gd name="connsiteX0" fmla="*/ 0 w 10000"/>
                      <a:gd name="connsiteY0" fmla="*/ 4082 h 10300"/>
                      <a:gd name="connsiteX1" fmla="*/ 0 w 10000"/>
                      <a:gd name="connsiteY1" fmla="*/ 9616 h 10300"/>
                      <a:gd name="connsiteX2" fmla="*/ 108 w 10000"/>
                      <a:gd name="connsiteY2" fmla="*/ 9888 h 10300"/>
                      <a:gd name="connsiteX3" fmla="*/ 370 w 10000"/>
                      <a:gd name="connsiteY3" fmla="*/ 10000 h 10300"/>
                      <a:gd name="connsiteX4" fmla="*/ 3355 w 10000"/>
                      <a:gd name="connsiteY4" fmla="*/ 10000 h 10300"/>
                      <a:gd name="connsiteX5" fmla="*/ 3355 w 10000"/>
                      <a:gd name="connsiteY5" fmla="*/ 5937 h 10300"/>
                      <a:gd name="connsiteX6" fmla="*/ 3463 w 10000"/>
                      <a:gd name="connsiteY6" fmla="*/ 5663 h 10300"/>
                      <a:gd name="connsiteX7" fmla="*/ 3726 w 10000"/>
                      <a:gd name="connsiteY7" fmla="*/ 5551 h 10300"/>
                      <a:gd name="connsiteX8" fmla="*/ 6274 w 10000"/>
                      <a:gd name="connsiteY8" fmla="*/ 5551 h 10300"/>
                      <a:gd name="connsiteX9" fmla="*/ 6537 w 10000"/>
                      <a:gd name="connsiteY9" fmla="*/ 5663 h 10300"/>
                      <a:gd name="connsiteX10" fmla="*/ 9630 w 10000"/>
                      <a:gd name="connsiteY10" fmla="*/ 10000 h 10300"/>
                      <a:gd name="connsiteX11" fmla="*/ 9892 w 10000"/>
                      <a:gd name="connsiteY11" fmla="*/ 9888 h 10300"/>
                      <a:gd name="connsiteX12" fmla="*/ 10000 w 10000"/>
                      <a:gd name="connsiteY12" fmla="*/ 9616 h 10300"/>
                      <a:gd name="connsiteX13" fmla="*/ 10000 w 10000"/>
                      <a:gd name="connsiteY13" fmla="*/ 4073 h 10300"/>
                      <a:gd name="connsiteX14" fmla="*/ 4945 w 10000"/>
                      <a:gd name="connsiteY14" fmla="*/ 0 h 10300"/>
                      <a:gd name="connsiteX15" fmla="*/ 0 w 10000"/>
                      <a:gd name="connsiteY15" fmla="*/ 4082 h 10300"/>
                      <a:gd name="connsiteX0" fmla="*/ 0 w 10000"/>
                      <a:gd name="connsiteY0" fmla="*/ 4082 h 10309"/>
                      <a:gd name="connsiteX1" fmla="*/ 0 w 10000"/>
                      <a:gd name="connsiteY1" fmla="*/ 9616 h 10309"/>
                      <a:gd name="connsiteX2" fmla="*/ 108 w 10000"/>
                      <a:gd name="connsiteY2" fmla="*/ 9888 h 10309"/>
                      <a:gd name="connsiteX3" fmla="*/ 370 w 10000"/>
                      <a:gd name="connsiteY3" fmla="*/ 10000 h 10309"/>
                      <a:gd name="connsiteX4" fmla="*/ 3355 w 10000"/>
                      <a:gd name="connsiteY4" fmla="*/ 10000 h 10309"/>
                      <a:gd name="connsiteX5" fmla="*/ 3355 w 10000"/>
                      <a:gd name="connsiteY5" fmla="*/ 5937 h 10309"/>
                      <a:gd name="connsiteX6" fmla="*/ 3463 w 10000"/>
                      <a:gd name="connsiteY6" fmla="*/ 5663 h 10309"/>
                      <a:gd name="connsiteX7" fmla="*/ 3726 w 10000"/>
                      <a:gd name="connsiteY7" fmla="*/ 5551 h 10309"/>
                      <a:gd name="connsiteX8" fmla="*/ 6274 w 10000"/>
                      <a:gd name="connsiteY8" fmla="*/ 5551 h 10309"/>
                      <a:gd name="connsiteX9" fmla="*/ 9630 w 10000"/>
                      <a:gd name="connsiteY9" fmla="*/ 10000 h 10309"/>
                      <a:gd name="connsiteX10" fmla="*/ 9892 w 10000"/>
                      <a:gd name="connsiteY10" fmla="*/ 9888 h 10309"/>
                      <a:gd name="connsiteX11" fmla="*/ 10000 w 10000"/>
                      <a:gd name="connsiteY11" fmla="*/ 9616 h 10309"/>
                      <a:gd name="connsiteX12" fmla="*/ 10000 w 10000"/>
                      <a:gd name="connsiteY12" fmla="*/ 4073 h 10309"/>
                      <a:gd name="connsiteX13" fmla="*/ 4945 w 10000"/>
                      <a:gd name="connsiteY13" fmla="*/ 0 h 10309"/>
                      <a:gd name="connsiteX14" fmla="*/ 0 w 10000"/>
                      <a:gd name="connsiteY14" fmla="*/ 4082 h 10309"/>
                      <a:gd name="connsiteX0" fmla="*/ 0 w 10000"/>
                      <a:gd name="connsiteY0" fmla="*/ 4082 h 10309"/>
                      <a:gd name="connsiteX1" fmla="*/ 0 w 10000"/>
                      <a:gd name="connsiteY1" fmla="*/ 9616 h 10309"/>
                      <a:gd name="connsiteX2" fmla="*/ 108 w 10000"/>
                      <a:gd name="connsiteY2" fmla="*/ 9888 h 10309"/>
                      <a:gd name="connsiteX3" fmla="*/ 370 w 10000"/>
                      <a:gd name="connsiteY3" fmla="*/ 10000 h 10309"/>
                      <a:gd name="connsiteX4" fmla="*/ 3355 w 10000"/>
                      <a:gd name="connsiteY4" fmla="*/ 10000 h 10309"/>
                      <a:gd name="connsiteX5" fmla="*/ 3355 w 10000"/>
                      <a:gd name="connsiteY5" fmla="*/ 5937 h 10309"/>
                      <a:gd name="connsiteX6" fmla="*/ 3463 w 10000"/>
                      <a:gd name="connsiteY6" fmla="*/ 5663 h 10309"/>
                      <a:gd name="connsiteX7" fmla="*/ 3726 w 10000"/>
                      <a:gd name="connsiteY7" fmla="*/ 5551 h 10309"/>
                      <a:gd name="connsiteX8" fmla="*/ 9630 w 10000"/>
                      <a:gd name="connsiteY8" fmla="*/ 10000 h 10309"/>
                      <a:gd name="connsiteX9" fmla="*/ 9892 w 10000"/>
                      <a:gd name="connsiteY9" fmla="*/ 9888 h 10309"/>
                      <a:gd name="connsiteX10" fmla="*/ 10000 w 10000"/>
                      <a:gd name="connsiteY10" fmla="*/ 9616 h 10309"/>
                      <a:gd name="connsiteX11" fmla="*/ 10000 w 10000"/>
                      <a:gd name="connsiteY11" fmla="*/ 4073 h 10309"/>
                      <a:gd name="connsiteX12" fmla="*/ 4945 w 10000"/>
                      <a:gd name="connsiteY12" fmla="*/ 0 h 10309"/>
                      <a:gd name="connsiteX13" fmla="*/ 0 w 10000"/>
                      <a:gd name="connsiteY13" fmla="*/ 4082 h 10309"/>
                      <a:gd name="connsiteX0" fmla="*/ 0 w 10165"/>
                      <a:gd name="connsiteY0" fmla="*/ 4082 h 10300"/>
                      <a:gd name="connsiteX1" fmla="*/ 0 w 10165"/>
                      <a:gd name="connsiteY1" fmla="*/ 9616 h 10300"/>
                      <a:gd name="connsiteX2" fmla="*/ 108 w 10165"/>
                      <a:gd name="connsiteY2" fmla="*/ 9888 h 10300"/>
                      <a:gd name="connsiteX3" fmla="*/ 370 w 10165"/>
                      <a:gd name="connsiteY3" fmla="*/ 10000 h 10300"/>
                      <a:gd name="connsiteX4" fmla="*/ 3355 w 10165"/>
                      <a:gd name="connsiteY4" fmla="*/ 10000 h 10300"/>
                      <a:gd name="connsiteX5" fmla="*/ 3355 w 10165"/>
                      <a:gd name="connsiteY5" fmla="*/ 5937 h 10300"/>
                      <a:gd name="connsiteX6" fmla="*/ 3463 w 10165"/>
                      <a:gd name="connsiteY6" fmla="*/ 5663 h 10300"/>
                      <a:gd name="connsiteX7" fmla="*/ 9630 w 10165"/>
                      <a:gd name="connsiteY7" fmla="*/ 10000 h 10300"/>
                      <a:gd name="connsiteX8" fmla="*/ 9892 w 10165"/>
                      <a:gd name="connsiteY8" fmla="*/ 9888 h 10300"/>
                      <a:gd name="connsiteX9" fmla="*/ 10000 w 10165"/>
                      <a:gd name="connsiteY9" fmla="*/ 9616 h 10300"/>
                      <a:gd name="connsiteX10" fmla="*/ 10000 w 10165"/>
                      <a:gd name="connsiteY10" fmla="*/ 4073 h 10300"/>
                      <a:gd name="connsiteX11" fmla="*/ 4945 w 10165"/>
                      <a:gd name="connsiteY11" fmla="*/ 0 h 10300"/>
                      <a:gd name="connsiteX12" fmla="*/ 0 w 10165"/>
                      <a:gd name="connsiteY12" fmla="*/ 4082 h 10300"/>
                      <a:gd name="connsiteX0" fmla="*/ 0 w 10173"/>
                      <a:gd name="connsiteY0" fmla="*/ 4082 h 10280"/>
                      <a:gd name="connsiteX1" fmla="*/ 0 w 10173"/>
                      <a:gd name="connsiteY1" fmla="*/ 9616 h 10280"/>
                      <a:gd name="connsiteX2" fmla="*/ 108 w 10173"/>
                      <a:gd name="connsiteY2" fmla="*/ 9888 h 10280"/>
                      <a:gd name="connsiteX3" fmla="*/ 370 w 10173"/>
                      <a:gd name="connsiteY3" fmla="*/ 10000 h 10280"/>
                      <a:gd name="connsiteX4" fmla="*/ 3355 w 10173"/>
                      <a:gd name="connsiteY4" fmla="*/ 10000 h 10280"/>
                      <a:gd name="connsiteX5" fmla="*/ 3355 w 10173"/>
                      <a:gd name="connsiteY5" fmla="*/ 5937 h 10280"/>
                      <a:gd name="connsiteX6" fmla="*/ 9630 w 10173"/>
                      <a:gd name="connsiteY6" fmla="*/ 10000 h 10280"/>
                      <a:gd name="connsiteX7" fmla="*/ 9892 w 10173"/>
                      <a:gd name="connsiteY7" fmla="*/ 9888 h 10280"/>
                      <a:gd name="connsiteX8" fmla="*/ 10000 w 10173"/>
                      <a:gd name="connsiteY8" fmla="*/ 9616 h 10280"/>
                      <a:gd name="connsiteX9" fmla="*/ 10000 w 10173"/>
                      <a:gd name="connsiteY9" fmla="*/ 4073 h 10280"/>
                      <a:gd name="connsiteX10" fmla="*/ 4945 w 10173"/>
                      <a:gd name="connsiteY10" fmla="*/ 0 h 10280"/>
                      <a:gd name="connsiteX11" fmla="*/ 0 w 10173"/>
                      <a:gd name="connsiteY11" fmla="*/ 4082 h 10280"/>
                      <a:gd name="connsiteX0" fmla="*/ 0 w 10173"/>
                      <a:gd name="connsiteY0" fmla="*/ 4082 h 10280"/>
                      <a:gd name="connsiteX1" fmla="*/ 0 w 10173"/>
                      <a:gd name="connsiteY1" fmla="*/ 9616 h 10280"/>
                      <a:gd name="connsiteX2" fmla="*/ 108 w 10173"/>
                      <a:gd name="connsiteY2" fmla="*/ 9888 h 10280"/>
                      <a:gd name="connsiteX3" fmla="*/ 370 w 10173"/>
                      <a:gd name="connsiteY3" fmla="*/ 10000 h 10280"/>
                      <a:gd name="connsiteX4" fmla="*/ 3355 w 10173"/>
                      <a:gd name="connsiteY4" fmla="*/ 10000 h 10280"/>
                      <a:gd name="connsiteX5" fmla="*/ 9630 w 10173"/>
                      <a:gd name="connsiteY5" fmla="*/ 10000 h 10280"/>
                      <a:gd name="connsiteX6" fmla="*/ 9892 w 10173"/>
                      <a:gd name="connsiteY6" fmla="*/ 9888 h 10280"/>
                      <a:gd name="connsiteX7" fmla="*/ 10000 w 10173"/>
                      <a:gd name="connsiteY7" fmla="*/ 9616 h 10280"/>
                      <a:gd name="connsiteX8" fmla="*/ 10000 w 10173"/>
                      <a:gd name="connsiteY8" fmla="*/ 4073 h 10280"/>
                      <a:gd name="connsiteX9" fmla="*/ 4945 w 10173"/>
                      <a:gd name="connsiteY9" fmla="*/ 0 h 10280"/>
                      <a:gd name="connsiteX10" fmla="*/ 0 w 10173"/>
                      <a:gd name="connsiteY10" fmla="*/ 4082 h 10280"/>
                      <a:gd name="connsiteX0" fmla="*/ 0 w 10173"/>
                      <a:gd name="connsiteY0" fmla="*/ 4082 h 10280"/>
                      <a:gd name="connsiteX1" fmla="*/ 0 w 10173"/>
                      <a:gd name="connsiteY1" fmla="*/ 9616 h 10280"/>
                      <a:gd name="connsiteX2" fmla="*/ 108 w 10173"/>
                      <a:gd name="connsiteY2" fmla="*/ 9888 h 10280"/>
                      <a:gd name="connsiteX3" fmla="*/ 370 w 10173"/>
                      <a:gd name="connsiteY3" fmla="*/ 10000 h 10280"/>
                      <a:gd name="connsiteX4" fmla="*/ 9630 w 10173"/>
                      <a:gd name="connsiteY4" fmla="*/ 10000 h 10280"/>
                      <a:gd name="connsiteX5" fmla="*/ 9892 w 10173"/>
                      <a:gd name="connsiteY5" fmla="*/ 9888 h 10280"/>
                      <a:gd name="connsiteX6" fmla="*/ 10000 w 10173"/>
                      <a:gd name="connsiteY6" fmla="*/ 9616 h 10280"/>
                      <a:gd name="connsiteX7" fmla="*/ 10000 w 10173"/>
                      <a:gd name="connsiteY7" fmla="*/ 4073 h 10280"/>
                      <a:gd name="connsiteX8" fmla="*/ 4945 w 10173"/>
                      <a:gd name="connsiteY8" fmla="*/ 0 h 10280"/>
                      <a:gd name="connsiteX9" fmla="*/ 0 w 10173"/>
                      <a:gd name="connsiteY9" fmla="*/ 4082 h 10280"/>
                      <a:gd name="connsiteX0" fmla="*/ 0 w 10000"/>
                      <a:gd name="connsiteY0" fmla="*/ 4082 h 10000"/>
                      <a:gd name="connsiteX1" fmla="*/ 0 w 10000"/>
                      <a:gd name="connsiteY1" fmla="*/ 9616 h 10000"/>
                      <a:gd name="connsiteX2" fmla="*/ 108 w 10000"/>
                      <a:gd name="connsiteY2" fmla="*/ 9888 h 10000"/>
                      <a:gd name="connsiteX3" fmla="*/ 370 w 10000"/>
                      <a:gd name="connsiteY3" fmla="*/ 10000 h 10000"/>
                      <a:gd name="connsiteX4" fmla="*/ 9892 w 10000"/>
                      <a:gd name="connsiteY4" fmla="*/ 9888 h 10000"/>
                      <a:gd name="connsiteX5" fmla="*/ 10000 w 10000"/>
                      <a:gd name="connsiteY5" fmla="*/ 9616 h 10000"/>
                      <a:gd name="connsiteX6" fmla="*/ 10000 w 10000"/>
                      <a:gd name="connsiteY6" fmla="*/ 4073 h 10000"/>
                      <a:gd name="connsiteX7" fmla="*/ 4945 w 10000"/>
                      <a:gd name="connsiteY7" fmla="*/ 0 h 10000"/>
                      <a:gd name="connsiteX8" fmla="*/ 0 w 10000"/>
                      <a:gd name="connsiteY8" fmla="*/ 4082 h 10000"/>
                      <a:gd name="connsiteX0" fmla="*/ 0 w 10000"/>
                      <a:gd name="connsiteY0" fmla="*/ 4082 h 9921"/>
                      <a:gd name="connsiteX1" fmla="*/ 0 w 10000"/>
                      <a:gd name="connsiteY1" fmla="*/ 9616 h 9921"/>
                      <a:gd name="connsiteX2" fmla="*/ 108 w 10000"/>
                      <a:gd name="connsiteY2" fmla="*/ 9888 h 9921"/>
                      <a:gd name="connsiteX3" fmla="*/ 9892 w 10000"/>
                      <a:gd name="connsiteY3" fmla="*/ 9888 h 9921"/>
                      <a:gd name="connsiteX4" fmla="*/ 10000 w 10000"/>
                      <a:gd name="connsiteY4" fmla="*/ 9616 h 9921"/>
                      <a:gd name="connsiteX5" fmla="*/ 10000 w 10000"/>
                      <a:gd name="connsiteY5" fmla="*/ 4073 h 9921"/>
                      <a:gd name="connsiteX6" fmla="*/ 4945 w 10000"/>
                      <a:gd name="connsiteY6" fmla="*/ 0 h 9921"/>
                      <a:gd name="connsiteX7" fmla="*/ 0 w 10000"/>
                      <a:gd name="connsiteY7" fmla="*/ 4082 h 9921"/>
                      <a:gd name="connsiteX0" fmla="*/ 0 w 10000"/>
                      <a:gd name="connsiteY0" fmla="*/ 4115 h 10011"/>
                      <a:gd name="connsiteX1" fmla="*/ 0 w 10000"/>
                      <a:gd name="connsiteY1" fmla="*/ 9693 h 10011"/>
                      <a:gd name="connsiteX2" fmla="*/ 108 w 10000"/>
                      <a:gd name="connsiteY2" fmla="*/ 9967 h 10011"/>
                      <a:gd name="connsiteX3" fmla="*/ 9874 w 10000"/>
                      <a:gd name="connsiteY3" fmla="*/ 9986 h 10011"/>
                      <a:gd name="connsiteX4" fmla="*/ 10000 w 10000"/>
                      <a:gd name="connsiteY4" fmla="*/ 9693 h 10011"/>
                      <a:gd name="connsiteX5" fmla="*/ 10000 w 10000"/>
                      <a:gd name="connsiteY5" fmla="*/ 4105 h 10011"/>
                      <a:gd name="connsiteX6" fmla="*/ 4945 w 10000"/>
                      <a:gd name="connsiteY6" fmla="*/ 0 h 10011"/>
                      <a:gd name="connsiteX7" fmla="*/ 0 w 10000"/>
                      <a:gd name="connsiteY7" fmla="*/ 4115 h 10011"/>
                      <a:gd name="connsiteX0" fmla="*/ 0 w 10000"/>
                      <a:gd name="connsiteY0" fmla="*/ 4115 h 10000"/>
                      <a:gd name="connsiteX1" fmla="*/ 0 w 10000"/>
                      <a:gd name="connsiteY1" fmla="*/ 9693 h 10000"/>
                      <a:gd name="connsiteX2" fmla="*/ 108 w 10000"/>
                      <a:gd name="connsiteY2" fmla="*/ 9967 h 10000"/>
                      <a:gd name="connsiteX3" fmla="*/ 9856 w 10000"/>
                      <a:gd name="connsiteY3" fmla="*/ 9967 h 10000"/>
                      <a:gd name="connsiteX4" fmla="*/ 10000 w 10000"/>
                      <a:gd name="connsiteY4" fmla="*/ 9693 h 10000"/>
                      <a:gd name="connsiteX5" fmla="*/ 10000 w 10000"/>
                      <a:gd name="connsiteY5" fmla="*/ 4105 h 10000"/>
                      <a:gd name="connsiteX6" fmla="*/ 4945 w 10000"/>
                      <a:gd name="connsiteY6" fmla="*/ 0 h 10000"/>
                      <a:gd name="connsiteX7" fmla="*/ 0 w 10000"/>
                      <a:gd name="connsiteY7" fmla="*/ 4115 h 10000"/>
                      <a:gd name="connsiteX0" fmla="*/ 0 w 10000"/>
                      <a:gd name="connsiteY0" fmla="*/ 4115 h 9987"/>
                      <a:gd name="connsiteX1" fmla="*/ 0 w 10000"/>
                      <a:gd name="connsiteY1" fmla="*/ 9693 h 9987"/>
                      <a:gd name="connsiteX2" fmla="*/ 108 w 10000"/>
                      <a:gd name="connsiteY2" fmla="*/ 9967 h 9987"/>
                      <a:gd name="connsiteX3" fmla="*/ 9820 w 10000"/>
                      <a:gd name="connsiteY3" fmla="*/ 9929 h 9987"/>
                      <a:gd name="connsiteX4" fmla="*/ 10000 w 10000"/>
                      <a:gd name="connsiteY4" fmla="*/ 9693 h 9987"/>
                      <a:gd name="connsiteX5" fmla="*/ 10000 w 10000"/>
                      <a:gd name="connsiteY5" fmla="*/ 4105 h 9987"/>
                      <a:gd name="connsiteX6" fmla="*/ 4945 w 10000"/>
                      <a:gd name="connsiteY6" fmla="*/ 0 h 9987"/>
                      <a:gd name="connsiteX7" fmla="*/ 0 w 10000"/>
                      <a:gd name="connsiteY7" fmla="*/ 4115 h 9987"/>
                      <a:gd name="connsiteX0" fmla="*/ 0 w 10000"/>
                      <a:gd name="connsiteY0" fmla="*/ 4120 h 10005"/>
                      <a:gd name="connsiteX1" fmla="*/ 0 w 10000"/>
                      <a:gd name="connsiteY1" fmla="*/ 9706 h 10005"/>
                      <a:gd name="connsiteX2" fmla="*/ 108 w 10000"/>
                      <a:gd name="connsiteY2" fmla="*/ 9980 h 10005"/>
                      <a:gd name="connsiteX3" fmla="*/ 9802 w 10000"/>
                      <a:gd name="connsiteY3" fmla="*/ 9961 h 10005"/>
                      <a:gd name="connsiteX4" fmla="*/ 10000 w 10000"/>
                      <a:gd name="connsiteY4" fmla="*/ 9706 h 10005"/>
                      <a:gd name="connsiteX5" fmla="*/ 10000 w 10000"/>
                      <a:gd name="connsiteY5" fmla="*/ 4110 h 10005"/>
                      <a:gd name="connsiteX6" fmla="*/ 4945 w 10000"/>
                      <a:gd name="connsiteY6" fmla="*/ 0 h 10005"/>
                      <a:gd name="connsiteX7" fmla="*/ 0 w 10000"/>
                      <a:gd name="connsiteY7" fmla="*/ 4120 h 10005"/>
                      <a:gd name="connsiteX0" fmla="*/ 0 w 10000"/>
                      <a:gd name="connsiteY0" fmla="*/ 4120 h 10005"/>
                      <a:gd name="connsiteX1" fmla="*/ 0 w 10000"/>
                      <a:gd name="connsiteY1" fmla="*/ 9706 h 10005"/>
                      <a:gd name="connsiteX2" fmla="*/ 108 w 10000"/>
                      <a:gd name="connsiteY2" fmla="*/ 9980 h 10005"/>
                      <a:gd name="connsiteX3" fmla="*/ 9802 w 10000"/>
                      <a:gd name="connsiteY3" fmla="*/ 9961 h 10005"/>
                      <a:gd name="connsiteX4" fmla="*/ 10000 w 10000"/>
                      <a:gd name="connsiteY4" fmla="*/ 9706 h 10005"/>
                      <a:gd name="connsiteX5" fmla="*/ 10000 w 10000"/>
                      <a:gd name="connsiteY5" fmla="*/ 4110 h 10005"/>
                      <a:gd name="connsiteX6" fmla="*/ 4945 w 10000"/>
                      <a:gd name="connsiteY6" fmla="*/ 0 h 10005"/>
                      <a:gd name="connsiteX7" fmla="*/ 0 w 10000"/>
                      <a:gd name="connsiteY7" fmla="*/ 4120 h 10005"/>
                      <a:gd name="connsiteX0" fmla="*/ 0 w 10000"/>
                      <a:gd name="connsiteY0" fmla="*/ 4120 h 10000"/>
                      <a:gd name="connsiteX1" fmla="*/ 0 w 10000"/>
                      <a:gd name="connsiteY1" fmla="*/ 9706 h 10000"/>
                      <a:gd name="connsiteX2" fmla="*/ 108 w 10000"/>
                      <a:gd name="connsiteY2" fmla="*/ 9980 h 10000"/>
                      <a:gd name="connsiteX3" fmla="*/ 9802 w 10000"/>
                      <a:gd name="connsiteY3" fmla="*/ 9961 h 10000"/>
                      <a:gd name="connsiteX4" fmla="*/ 10000 w 10000"/>
                      <a:gd name="connsiteY4" fmla="*/ 9706 h 10000"/>
                      <a:gd name="connsiteX5" fmla="*/ 10000 w 10000"/>
                      <a:gd name="connsiteY5" fmla="*/ 4110 h 10000"/>
                      <a:gd name="connsiteX6" fmla="*/ 4945 w 10000"/>
                      <a:gd name="connsiteY6" fmla="*/ 0 h 10000"/>
                      <a:gd name="connsiteX7" fmla="*/ 0 w 10000"/>
                      <a:gd name="connsiteY7" fmla="*/ 4120 h 10000"/>
                      <a:gd name="connsiteX0" fmla="*/ 0 w 10000"/>
                      <a:gd name="connsiteY0" fmla="*/ 4120 h 9980"/>
                      <a:gd name="connsiteX1" fmla="*/ 0 w 10000"/>
                      <a:gd name="connsiteY1" fmla="*/ 9706 h 9980"/>
                      <a:gd name="connsiteX2" fmla="*/ 108 w 10000"/>
                      <a:gd name="connsiteY2" fmla="*/ 9980 h 9980"/>
                      <a:gd name="connsiteX3" fmla="*/ 9802 w 10000"/>
                      <a:gd name="connsiteY3" fmla="*/ 9961 h 9980"/>
                      <a:gd name="connsiteX4" fmla="*/ 10000 w 10000"/>
                      <a:gd name="connsiteY4" fmla="*/ 9706 h 9980"/>
                      <a:gd name="connsiteX5" fmla="*/ 10000 w 10000"/>
                      <a:gd name="connsiteY5" fmla="*/ 4110 h 9980"/>
                      <a:gd name="connsiteX6" fmla="*/ 4945 w 10000"/>
                      <a:gd name="connsiteY6" fmla="*/ 0 h 9980"/>
                      <a:gd name="connsiteX7" fmla="*/ 0 w 10000"/>
                      <a:gd name="connsiteY7" fmla="*/ 4120 h 9980"/>
                      <a:gd name="connsiteX0" fmla="*/ 0 w 10000"/>
                      <a:gd name="connsiteY0" fmla="*/ 4128 h 10000"/>
                      <a:gd name="connsiteX1" fmla="*/ 0 w 10000"/>
                      <a:gd name="connsiteY1" fmla="*/ 9725 h 10000"/>
                      <a:gd name="connsiteX2" fmla="*/ 108 w 10000"/>
                      <a:gd name="connsiteY2" fmla="*/ 10000 h 10000"/>
                      <a:gd name="connsiteX3" fmla="*/ 9802 w 10000"/>
                      <a:gd name="connsiteY3" fmla="*/ 9981 h 10000"/>
                      <a:gd name="connsiteX4" fmla="*/ 10000 w 10000"/>
                      <a:gd name="connsiteY4" fmla="*/ 9725 h 10000"/>
                      <a:gd name="connsiteX5" fmla="*/ 10000 w 10000"/>
                      <a:gd name="connsiteY5" fmla="*/ 4118 h 10000"/>
                      <a:gd name="connsiteX6" fmla="*/ 4945 w 10000"/>
                      <a:gd name="connsiteY6" fmla="*/ 0 h 10000"/>
                      <a:gd name="connsiteX7" fmla="*/ 0 w 10000"/>
                      <a:gd name="connsiteY7" fmla="*/ 4128 h 10000"/>
                      <a:gd name="connsiteX0" fmla="*/ 0 w 10000"/>
                      <a:gd name="connsiteY0" fmla="*/ 4128 h 9990"/>
                      <a:gd name="connsiteX1" fmla="*/ 0 w 10000"/>
                      <a:gd name="connsiteY1" fmla="*/ 9725 h 9990"/>
                      <a:gd name="connsiteX2" fmla="*/ 108 w 10000"/>
                      <a:gd name="connsiteY2" fmla="*/ 9990 h 9990"/>
                      <a:gd name="connsiteX3" fmla="*/ 9802 w 10000"/>
                      <a:gd name="connsiteY3" fmla="*/ 9981 h 9990"/>
                      <a:gd name="connsiteX4" fmla="*/ 10000 w 10000"/>
                      <a:gd name="connsiteY4" fmla="*/ 9725 h 9990"/>
                      <a:gd name="connsiteX5" fmla="*/ 10000 w 10000"/>
                      <a:gd name="connsiteY5" fmla="*/ 4118 h 9990"/>
                      <a:gd name="connsiteX6" fmla="*/ 4945 w 10000"/>
                      <a:gd name="connsiteY6" fmla="*/ 0 h 9990"/>
                      <a:gd name="connsiteX7" fmla="*/ 0 w 10000"/>
                      <a:gd name="connsiteY7" fmla="*/ 4128 h 9990"/>
                      <a:gd name="connsiteX0" fmla="*/ 0 w 10000"/>
                      <a:gd name="connsiteY0" fmla="*/ 4132 h 10000"/>
                      <a:gd name="connsiteX1" fmla="*/ 0 w 10000"/>
                      <a:gd name="connsiteY1" fmla="*/ 9735 h 10000"/>
                      <a:gd name="connsiteX2" fmla="*/ 108 w 10000"/>
                      <a:gd name="connsiteY2" fmla="*/ 10000 h 10000"/>
                      <a:gd name="connsiteX3" fmla="*/ 9802 w 10000"/>
                      <a:gd name="connsiteY3" fmla="*/ 9991 h 10000"/>
                      <a:gd name="connsiteX4" fmla="*/ 10000 w 10000"/>
                      <a:gd name="connsiteY4" fmla="*/ 9735 h 10000"/>
                      <a:gd name="connsiteX5" fmla="*/ 10000 w 10000"/>
                      <a:gd name="connsiteY5" fmla="*/ 4122 h 10000"/>
                      <a:gd name="connsiteX6" fmla="*/ 4945 w 10000"/>
                      <a:gd name="connsiteY6" fmla="*/ 0 h 10000"/>
                      <a:gd name="connsiteX7" fmla="*/ 0 w 10000"/>
                      <a:gd name="connsiteY7" fmla="*/ 4132 h 10000"/>
                      <a:gd name="connsiteX0" fmla="*/ 0 w 10000"/>
                      <a:gd name="connsiteY0" fmla="*/ 4132 h 10000"/>
                      <a:gd name="connsiteX1" fmla="*/ 0 w 10000"/>
                      <a:gd name="connsiteY1" fmla="*/ 9735 h 10000"/>
                      <a:gd name="connsiteX2" fmla="*/ 108 w 10000"/>
                      <a:gd name="connsiteY2" fmla="*/ 10000 h 10000"/>
                      <a:gd name="connsiteX3" fmla="*/ 9802 w 10000"/>
                      <a:gd name="connsiteY3" fmla="*/ 9991 h 10000"/>
                      <a:gd name="connsiteX4" fmla="*/ 10000 w 10000"/>
                      <a:gd name="connsiteY4" fmla="*/ 9735 h 10000"/>
                      <a:gd name="connsiteX5" fmla="*/ 10000 w 10000"/>
                      <a:gd name="connsiteY5" fmla="*/ 4122 h 10000"/>
                      <a:gd name="connsiteX6" fmla="*/ 4945 w 10000"/>
                      <a:gd name="connsiteY6" fmla="*/ 0 h 10000"/>
                      <a:gd name="connsiteX7" fmla="*/ 0 w 10000"/>
                      <a:gd name="connsiteY7" fmla="*/ 4132 h 10000"/>
                      <a:gd name="connsiteX0" fmla="*/ 0 w 10000"/>
                      <a:gd name="connsiteY0" fmla="*/ 4132 h 9991"/>
                      <a:gd name="connsiteX1" fmla="*/ 0 w 10000"/>
                      <a:gd name="connsiteY1" fmla="*/ 9735 h 9991"/>
                      <a:gd name="connsiteX2" fmla="*/ 108 w 10000"/>
                      <a:gd name="connsiteY2" fmla="*/ 9979 h 9991"/>
                      <a:gd name="connsiteX3" fmla="*/ 9802 w 10000"/>
                      <a:gd name="connsiteY3" fmla="*/ 9991 h 9991"/>
                      <a:gd name="connsiteX4" fmla="*/ 10000 w 10000"/>
                      <a:gd name="connsiteY4" fmla="*/ 9735 h 9991"/>
                      <a:gd name="connsiteX5" fmla="*/ 10000 w 10000"/>
                      <a:gd name="connsiteY5" fmla="*/ 4122 h 9991"/>
                      <a:gd name="connsiteX6" fmla="*/ 4945 w 10000"/>
                      <a:gd name="connsiteY6" fmla="*/ 0 h 9991"/>
                      <a:gd name="connsiteX7" fmla="*/ 0 w 10000"/>
                      <a:gd name="connsiteY7" fmla="*/ 4132 h 9991"/>
                      <a:gd name="connsiteX0" fmla="*/ 0 w 10000"/>
                      <a:gd name="connsiteY0" fmla="*/ 4136 h 10000"/>
                      <a:gd name="connsiteX1" fmla="*/ 0 w 10000"/>
                      <a:gd name="connsiteY1" fmla="*/ 9744 h 10000"/>
                      <a:gd name="connsiteX2" fmla="*/ 167 w 10000"/>
                      <a:gd name="connsiteY2" fmla="*/ 9988 h 10000"/>
                      <a:gd name="connsiteX3" fmla="*/ 9802 w 10000"/>
                      <a:gd name="connsiteY3" fmla="*/ 10000 h 10000"/>
                      <a:gd name="connsiteX4" fmla="*/ 10000 w 10000"/>
                      <a:gd name="connsiteY4" fmla="*/ 9744 h 10000"/>
                      <a:gd name="connsiteX5" fmla="*/ 10000 w 10000"/>
                      <a:gd name="connsiteY5" fmla="*/ 4126 h 10000"/>
                      <a:gd name="connsiteX6" fmla="*/ 4945 w 10000"/>
                      <a:gd name="connsiteY6" fmla="*/ 0 h 10000"/>
                      <a:gd name="connsiteX7" fmla="*/ 0 w 10000"/>
                      <a:gd name="connsiteY7" fmla="*/ 4136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4136"/>
                        </a:moveTo>
                        <a:lnTo>
                          <a:pt x="0" y="9744"/>
                        </a:lnTo>
                        <a:cubicBezTo>
                          <a:pt x="0" y="9847"/>
                          <a:pt x="67" y="9978"/>
                          <a:pt x="167" y="9988"/>
                        </a:cubicBezTo>
                        <a:lnTo>
                          <a:pt x="9802" y="10000"/>
                        </a:lnTo>
                        <a:cubicBezTo>
                          <a:pt x="9931" y="9957"/>
                          <a:pt x="10000" y="9849"/>
                          <a:pt x="10000" y="9744"/>
                        </a:cubicBezTo>
                        <a:lnTo>
                          <a:pt x="10000" y="4126"/>
                        </a:lnTo>
                        <a:lnTo>
                          <a:pt x="4945" y="0"/>
                        </a:lnTo>
                        <a:lnTo>
                          <a:pt x="0" y="413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8" name="Freeform 22"/>
                  <p:cNvSpPr>
                    <a:spLocks/>
                  </p:cNvSpPr>
                  <p:nvPr/>
                </p:nvSpPr>
                <p:spPr bwMode="auto">
                  <a:xfrm>
                    <a:off x="2789238" y="2433638"/>
                    <a:ext cx="1957388" cy="895350"/>
                  </a:xfrm>
                  <a:custGeom>
                    <a:avLst/>
                    <a:gdLst>
                      <a:gd name="T0" fmla="*/ 6308 w 6501"/>
                      <a:gd name="T1" fmla="*/ 2281 h 2972"/>
                      <a:gd name="T2" fmla="*/ 3476 w 6501"/>
                      <a:gd name="T3" fmla="*/ 102 h 2972"/>
                      <a:gd name="T4" fmla="*/ 3024 w 6501"/>
                      <a:gd name="T5" fmla="*/ 102 h 2972"/>
                      <a:gd name="T6" fmla="*/ 1507 w 6501"/>
                      <a:gd name="T7" fmla="*/ 1269 h 2972"/>
                      <a:gd name="T8" fmla="*/ 1507 w 6501"/>
                      <a:gd name="T9" fmla="*/ 680 h 2972"/>
                      <a:gd name="T10" fmla="*/ 767 w 6501"/>
                      <a:gd name="T11" fmla="*/ 680 h 2972"/>
                      <a:gd name="T12" fmla="*/ 767 w 6501"/>
                      <a:gd name="T13" fmla="*/ 1839 h 2972"/>
                      <a:gd name="T14" fmla="*/ 193 w 6501"/>
                      <a:gd name="T15" fmla="*/ 2281 h 2972"/>
                      <a:gd name="T16" fmla="*/ 125 w 6501"/>
                      <a:gd name="T17" fmla="*/ 2800 h 2972"/>
                      <a:gd name="T18" fmla="*/ 418 w 6501"/>
                      <a:gd name="T19" fmla="*/ 2944 h 2972"/>
                      <a:gd name="T20" fmla="*/ 539 w 6501"/>
                      <a:gd name="T21" fmla="*/ 2924 h 2972"/>
                      <a:gd name="T22" fmla="*/ 3136 w 6501"/>
                      <a:gd name="T23" fmla="*/ 858 h 2972"/>
                      <a:gd name="T24" fmla="*/ 3307 w 6501"/>
                      <a:gd name="T25" fmla="*/ 856 h 2972"/>
                      <a:gd name="T26" fmla="*/ 5967 w 6501"/>
                      <a:gd name="T27" fmla="*/ 2925 h 2972"/>
                      <a:gd name="T28" fmla="*/ 6376 w 6501"/>
                      <a:gd name="T29" fmla="*/ 2800 h 2972"/>
                      <a:gd name="T30" fmla="*/ 6308 w 6501"/>
                      <a:gd name="T31" fmla="*/ 2281 h 29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501" h="2972">
                        <a:moveTo>
                          <a:pt x="6308" y="2281"/>
                        </a:moveTo>
                        <a:lnTo>
                          <a:pt x="3476" y="102"/>
                        </a:lnTo>
                        <a:cubicBezTo>
                          <a:pt x="3343" y="0"/>
                          <a:pt x="3157" y="0"/>
                          <a:pt x="3024" y="102"/>
                        </a:cubicBezTo>
                        <a:lnTo>
                          <a:pt x="1507" y="1269"/>
                        </a:lnTo>
                        <a:lnTo>
                          <a:pt x="1507" y="680"/>
                        </a:lnTo>
                        <a:lnTo>
                          <a:pt x="767" y="680"/>
                        </a:lnTo>
                        <a:lnTo>
                          <a:pt x="767" y="1839"/>
                        </a:lnTo>
                        <a:lnTo>
                          <a:pt x="193" y="2281"/>
                        </a:lnTo>
                        <a:cubicBezTo>
                          <a:pt x="31" y="2405"/>
                          <a:pt x="0" y="2638"/>
                          <a:pt x="125" y="2800"/>
                        </a:cubicBezTo>
                        <a:cubicBezTo>
                          <a:pt x="198" y="2895"/>
                          <a:pt x="308" y="2944"/>
                          <a:pt x="418" y="2944"/>
                        </a:cubicBezTo>
                        <a:cubicBezTo>
                          <a:pt x="459" y="2944"/>
                          <a:pt x="500" y="2937"/>
                          <a:pt x="539" y="2924"/>
                        </a:cubicBezTo>
                        <a:lnTo>
                          <a:pt x="3136" y="858"/>
                        </a:lnTo>
                        <a:cubicBezTo>
                          <a:pt x="3186" y="818"/>
                          <a:pt x="3257" y="817"/>
                          <a:pt x="3307" y="856"/>
                        </a:cubicBezTo>
                        <a:lnTo>
                          <a:pt x="5967" y="2925"/>
                        </a:lnTo>
                        <a:cubicBezTo>
                          <a:pt x="6113" y="2972"/>
                          <a:pt x="6277" y="2928"/>
                          <a:pt x="6376" y="2800"/>
                        </a:cubicBezTo>
                        <a:cubicBezTo>
                          <a:pt x="6501" y="2638"/>
                          <a:pt x="6470" y="2405"/>
                          <a:pt x="6308" y="228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7" name="Group 106"/>
                <p:cNvGrpSpPr/>
                <p:nvPr/>
              </p:nvGrpSpPr>
              <p:grpSpPr>
                <a:xfrm>
                  <a:off x="3515170" y="1920238"/>
                  <a:ext cx="1707697" cy="1376935"/>
                  <a:chOff x="5433391" y="4494758"/>
                  <a:chExt cx="1325218" cy="1068539"/>
                </a:xfrm>
              </p:grpSpPr>
              <p:sp>
                <p:nvSpPr>
                  <p:cNvPr id="108" name="Rectangle 107"/>
                  <p:cNvSpPr/>
                  <p:nvPr/>
                </p:nvSpPr>
                <p:spPr>
                  <a:xfrm rot="19322132">
                    <a:off x="5581024" y="4669209"/>
                    <a:ext cx="538895" cy="29221"/>
                  </a:xfrm>
                  <a:prstGeom prst="rect">
                    <a:avLst/>
                  </a:prstGeom>
                  <a:solidFill>
                    <a:srgbClr val="A7C46E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 rot="1320000" flipH="1" flipV="1">
                    <a:off x="6015013" y="4618850"/>
                    <a:ext cx="428771" cy="27432"/>
                  </a:xfrm>
                  <a:prstGeom prst="rect">
                    <a:avLst/>
                  </a:prstGeom>
                  <a:solidFill>
                    <a:srgbClr val="A7C46E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>
                  <a:xfrm>
                    <a:off x="5953333" y="4494758"/>
                    <a:ext cx="118557" cy="118557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>
                  <a:xfrm>
                    <a:off x="5975345" y="4516770"/>
                    <a:ext cx="74533" cy="74533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2" name="Rounded Rectangle 111"/>
                  <p:cNvSpPr/>
                  <p:nvPr/>
                </p:nvSpPr>
                <p:spPr>
                  <a:xfrm rot="21003027">
                    <a:off x="5433391" y="4740470"/>
                    <a:ext cx="1325218" cy="822827"/>
                  </a:xfrm>
                  <a:prstGeom prst="roundRect">
                    <a:avLst>
                      <a:gd name="adj" fmla="val 8300"/>
                    </a:avLst>
                  </a:prstGeom>
                  <a:solidFill>
                    <a:srgbClr val="A7C46E"/>
                  </a:solidFill>
                  <a:ln>
                    <a:noFill/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6" name="Rounded Rectangle 115"/>
                  <p:cNvSpPr/>
                  <p:nvPr/>
                </p:nvSpPr>
                <p:spPr>
                  <a:xfrm rot="21003027">
                    <a:off x="5467557" y="4782876"/>
                    <a:ext cx="1257611" cy="743885"/>
                  </a:xfrm>
                  <a:prstGeom prst="roundRect">
                    <a:avLst>
                      <a:gd name="adj" fmla="val 639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05" name="Freeform 104"/>
              <p:cNvSpPr/>
              <p:nvPr/>
            </p:nvSpPr>
            <p:spPr>
              <a:xfrm rot="21069836">
                <a:off x="4078745" y="3127666"/>
                <a:ext cx="207894" cy="43338"/>
              </a:xfrm>
              <a:custGeom>
                <a:avLst/>
                <a:gdLst/>
                <a:ahLst/>
                <a:cxnLst/>
                <a:rect l="l" t="t" r="r" b="b"/>
                <a:pathLst>
                  <a:path w="392478" h="81818">
                    <a:moveTo>
                      <a:pt x="16520" y="13841"/>
                    </a:moveTo>
                    <a:lnTo>
                      <a:pt x="16520" y="34603"/>
                    </a:lnTo>
                    <a:lnTo>
                      <a:pt x="28742" y="34603"/>
                    </a:lnTo>
                    <a:cubicBezTo>
                      <a:pt x="36667" y="34603"/>
                      <a:pt x="41616" y="34268"/>
                      <a:pt x="43588" y="33598"/>
                    </a:cubicBezTo>
                    <a:cubicBezTo>
                      <a:pt x="45560" y="32928"/>
                      <a:pt x="47104" y="31775"/>
                      <a:pt x="48220" y="30138"/>
                    </a:cubicBezTo>
                    <a:cubicBezTo>
                      <a:pt x="49336" y="28501"/>
                      <a:pt x="49894" y="26454"/>
                      <a:pt x="49894" y="23999"/>
                    </a:cubicBezTo>
                    <a:cubicBezTo>
                      <a:pt x="49894" y="21245"/>
                      <a:pt x="49160" y="19022"/>
                      <a:pt x="47690" y="17329"/>
                    </a:cubicBezTo>
                    <a:cubicBezTo>
                      <a:pt x="46220" y="15636"/>
                      <a:pt x="44146" y="14567"/>
                      <a:pt x="41467" y="14120"/>
                    </a:cubicBezTo>
                    <a:cubicBezTo>
                      <a:pt x="40128" y="13934"/>
                      <a:pt x="36109" y="13841"/>
                      <a:pt x="29412" y="13841"/>
                    </a:cubicBezTo>
                    <a:close/>
                    <a:moveTo>
                      <a:pt x="327459" y="0"/>
                    </a:moveTo>
                    <a:lnTo>
                      <a:pt x="392478" y="0"/>
                    </a:lnTo>
                    <a:lnTo>
                      <a:pt x="392478" y="13841"/>
                    </a:lnTo>
                    <a:lnTo>
                      <a:pt x="368256" y="13841"/>
                    </a:lnTo>
                    <a:lnTo>
                      <a:pt x="368256" y="81818"/>
                    </a:lnTo>
                    <a:lnTo>
                      <a:pt x="351736" y="81818"/>
                    </a:lnTo>
                    <a:lnTo>
                      <a:pt x="351736" y="13841"/>
                    </a:lnTo>
                    <a:lnTo>
                      <a:pt x="327459" y="13841"/>
                    </a:lnTo>
                    <a:close/>
                    <a:moveTo>
                      <a:pt x="219186" y="0"/>
                    </a:moveTo>
                    <a:lnTo>
                      <a:pt x="235260" y="0"/>
                    </a:lnTo>
                    <a:lnTo>
                      <a:pt x="268746" y="54639"/>
                    </a:lnTo>
                    <a:lnTo>
                      <a:pt x="268746" y="0"/>
                    </a:lnTo>
                    <a:lnTo>
                      <a:pt x="284094" y="0"/>
                    </a:lnTo>
                    <a:lnTo>
                      <a:pt x="284094" y="81818"/>
                    </a:lnTo>
                    <a:lnTo>
                      <a:pt x="267518" y="81818"/>
                    </a:lnTo>
                    <a:lnTo>
                      <a:pt x="234534" y="28463"/>
                    </a:lnTo>
                    <a:lnTo>
                      <a:pt x="234534" y="81818"/>
                    </a:lnTo>
                    <a:lnTo>
                      <a:pt x="219186" y="81818"/>
                    </a:lnTo>
                    <a:close/>
                    <a:moveTo>
                      <a:pt x="114244" y="0"/>
                    </a:moveTo>
                    <a:lnTo>
                      <a:pt x="174910" y="0"/>
                    </a:lnTo>
                    <a:lnTo>
                      <a:pt x="174910" y="13841"/>
                    </a:lnTo>
                    <a:lnTo>
                      <a:pt x="130764" y="13841"/>
                    </a:lnTo>
                    <a:lnTo>
                      <a:pt x="130764" y="31979"/>
                    </a:lnTo>
                    <a:lnTo>
                      <a:pt x="171840" y="31979"/>
                    </a:lnTo>
                    <a:lnTo>
                      <a:pt x="171840" y="45765"/>
                    </a:lnTo>
                    <a:lnTo>
                      <a:pt x="130764" y="45765"/>
                    </a:lnTo>
                    <a:lnTo>
                      <a:pt x="130764" y="68033"/>
                    </a:lnTo>
                    <a:lnTo>
                      <a:pt x="176473" y="68033"/>
                    </a:lnTo>
                    <a:lnTo>
                      <a:pt x="176473" y="81818"/>
                    </a:lnTo>
                    <a:lnTo>
                      <a:pt x="114244" y="81818"/>
                    </a:lnTo>
                    <a:close/>
                    <a:moveTo>
                      <a:pt x="0" y="0"/>
                    </a:moveTo>
                    <a:lnTo>
                      <a:pt x="34770" y="0"/>
                    </a:lnTo>
                    <a:cubicBezTo>
                      <a:pt x="43513" y="0"/>
                      <a:pt x="49866" y="735"/>
                      <a:pt x="53829" y="2205"/>
                    </a:cubicBezTo>
                    <a:cubicBezTo>
                      <a:pt x="57792" y="3674"/>
                      <a:pt x="60963" y="6288"/>
                      <a:pt x="63345" y="10046"/>
                    </a:cubicBezTo>
                    <a:cubicBezTo>
                      <a:pt x="65726" y="13804"/>
                      <a:pt x="66917" y="18101"/>
                      <a:pt x="66917" y="22938"/>
                    </a:cubicBezTo>
                    <a:cubicBezTo>
                      <a:pt x="66917" y="29077"/>
                      <a:pt x="65112" y="34147"/>
                      <a:pt x="61503" y="38146"/>
                    </a:cubicBezTo>
                    <a:cubicBezTo>
                      <a:pt x="57894" y="42146"/>
                      <a:pt x="52499" y="44667"/>
                      <a:pt x="45318" y="45709"/>
                    </a:cubicBezTo>
                    <a:cubicBezTo>
                      <a:pt x="48890" y="47792"/>
                      <a:pt x="51838" y="50081"/>
                      <a:pt x="54164" y="52574"/>
                    </a:cubicBezTo>
                    <a:cubicBezTo>
                      <a:pt x="56489" y="55066"/>
                      <a:pt x="59624" y="59494"/>
                      <a:pt x="63568" y="65856"/>
                    </a:cubicBezTo>
                    <a:lnTo>
                      <a:pt x="73558" y="81818"/>
                    </a:lnTo>
                    <a:lnTo>
                      <a:pt x="53801" y="81818"/>
                    </a:lnTo>
                    <a:lnTo>
                      <a:pt x="41858" y="64015"/>
                    </a:lnTo>
                    <a:cubicBezTo>
                      <a:pt x="37616" y="57652"/>
                      <a:pt x="34714" y="53643"/>
                      <a:pt x="33151" y="51988"/>
                    </a:cubicBezTo>
                    <a:cubicBezTo>
                      <a:pt x="31588" y="50332"/>
                      <a:pt x="29933" y="49197"/>
                      <a:pt x="28184" y="48583"/>
                    </a:cubicBezTo>
                    <a:cubicBezTo>
                      <a:pt x="26435" y="47969"/>
                      <a:pt x="23663" y="47662"/>
                      <a:pt x="19868" y="47662"/>
                    </a:cubicBezTo>
                    <a:lnTo>
                      <a:pt x="16520" y="47662"/>
                    </a:lnTo>
                    <a:lnTo>
                      <a:pt x="16520" y="81818"/>
                    </a:lnTo>
                    <a:lnTo>
                      <a:pt x="0" y="81818"/>
                    </a:lnTo>
                    <a:close/>
                  </a:path>
                </a:pathLst>
              </a:custGeom>
              <a:solidFill>
                <a:srgbClr val="A7C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spc="-15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273583" y="3211310"/>
              <a:ext cx="146514" cy="146514"/>
              <a:chOff x="4273583" y="3211310"/>
              <a:chExt cx="146514" cy="146514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4273583" y="3211310"/>
                <a:ext cx="146514" cy="146514"/>
              </a:xfrm>
              <a:prstGeom prst="ellipse">
                <a:avLst/>
              </a:prstGeom>
              <a:solidFill>
                <a:srgbClr val="A7C46E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0" name="Group 99"/>
              <p:cNvGrpSpPr>
                <a:grpSpLocks noChangeAspect="1"/>
              </p:cNvGrpSpPr>
              <p:nvPr/>
            </p:nvGrpSpPr>
            <p:grpSpPr bwMode="auto">
              <a:xfrm>
                <a:off x="4303859" y="3237919"/>
                <a:ext cx="100248" cy="102820"/>
                <a:chOff x="4688" y="907"/>
                <a:chExt cx="1404" cy="1440"/>
              </a:xfrm>
              <a:solidFill>
                <a:srgbClr val="7DAFE2"/>
              </a:solidFill>
            </p:grpSpPr>
            <p:sp>
              <p:nvSpPr>
                <p:cNvPr id="101" name="Freeform 6"/>
                <p:cNvSpPr>
                  <a:spLocks/>
                </p:cNvSpPr>
                <p:nvPr/>
              </p:nvSpPr>
              <p:spPr bwMode="auto">
                <a:xfrm>
                  <a:off x="4881" y="1381"/>
                  <a:ext cx="630" cy="966"/>
                </a:xfrm>
                <a:custGeom>
                  <a:avLst/>
                  <a:gdLst>
                    <a:gd name="T0" fmla="*/ 416 w 1891"/>
                    <a:gd name="T1" fmla="*/ 76 h 2898"/>
                    <a:gd name="T2" fmla="*/ 386 w 1891"/>
                    <a:gd name="T3" fmla="*/ 234 h 2898"/>
                    <a:gd name="T4" fmla="*/ 386 w 1891"/>
                    <a:gd name="T5" fmla="*/ 399 h 2898"/>
                    <a:gd name="T6" fmla="*/ 415 w 1891"/>
                    <a:gd name="T7" fmla="*/ 560 h 2898"/>
                    <a:gd name="T8" fmla="*/ 470 w 1891"/>
                    <a:gd name="T9" fmla="*/ 709 h 2898"/>
                    <a:gd name="T10" fmla="*/ 549 w 1891"/>
                    <a:gd name="T11" fmla="*/ 844 h 2898"/>
                    <a:gd name="T12" fmla="*/ 649 w 1891"/>
                    <a:gd name="T13" fmla="*/ 962 h 2898"/>
                    <a:gd name="T14" fmla="*/ 767 w 1891"/>
                    <a:gd name="T15" fmla="*/ 1061 h 2898"/>
                    <a:gd name="T16" fmla="*/ 899 w 1891"/>
                    <a:gd name="T17" fmla="*/ 1140 h 2898"/>
                    <a:gd name="T18" fmla="*/ 1044 w 1891"/>
                    <a:gd name="T19" fmla="*/ 1195 h 2898"/>
                    <a:gd name="T20" fmla="*/ 1200 w 1891"/>
                    <a:gd name="T21" fmla="*/ 1224 h 2898"/>
                    <a:gd name="T22" fmla="*/ 1289 w 1891"/>
                    <a:gd name="T23" fmla="*/ 1229 h 2898"/>
                    <a:gd name="T24" fmla="*/ 1661 w 1891"/>
                    <a:gd name="T25" fmla="*/ 1938 h 2898"/>
                    <a:gd name="T26" fmla="*/ 1722 w 1891"/>
                    <a:gd name="T27" fmla="*/ 2898 h 2898"/>
                    <a:gd name="T28" fmla="*/ 1369 w 1891"/>
                    <a:gd name="T29" fmla="*/ 2508 h 2898"/>
                    <a:gd name="T30" fmla="*/ 1114 w 1891"/>
                    <a:gd name="T31" fmla="*/ 2412 h 2898"/>
                    <a:gd name="T32" fmla="*/ 954 w 1891"/>
                    <a:gd name="T33" fmla="*/ 2067 h 2898"/>
                    <a:gd name="T34" fmla="*/ 1044 w 1891"/>
                    <a:gd name="T35" fmla="*/ 1810 h 2898"/>
                    <a:gd name="T36" fmla="*/ 597 w 1891"/>
                    <a:gd name="T37" fmla="*/ 1294 h 2898"/>
                    <a:gd name="T38" fmla="*/ 492 w 1891"/>
                    <a:gd name="T39" fmla="*/ 1275 h 2898"/>
                    <a:gd name="T40" fmla="*/ 377 w 1891"/>
                    <a:gd name="T41" fmla="*/ 1232 h 2898"/>
                    <a:gd name="T42" fmla="*/ 263 w 1891"/>
                    <a:gd name="T43" fmla="*/ 1161 h 2898"/>
                    <a:gd name="T44" fmla="*/ 167 w 1891"/>
                    <a:gd name="T45" fmla="*/ 1072 h 2898"/>
                    <a:gd name="T46" fmla="*/ 91 w 1891"/>
                    <a:gd name="T47" fmla="*/ 967 h 2898"/>
                    <a:gd name="T48" fmla="*/ 38 w 1891"/>
                    <a:gd name="T49" fmla="*/ 851 h 2898"/>
                    <a:gd name="T50" fmla="*/ 6 w 1891"/>
                    <a:gd name="T51" fmla="*/ 725 h 2898"/>
                    <a:gd name="T52" fmla="*/ 0 w 1891"/>
                    <a:gd name="T53" fmla="*/ 595 h 2898"/>
                    <a:gd name="T54" fmla="*/ 19 w 1891"/>
                    <a:gd name="T55" fmla="*/ 463 h 2898"/>
                    <a:gd name="T56" fmla="*/ 59 w 1891"/>
                    <a:gd name="T57" fmla="*/ 353 h 2898"/>
                    <a:gd name="T58" fmla="*/ 90 w 1891"/>
                    <a:gd name="T59" fmla="*/ 293 h 2898"/>
                    <a:gd name="T60" fmla="*/ 140 w 1891"/>
                    <a:gd name="T61" fmla="*/ 217 h 2898"/>
                    <a:gd name="T62" fmla="*/ 148 w 1891"/>
                    <a:gd name="T63" fmla="*/ 208 h 2898"/>
                    <a:gd name="T64" fmla="*/ 203 w 1891"/>
                    <a:gd name="T65" fmla="*/ 148 h 2898"/>
                    <a:gd name="T66" fmla="*/ 250 w 1891"/>
                    <a:gd name="T67" fmla="*/ 106 h 2898"/>
                    <a:gd name="T68" fmla="*/ 293 w 1891"/>
                    <a:gd name="T69" fmla="*/ 74 h 2898"/>
                    <a:gd name="T70" fmla="*/ 333 w 1891"/>
                    <a:gd name="T71" fmla="*/ 49 h 2898"/>
                    <a:gd name="T72" fmla="*/ 374 w 1891"/>
                    <a:gd name="T73" fmla="*/ 27 h 2898"/>
                    <a:gd name="T74" fmla="*/ 411 w 1891"/>
                    <a:gd name="T75" fmla="*/ 10 h 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891" h="2898">
                      <a:moveTo>
                        <a:pt x="441" y="0"/>
                      </a:moveTo>
                      <a:lnTo>
                        <a:pt x="416" y="76"/>
                      </a:lnTo>
                      <a:lnTo>
                        <a:pt x="398" y="154"/>
                      </a:lnTo>
                      <a:lnTo>
                        <a:pt x="386" y="234"/>
                      </a:lnTo>
                      <a:lnTo>
                        <a:pt x="382" y="315"/>
                      </a:lnTo>
                      <a:lnTo>
                        <a:pt x="386" y="399"/>
                      </a:lnTo>
                      <a:lnTo>
                        <a:pt x="396" y="481"/>
                      </a:lnTo>
                      <a:lnTo>
                        <a:pt x="415" y="560"/>
                      </a:lnTo>
                      <a:lnTo>
                        <a:pt x="439" y="636"/>
                      </a:lnTo>
                      <a:lnTo>
                        <a:pt x="470" y="709"/>
                      </a:lnTo>
                      <a:lnTo>
                        <a:pt x="506" y="779"/>
                      </a:lnTo>
                      <a:lnTo>
                        <a:pt x="549" y="844"/>
                      </a:lnTo>
                      <a:lnTo>
                        <a:pt x="597" y="904"/>
                      </a:lnTo>
                      <a:lnTo>
                        <a:pt x="649" y="962"/>
                      </a:lnTo>
                      <a:lnTo>
                        <a:pt x="705" y="1014"/>
                      </a:lnTo>
                      <a:lnTo>
                        <a:pt x="767" y="1061"/>
                      </a:lnTo>
                      <a:lnTo>
                        <a:pt x="831" y="1103"/>
                      </a:lnTo>
                      <a:lnTo>
                        <a:pt x="899" y="1140"/>
                      </a:lnTo>
                      <a:lnTo>
                        <a:pt x="971" y="1170"/>
                      </a:lnTo>
                      <a:lnTo>
                        <a:pt x="1044" y="1195"/>
                      </a:lnTo>
                      <a:lnTo>
                        <a:pt x="1122" y="1213"/>
                      </a:lnTo>
                      <a:lnTo>
                        <a:pt x="1200" y="1224"/>
                      </a:lnTo>
                      <a:lnTo>
                        <a:pt x="1281" y="1229"/>
                      </a:lnTo>
                      <a:lnTo>
                        <a:pt x="1289" y="1229"/>
                      </a:lnTo>
                      <a:lnTo>
                        <a:pt x="1331" y="1228"/>
                      </a:lnTo>
                      <a:lnTo>
                        <a:pt x="1661" y="1938"/>
                      </a:lnTo>
                      <a:lnTo>
                        <a:pt x="1891" y="2436"/>
                      </a:lnTo>
                      <a:lnTo>
                        <a:pt x="1722" y="2898"/>
                      </a:lnTo>
                      <a:lnTo>
                        <a:pt x="1285" y="2737"/>
                      </a:lnTo>
                      <a:lnTo>
                        <a:pt x="1369" y="2508"/>
                      </a:lnTo>
                      <a:lnTo>
                        <a:pt x="1116" y="2415"/>
                      </a:lnTo>
                      <a:lnTo>
                        <a:pt x="1114" y="2412"/>
                      </a:lnTo>
                      <a:lnTo>
                        <a:pt x="1207" y="2158"/>
                      </a:lnTo>
                      <a:lnTo>
                        <a:pt x="954" y="2067"/>
                      </a:lnTo>
                      <a:lnTo>
                        <a:pt x="953" y="2063"/>
                      </a:lnTo>
                      <a:lnTo>
                        <a:pt x="1044" y="1810"/>
                      </a:lnTo>
                      <a:lnTo>
                        <a:pt x="792" y="1717"/>
                      </a:lnTo>
                      <a:lnTo>
                        <a:pt x="597" y="1294"/>
                      </a:lnTo>
                      <a:lnTo>
                        <a:pt x="543" y="1287"/>
                      </a:lnTo>
                      <a:lnTo>
                        <a:pt x="492" y="1275"/>
                      </a:lnTo>
                      <a:lnTo>
                        <a:pt x="439" y="1258"/>
                      </a:lnTo>
                      <a:lnTo>
                        <a:pt x="377" y="1232"/>
                      </a:lnTo>
                      <a:lnTo>
                        <a:pt x="316" y="1199"/>
                      </a:lnTo>
                      <a:lnTo>
                        <a:pt x="263" y="1161"/>
                      </a:lnTo>
                      <a:lnTo>
                        <a:pt x="212" y="1119"/>
                      </a:lnTo>
                      <a:lnTo>
                        <a:pt x="167" y="1072"/>
                      </a:lnTo>
                      <a:lnTo>
                        <a:pt x="127" y="1022"/>
                      </a:lnTo>
                      <a:lnTo>
                        <a:pt x="91" y="967"/>
                      </a:lnTo>
                      <a:lnTo>
                        <a:pt x="61" y="911"/>
                      </a:lnTo>
                      <a:lnTo>
                        <a:pt x="38" y="851"/>
                      </a:lnTo>
                      <a:lnTo>
                        <a:pt x="19" y="789"/>
                      </a:lnTo>
                      <a:lnTo>
                        <a:pt x="6" y="725"/>
                      </a:lnTo>
                      <a:lnTo>
                        <a:pt x="0" y="661"/>
                      </a:lnTo>
                      <a:lnTo>
                        <a:pt x="0" y="595"/>
                      </a:lnTo>
                      <a:lnTo>
                        <a:pt x="6" y="529"/>
                      </a:lnTo>
                      <a:lnTo>
                        <a:pt x="19" y="463"/>
                      </a:lnTo>
                      <a:lnTo>
                        <a:pt x="40" y="398"/>
                      </a:lnTo>
                      <a:lnTo>
                        <a:pt x="59" y="353"/>
                      </a:lnTo>
                      <a:lnTo>
                        <a:pt x="79" y="311"/>
                      </a:lnTo>
                      <a:lnTo>
                        <a:pt x="90" y="293"/>
                      </a:lnTo>
                      <a:lnTo>
                        <a:pt x="114" y="254"/>
                      </a:lnTo>
                      <a:lnTo>
                        <a:pt x="140" y="217"/>
                      </a:lnTo>
                      <a:lnTo>
                        <a:pt x="144" y="212"/>
                      </a:lnTo>
                      <a:lnTo>
                        <a:pt x="148" y="208"/>
                      </a:lnTo>
                      <a:lnTo>
                        <a:pt x="175" y="176"/>
                      </a:lnTo>
                      <a:lnTo>
                        <a:pt x="203" y="148"/>
                      </a:lnTo>
                      <a:lnTo>
                        <a:pt x="217" y="135"/>
                      </a:lnTo>
                      <a:lnTo>
                        <a:pt x="250" y="106"/>
                      </a:lnTo>
                      <a:lnTo>
                        <a:pt x="285" y="80"/>
                      </a:lnTo>
                      <a:lnTo>
                        <a:pt x="293" y="74"/>
                      </a:lnTo>
                      <a:lnTo>
                        <a:pt x="299" y="70"/>
                      </a:lnTo>
                      <a:lnTo>
                        <a:pt x="333" y="49"/>
                      </a:lnTo>
                      <a:lnTo>
                        <a:pt x="367" y="30"/>
                      </a:lnTo>
                      <a:lnTo>
                        <a:pt x="374" y="27"/>
                      </a:lnTo>
                      <a:lnTo>
                        <a:pt x="381" y="23"/>
                      </a:lnTo>
                      <a:lnTo>
                        <a:pt x="411" y="10"/>
                      </a:lnTo>
                      <a:lnTo>
                        <a:pt x="44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7"/>
                <p:cNvSpPr>
                  <a:spLocks/>
                </p:cNvSpPr>
                <p:nvPr/>
              </p:nvSpPr>
              <p:spPr bwMode="auto">
                <a:xfrm>
                  <a:off x="5058" y="1240"/>
                  <a:ext cx="1034" cy="817"/>
                </a:xfrm>
                <a:custGeom>
                  <a:avLst/>
                  <a:gdLst>
                    <a:gd name="T0" fmla="*/ 942 w 3102"/>
                    <a:gd name="T1" fmla="*/ 0 h 2452"/>
                    <a:gd name="T2" fmla="*/ 1010 w 3102"/>
                    <a:gd name="T3" fmla="*/ 19 h 2452"/>
                    <a:gd name="T4" fmla="*/ 1075 w 3102"/>
                    <a:gd name="T5" fmla="*/ 46 h 2452"/>
                    <a:gd name="T6" fmla="*/ 1127 w 3102"/>
                    <a:gd name="T7" fmla="*/ 72 h 2452"/>
                    <a:gd name="T8" fmla="*/ 1194 w 3102"/>
                    <a:gd name="T9" fmla="*/ 112 h 2452"/>
                    <a:gd name="T10" fmla="*/ 1251 w 3102"/>
                    <a:gd name="T11" fmla="*/ 156 h 2452"/>
                    <a:gd name="T12" fmla="*/ 1268 w 3102"/>
                    <a:gd name="T13" fmla="*/ 171 h 2452"/>
                    <a:gd name="T14" fmla="*/ 1312 w 3102"/>
                    <a:gd name="T15" fmla="*/ 212 h 2452"/>
                    <a:gd name="T16" fmla="*/ 1350 w 3102"/>
                    <a:gd name="T17" fmla="*/ 255 h 2452"/>
                    <a:gd name="T18" fmla="*/ 1391 w 3102"/>
                    <a:gd name="T19" fmla="*/ 311 h 2452"/>
                    <a:gd name="T20" fmla="*/ 1429 w 3102"/>
                    <a:gd name="T21" fmla="*/ 372 h 2452"/>
                    <a:gd name="T22" fmla="*/ 1462 w 3102"/>
                    <a:gd name="T23" fmla="*/ 437 h 2452"/>
                    <a:gd name="T24" fmla="*/ 1488 w 3102"/>
                    <a:gd name="T25" fmla="*/ 509 h 2452"/>
                    <a:gd name="T26" fmla="*/ 1505 w 3102"/>
                    <a:gd name="T27" fmla="*/ 568 h 2452"/>
                    <a:gd name="T28" fmla="*/ 1521 w 3102"/>
                    <a:gd name="T29" fmla="*/ 665 h 2452"/>
                    <a:gd name="T30" fmla="*/ 1524 w 3102"/>
                    <a:gd name="T31" fmla="*/ 787 h 2452"/>
                    <a:gd name="T32" fmla="*/ 3002 w 3102"/>
                    <a:gd name="T33" fmla="*/ 1808 h 2452"/>
                    <a:gd name="T34" fmla="*/ 2580 w 3102"/>
                    <a:gd name="T35" fmla="*/ 2452 h 2452"/>
                    <a:gd name="T36" fmla="*/ 2229 w 3102"/>
                    <a:gd name="T37" fmla="*/ 2234 h 2452"/>
                    <a:gd name="T38" fmla="*/ 2170 w 3102"/>
                    <a:gd name="T39" fmla="*/ 1931 h 2452"/>
                    <a:gd name="T40" fmla="*/ 1865 w 3102"/>
                    <a:gd name="T41" fmla="*/ 1983 h 2452"/>
                    <a:gd name="T42" fmla="*/ 1509 w 3102"/>
                    <a:gd name="T43" fmla="*/ 1737 h 2452"/>
                    <a:gd name="T44" fmla="*/ 1018 w 3102"/>
                    <a:gd name="T45" fmla="*/ 1458 h 2452"/>
                    <a:gd name="T46" fmla="*/ 901 w 3102"/>
                    <a:gd name="T47" fmla="*/ 1491 h 2452"/>
                    <a:gd name="T48" fmla="*/ 802 w 3102"/>
                    <a:gd name="T49" fmla="*/ 1501 h 2452"/>
                    <a:gd name="T50" fmla="*/ 682 w 3102"/>
                    <a:gd name="T51" fmla="*/ 1499 h 2452"/>
                    <a:gd name="T52" fmla="*/ 546 w 3102"/>
                    <a:gd name="T53" fmla="*/ 1471 h 2452"/>
                    <a:gd name="T54" fmla="*/ 417 w 3102"/>
                    <a:gd name="T55" fmla="*/ 1420 h 2452"/>
                    <a:gd name="T56" fmla="*/ 301 w 3102"/>
                    <a:gd name="T57" fmla="*/ 1347 h 2452"/>
                    <a:gd name="T58" fmla="*/ 199 w 3102"/>
                    <a:gd name="T59" fmla="*/ 1254 h 2452"/>
                    <a:gd name="T60" fmla="*/ 115 w 3102"/>
                    <a:gd name="T61" fmla="*/ 1144 h 2452"/>
                    <a:gd name="T62" fmla="*/ 52 w 3102"/>
                    <a:gd name="T63" fmla="*/ 1017 h 2452"/>
                    <a:gd name="T64" fmla="*/ 13 w 3102"/>
                    <a:gd name="T65" fmla="*/ 878 h 2452"/>
                    <a:gd name="T66" fmla="*/ 0 w 3102"/>
                    <a:gd name="T67" fmla="*/ 732 h 2452"/>
                    <a:gd name="T68" fmla="*/ 16 w 3102"/>
                    <a:gd name="T69" fmla="*/ 590 h 2452"/>
                    <a:gd name="T70" fmla="*/ 55 w 3102"/>
                    <a:gd name="T71" fmla="*/ 457 h 2452"/>
                    <a:gd name="T72" fmla="*/ 119 w 3102"/>
                    <a:gd name="T73" fmla="*/ 334 h 2452"/>
                    <a:gd name="T74" fmla="*/ 203 w 3102"/>
                    <a:gd name="T75" fmla="*/ 224 h 2452"/>
                    <a:gd name="T76" fmla="*/ 306 w 3102"/>
                    <a:gd name="T77" fmla="*/ 131 h 2452"/>
                    <a:gd name="T78" fmla="*/ 427 w 3102"/>
                    <a:gd name="T79" fmla="*/ 57 h 2452"/>
                    <a:gd name="T80" fmla="*/ 483 w 3102"/>
                    <a:gd name="T81" fmla="*/ 91 h 2452"/>
                    <a:gd name="T82" fmla="*/ 445 w 3102"/>
                    <a:gd name="T83" fmla="*/ 209 h 2452"/>
                    <a:gd name="T84" fmla="*/ 386 w 3102"/>
                    <a:gd name="T85" fmla="*/ 319 h 2452"/>
                    <a:gd name="T86" fmla="*/ 306 w 3102"/>
                    <a:gd name="T87" fmla="*/ 417 h 2452"/>
                    <a:gd name="T88" fmla="*/ 264 w 3102"/>
                    <a:gd name="T89" fmla="*/ 475 h 2452"/>
                    <a:gd name="T90" fmla="*/ 243 w 3102"/>
                    <a:gd name="T91" fmla="*/ 540 h 2452"/>
                    <a:gd name="T92" fmla="*/ 243 w 3102"/>
                    <a:gd name="T93" fmla="*/ 610 h 2452"/>
                    <a:gd name="T94" fmla="*/ 264 w 3102"/>
                    <a:gd name="T95" fmla="*/ 675 h 2452"/>
                    <a:gd name="T96" fmla="*/ 306 w 3102"/>
                    <a:gd name="T97" fmla="*/ 733 h 2452"/>
                    <a:gd name="T98" fmla="*/ 362 w 3102"/>
                    <a:gd name="T99" fmla="*/ 774 h 2452"/>
                    <a:gd name="T100" fmla="*/ 428 w 3102"/>
                    <a:gd name="T101" fmla="*/ 796 h 2452"/>
                    <a:gd name="T102" fmla="*/ 499 w 3102"/>
                    <a:gd name="T103" fmla="*/ 796 h 2452"/>
                    <a:gd name="T104" fmla="*/ 564 w 3102"/>
                    <a:gd name="T105" fmla="*/ 774 h 2452"/>
                    <a:gd name="T106" fmla="*/ 622 w 3102"/>
                    <a:gd name="T107" fmla="*/ 733 h 2452"/>
                    <a:gd name="T108" fmla="*/ 729 w 3102"/>
                    <a:gd name="T109" fmla="*/ 607 h 2452"/>
                    <a:gd name="T110" fmla="*/ 815 w 3102"/>
                    <a:gd name="T111" fmla="*/ 468 h 2452"/>
                    <a:gd name="T112" fmla="*/ 881 w 3102"/>
                    <a:gd name="T113" fmla="*/ 319 h 2452"/>
                    <a:gd name="T114" fmla="*/ 921 w 3102"/>
                    <a:gd name="T115" fmla="*/ 162 h 2452"/>
                    <a:gd name="T116" fmla="*/ 940 w 3102"/>
                    <a:gd name="T117" fmla="*/ 0 h 2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102" h="2452">
                      <a:moveTo>
                        <a:pt x="940" y="0"/>
                      </a:moveTo>
                      <a:lnTo>
                        <a:pt x="942" y="0"/>
                      </a:lnTo>
                      <a:lnTo>
                        <a:pt x="983" y="12"/>
                      </a:lnTo>
                      <a:lnTo>
                        <a:pt x="1010" y="19"/>
                      </a:lnTo>
                      <a:lnTo>
                        <a:pt x="1050" y="35"/>
                      </a:lnTo>
                      <a:lnTo>
                        <a:pt x="1075" y="46"/>
                      </a:lnTo>
                      <a:lnTo>
                        <a:pt x="1117" y="67"/>
                      </a:lnTo>
                      <a:lnTo>
                        <a:pt x="1127" y="72"/>
                      </a:lnTo>
                      <a:lnTo>
                        <a:pt x="1137" y="77"/>
                      </a:lnTo>
                      <a:lnTo>
                        <a:pt x="1194" y="112"/>
                      </a:lnTo>
                      <a:lnTo>
                        <a:pt x="1196" y="114"/>
                      </a:lnTo>
                      <a:lnTo>
                        <a:pt x="1251" y="156"/>
                      </a:lnTo>
                      <a:lnTo>
                        <a:pt x="1259" y="163"/>
                      </a:lnTo>
                      <a:lnTo>
                        <a:pt x="1268" y="171"/>
                      </a:lnTo>
                      <a:lnTo>
                        <a:pt x="1302" y="203"/>
                      </a:lnTo>
                      <a:lnTo>
                        <a:pt x="1312" y="212"/>
                      </a:lnTo>
                      <a:lnTo>
                        <a:pt x="1321" y="222"/>
                      </a:lnTo>
                      <a:lnTo>
                        <a:pt x="1350" y="255"/>
                      </a:lnTo>
                      <a:lnTo>
                        <a:pt x="1367" y="277"/>
                      </a:lnTo>
                      <a:lnTo>
                        <a:pt x="1391" y="311"/>
                      </a:lnTo>
                      <a:lnTo>
                        <a:pt x="1407" y="335"/>
                      </a:lnTo>
                      <a:lnTo>
                        <a:pt x="1429" y="372"/>
                      </a:lnTo>
                      <a:lnTo>
                        <a:pt x="1442" y="398"/>
                      </a:lnTo>
                      <a:lnTo>
                        <a:pt x="1462" y="437"/>
                      </a:lnTo>
                      <a:lnTo>
                        <a:pt x="1473" y="463"/>
                      </a:lnTo>
                      <a:lnTo>
                        <a:pt x="1488" y="509"/>
                      </a:lnTo>
                      <a:lnTo>
                        <a:pt x="1496" y="531"/>
                      </a:lnTo>
                      <a:lnTo>
                        <a:pt x="1505" y="568"/>
                      </a:lnTo>
                      <a:lnTo>
                        <a:pt x="1513" y="603"/>
                      </a:lnTo>
                      <a:lnTo>
                        <a:pt x="1521" y="665"/>
                      </a:lnTo>
                      <a:lnTo>
                        <a:pt x="1525" y="726"/>
                      </a:lnTo>
                      <a:lnTo>
                        <a:pt x="1524" y="787"/>
                      </a:lnTo>
                      <a:lnTo>
                        <a:pt x="2488" y="1453"/>
                      </a:lnTo>
                      <a:lnTo>
                        <a:pt x="3002" y="1808"/>
                      </a:lnTo>
                      <a:lnTo>
                        <a:pt x="3102" y="2356"/>
                      </a:lnTo>
                      <a:lnTo>
                        <a:pt x="2580" y="2452"/>
                      </a:lnTo>
                      <a:lnTo>
                        <a:pt x="2530" y="2179"/>
                      </a:lnTo>
                      <a:lnTo>
                        <a:pt x="2229" y="2234"/>
                      </a:lnTo>
                      <a:lnTo>
                        <a:pt x="2225" y="2232"/>
                      </a:lnTo>
                      <a:lnTo>
                        <a:pt x="2170" y="1931"/>
                      </a:lnTo>
                      <a:lnTo>
                        <a:pt x="1869" y="1986"/>
                      </a:lnTo>
                      <a:lnTo>
                        <a:pt x="1865" y="1983"/>
                      </a:lnTo>
                      <a:lnTo>
                        <a:pt x="1810" y="1682"/>
                      </a:lnTo>
                      <a:lnTo>
                        <a:pt x="1509" y="1737"/>
                      </a:lnTo>
                      <a:lnTo>
                        <a:pt x="1075" y="1436"/>
                      </a:lnTo>
                      <a:lnTo>
                        <a:pt x="1018" y="1458"/>
                      </a:lnTo>
                      <a:lnTo>
                        <a:pt x="961" y="1476"/>
                      </a:lnTo>
                      <a:lnTo>
                        <a:pt x="901" y="1491"/>
                      </a:lnTo>
                      <a:lnTo>
                        <a:pt x="826" y="1500"/>
                      </a:lnTo>
                      <a:lnTo>
                        <a:pt x="802" y="1501"/>
                      </a:lnTo>
                      <a:lnTo>
                        <a:pt x="753" y="1503"/>
                      </a:lnTo>
                      <a:lnTo>
                        <a:pt x="682" y="1499"/>
                      </a:lnTo>
                      <a:lnTo>
                        <a:pt x="612" y="1488"/>
                      </a:lnTo>
                      <a:lnTo>
                        <a:pt x="546" y="1471"/>
                      </a:lnTo>
                      <a:lnTo>
                        <a:pt x="480" y="1449"/>
                      </a:lnTo>
                      <a:lnTo>
                        <a:pt x="417" y="1420"/>
                      </a:lnTo>
                      <a:lnTo>
                        <a:pt x="357" y="1386"/>
                      </a:lnTo>
                      <a:lnTo>
                        <a:pt x="301" y="1347"/>
                      </a:lnTo>
                      <a:lnTo>
                        <a:pt x="249" y="1302"/>
                      </a:lnTo>
                      <a:lnTo>
                        <a:pt x="199" y="1254"/>
                      </a:lnTo>
                      <a:lnTo>
                        <a:pt x="154" y="1202"/>
                      </a:lnTo>
                      <a:lnTo>
                        <a:pt x="115" y="1144"/>
                      </a:lnTo>
                      <a:lnTo>
                        <a:pt x="81" y="1082"/>
                      </a:lnTo>
                      <a:lnTo>
                        <a:pt x="52" y="1017"/>
                      </a:lnTo>
                      <a:lnTo>
                        <a:pt x="30" y="949"/>
                      </a:lnTo>
                      <a:lnTo>
                        <a:pt x="13" y="878"/>
                      </a:lnTo>
                      <a:lnTo>
                        <a:pt x="2" y="805"/>
                      </a:lnTo>
                      <a:lnTo>
                        <a:pt x="0" y="732"/>
                      </a:lnTo>
                      <a:lnTo>
                        <a:pt x="5" y="661"/>
                      </a:lnTo>
                      <a:lnTo>
                        <a:pt x="16" y="590"/>
                      </a:lnTo>
                      <a:lnTo>
                        <a:pt x="33" y="523"/>
                      </a:lnTo>
                      <a:lnTo>
                        <a:pt x="55" y="457"/>
                      </a:lnTo>
                      <a:lnTo>
                        <a:pt x="84" y="394"/>
                      </a:lnTo>
                      <a:lnTo>
                        <a:pt x="119" y="334"/>
                      </a:lnTo>
                      <a:lnTo>
                        <a:pt x="158" y="277"/>
                      </a:lnTo>
                      <a:lnTo>
                        <a:pt x="203" y="224"/>
                      </a:lnTo>
                      <a:lnTo>
                        <a:pt x="252" y="175"/>
                      </a:lnTo>
                      <a:lnTo>
                        <a:pt x="306" y="131"/>
                      </a:lnTo>
                      <a:lnTo>
                        <a:pt x="364" y="91"/>
                      </a:lnTo>
                      <a:lnTo>
                        <a:pt x="427" y="57"/>
                      </a:lnTo>
                      <a:lnTo>
                        <a:pt x="492" y="29"/>
                      </a:lnTo>
                      <a:lnTo>
                        <a:pt x="483" y="91"/>
                      </a:lnTo>
                      <a:lnTo>
                        <a:pt x="467" y="152"/>
                      </a:lnTo>
                      <a:lnTo>
                        <a:pt x="445" y="209"/>
                      </a:lnTo>
                      <a:lnTo>
                        <a:pt x="419" y="266"/>
                      </a:lnTo>
                      <a:lnTo>
                        <a:pt x="386" y="319"/>
                      </a:lnTo>
                      <a:lnTo>
                        <a:pt x="349" y="370"/>
                      </a:lnTo>
                      <a:lnTo>
                        <a:pt x="306" y="417"/>
                      </a:lnTo>
                      <a:lnTo>
                        <a:pt x="283" y="445"/>
                      </a:lnTo>
                      <a:lnTo>
                        <a:pt x="264" y="475"/>
                      </a:lnTo>
                      <a:lnTo>
                        <a:pt x="251" y="508"/>
                      </a:lnTo>
                      <a:lnTo>
                        <a:pt x="243" y="540"/>
                      </a:lnTo>
                      <a:lnTo>
                        <a:pt x="241" y="575"/>
                      </a:lnTo>
                      <a:lnTo>
                        <a:pt x="243" y="610"/>
                      </a:lnTo>
                      <a:lnTo>
                        <a:pt x="251" y="643"/>
                      </a:lnTo>
                      <a:lnTo>
                        <a:pt x="264" y="675"/>
                      </a:lnTo>
                      <a:lnTo>
                        <a:pt x="283" y="705"/>
                      </a:lnTo>
                      <a:lnTo>
                        <a:pt x="306" y="733"/>
                      </a:lnTo>
                      <a:lnTo>
                        <a:pt x="332" y="755"/>
                      </a:lnTo>
                      <a:lnTo>
                        <a:pt x="362" y="774"/>
                      </a:lnTo>
                      <a:lnTo>
                        <a:pt x="394" y="788"/>
                      </a:lnTo>
                      <a:lnTo>
                        <a:pt x="428" y="796"/>
                      </a:lnTo>
                      <a:lnTo>
                        <a:pt x="463" y="798"/>
                      </a:lnTo>
                      <a:lnTo>
                        <a:pt x="499" y="796"/>
                      </a:lnTo>
                      <a:lnTo>
                        <a:pt x="533" y="788"/>
                      </a:lnTo>
                      <a:lnTo>
                        <a:pt x="564" y="774"/>
                      </a:lnTo>
                      <a:lnTo>
                        <a:pt x="594" y="755"/>
                      </a:lnTo>
                      <a:lnTo>
                        <a:pt x="622" y="733"/>
                      </a:lnTo>
                      <a:lnTo>
                        <a:pt x="678" y="671"/>
                      </a:lnTo>
                      <a:lnTo>
                        <a:pt x="729" y="607"/>
                      </a:lnTo>
                      <a:lnTo>
                        <a:pt x="776" y="539"/>
                      </a:lnTo>
                      <a:lnTo>
                        <a:pt x="815" y="468"/>
                      </a:lnTo>
                      <a:lnTo>
                        <a:pt x="851" y="395"/>
                      </a:lnTo>
                      <a:lnTo>
                        <a:pt x="881" y="319"/>
                      </a:lnTo>
                      <a:lnTo>
                        <a:pt x="904" y="242"/>
                      </a:lnTo>
                      <a:lnTo>
                        <a:pt x="921" y="162"/>
                      </a:lnTo>
                      <a:lnTo>
                        <a:pt x="933" y="82"/>
                      </a:lnTo>
                      <a:lnTo>
                        <a:pt x="94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8"/>
                <p:cNvSpPr>
                  <a:spLocks/>
                </p:cNvSpPr>
                <p:nvPr/>
              </p:nvSpPr>
              <p:spPr bwMode="auto">
                <a:xfrm>
                  <a:off x="4688" y="907"/>
                  <a:ext cx="634" cy="593"/>
                </a:xfrm>
                <a:custGeom>
                  <a:avLst/>
                  <a:gdLst>
                    <a:gd name="T0" fmla="*/ 1097 w 1902"/>
                    <a:gd name="T1" fmla="*/ 12 h 1777"/>
                    <a:gd name="T2" fmla="*/ 1310 w 1902"/>
                    <a:gd name="T3" fmla="*/ 70 h 1777"/>
                    <a:gd name="T4" fmla="*/ 1507 w 1902"/>
                    <a:gd name="T5" fmla="*/ 178 h 1777"/>
                    <a:gd name="T6" fmla="*/ 1680 w 1902"/>
                    <a:gd name="T7" fmla="*/ 338 h 1777"/>
                    <a:gd name="T8" fmla="*/ 1807 w 1902"/>
                    <a:gd name="T9" fmla="*/ 533 h 1777"/>
                    <a:gd name="T10" fmla="*/ 1880 w 1902"/>
                    <a:gd name="T11" fmla="*/ 748 h 1777"/>
                    <a:gd name="T12" fmla="*/ 1902 w 1902"/>
                    <a:gd name="T13" fmla="*/ 978 h 1777"/>
                    <a:gd name="T14" fmla="*/ 1867 w 1902"/>
                    <a:gd name="T15" fmla="*/ 1211 h 1777"/>
                    <a:gd name="T16" fmla="*/ 1775 w 1902"/>
                    <a:gd name="T17" fmla="*/ 1430 h 1777"/>
                    <a:gd name="T18" fmla="*/ 1625 w 1902"/>
                    <a:gd name="T19" fmla="*/ 1626 h 1777"/>
                    <a:gd name="T20" fmla="*/ 1572 w 1902"/>
                    <a:gd name="T21" fmla="*/ 1647 h 1777"/>
                    <a:gd name="T22" fmla="*/ 1520 w 1902"/>
                    <a:gd name="T23" fmla="*/ 1626 h 1777"/>
                    <a:gd name="T24" fmla="*/ 1498 w 1902"/>
                    <a:gd name="T25" fmla="*/ 1573 h 1777"/>
                    <a:gd name="T26" fmla="*/ 1520 w 1902"/>
                    <a:gd name="T27" fmla="*/ 1520 h 1777"/>
                    <a:gd name="T28" fmla="*/ 1648 w 1902"/>
                    <a:gd name="T29" fmla="*/ 1353 h 1777"/>
                    <a:gd name="T30" fmla="*/ 1727 w 1902"/>
                    <a:gd name="T31" fmla="*/ 1164 h 1777"/>
                    <a:gd name="T32" fmla="*/ 1754 w 1902"/>
                    <a:gd name="T33" fmla="*/ 965 h 1777"/>
                    <a:gd name="T34" fmla="*/ 1731 w 1902"/>
                    <a:gd name="T35" fmla="*/ 761 h 1777"/>
                    <a:gd name="T36" fmla="*/ 1653 w 1902"/>
                    <a:gd name="T37" fmla="*/ 561 h 1777"/>
                    <a:gd name="T38" fmla="*/ 1520 w 1902"/>
                    <a:gd name="T39" fmla="*/ 384 h 1777"/>
                    <a:gd name="T40" fmla="*/ 1381 w 1902"/>
                    <a:gd name="T41" fmla="*/ 274 h 1777"/>
                    <a:gd name="T42" fmla="*/ 1207 w 1902"/>
                    <a:gd name="T43" fmla="*/ 191 h 1777"/>
                    <a:gd name="T44" fmla="*/ 1016 w 1902"/>
                    <a:gd name="T45" fmla="*/ 152 h 1777"/>
                    <a:gd name="T46" fmla="*/ 949 w 1902"/>
                    <a:gd name="T47" fmla="*/ 150 h 1777"/>
                    <a:gd name="T48" fmla="*/ 833 w 1902"/>
                    <a:gd name="T49" fmla="*/ 160 h 1777"/>
                    <a:gd name="T50" fmla="*/ 737 w 1902"/>
                    <a:gd name="T51" fmla="*/ 180 h 1777"/>
                    <a:gd name="T52" fmla="*/ 626 w 1902"/>
                    <a:gd name="T53" fmla="*/ 220 h 1777"/>
                    <a:gd name="T54" fmla="*/ 484 w 1902"/>
                    <a:gd name="T55" fmla="*/ 300 h 1777"/>
                    <a:gd name="T56" fmla="*/ 334 w 1902"/>
                    <a:gd name="T57" fmla="*/ 438 h 1777"/>
                    <a:gd name="T58" fmla="*/ 221 w 1902"/>
                    <a:gd name="T59" fmla="*/ 618 h 1777"/>
                    <a:gd name="T60" fmla="*/ 160 w 1902"/>
                    <a:gd name="T61" fmla="*/ 816 h 1777"/>
                    <a:gd name="T62" fmla="*/ 152 w 1902"/>
                    <a:gd name="T63" fmla="*/ 1021 h 1777"/>
                    <a:gd name="T64" fmla="*/ 195 w 1902"/>
                    <a:gd name="T65" fmla="*/ 1223 h 1777"/>
                    <a:gd name="T66" fmla="*/ 291 w 1902"/>
                    <a:gd name="T67" fmla="*/ 1409 h 1777"/>
                    <a:gd name="T68" fmla="*/ 432 w 1902"/>
                    <a:gd name="T69" fmla="*/ 1566 h 1777"/>
                    <a:gd name="T70" fmla="*/ 529 w 1902"/>
                    <a:gd name="T71" fmla="*/ 1660 h 1777"/>
                    <a:gd name="T72" fmla="*/ 479 w 1902"/>
                    <a:gd name="T73" fmla="*/ 1768 h 1777"/>
                    <a:gd name="T74" fmla="*/ 424 w 1902"/>
                    <a:gd name="T75" fmla="*/ 1744 h 1777"/>
                    <a:gd name="T76" fmla="*/ 279 w 1902"/>
                    <a:gd name="T77" fmla="*/ 1626 h 1777"/>
                    <a:gd name="T78" fmla="*/ 130 w 1902"/>
                    <a:gd name="T79" fmla="*/ 1434 h 1777"/>
                    <a:gd name="T80" fmla="*/ 38 w 1902"/>
                    <a:gd name="T81" fmla="*/ 1219 h 1777"/>
                    <a:gd name="T82" fmla="*/ 0 w 1902"/>
                    <a:gd name="T83" fmla="*/ 991 h 1777"/>
                    <a:gd name="T84" fmla="*/ 20 w 1902"/>
                    <a:gd name="T85" fmla="*/ 761 h 1777"/>
                    <a:gd name="T86" fmla="*/ 93 w 1902"/>
                    <a:gd name="T87" fmla="*/ 540 h 1777"/>
                    <a:gd name="T88" fmla="*/ 223 w 1902"/>
                    <a:gd name="T89" fmla="*/ 339 h 1777"/>
                    <a:gd name="T90" fmla="*/ 380 w 1902"/>
                    <a:gd name="T91" fmla="*/ 193 h 1777"/>
                    <a:gd name="T92" fmla="*/ 596 w 1902"/>
                    <a:gd name="T93" fmla="*/ 70 h 1777"/>
                    <a:gd name="T94" fmla="*/ 681 w 1902"/>
                    <a:gd name="T95" fmla="*/ 40 h 1777"/>
                    <a:gd name="T96" fmla="*/ 770 w 1902"/>
                    <a:gd name="T97" fmla="*/ 17 h 1777"/>
                    <a:gd name="T98" fmla="*/ 869 w 1902"/>
                    <a:gd name="T99" fmla="*/ 4 h 1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02" h="1777">
                      <a:moveTo>
                        <a:pt x="952" y="0"/>
                      </a:moveTo>
                      <a:lnTo>
                        <a:pt x="1025" y="3"/>
                      </a:lnTo>
                      <a:lnTo>
                        <a:pt x="1097" y="12"/>
                      </a:lnTo>
                      <a:lnTo>
                        <a:pt x="1169" y="25"/>
                      </a:lnTo>
                      <a:lnTo>
                        <a:pt x="1241" y="45"/>
                      </a:lnTo>
                      <a:lnTo>
                        <a:pt x="1310" y="70"/>
                      </a:lnTo>
                      <a:lnTo>
                        <a:pt x="1379" y="101"/>
                      </a:lnTo>
                      <a:lnTo>
                        <a:pt x="1444" y="136"/>
                      </a:lnTo>
                      <a:lnTo>
                        <a:pt x="1507" y="178"/>
                      </a:lnTo>
                      <a:lnTo>
                        <a:pt x="1568" y="225"/>
                      </a:lnTo>
                      <a:lnTo>
                        <a:pt x="1625" y="279"/>
                      </a:lnTo>
                      <a:lnTo>
                        <a:pt x="1680" y="338"/>
                      </a:lnTo>
                      <a:lnTo>
                        <a:pt x="1728" y="400"/>
                      </a:lnTo>
                      <a:lnTo>
                        <a:pt x="1770" y="465"/>
                      </a:lnTo>
                      <a:lnTo>
                        <a:pt x="1807" y="533"/>
                      </a:lnTo>
                      <a:lnTo>
                        <a:pt x="1837" y="602"/>
                      </a:lnTo>
                      <a:lnTo>
                        <a:pt x="1862" y="674"/>
                      </a:lnTo>
                      <a:lnTo>
                        <a:pt x="1880" y="748"/>
                      </a:lnTo>
                      <a:lnTo>
                        <a:pt x="1893" y="821"/>
                      </a:lnTo>
                      <a:lnTo>
                        <a:pt x="1901" y="900"/>
                      </a:lnTo>
                      <a:lnTo>
                        <a:pt x="1902" y="978"/>
                      </a:lnTo>
                      <a:lnTo>
                        <a:pt x="1897" y="1057"/>
                      </a:lnTo>
                      <a:lnTo>
                        <a:pt x="1885" y="1134"/>
                      </a:lnTo>
                      <a:lnTo>
                        <a:pt x="1867" y="1211"/>
                      </a:lnTo>
                      <a:lnTo>
                        <a:pt x="1843" y="1286"/>
                      </a:lnTo>
                      <a:lnTo>
                        <a:pt x="1812" y="1359"/>
                      </a:lnTo>
                      <a:lnTo>
                        <a:pt x="1775" y="1430"/>
                      </a:lnTo>
                      <a:lnTo>
                        <a:pt x="1732" y="1499"/>
                      </a:lnTo>
                      <a:lnTo>
                        <a:pt x="1681" y="1563"/>
                      </a:lnTo>
                      <a:lnTo>
                        <a:pt x="1625" y="1626"/>
                      </a:lnTo>
                      <a:lnTo>
                        <a:pt x="1609" y="1638"/>
                      </a:lnTo>
                      <a:lnTo>
                        <a:pt x="1592" y="1645"/>
                      </a:lnTo>
                      <a:lnTo>
                        <a:pt x="1572" y="1647"/>
                      </a:lnTo>
                      <a:lnTo>
                        <a:pt x="1554" y="1645"/>
                      </a:lnTo>
                      <a:lnTo>
                        <a:pt x="1536" y="1638"/>
                      </a:lnTo>
                      <a:lnTo>
                        <a:pt x="1520" y="1626"/>
                      </a:lnTo>
                      <a:lnTo>
                        <a:pt x="1508" y="1609"/>
                      </a:lnTo>
                      <a:lnTo>
                        <a:pt x="1500" y="1592"/>
                      </a:lnTo>
                      <a:lnTo>
                        <a:pt x="1498" y="1573"/>
                      </a:lnTo>
                      <a:lnTo>
                        <a:pt x="1500" y="1554"/>
                      </a:lnTo>
                      <a:lnTo>
                        <a:pt x="1508" y="1536"/>
                      </a:lnTo>
                      <a:lnTo>
                        <a:pt x="1520" y="1520"/>
                      </a:lnTo>
                      <a:lnTo>
                        <a:pt x="1568" y="1468"/>
                      </a:lnTo>
                      <a:lnTo>
                        <a:pt x="1612" y="1412"/>
                      </a:lnTo>
                      <a:lnTo>
                        <a:pt x="1648" y="1353"/>
                      </a:lnTo>
                      <a:lnTo>
                        <a:pt x="1680" y="1292"/>
                      </a:lnTo>
                      <a:lnTo>
                        <a:pt x="1706" y="1230"/>
                      </a:lnTo>
                      <a:lnTo>
                        <a:pt x="1727" y="1164"/>
                      </a:lnTo>
                      <a:lnTo>
                        <a:pt x="1741" y="1099"/>
                      </a:lnTo>
                      <a:lnTo>
                        <a:pt x="1750" y="1032"/>
                      </a:lnTo>
                      <a:lnTo>
                        <a:pt x="1754" y="965"/>
                      </a:lnTo>
                      <a:lnTo>
                        <a:pt x="1752" y="898"/>
                      </a:lnTo>
                      <a:lnTo>
                        <a:pt x="1745" y="832"/>
                      </a:lnTo>
                      <a:lnTo>
                        <a:pt x="1731" y="761"/>
                      </a:lnTo>
                      <a:lnTo>
                        <a:pt x="1711" y="693"/>
                      </a:lnTo>
                      <a:lnTo>
                        <a:pt x="1686" y="626"/>
                      </a:lnTo>
                      <a:lnTo>
                        <a:pt x="1653" y="561"/>
                      </a:lnTo>
                      <a:lnTo>
                        <a:pt x="1615" y="499"/>
                      </a:lnTo>
                      <a:lnTo>
                        <a:pt x="1571" y="440"/>
                      </a:lnTo>
                      <a:lnTo>
                        <a:pt x="1520" y="384"/>
                      </a:lnTo>
                      <a:lnTo>
                        <a:pt x="1479" y="346"/>
                      </a:lnTo>
                      <a:lnTo>
                        <a:pt x="1436" y="312"/>
                      </a:lnTo>
                      <a:lnTo>
                        <a:pt x="1381" y="274"/>
                      </a:lnTo>
                      <a:lnTo>
                        <a:pt x="1325" y="241"/>
                      </a:lnTo>
                      <a:lnTo>
                        <a:pt x="1267" y="214"/>
                      </a:lnTo>
                      <a:lnTo>
                        <a:pt x="1207" y="191"/>
                      </a:lnTo>
                      <a:lnTo>
                        <a:pt x="1145" y="173"/>
                      </a:lnTo>
                      <a:lnTo>
                        <a:pt x="1084" y="160"/>
                      </a:lnTo>
                      <a:lnTo>
                        <a:pt x="1016" y="152"/>
                      </a:lnTo>
                      <a:lnTo>
                        <a:pt x="994" y="152"/>
                      </a:lnTo>
                      <a:lnTo>
                        <a:pt x="952" y="150"/>
                      </a:lnTo>
                      <a:lnTo>
                        <a:pt x="949" y="150"/>
                      </a:lnTo>
                      <a:lnTo>
                        <a:pt x="902" y="152"/>
                      </a:lnTo>
                      <a:lnTo>
                        <a:pt x="855" y="156"/>
                      </a:lnTo>
                      <a:lnTo>
                        <a:pt x="833" y="160"/>
                      </a:lnTo>
                      <a:lnTo>
                        <a:pt x="788" y="167"/>
                      </a:lnTo>
                      <a:lnTo>
                        <a:pt x="745" y="177"/>
                      </a:lnTo>
                      <a:lnTo>
                        <a:pt x="737" y="180"/>
                      </a:lnTo>
                      <a:lnTo>
                        <a:pt x="691" y="193"/>
                      </a:lnTo>
                      <a:lnTo>
                        <a:pt x="647" y="211"/>
                      </a:lnTo>
                      <a:lnTo>
                        <a:pt x="626" y="220"/>
                      </a:lnTo>
                      <a:lnTo>
                        <a:pt x="581" y="241"/>
                      </a:lnTo>
                      <a:lnTo>
                        <a:pt x="538" y="265"/>
                      </a:lnTo>
                      <a:lnTo>
                        <a:pt x="484" y="300"/>
                      </a:lnTo>
                      <a:lnTo>
                        <a:pt x="432" y="339"/>
                      </a:lnTo>
                      <a:lnTo>
                        <a:pt x="384" y="384"/>
                      </a:lnTo>
                      <a:lnTo>
                        <a:pt x="334" y="438"/>
                      </a:lnTo>
                      <a:lnTo>
                        <a:pt x="291" y="495"/>
                      </a:lnTo>
                      <a:lnTo>
                        <a:pt x="253" y="555"/>
                      </a:lnTo>
                      <a:lnTo>
                        <a:pt x="221" y="618"/>
                      </a:lnTo>
                      <a:lnTo>
                        <a:pt x="195" y="682"/>
                      </a:lnTo>
                      <a:lnTo>
                        <a:pt x="174" y="748"/>
                      </a:lnTo>
                      <a:lnTo>
                        <a:pt x="160" y="816"/>
                      </a:lnTo>
                      <a:lnTo>
                        <a:pt x="152" y="884"/>
                      </a:lnTo>
                      <a:lnTo>
                        <a:pt x="148" y="952"/>
                      </a:lnTo>
                      <a:lnTo>
                        <a:pt x="152" y="1021"/>
                      </a:lnTo>
                      <a:lnTo>
                        <a:pt x="160" y="1089"/>
                      </a:lnTo>
                      <a:lnTo>
                        <a:pt x="174" y="1156"/>
                      </a:lnTo>
                      <a:lnTo>
                        <a:pt x="195" y="1223"/>
                      </a:lnTo>
                      <a:lnTo>
                        <a:pt x="221" y="1287"/>
                      </a:lnTo>
                      <a:lnTo>
                        <a:pt x="253" y="1350"/>
                      </a:lnTo>
                      <a:lnTo>
                        <a:pt x="291" y="1409"/>
                      </a:lnTo>
                      <a:lnTo>
                        <a:pt x="334" y="1466"/>
                      </a:lnTo>
                      <a:lnTo>
                        <a:pt x="384" y="1520"/>
                      </a:lnTo>
                      <a:lnTo>
                        <a:pt x="432" y="1566"/>
                      </a:lnTo>
                      <a:lnTo>
                        <a:pt x="484" y="1605"/>
                      </a:lnTo>
                      <a:lnTo>
                        <a:pt x="539" y="1642"/>
                      </a:lnTo>
                      <a:lnTo>
                        <a:pt x="529" y="1660"/>
                      </a:lnTo>
                      <a:lnTo>
                        <a:pt x="509" y="1698"/>
                      </a:lnTo>
                      <a:lnTo>
                        <a:pt x="494" y="1734"/>
                      </a:lnTo>
                      <a:lnTo>
                        <a:pt x="479" y="1768"/>
                      </a:lnTo>
                      <a:lnTo>
                        <a:pt x="478" y="1773"/>
                      </a:lnTo>
                      <a:lnTo>
                        <a:pt x="477" y="1777"/>
                      </a:lnTo>
                      <a:lnTo>
                        <a:pt x="424" y="1744"/>
                      </a:lnTo>
                      <a:lnTo>
                        <a:pt x="373" y="1709"/>
                      </a:lnTo>
                      <a:lnTo>
                        <a:pt x="325" y="1669"/>
                      </a:lnTo>
                      <a:lnTo>
                        <a:pt x="279" y="1626"/>
                      </a:lnTo>
                      <a:lnTo>
                        <a:pt x="223" y="1565"/>
                      </a:lnTo>
                      <a:lnTo>
                        <a:pt x="173" y="1502"/>
                      </a:lnTo>
                      <a:lnTo>
                        <a:pt x="130" y="1434"/>
                      </a:lnTo>
                      <a:lnTo>
                        <a:pt x="93" y="1364"/>
                      </a:lnTo>
                      <a:lnTo>
                        <a:pt x="63" y="1292"/>
                      </a:lnTo>
                      <a:lnTo>
                        <a:pt x="38" y="1219"/>
                      </a:lnTo>
                      <a:lnTo>
                        <a:pt x="20" y="1144"/>
                      </a:lnTo>
                      <a:lnTo>
                        <a:pt x="7" y="1067"/>
                      </a:lnTo>
                      <a:lnTo>
                        <a:pt x="0" y="991"/>
                      </a:lnTo>
                      <a:lnTo>
                        <a:pt x="0" y="914"/>
                      </a:lnTo>
                      <a:lnTo>
                        <a:pt x="7" y="837"/>
                      </a:lnTo>
                      <a:lnTo>
                        <a:pt x="20" y="761"/>
                      </a:lnTo>
                      <a:lnTo>
                        <a:pt x="38" y="686"/>
                      </a:lnTo>
                      <a:lnTo>
                        <a:pt x="63" y="612"/>
                      </a:lnTo>
                      <a:lnTo>
                        <a:pt x="93" y="540"/>
                      </a:lnTo>
                      <a:lnTo>
                        <a:pt x="130" y="470"/>
                      </a:lnTo>
                      <a:lnTo>
                        <a:pt x="173" y="404"/>
                      </a:lnTo>
                      <a:lnTo>
                        <a:pt x="223" y="339"/>
                      </a:lnTo>
                      <a:lnTo>
                        <a:pt x="279" y="279"/>
                      </a:lnTo>
                      <a:lnTo>
                        <a:pt x="327" y="233"/>
                      </a:lnTo>
                      <a:lnTo>
                        <a:pt x="380" y="193"/>
                      </a:lnTo>
                      <a:lnTo>
                        <a:pt x="449" y="146"/>
                      </a:lnTo>
                      <a:lnTo>
                        <a:pt x="521" y="104"/>
                      </a:lnTo>
                      <a:lnTo>
                        <a:pt x="596" y="70"/>
                      </a:lnTo>
                      <a:lnTo>
                        <a:pt x="673" y="42"/>
                      </a:lnTo>
                      <a:lnTo>
                        <a:pt x="677" y="41"/>
                      </a:lnTo>
                      <a:lnTo>
                        <a:pt x="681" y="40"/>
                      </a:lnTo>
                      <a:lnTo>
                        <a:pt x="704" y="33"/>
                      </a:lnTo>
                      <a:lnTo>
                        <a:pt x="729" y="28"/>
                      </a:lnTo>
                      <a:lnTo>
                        <a:pt x="770" y="17"/>
                      </a:lnTo>
                      <a:lnTo>
                        <a:pt x="779" y="16"/>
                      </a:lnTo>
                      <a:lnTo>
                        <a:pt x="787" y="16"/>
                      </a:lnTo>
                      <a:lnTo>
                        <a:pt x="869" y="4"/>
                      </a:lnTo>
                      <a:lnTo>
                        <a:pt x="95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19" name="Group 118"/>
          <p:cNvGrpSpPr/>
          <p:nvPr/>
        </p:nvGrpSpPr>
        <p:grpSpPr>
          <a:xfrm>
            <a:off x="5604536" y="2947711"/>
            <a:ext cx="408456" cy="274252"/>
            <a:chOff x="1721801" y="2853410"/>
            <a:chExt cx="2101707" cy="1411170"/>
          </a:xfrm>
          <a:solidFill>
            <a:schemeClr val="bg1"/>
          </a:solidFill>
        </p:grpSpPr>
        <p:sp>
          <p:nvSpPr>
            <p:cNvPr id="120" name="Freeform 119"/>
            <p:cNvSpPr/>
            <p:nvPr/>
          </p:nvSpPr>
          <p:spPr>
            <a:xfrm rot="18045015">
              <a:off x="2182878" y="3021177"/>
              <a:ext cx="911102" cy="1297454"/>
            </a:xfrm>
            <a:custGeom>
              <a:avLst/>
              <a:gdLst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745536 w 911102"/>
                <a:gd name="connsiteY3" fmla="*/ 8370 h 1297454"/>
                <a:gd name="connsiteX4" fmla="*/ 824005 w 911102"/>
                <a:gd name="connsiteY4" fmla="*/ 195660 h 1297454"/>
                <a:gd name="connsiteX5" fmla="*/ 911102 w 911102"/>
                <a:gd name="connsiteY5" fmla="*/ 379668 h 1297454"/>
                <a:gd name="connsiteX6" fmla="*/ 907221 w 911102"/>
                <a:gd name="connsiteY6" fmla="*/ 382118 h 1297454"/>
                <a:gd name="connsiteX7" fmla="*/ 876660 w 911102"/>
                <a:gd name="connsiteY7" fmla="*/ 399710 h 1297454"/>
                <a:gd name="connsiteX8" fmla="*/ 490066 w 911102"/>
                <a:gd name="connsiteY8" fmla="*/ 297988 h 1297454"/>
                <a:gd name="connsiteX9" fmla="*/ 716083 w 911102"/>
                <a:gd name="connsiteY9" fmla="*/ 598865 h 1297454"/>
                <a:gd name="connsiteX10" fmla="*/ 777233 w 911102"/>
                <a:gd name="connsiteY10" fmla="*/ 615788 h 1297454"/>
                <a:gd name="connsiteX11" fmla="*/ 770153 w 911102"/>
                <a:gd name="connsiteY11" fmla="*/ 639019 h 1297454"/>
                <a:gd name="connsiteX12" fmla="*/ 753784 w 911102"/>
                <a:gd name="connsiteY12" fmla="*/ 665322 h 1297454"/>
                <a:gd name="connsiteX13" fmla="*/ 710088 w 911102"/>
                <a:gd name="connsiteY13" fmla="*/ 1078153 h 1297454"/>
                <a:gd name="connsiteX14" fmla="*/ 710501 w 911102"/>
                <a:gd name="connsiteY14" fmla="*/ 1086412 h 1297454"/>
                <a:gd name="connsiteX15" fmla="*/ 710454 w 911102"/>
                <a:gd name="connsiteY15" fmla="*/ 1087719 h 1297454"/>
                <a:gd name="connsiteX16" fmla="*/ 714164 w 911102"/>
                <a:gd name="connsiteY16" fmla="*/ 1201144 h 1297454"/>
                <a:gd name="connsiteX17" fmla="*/ 723293 w 911102"/>
                <a:gd name="connsiteY17" fmla="*/ 1277540 h 1297454"/>
                <a:gd name="connsiteX18" fmla="*/ 723407 w 911102"/>
                <a:gd name="connsiteY18" fmla="*/ 1278872 h 1297454"/>
                <a:gd name="connsiteX19" fmla="*/ 724025 w 911102"/>
                <a:gd name="connsiteY19" fmla="*/ 1283671 h 1297454"/>
                <a:gd name="connsiteX20" fmla="*/ 724876 w 911102"/>
                <a:gd name="connsiteY20" fmla="*/ 1290789 h 1297454"/>
                <a:gd name="connsiteX21" fmla="*/ 568039 w 911102"/>
                <a:gd name="connsiteY21" fmla="*/ 1230080 h 1297454"/>
                <a:gd name="connsiteX22" fmla="*/ 364868 w 911102"/>
                <a:gd name="connsiteY22" fmla="*/ 1184795 h 1297454"/>
                <a:gd name="connsiteX23" fmla="*/ 178811 w 911102"/>
                <a:gd name="connsiteY23" fmla="*/ 1123147 h 1297454"/>
                <a:gd name="connsiteX24" fmla="*/ 28040 w 911102"/>
                <a:gd name="connsiteY24" fmla="*/ 1036282 h 1297454"/>
                <a:gd name="connsiteX25" fmla="*/ 26077 w 911102"/>
                <a:gd name="connsiteY25" fmla="*/ 1027345 h 1297454"/>
                <a:gd name="connsiteX26" fmla="*/ 152633 w 911102"/>
                <a:gd name="connsiteY26" fmla="*/ 1035076 h 1297454"/>
                <a:gd name="connsiteX27" fmla="*/ 255738 w 911102"/>
                <a:gd name="connsiteY27" fmla="*/ 943843 h 1297454"/>
                <a:gd name="connsiteX28" fmla="*/ 231475 w 911102"/>
                <a:gd name="connsiteY28" fmla="*/ 873395 h 1297454"/>
                <a:gd name="connsiteX29" fmla="*/ 213502 w 911102"/>
                <a:gd name="connsiteY29" fmla="*/ 859613 h 1297454"/>
                <a:gd name="connsiteX30" fmla="*/ 216878 w 911102"/>
                <a:gd name="connsiteY30" fmla="*/ 859143 h 1297454"/>
                <a:gd name="connsiteX31" fmla="*/ 281693 w 911102"/>
                <a:gd name="connsiteY31" fmla="*/ 773235 h 1297454"/>
                <a:gd name="connsiteX32" fmla="*/ 227816 w 911102"/>
                <a:gd name="connsiteY32" fmla="*/ 680077 h 1297454"/>
                <a:gd name="connsiteX33" fmla="*/ 217008 w 911102"/>
                <a:gd name="connsiteY33" fmla="*/ 677199 h 1297454"/>
                <a:gd name="connsiteX34" fmla="*/ 226953 w 911102"/>
                <a:gd name="connsiteY34" fmla="*/ 675817 h 1297454"/>
                <a:gd name="connsiteX35" fmla="*/ 291768 w 911102"/>
                <a:gd name="connsiteY35" fmla="*/ 589909 h 1297454"/>
                <a:gd name="connsiteX36" fmla="*/ 237891 w 911102"/>
                <a:gd name="connsiteY36" fmla="*/ 496751 h 1297454"/>
                <a:gd name="connsiteX37" fmla="*/ 221568 w 911102"/>
                <a:gd name="connsiteY37" fmla="*/ 492404 h 1297454"/>
                <a:gd name="connsiteX38" fmla="*/ 249567 w 911102"/>
                <a:gd name="connsiteY38" fmla="*/ 475916 h 1297454"/>
                <a:gd name="connsiteX39" fmla="*/ 281129 w 911102"/>
                <a:gd name="connsiteY39" fmla="*/ 411193 h 1297454"/>
                <a:gd name="connsiteX40" fmla="*/ 281130 w 911102"/>
                <a:gd name="connsiteY40" fmla="*/ 411193 h 1297454"/>
                <a:gd name="connsiteX41" fmla="*/ 257681 w 911102"/>
                <a:gd name="connsiteY41" fmla="*/ 343108 h 1297454"/>
                <a:gd name="connsiteX42" fmla="*/ 192957 w 911102"/>
                <a:gd name="connsiteY42" fmla="*/ 311547 h 1297454"/>
                <a:gd name="connsiteX43" fmla="*/ 65424 w 911102"/>
                <a:gd name="connsiteY43" fmla="*/ 303757 h 1297454"/>
                <a:gd name="connsiteX44" fmla="*/ 41901 w 911102"/>
                <a:gd name="connsiteY44" fmla="*/ 309400 h 1297454"/>
                <a:gd name="connsiteX45" fmla="*/ 56412 w 911102"/>
                <a:gd name="connsiteY45" fmla="*/ 232310 h 1297454"/>
                <a:gd name="connsiteX46" fmla="*/ 127609 w 911102"/>
                <a:gd name="connsiteY46" fmla="*/ 8370 h 1297454"/>
                <a:gd name="connsiteX47" fmla="*/ 135979 w 911102"/>
                <a:gd name="connsiteY47" fmla="*/ 0 h 1297454"/>
                <a:gd name="connsiteX48" fmla="*/ 737166 w 911102"/>
                <a:gd name="connsiteY48" fmla="*/ 0 h 1297454"/>
                <a:gd name="connsiteX49" fmla="*/ 745536 w 911102"/>
                <a:gd name="connsiteY4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824005 w 911102"/>
                <a:gd name="connsiteY5" fmla="*/ 195660 h 1297454"/>
                <a:gd name="connsiteX6" fmla="*/ 911102 w 911102"/>
                <a:gd name="connsiteY6" fmla="*/ 379668 h 1297454"/>
                <a:gd name="connsiteX7" fmla="*/ 876660 w 911102"/>
                <a:gd name="connsiteY7" fmla="*/ 399710 h 1297454"/>
                <a:gd name="connsiteX8" fmla="*/ 490066 w 911102"/>
                <a:gd name="connsiteY8" fmla="*/ 297988 h 1297454"/>
                <a:gd name="connsiteX9" fmla="*/ 716083 w 911102"/>
                <a:gd name="connsiteY9" fmla="*/ 598865 h 1297454"/>
                <a:gd name="connsiteX10" fmla="*/ 777233 w 911102"/>
                <a:gd name="connsiteY10" fmla="*/ 615788 h 1297454"/>
                <a:gd name="connsiteX11" fmla="*/ 770153 w 911102"/>
                <a:gd name="connsiteY11" fmla="*/ 639019 h 1297454"/>
                <a:gd name="connsiteX12" fmla="*/ 753784 w 911102"/>
                <a:gd name="connsiteY12" fmla="*/ 665322 h 1297454"/>
                <a:gd name="connsiteX13" fmla="*/ 710088 w 911102"/>
                <a:gd name="connsiteY13" fmla="*/ 1078153 h 1297454"/>
                <a:gd name="connsiteX14" fmla="*/ 710501 w 911102"/>
                <a:gd name="connsiteY14" fmla="*/ 1086412 h 1297454"/>
                <a:gd name="connsiteX15" fmla="*/ 710454 w 911102"/>
                <a:gd name="connsiteY15" fmla="*/ 1087719 h 1297454"/>
                <a:gd name="connsiteX16" fmla="*/ 714164 w 911102"/>
                <a:gd name="connsiteY16" fmla="*/ 1201144 h 1297454"/>
                <a:gd name="connsiteX17" fmla="*/ 723293 w 911102"/>
                <a:gd name="connsiteY17" fmla="*/ 1277540 h 1297454"/>
                <a:gd name="connsiteX18" fmla="*/ 723407 w 911102"/>
                <a:gd name="connsiteY18" fmla="*/ 1278872 h 1297454"/>
                <a:gd name="connsiteX19" fmla="*/ 724025 w 911102"/>
                <a:gd name="connsiteY19" fmla="*/ 1283671 h 1297454"/>
                <a:gd name="connsiteX20" fmla="*/ 724876 w 911102"/>
                <a:gd name="connsiteY20" fmla="*/ 1290789 h 1297454"/>
                <a:gd name="connsiteX21" fmla="*/ 568039 w 911102"/>
                <a:gd name="connsiteY21" fmla="*/ 1230080 h 1297454"/>
                <a:gd name="connsiteX22" fmla="*/ 364868 w 911102"/>
                <a:gd name="connsiteY22" fmla="*/ 1184795 h 1297454"/>
                <a:gd name="connsiteX23" fmla="*/ 178811 w 911102"/>
                <a:gd name="connsiteY23" fmla="*/ 1123147 h 1297454"/>
                <a:gd name="connsiteX24" fmla="*/ 28040 w 911102"/>
                <a:gd name="connsiteY24" fmla="*/ 1036282 h 1297454"/>
                <a:gd name="connsiteX25" fmla="*/ 26077 w 911102"/>
                <a:gd name="connsiteY25" fmla="*/ 1027345 h 1297454"/>
                <a:gd name="connsiteX26" fmla="*/ 152633 w 911102"/>
                <a:gd name="connsiteY26" fmla="*/ 1035076 h 1297454"/>
                <a:gd name="connsiteX27" fmla="*/ 255738 w 911102"/>
                <a:gd name="connsiteY27" fmla="*/ 943843 h 1297454"/>
                <a:gd name="connsiteX28" fmla="*/ 231475 w 911102"/>
                <a:gd name="connsiteY28" fmla="*/ 873395 h 1297454"/>
                <a:gd name="connsiteX29" fmla="*/ 213502 w 911102"/>
                <a:gd name="connsiteY29" fmla="*/ 859613 h 1297454"/>
                <a:gd name="connsiteX30" fmla="*/ 216878 w 911102"/>
                <a:gd name="connsiteY30" fmla="*/ 859143 h 1297454"/>
                <a:gd name="connsiteX31" fmla="*/ 281693 w 911102"/>
                <a:gd name="connsiteY31" fmla="*/ 773235 h 1297454"/>
                <a:gd name="connsiteX32" fmla="*/ 227816 w 911102"/>
                <a:gd name="connsiteY32" fmla="*/ 680077 h 1297454"/>
                <a:gd name="connsiteX33" fmla="*/ 217008 w 911102"/>
                <a:gd name="connsiteY33" fmla="*/ 677199 h 1297454"/>
                <a:gd name="connsiteX34" fmla="*/ 226953 w 911102"/>
                <a:gd name="connsiteY34" fmla="*/ 675817 h 1297454"/>
                <a:gd name="connsiteX35" fmla="*/ 291768 w 911102"/>
                <a:gd name="connsiteY35" fmla="*/ 589909 h 1297454"/>
                <a:gd name="connsiteX36" fmla="*/ 237891 w 911102"/>
                <a:gd name="connsiteY36" fmla="*/ 496751 h 1297454"/>
                <a:gd name="connsiteX37" fmla="*/ 221568 w 911102"/>
                <a:gd name="connsiteY37" fmla="*/ 492404 h 1297454"/>
                <a:gd name="connsiteX38" fmla="*/ 249567 w 911102"/>
                <a:gd name="connsiteY38" fmla="*/ 475916 h 1297454"/>
                <a:gd name="connsiteX39" fmla="*/ 281129 w 911102"/>
                <a:gd name="connsiteY39" fmla="*/ 411193 h 1297454"/>
                <a:gd name="connsiteX40" fmla="*/ 281130 w 911102"/>
                <a:gd name="connsiteY40" fmla="*/ 411193 h 1297454"/>
                <a:gd name="connsiteX41" fmla="*/ 257681 w 911102"/>
                <a:gd name="connsiteY41" fmla="*/ 343108 h 1297454"/>
                <a:gd name="connsiteX42" fmla="*/ 192957 w 911102"/>
                <a:gd name="connsiteY42" fmla="*/ 311547 h 1297454"/>
                <a:gd name="connsiteX43" fmla="*/ 65424 w 911102"/>
                <a:gd name="connsiteY43" fmla="*/ 303757 h 1297454"/>
                <a:gd name="connsiteX44" fmla="*/ 41901 w 911102"/>
                <a:gd name="connsiteY44" fmla="*/ 309400 h 1297454"/>
                <a:gd name="connsiteX45" fmla="*/ 56412 w 911102"/>
                <a:gd name="connsiteY45" fmla="*/ 232310 h 1297454"/>
                <a:gd name="connsiteX46" fmla="*/ 127609 w 911102"/>
                <a:gd name="connsiteY46" fmla="*/ 8370 h 1297454"/>
                <a:gd name="connsiteX47" fmla="*/ 135979 w 911102"/>
                <a:gd name="connsiteY47" fmla="*/ 0 h 1297454"/>
                <a:gd name="connsiteX48" fmla="*/ 737166 w 911102"/>
                <a:gd name="connsiteY48" fmla="*/ 0 h 1297454"/>
                <a:gd name="connsiteX49" fmla="*/ 745536 w 911102"/>
                <a:gd name="connsiteY4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5765 w 911102"/>
                <a:gd name="connsiteY7" fmla="*/ 302911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53784 w 911102"/>
                <a:gd name="connsiteY10" fmla="*/ 665322 h 1297454"/>
                <a:gd name="connsiteX11" fmla="*/ 710088 w 911102"/>
                <a:gd name="connsiteY11" fmla="*/ 1078153 h 1297454"/>
                <a:gd name="connsiteX12" fmla="*/ 710501 w 911102"/>
                <a:gd name="connsiteY12" fmla="*/ 1086412 h 1297454"/>
                <a:gd name="connsiteX13" fmla="*/ 710454 w 911102"/>
                <a:gd name="connsiteY13" fmla="*/ 1087719 h 1297454"/>
                <a:gd name="connsiteX14" fmla="*/ 714164 w 911102"/>
                <a:gd name="connsiteY14" fmla="*/ 1201144 h 1297454"/>
                <a:gd name="connsiteX15" fmla="*/ 723293 w 911102"/>
                <a:gd name="connsiteY15" fmla="*/ 1277540 h 1297454"/>
                <a:gd name="connsiteX16" fmla="*/ 723407 w 911102"/>
                <a:gd name="connsiteY16" fmla="*/ 1278872 h 1297454"/>
                <a:gd name="connsiteX17" fmla="*/ 724025 w 911102"/>
                <a:gd name="connsiteY17" fmla="*/ 1283671 h 1297454"/>
                <a:gd name="connsiteX18" fmla="*/ 724876 w 911102"/>
                <a:gd name="connsiteY18" fmla="*/ 1290789 h 1297454"/>
                <a:gd name="connsiteX19" fmla="*/ 568039 w 911102"/>
                <a:gd name="connsiteY19" fmla="*/ 1230080 h 1297454"/>
                <a:gd name="connsiteX20" fmla="*/ 364868 w 911102"/>
                <a:gd name="connsiteY20" fmla="*/ 1184795 h 1297454"/>
                <a:gd name="connsiteX21" fmla="*/ 178811 w 911102"/>
                <a:gd name="connsiteY21" fmla="*/ 1123147 h 1297454"/>
                <a:gd name="connsiteX22" fmla="*/ 28040 w 911102"/>
                <a:gd name="connsiteY22" fmla="*/ 1036282 h 1297454"/>
                <a:gd name="connsiteX23" fmla="*/ 26077 w 911102"/>
                <a:gd name="connsiteY23" fmla="*/ 1027345 h 1297454"/>
                <a:gd name="connsiteX24" fmla="*/ 152633 w 911102"/>
                <a:gd name="connsiteY24" fmla="*/ 1035076 h 1297454"/>
                <a:gd name="connsiteX25" fmla="*/ 255738 w 911102"/>
                <a:gd name="connsiteY25" fmla="*/ 943843 h 1297454"/>
                <a:gd name="connsiteX26" fmla="*/ 231475 w 911102"/>
                <a:gd name="connsiteY26" fmla="*/ 873395 h 1297454"/>
                <a:gd name="connsiteX27" fmla="*/ 213502 w 911102"/>
                <a:gd name="connsiteY27" fmla="*/ 859613 h 1297454"/>
                <a:gd name="connsiteX28" fmla="*/ 216878 w 911102"/>
                <a:gd name="connsiteY28" fmla="*/ 859143 h 1297454"/>
                <a:gd name="connsiteX29" fmla="*/ 281693 w 911102"/>
                <a:gd name="connsiteY29" fmla="*/ 773235 h 1297454"/>
                <a:gd name="connsiteX30" fmla="*/ 227816 w 911102"/>
                <a:gd name="connsiteY30" fmla="*/ 680077 h 1297454"/>
                <a:gd name="connsiteX31" fmla="*/ 217008 w 911102"/>
                <a:gd name="connsiteY31" fmla="*/ 677199 h 1297454"/>
                <a:gd name="connsiteX32" fmla="*/ 226953 w 911102"/>
                <a:gd name="connsiteY32" fmla="*/ 675817 h 1297454"/>
                <a:gd name="connsiteX33" fmla="*/ 291768 w 911102"/>
                <a:gd name="connsiteY33" fmla="*/ 589909 h 1297454"/>
                <a:gd name="connsiteX34" fmla="*/ 237891 w 911102"/>
                <a:gd name="connsiteY34" fmla="*/ 496751 h 1297454"/>
                <a:gd name="connsiteX35" fmla="*/ 221568 w 911102"/>
                <a:gd name="connsiteY35" fmla="*/ 492404 h 1297454"/>
                <a:gd name="connsiteX36" fmla="*/ 249567 w 911102"/>
                <a:gd name="connsiteY36" fmla="*/ 475916 h 1297454"/>
                <a:gd name="connsiteX37" fmla="*/ 281129 w 911102"/>
                <a:gd name="connsiteY37" fmla="*/ 411193 h 1297454"/>
                <a:gd name="connsiteX38" fmla="*/ 281130 w 911102"/>
                <a:gd name="connsiteY38" fmla="*/ 411193 h 1297454"/>
                <a:gd name="connsiteX39" fmla="*/ 257681 w 911102"/>
                <a:gd name="connsiteY39" fmla="*/ 343108 h 1297454"/>
                <a:gd name="connsiteX40" fmla="*/ 192957 w 911102"/>
                <a:gd name="connsiteY40" fmla="*/ 311547 h 1297454"/>
                <a:gd name="connsiteX41" fmla="*/ 65424 w 911102"/>
                <a:gd name="connsiteY41" fmla="*/ 303757 h 1297454"/>
                <a:gd name="connsiteX42" fmla="*/ 41901 w 911102"/>
                <a:gd name="connsiteY42" fmla="*/ 309400 h 1297454"/>
                <a:gd name="connsiteX43" fmla="*/ 56412 w 911102"/>
                <a:gd name="connsiteY43" fmla="*/ 232310 h 1297454"/>
                <a:gd name="connsiteX44" fmla="*/ 127609 w 911102"/>
                <a:gd name="connsiteY44" fmla="*/ 8370 h 1297454"/>
                <a:gd name="connsiteX45" fmla="*/ 135979 w 911102"/>
                <a:gd name="connsiteY45" fmla="*/ 0 h 1297454"/>
                <a:gd name="connsiteX46" fmla="*/ 737166 w 911102"/>
                <a:gd name="connsiteY46" fmla="*/ 0 h 1297454"/>
                <a:gd name="connsiteX47" fmla="*/ 745536 w 911102"/>
                <a:gd name="connsiteY47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4164 w 911102"/>
                <a:gd name="connsiteY12" fmla="*/ 1201144 h 1297454"/>
                <a:gd name="connsiteX13" fmla="*/ 723293 w 911102"/>
                <a:gd name="connsiteY13" fmla="*/ 1277540 h 1297454"/>
                <a:gd name="connsiteX14" fmla="*/ 723407 w 911102"/>
                <a:gd name="connsiteY14" fmla="*/ 1278872 h 1297454"/>
                <a:gd name="connsiteX15" fmla="*/ 724025 w 911102"/>
                <a:gd name="connsiteY15" fmla="*/ 1283671 h 1297454"/>
                <a:gd name="connsiteX16" fmla="*/ 724876 w 911102"/>
                <a:gd name="connsiteY16" fmla="*/ 1290789 h 1297454"/>
                <a:gd name="connsiteX17" fmla="*/ 568039 w 911102"/>
                <a:gd name="connsiteY17" fmla="*/ 1230080 h 1297454"/>
                <a:gd name="connsiteX18" fmla="*/ 364868 w 911102"/>
                <a:gd name="connsiteY18" fmla="*/ 1184795 h 1297454"/>
                <a:gd name="connsiteX19" fmla="*/ 178811 w 911102"/>
                <a:gd name="connsiteY19" fmla="*/ 1123147 h 1297454"/>
                <a:gd name="connsiteX20" fmla="*/ 28040 w 911102"/>
                <a:gd name="connsiteY20" fmla="*/ 1036282 h 1297454"/>
                <a:gd name="connsiteX21" fmla="*/ 26077 w 911102"/>
                <a:gd name="connsiteY21" fmla="*/ 1027345 h 1297454"/>
                <a:gd name="connsiteX22" fmla="*/ 152633 w 911102"/>
                <a:gd name="connsiteY22" fmla="*/ 1035076 h 1297454"/>
                <a:gd name="connsiteX23" fmla="*/ 255738 w 911102"/>
                <a:gd name="connsiteY23" fmla="*/ 943843 h 1297454"/>
                <a:gd name="connsiteX24" fmla="*/ 231475 w 911102"/>
                <a:gd name="connsiteY24" fmla="*/ 873395 h 1297454"/>
                <a:gd name="connsiteX25" fmla="*/ 213502 w 911102"/>
                <a:gd name="connsiteY25" fmla="*/ 859613 h 1297454"/>
                <a:gd name="connsiteX26" fmla="*/ 216878 w 911102"/>
                <a:gd name="connsiteY26" fmla="*/ 859143 h 1297454"/>
                <a:gd name="connsiteX27" fmla="*/ 281693 w 911102"/>
                <a:gd name="connsiteY27" fmla="*/ 773235 h 1297454"/>
                <a:gd name="connsiteX28" fmla="*/ 227816 w 911102"/>
                <a:gd name="connsiteY28" fmla="*/ 680077 h 1297454"/>
                <a:gd name="connsiteX29" fmla="*/ 217008 w 911102"/>
                <a:gd name="connsiteY29" fmla="*/ 677199 h 1297454"/>
                <a:gd name="connsiteX30" fmla="*/ 226953 w 911102"/>
                <a:gd name="connsiteY30" fmla="*/ 675817 h 1297454"/>
                <a:gd name="connsiteX31" fmla="*/ 291768 w 911102"/>
                <a:gd name="connsiteY31" fmla="*/ 589909 h 1297454"/>
                <a:gd name="connsiteX32" fmla="*/ 237891 w 911102"/>
                <a:gd name="connsiteY32" fmla="*/ 496751 h 1297454"/>
                <a:gd name="connsiteX33" fmla="*/ 221568 w 911102"/>
                <a:gd name="connsiteY33" fmla="*/ 492404 h 1297454"/>
                <a:gd name="connsiteX34" fmla="*/ 249567 w 911102"/>
                <a:gd name="connsiteY34" fmla="*/ 475916 h 1297454"/>
                <a:gd name="connsiteX35" fmla="*/ 281129 w 911102"/>
                <a:gd name="connsiteY35" fmla="*/ 411193 h 1297454"/>
                <a:gd name="connsiteX36" fmla="*/ 281130 w 911102"/>
                <a:gd name="connsiteY36" fmla="*/ 411193 h 1297454"/>
                <a:gd name="connsiteX37" fmla="*/ 257681 w 911102"/>
                <a:gd name="connsiteY37" fmla="*/ 343108 h 1297454"/>
                <a:gd name="connsiteX38" fmla="*/ 192957 w 911102"/>
                <a:gd name="connsiteY38" fmla="*/ 311547 h 1297454"/>
                <a:gd name="connsiteX39" fmla="*/ 65424 w 911102"/>
                <a:gd name="connsiteY39" fmla="*/ 303757 h 1297454"/>
                <a:gd name="connsiteX40" fmla="*/ 41901 w 911102"/>
                <a:gd name="connsiteY40" fmla="*/ 309400 h 1297454"/>
                <a:gd name="connsiteX41" fmla="*/ 56412 w 911102"/>
                <a:gd name="connsiteY41" fmla="*/ 232310 h 1297454"/>
                <a:gd name="connsiteX42" fmla="*/ 127609 w 911102"/>
                <a:gd name="connsiteY42" fmla="*/ 8370 h 1297454"/>
                <a:gd name="connsiteX43" fmla="*/ 135979 w 911102"/>
                <a:gd name="connsiteY43" fmla="*/ 0 h 1297454"/>
                <a:gd name="connsiteX44" fmla="*/ 737166 w 911102"/>
                <a:gd name="connsiteY44" fmla="*/ 0 h 1297454"/>
                <a:gd name="connsiteX45" fmla="*/ 745536 w 911102"/>
                <a:gd name="connsiteY45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4164 w 911102"/>
                <a:gd name="connsiteY11" fmla="*/ 1201144 h 1297454"/>
                <a:gd name="connsiteX12" fmla="*/ 723293 w 911102"/>
                <a:gd name="connsiteY12" fmla="*/ 1277540 h 1297454"/>
                <a:gd name="connsiteX13" fmla="*/ 723407 w 911102"/>
                <a:gd name="connsiteY13" fmla="*/ 1278872 h 1297454"/>
                <a:gd name="connsiteX14" fmla="*/ 724025 w 911102"/>
                <a:gd name="connsiteY14" fmla="*/ 1283671 h 1297454"/>
                <a:gd name="connsiteX15" fmla="*/ 724876 w 911102"/>
                <a:gd name="connsiteY15" fmla="*/ 1290789 h 1297454"/>
                <a:gd name="connsiteX16" fmla="*/ 568039 w 911102"/>
                <a:gd name="connsiteY16" fmla="*/ 1230080 h 1297454"/>
                <a:gd name="connsiteX17" fmla="*/ 364868 w 911102"/>
                <a:gd name="connsiteY17" fmla="*/ 1184795 h 1297454"/>
                <a:gd name="connsiteX18" fmla="*/ 178811 w 911102"/>
                <a:gd name="connsiteY18" fmla="*/ 1123147 h 1297454"/>
                <a:gd name="connsiteX19" fmla="*/ 28040 w 911102"/>
                <a:gd name="connsiteY19" fmla="*/ 1036282 h 1297454"/>
                <a:gd name="connsiteX20" fmla="*/ 26077 w 911102"/>
                <a:gd name="connsiteY20" fmla="*/ 1027345 h 1297454"/>
                <a:gd name="connsiteX21" fmla="*/ 152633 w 911102"/>
                <a:gd name="connsiteY21" fmla="*/ 1035076 h 1297454"/>
                <a:gd name="connsiteX22" fmla="*/ 255738 w 911102"/>
                <a:gd name="connsiteY22" fmla="*/ 943843 h 1297454"/>
                <a:gd name="connsiteX23" fmla="*/ 231475 w 911102"/>
                <a:gd name="connsiteY23" fmla="*/ 873395 h 1297454"/>
                <a:gd name="connsiteX24" fmla="*/ 213502 w 911102"/>
                <a:gd name="connsiteY24" fmla="*/ 859613 h 1297454"/>
                <a:gd name="connsiteX25" fmla="*/ 216878 w 911102"/>
                <a:gd name="connsiteY25" fmla="*/ 859143 h 1297454"/>
                <a:gd name="connsiteX26" fmla="*/ 281693 w 911102"/>
                <a:gd name="connsiteY26" fmla="*/ 773235 h 1297454"/>
                <a:gd name="connsiteX27" fmla="*/ 227816 w 911102"/>
                <a:gd name="connsiteY27" fmla="*/ 680077 h 1297454"/>
                <a:gd name="connsiteX28" fmla="*/ 217008 w 911102"/>
                <a:gd name="connsiteY28" fmla="*/ 677199 h 1297454"/>
                <a:gd name="connsiteX29" fmla="*/ 226953 w 911102"/>
                <a:gd name="connsiteY29" fmla="*/ 675817 h 1297454"/>
                <a:gd name="connsiteX30" fmla="*/ 291768 w 911102"/>
                <a:gd name="connsiteY30" fmla="*/ 589909 h 1297454"/>
                <a:gd name="connsiteX31" fmla="*/ 237891 w 911102"/>
                <a:gd name="connsiteY31" fmla="*/ 496751 h 1297454"/>
                <a:gd name="connsiteX32" fmla="*/ 221568 w 911102"/>
                <a:gd name="connsiteY32" fmla="*/ 492404 h 1297454"/>
                <a:gd name="connsiteX33" fmla="*/ 249567 w 911102"/>
                <a:gd name="connsiteY33" fmla="*/ 475916 h 1297454"/>
                <a:gd name="connsiteX34" fmla="*/ 281129 w 911102"/>
                <a:gd name="connsiteY34" fmla="*/ 411193 h 1297454"/>
                <a:gd name="connsiteX35" fmla="*/ 281130 w 911102"/>
                <a:gd name="connsiteY35" fmla="*/ 411193 h 1297454"/>
                <a:gd name="connsiteX36" fmla="*/ 257681 w 911102"/>
                <a:gd name="connsiteY36" fmla="*/ 343108 h 1297454"/>
                <a:gd name="connsiteX37" fmla="*/ 192957 w 911102"/>
                <a:gd name="connsiteY37" fmla="*/ 311547 h 1297454"/>
                <a:gd name="connsiteX38" fmla="*/ 65424 w 911102"/>
                <a:gd name="connsiteY38" fmla="*/ 303757 h 1297454"/>
                <a:gd name="connsiteX39" fmla="*/ 41901 w 911102"/>
                <a:gd name="connsiteY39" fmla="*/ 309400 h 1297454"/>
                <a:gd name="connsiteX40" fmla="*/ 56412 w 911102"/>
                <a:gd name="connsiteY40" fmla="*/ 232310 h 1297454"/>
                <a:gd name="connsiteX41" fmla="*/ 127609 w 911102"/>
                <a:gd name="connsiteY41" fmla="*/ 8370 h 1297454"/>
                <a:gd name="connsiteX42" fmla="*/ 135979 w 911102"/>
                <a:gd name="connsiteY42" fmla="*/ 0 h 1297454"/>
                <a:gd name="connsiteX43" fmla="*/ 737166 w 911102"/>
                <a:gd name="connsiteY43" fmla="*/ 0 h 1297454"/>
                <a:gd name="connsiteX44" fmla="*/ 745536 w 911102"/>
                <a:gd name="connsiteY44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4164 w 911102"/>
                <a:gd name="connsiteY10" fmla="*/ 1201144 h 1297454"/>
                <a:gd name="connsiteX11" fmla="*/ 723293 w 911102"/>
                <a:gd name="connsiteY11" fmla="*/ 1277540 h 1297454"/>
                <a:gd name="connsiteX12" fmla="*/ 723407 w 911102"/>
                <a:gd name="connsiteY12" fmla="*/ 1278872 h 1297454"/>
                <a:gd name="connsiteX13" fmla="*/ 724025 w 911102"/>
                <a:gd name="connsiteY13" fmla="*/ 1283671 h 1297454"/>
                <a:gd name="connsiteX14" fmla="*/ 724876 w 911102"/>
                <a:gd name="connsiteY14" fmla="*/ 1290789 h 1297454"/>
                <a:gd name="connsiteX15" fmla="*/ 568039 w 911102"/>
                <a:gd name="connsiteY15" fmla="*/ 1230080 h 1297454"/>
                <a:gd name="connsiteX16" fmla="*/ 364868 w 911102"/>
                <a:gd name="connsiteY16" fmla="*/ 1184795 h 1297454"/>
                <a:gd name="connsiteX17" fmla="*/ 178811 w 911102"/>
                <a:gd name="connsiteY17" fmla="*/ 1123147 h 1297454"/>
                <a:gd name="connsiteX18" fmla="*/ 28040 w 911102"/>
                <a:gd name="connsiteY18" fmla="*/ 1036282 h 1297454"/>
                <a:gd name="connsiteX19" fmla="*/ 26077 w 911102"/>
                <a:gd name="connsiteY19" fmla="*/ 1027345 h 1297454"/>
                <a:gd name="connsiteX20" fmla="*/ 152633 w 911102"/>
                <a:gd name="connsiteY20" fmla="*/ 1035076 h 1297454"/>
                <a:gd name="connsiteX21" fmla="*/ 255738 w 911102"/>
                <a:gd name="connsiteY21" fmla="*/ 943843 h 1297454"/>
                <a:gd name="connsiteX22" fmla="*/ 231475 w 911102"/>
                <a:gd name="connsiteY22" fmla="*/ 873395 h 1297454"/>
                <a:gd name="connsiteX23" fmla="*/ 213502 w 911102"/>
                <a:gd name="connsiteY23" fmla="*/ 859613 h 1297454"/>
                <a:gd name="connsiteX24" fmla="*/ 216878 w 911102"/>
                <a:gd name="connsiteY24" fmla="*/ 859143 h 1297454"/>
                <a:gd name="connsiteX25" fmla="*/ 281693 w 911102"/>
                <a:gd name="connsiteY25" fmla="*/ 773235 h 1297454"/>
                <a:gd name="connsiteX26" fmla="*/ 227816 w 911102"/>
                <a:gd name="connsiteY26" fmla="*/ 680077 h 1297454"/>
                <a:gd name="connsiteX27" fmla="*/ 217008 w 911102"/>
                <a:gd name="connsiteY27" fmla="*/ 677199 h 1297454"/>
                <a:gd name="connsiteX28" fmla="*/ 226953 w 911102"/>
                <a:gd name="connsiteY28" fmla="*/ 675817 h 1297454"/>
                <a:gd name="connsiteX29" fmla="*/ 291768 w 911102"/>
                <a:gd name="connsiteY29" fmla="*/ 589909 h 1297454"/>
                <a:gd name="connsiteX30" fmla="*/ 237891 w 911102"/>
                <a:gd name="connsiteY30" fmla="*/ 496751 h 1297454"/>
                <a:gd name="connsiteX31" fmla="*/ 221568 w 911102"/>
                <a:gd name="connsiteY31" fmla="*/ 492404 h 1297454"/>
                <a:gd name="connsiteX32" fmla="*/ 249567 w 911102"/>
                <a:gd name="connsiteY32" fmla="*/ 475916 h 1297454"/>
                <a:gd name="connsiteX33" fmla="*/ 281129 w 911102"/>
                <a:gd name="connsiteY33" fmla="*/ 411193 h 1297454"/>
                <a:gd name="connsiteX34" fmla="*/ 281130 w 911102"/>
                <a:gd name="connsiteY34" fmla="*/ 411193 h 1297454"/>
                <a:gd name="connsiteX35" fmla="*/ 257681 w 911102"/>
                <a:gd name="connsiteY35" fmla="*/ 343108 h 1297454"/>
                <a:gd name="connsiteX36" fmla="*/ 192957 w 911102"/>
                <a:gd name="connsiteY36" fmla="*/ 311547 h 1297454"/>
                <a:gd name="connsiteX37" fmla="*/ 65424 w 911102"/>
                <a:gd name="connsiteY37" fmla="*/ 303757 h 1297454"/>
                <a:gd name="connsiteX38" fmla="*/ 41901 w 911102"/>
                <a:gd name="connsiteY38" fmla="*/ 309400 h 1297454"/>
                <a:gd name="connsiteX39" fmla="*/ 56412 w 911102"/>
                <a:gd name="connsiteY39" fmla="*/ 232310 h 1297454"/>
                <a:gd name="connsiteX40" fmla="*/ 127609 w 911102"/>
                <a:gd name="connsiteY40" fmla="*/ 8370 h 1297454"/>
                <a:gd name="connsiteX41" fmla="*/ 135979 w 911102"/>
                <a:gd name="connsiteY41" fmla="*/ 0 h 1297454"/>
                <a:gd name="connsiteX42" fmla="*/ 737166 w 911102"/>
                <a:gd name="connsiteY42" fmla="*/ 0 h 1297454"/>
                <a:gd name="connsiteX43" fmla="*/ 745536 w 911102"/>
                <a:gd name="connsiteY43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3407 w 911102"/>
                <a:gd name="connsiteY11" fmla="*/ 1278872 h 1297454"/>
                <a:gd name="connsiteX12" fmla="*/ 724025 w 911102"/>
                <a:gd name="connsiteY12" fmla="*/ 1283671 h 1297454"/>
                <a:gd name="connsiteX13" fmla="*/ 724876 w 911102"/>
                <a:gd name="connsiteY13" fmla="*/ 1290789 h 1297454"/>
                <a:gd name="connsiteX14" fmla="*/ 568039 w 911102"/>
                <a:gd name="connsiteY14" fmla="*/ 1230080 h 1297454"/>
                <a:gd name="connsiteX15" fmla="*/ 364868 w 911102"/>
                <a:gd name="connsiteY15" fmla="*/ 1184795 h 1297454"/>
                <a:gd name="connsiteX16" fmla="*/ 178811 w 911102"/>
                <a:gd name="connsiteY16" fmla="*/ 1123147 h 1297454"/>
                <a:gd name="connsiteX17" fmla="*/ 28040 w 911102"/>
                <a:gd name="connsiteY17" fmla="*/ 1036282 h 1297454"/>
                <a:gd name="connsiteX18" fmla="*/ 26077 w 911102"/>
                <a:gd name="connsiteY18" fmla="*/ 1027345 h 1297454"/>
                <a:gd name="connsiteX19" fmla="*/ 152633 w 911102"/>
                <a:gd name="connsiteY19" fmla="*/ 1035076 h 1297454"/>
                <a:gd name="connsiteX20" fmla="*/ 255738 w 911102"/>
                <a:gd name="connsiteY20" fmla="*/ 943843 h 1297454"/>
                <a:gd name="connsiteX21" fmla="*/ 231475 w 911102"/>
                <a:gd name="connsiteY21" fmla="*/ 873395 h 1297454"/>
                <a:gd name="connsiteX22" fmla="*/ 213502 w 911102"/>
                <a:gd name="connsiteY22" fmla="*/ 859613 h 1297454"/>
                <a:gd name="connsiteX23" fmla="*/ 216878 w 911102"/>
                <a:gd name="connsiteY23" fmla="*/ 859143 h 1297454"/>
                <a:gd name="connsiteX24" fmla="*/ 281693 w 911102"/>
                <a:gd name="connsiteY24" fmla="*/ 773235 h 1297454"/>
                <a:gd name="connsiteX25" fmla="*/ 227816 w 911102"/>
                <a:gd name="connsiteY25" fmla="*/ 680077 h 1297454"/>
                <a:gd name="connsiteX26" fmla="*/ 217008 w 911102"/>
                <a:gd name="connsiteY26" fmla="*/ 677199 h 1297454"/>
                <a:gd name="connsiteX27" fmla="*/ 226953 w 911102"/>
                <a:gd name="connsiteY27" fmla="*/ 675817 h 1297454"/>
                <a:gd name="connsiteX28" fmla="*/ 291768 w 911102"/>
                <a:gd name="connsiteY28" fmla="*/ 589909 h 1297454"/>
                <a:gd name="connsiteX29" fmla="*/ 237891 w 911102"/>
                <a:gd name="connsiteY29" fmla="*/ 496751 h 1297454"/>
                <a:gd name="connsiteX30" fmla="*/ 221568 w 911102"/>
                <a:gd name="connsiteY30" fmla="*/ 492404 h 1297454"/>
                <a:gd name="connsiteX31" fmla="*/ 249567 w 911102"/>
                <a:gd name="connsiteY31" fmla="*/ 475916 h 1297454"/>
                <a:gd name="connsiteX32" fmla="*/ 281129 w 911102"/>
                <a:gd name="connsiteY32" fmla="*/ 411193 h 1297454"/>
                <a:gd name="connsiteX33" fmla="*/ 281130 w 911102"/>
                <a:gd name="connsiteY33" fmla="*/ 411193 h 1297454"/>
                <a:gd name="connsiteX34" fmla="*/ 257681 w 911102"/>
                <a:gd name="connsiteY34" fmla="*/ 343108 h 1297454"/>
                <a:gd name="connsiteX35" fmla="*/ 192957 w 911102"/>
                <a:gd name="connsiteY35" fmla="*/ 311547 h 1297454"/>
                <a:gd name="connsiteX36" fmla="*/ 65424 w 911102"/>
                <a:gd name="connsiteY36" fmla="*/ 303757 h 1297454"/>
                <a:gd name="connsiteX37" fmla="*/ 41901 w 911102"/>
                <a:gd name="connsiteY37" fmla="*/ 309400 h 1297454"/>
                <a:gd name="connsiteX38" fmla="*/ 56412 w 911102"/>
                <a:gd name="connsiteY38" fmla="*/ 232310 h 1297454"/>
                <a:gd name="connsiteX39" fmla="*/ 127609 w 911102"/>
                <a:gd name="connsiteY39" fmla="*/ 8370 h 1297454"/>
                <a:gd name="connsiteX40" fmla="*/ 135979 w 911102"/>
                <a:gd name="connsiteY40" fmla="*/ 0 h 1297454"/>
                <a:gd name="connsiteX41" fmla="*/ 737166 w 911102"/>
                <a:gd name="connsiteY41" fmla="*/ 0 h 1297454"/>
                <a:gd name="connsiteX42" fmla="*/ 745536 w 911102"/>
                <a:gd name="connsiteY42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3407 w 911102"/>
                <a:gd name="connsiteY11" fmla="*/ 1278872 h 1297454"/>
                <a:gd name="connsiteX12" fmla="*/ 724876 w 911102"/>
                <a:gd name="connsiteY12" fmla="*/ 1290789 h 1297454"/>
                <a:gd name="connsiteX13" fmla="*/ 568039 w 911102"/>
                <a:gd name="connsiteY13" fmla="*/ 1230080 h 1297454"/>
                <a:gd name="connsiteX14" fmla="*/ 364868 w 911102"/>
                <a:gd name="connsiteY14" fmla="*/ 1184795 h 1297454"/>
                <a:gd name="connsiteX15" fmla="*/ 178811 w 911102"/>
                <a:gd name="connsiteY15" fmla="*/ 1123147 h 1297454"/>
                <a:gd name="connsiteX16" fmla="*/ 28040 w 911102"/>
                <a:gd name="connsiteY16" fmla="*/ 1036282 h 1297454"/>
                <a:gd name="connsiteX17" fmla="*/ 26077 w 911102"/>
                <a:gd name="connsiteY17" fmla="*/ 1027345 h 1297454"/>
                <a:gd name="connsiteX18" fmla="*/ 152633 w 911102"/>
                <a:gd name="connsiteY18" fmla="*/ 1035076 h 1297454"/>
                <a:gd name="connsiteX19" fmla="*/ 255738 w 911102"/>
                <a:gd name="connsiteY19" fmla="*/ 943843 h 1297454"/>
                <a:gd name="connsiteX20" fmla="*/ 231475 w 911102"/>
                <a:gd name="connsiteY20" fmla="*/ 873395 h 1297454"/>
                <a:gd name="connsiteX21" fmla="*/ 213502 w 911102"/>
                <a:gd name="connsiteY21" fmla="*/ 859613 h 1297454"/>
                <a:gd name="connsiteX22" fmla="*/ 216878 w 911102"/>
                <a:gd name="connsiteY22" fmla="*/ 859143 h 1297454"/>
                <a:gd name="connsiteX23" fmla="*/ 281693 w 911102"/>
                <a:gd name="connsiteY23" fmla="*/ 773235 h 1297454"/>
                <a:gd name="connsiteX24" fmla="*/ 227816 w 911102"/>
                <a:gd name="connsiteY24" fmla="*/ 680077 h 1297454"/>
                <a:gd name="connsiteX25" fmla="*/ 217008 w 911102"/>
                <a:gd name="connsiteY25" fmla="*/ 677199 h 1297454"/>
                <a:gd name="connsiteX26" fmla="*/ 226953 w 911102"/>
                <a:gd name="connsiteY26" fmla="*/ 675817 h 1297454"/>
                <a:gd name="connsiteX27" fmla="*/ 291768 w 911102"/>
                <a:gd name="connsiteY27" fmla="*/ 589909 h 1297454"/>
                <a:gd name="connsiteX28" fmla="*/ 237891 w 911102"/>
                <a:gd name="connsiteY28" fmla="*/ 496751 h 1297454"/>
                <a:gd name="connsiteX29" fmla="*/ 221568 w 911102"/>
                <a:gd name="connsiteY29" fmla="*/ 492404 h 1297454"/>
                <a:gd name="connsiteX30" fmla="*/ 249567 w 911102"/>
                <a:gd name="connsiteY30" fmla="*/ 475916 h 1297454"/>
                <a:gd name="connsiteX31" fmla="*/ 281129 w 911102"/>
                <a:gd name="connsiteY31" fmla="*/ 411193 h 1297454"/>
                <a:gd name="connsiteX32" fmla="*/ 281130 w 911102"/>
                <a:gd name="connsiteY32" fmla="*/ 411193 h 1297454"/>
                <a:gd name="connsiteX33" fmla="*/ 257681 w 911102"/>
                <a:gd name="connsiteY33" fmla="*/ 343108 h 1297454"/>
                <a:gd name="connsiteX34" fmla="*/ 192957 w 911102"/>
                <a:gd name="connsiteY34" fmla="*/ 311547 h 1297454"/>
                <a:gd name="connsiteX35" fmla="*/ 65424 w 911102"/>
                <a:gd name="connsiteY35" fmla="*/ 303757 h 1297454"/>
                <a:gd name="connsiteX36" fmla="*/ 41901 w 911102"/>
                <a:gd name="connsiteY36" fmla="*/ 309400 h 1297454"/>
                <a:gd name="connsiteX37" fmla="*/ 56412 w 911102"/>
                <a:gd name="connsiteY37" fmla="*/ 232310 h 1297454"/>
                <a:gd name="connsiteX38" fmla="*/ 127609 w 911102"/>
                <a:gd name="connsiteY38" fmla="*/ 8370 h 1297454"/>
                <a:gd name="connsiteX39" fmla="*/ 135979 w 911102"/>
                <a:gd name="connsiteY39" fmla="*/ 0 h 1297454"/>
                <a:gd name="connsiteX40" fmla="*/ 737166 w 911102"/>
                <a:gd name="connsiteY40" fmla="*/ 0 h 1297454"/>
                <a:gd name="connsiteX41" fmla="*/ 745536 w 911102"/>
                <a:gd name="connsiteY41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4876 w 911102"/>
                <a:gd name="connsiteY11" fmla="*/ 1290789 h 1297454"/>
                <a:gd name="connsiteX12" fmla="*/ 568039 w 911102"/>
                <a:gd name="connsiteY12" fmla="*/ 1230080 h 1297454"/>
                <a:gd name="connsiteX13" fmla="*/ 364868 w 911102"/>
                <a:gd name="connsiteY13" fmla="*/ 1184795 h 1297454"/>
                <a:gd name="connsiteX14" fmla="*/ 178811 w 911102"/>
                <a:gd name="connsiteY14" fmla="*/ 1123147 h 1297454"/>
                <a:gd name="connsiteX15" fmla="*/ 28040 w 911102"/>
                <a:gd name="connsiteY15" fmla="*/ 1036282 h 1297454"/>
                <a:gd name="connsiteX16" fmla="*/ 26077 w 911102"/>
                <a:gd name="connsiteY16" fmla="*/ 1027345 h 1297454"/>
                <a:gd name="connsiteX17" fmla="*/ 152633 w 911102"/>
                <a:gd name="connsiteY17" fmla="*/ 1035076 h 1297454"/>
                <a:gd name="connsiteX18" fmla="*/ 255738 w 911102"/>
                <a:gd name="connsiteY18" fmla="*/ 943843 h 1297454"/>
                <a:gd name="connsiteX19" fmla="*/ 231475 w 911102"/>
                <a:gd name="connsiteY19" fmla="*/ 873395 h 1297454"/>
                <a:gd name="connsiteX20" fmla="*/ 213502 w 911102"/>
                <a:gd name="connsiteY20" fmla="*/ 859613 h 1297454"/>
                <a:gd name="connsiteX21" fmla="*/ 216878 w 911102"/>
                <a:gd name="connsiteY21" fmla="*/ 859143 h 1297454"/>
                <a:gd name="connsiteX22" fmla="*/ 281693 w 911102"/>
                <a:gd name="connsiteY22" fmla="*/ 773235 h 1297454"/>
                <a:gd name="connsiteX23" fmla="*/ 227816 w 911102"/>
                <a:gd name="connsiteY23" fmla="*/ 680077 h 1297454"/>
                <a:gd name="connsiteX24" fmla="*/ 217008 w 911102"/>
                <a:gd name="connsiteY24" fmla="*/ 677199 h 1297454"/>
                <a:gd name="connsiteX25" fmla="*/ 226953 w 911102"/>
                <a:gd name="connsiteY25" fmla="*/ 675817 h 1297454"/>
                <a:gd name="connsiteX26" fmla="*/ 291768 w 911102"/>
                <a:gd name="connsiteY26" fmla="*/ 589909 h 1297454"/>
                <a:gd name="connsiteX27" fmla="*/ 237891 w 911102"/>
                <a:gd name="connsiteY27" fmla="*/ 496751 h 1297454"/>
                <a:gd name="connsiteX28" fmla="*/ 221568 w 911102"/>
                <a:gd name="connsiteY28" fmla="*/ 492404 h 1297454"/>
                <a:gd name="connsiteX29" fmla="*/ 249567 w 911102"/>
                <a:gd name="connsiteY29" fmla="*/ 475916 h 1297454"/>
                <a:gd name="connsiteX30" fmla="*/ 281129 w 911102"/>
                <a:gd name="connsiteY30" fmla="*/ 411193 h 1297454"/>
                <a:gd name="connsiteX31" fmla="*/ 281130 w 911102"/>
                <a:gd name="connsiteY31" fmla="*/ 411193 h 1297454"/>
                <a:gd name="connsiteX32" fmla="*/ 257681 w 911102"/>
                <a:gd name="connsiteY32" fmla="*/ 343108 h 1297454"/>
                <a:gd name="connsiteX33" fmla="*/ 192957 w 911102"/>
                <a:gd name="connsiteY33" fmla="*/ 311547 h 1297454"/>
                <a:gd name="connsiteX34" fmla="*/ 65424 w 911102"/>
                <a:gd name="connsiteY34" fmla="*/ 303757 h 1297454"/>
                <a:gd name="connsiteX35" fmla="*/ 41901 w 911102"/>
                <a:gd name="connsiteY35" fmla="*/ 309400 h 1297454"/>
                <a:gd name="connsiteX36" fmla="*/ 56412 w 911102"/>
                <a:gd name="connsiteY36" fmla="*/ 232310 h 1297454"/>
                <a:gd name="connsiteX37" fmla="*/ 127609 w 911102"/>
                <a:gd name="connsiteY37" fmla="*/ 8370 h 1297454"/>
                <a:gd name="connsiteX38" fmla="*/ 135979 w 911102"/>
                <a:gd name="connsiteY38" fmla="*/ 0 h 1297454"/>
                <a:gd name="connsiteX39" fmla="*/ 737166 w 911102"/>
                <a:gd name="connsiteY39" fmla="*/ 0 h 1297454"/>
                <a:gd name="connsiteX40" fmla="*/ 745536 w 911102"/>
                <a:gd name="connsiteY40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1102" h="1297454">
                  <a:moveTo>
                    <a:pt x="554" y="664205"/>
                  </a:moveTo>
                  <a:lnTo>
                    <a:pt x="0" y="664282"/>
                  </a:lnTo>
                  <a:cubicBezTo>
                    <a:pt x="5" y="664208"/>
                    <a:pt x="11" y="664135"/>
                    <a:pt x="16" y="664061"/>
                  </a:cubicBezTo>
                  <a:lnTo>
                    <a:pt x="554" y="664205"/>
                  </a:lnTo>
                  <a:close/>
                  <a:moveTo>
                    <a:pt x="745536" y="8370"/>
                  </a:moveTo>
                  <a:cubicBezTo>
                    <a:pt x="777296" y="94936"/>
                    <a:pt x="879455" y="311958"/>
                    <a:pt x="911102" y="379668"/>
                  </a:cubicBezTo>
                  <a:lnTo>
                    <a:pt x="876710" y="385825"/>
                  </a:lnTo>
                  <a:cubicBezTo>
                    <a:pt x="868621" y="377323"/>
                    <a:pt x="500563" y="302568"/>
                    <a:pt x="492061" y="310657"/>
                  </a:cubicBezTo>
                  <a:cubicBezTo>
                    <a:pt x="467650" y="368421"/>
                    <a:pt x="552876" y="601616"/>
                    <a:pt x="783320" y="626020"/>
                  </a:cubicBezTo>
                  <a:cubicBezTo>
                    <a:pt x="707017" y="751589"/>
                    <a:pt x="678492" y="1146233"/>
                    <a:pt x="724876" y="1290789"/>
                  </a:cubicBezTo>
                  <a:cubicBezTo>
                    <a:pt x="686289" y="1299923"/>
                    <a:pt x="599232" y="1312604"/>
                    <a:pt x="568039" y="1230080"/>
                  </a:cubicBezTo>
                  <a:cubicBezTo>
                    <a:pt x="505142" y="1271224"/>
                    <a:pt x="421109" y="1286153"/>
                    <a:pt x="364868" y="1184795"/>
                  </a:cubicBezTo>
                  <a:cubicBezTo>
                    <a:pt x="275380" y="1265558"/>
                    <a:pt x="187295" y="1190323"/>
                    <a:pt x="178811" y="1123147"/>
                  </a:cubicBezTo>
                  <a:cubicBezTo>
                    <a:pt x="136082" y="1156900"/>
                    <a:pt x="67183" y="1167242"/>
                    <a:pt x="28040" y="1036282"/>
                  </a:cubicBezTo>
                  <a:lnTo>
                    <a:pt x="26077" y="1027345"/>
                  </a:lnTo>
                  <a:lnTo>
                    <a:pt x="152633" y="1035076"/>
                  </a:lnTo>
                  <a:cubicBezTo>
                    <a:pt x="206298" y="1038354"/>
                    <a:pt x="252460" y="997507"/>
                    <a:pt x="255738" y="943843"/>
                  </a:cubicBezTo>
                  <a:cubicBezTo>
                    <a:pt x="257377" y="917011"/>
                    <a:pt x="247985" y="892054"/>
                    <a:pt x="231475" y="873395"/>
                  </a:cubicBezTo>
                  <a:lnTo>
                    <a:pt x="213502" y="859613"/>
                  </a:lnTo>
                  <a:lnTo>
                    <a:pt x="216878" y="859143"/>
                  </a:lnTo>
                  <a:cubicBezTo>
                    <a:pt x="252654" y="846522"/>
                    <a:pt x="279235" y="813484"/>
                    <a:pt x="281693" y="773235"/>
                  </a:cubicBezTo>
                  <a:cubicBezTo>
                    <a:pt x="284152" y="732987"/>
                    <a:pt x="261790" y="696958"/>
                    <a:pt x="227816" y="680077"/>
                  </a:cubicBezTo>
                  <a:lnTo>
                    <a:pt x="217008" y="677199"/>
                  </a:lnTo>
                  <a:lnTo>
                    <a:pt x="226953" y="675817"/>
                  </a:lnTo>
                  <a:cubicBezTo>
                    <a:pt x="262729" y="663196"/>
                    <a:pt x="289310" y="630158"/>
                    <a:pt x="291768" y="589909"/>
                  </a:cubicBezTo>
                  <a:cubicBezTo>
                    <a:pt x="294227" y="549660"/>
                    <a:pt x="271865" y="513632"/>
                    <a:pt x="237891" y="496751"/>
                  </a:cubicBezTo>
                  <a:lnTo>
                    <a:pt x="221568" y="492404"/>
                  </a:lnTo>
                  <a:lnTo>
                    <a:pt x="249567" y="475916"/>
                  </a:lnTo>
                  <a:cubicBezTo>
                    <a:pt x="267599" y="459959"/>
                    <a:pt x="279545" y="437125"/>
                    <a:pt x="281129" y="411193"/>
                  </a:cubicBezTo>
                  <a:lnTo>
                    <a:pt x="281130" y="411193"/>
                  </a:lnTo>
                  <a:cubicBezTo>
                    <a:pt x="282714" y="385260"/>
                    <a:pt x="273637" y="361142"/>
                    <a:pt x="257681" y="343108"/>
                  </a:cubicBezTo>
                  <a:cubicBezTo>
                    <a:pt x="241725" y="325077"/>
                    <a:pt x="218889" y="313132"/>
                    <a:pt x="192957" y="311547"/>
                  </a:cubicBezTo>
                  <a:lnTo>
                    <a:pt x="65424" y="303757"/>
                  </a:lnTo>
                  <a:lnTo>
                    <a:pt x="41901" y="309400"/>
                  </a:lnTo>
                  <a:lnTo>
                    <a:pt x="56412" y="232310"/>
                  </a:lnTo>
                  <a:cubicBezTo>
                    <a:pt x="76486" y="142148"/>
                    <a:pt x="100714" y="63554"/>
                    <a:pt x="127609" y="8370"/>
                  </a:cubicBezTo>
                  <a:cubicBezTo>
                    <a:pt x="127609" y="3747"/>
                    <a:pt x="131356" y="0"/>
                    <a:pt x="135979" y="0"/>
                  </a:cubicBezTo>
                  <a:lnTo>
                    <a:pt x="737166" y="0"/>
                  </a:lnTo>
                  <a:cubicBezTo>
                    <a:pt x="741789" y="0"/>
                    <a:pt x="745536" y="3747"/>
                    <a:pt x="745536" y="837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 rot="18254747">
              <a:off x="2121920" y="3773287"/>
              <a:ext cx="268275" cy="128977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 rot="18254747">
              <a:off x="2237781" y="3867949"/>
              <a:ext cx="311038" cy="143896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 rot="18254747">
              <a:off x="2396653" y="3967672"/>
              <a:ext cx="302453" cy="142014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 rot="18191826">
              <a:off x="2567056" y="4069412"/>
              <a:ext cx="257644" cy="132691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 rot="18170923">
              <a:off x="1446042" y="3129169"/>
              <a:ext cx="793564" cy="242045"/>
            </a:xfrm>
            <a:prstGeom prst="roundRect">
              <a:avLst>
                <a:gd name="adj" fmla="val 345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 rot="18139869">
              <a:off x="1650404" y="3310198"/>
              <a:ext cx="701700" cy="5911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 rot="4209802">
              <a:off x="3305704" y="3176290"/>
              <a:ext cx="793564" cy="242045"/>
            </a:xfrm>
            <a:prstGeom prst="roundRect">
              <a:avLst>
                <a:gd name="adj" fmla="val 345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4234155">
              <a:off x="3180849" y="3331995"/>
              <a:ext cx="701700" cy="5911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 rot="20830502">
              <a:off x="2416807" y="3065880"/>
              <a:ext cx="1092446" cy="753122"/>
            </a:xfrm>
            <a:custGeom>
              <a:avLst/>
              <a:gdLst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1523 w 1092446"/>
                <a:gd name="connsiteY8" fmla="*/ 493267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99633 w 1092446"/>
                <a:gd name="connsiteY6" fmla="*/ 522004 h 741956"/>
                <a:gd name="connsiteX7" fmla="*/ 691523 w 1092446"/>
                <a:gd name="connsiteY7" fmla="*/ 493267 h 741956"/>
                <a:gd name="connsiteX8" fmla="*/ 576784 w 1092446"/>
                <a:gd name="connsiteY8" fmla="*/ 489842 h 741956"/>
                <a:gd name="connsiteX9" fmla="*/ 571648 w 1092446"/>
                <a:gd name="connsiteY9" fmla="*/ 489724 h 741956"/>
                <a:gd name="connsiteX10" fmla="*/ 481793 w 1092446"/>
                <a:gd name="connsiteY10" fmla="*/ 377963 h 741956"/>
                <a:gd name="connsiteX11" fmla="*/ 408161 w 1092446"/>
                <a:gd name="connsiteY11" fmla="*/ 225516 h 741956"/>
                <a:gd name="connsiteX12" fmla="*/ 0 w 1092446"/>
                <a:gd name="connsiteY12" fmla="*/ 271157 h 741956"/>
                <a:gd name="connsiteX13" fmla="*/ 393182 w 1092446"/>
                <a:gd name="connsiteY13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81793 w 1092446"/>
                <a:gd name="connsiteY8" fmla="*/ 377963 h 741956"/>
                <a:gd name="connsiteX9" fmla="*/ 408161 w 1092446"/>
                <a:gd name="connsiteY9" fmla="*/ 225516 h 741956"/>
                <a:gd name="connsiteX10" fmla="*/ 0 w 1092446"/>
                <a:gd name="connsiteY10" fmla="*/ 271157 h 741956"/>
                <a:gd name="connsiteX11" fmla="*/ 393182 w 1092446"/>
                <a:gd name="connsiteY11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53122"/>
                <a:gd name="connsiteX1" fmla="*/ 1030378 w 1092446"/>
                <a:gd name="connsiteY1" fmla="*/ 159143 h 753122"/>
                <a:gd name="connsiteX2" fmla="*/ 1092446 w 1092446"/>
                <a:gd name="connsiteY2" fmla="*/ 711193 h 753122"/>
                <a:gd name="connsiteX3" fmla="*/ 848296 w 1092446"/>
                <a:gd name="connsiteY3" fmla="*/ 752170 h 753122"/>
                <a:gd name="connsiteX4" fmla="*/ 600457 w 1092446"/>
                <a:gd name="connsiteY4" fmla="*/ 520096 h 753122"/>
                <a:gd name="connsiteX5" fmla="*/ 699633 w 1092446"/>
                <a:gd name="connsiteY5" fmla="*/ 522004 h 753122"/>
                <a:gd name="connsiteX6" fmla="*/ 689937 w 1092446"/>
                <a:gd name="connsiteY6" fmla="*/ 500232 h 753122"/>
                <a:gd name="connsiteX7" fmla="*/ 576784 w 1092446"/>
                <a:gd name="connsiteY7" fmla="*/ 489842 h 753122"/>
                <a:gd name="connsiteX8" fmla="*/ 408161 w 1092446"/>
                <a:gd name="connsiteY8" fmla="*/ 225516 h 753122"/>
                <a:gd name="connsiteX9" fmla="*/ 0 w 1092446"/>
                <a:gd name="connsiteY9" fmla="*/ 271157 h 753122"/>
                <a:gd name="connsiteX10" fmla="*/ 393182 w 1092446"/>
                <a:gd name="connsiteY10" fmla="*/ 0 h 75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446" h="753122">
                  <a:moveTo>
                    <a:pt x="393182" y="0"/>
                  </a:moveTo>
                  <a:cubicBezTo>
                    <a:pt x="603014" y="50021"/>
                    <a:pt x="721952" y="145288"/>
                    <a:pt x="1030378" y="159143"/>
                  </a:cubicBezTo>
                  <a:cubicBezTo>
                    <a:pt x="1030378" y="348219"/>
                    <a:pt x="1061205" y="519889"/>
                    <a:pt x="1092446" y="711193"/>
                  </a:cubicBezTo>
                  <a:cubicBezTo>
                    <a:pt x="1032790" y="742751"/>
                    <a:pt x="923476" y="757108"/>
                    <a:pt x="848296" y="752170"/>
                  </a:cubicBezTo>
                  <a:cubicBezTo>
                    <a:pt x="798266" y="726242"/>
                    <a:pt x="684202" y="631576"/>
                    <a:pt x="600457" y="520096"/>
                  </a:cubicBezTo>
                  <a:cubicBezTo>
                    <a:pt x="633516" y="520732"/>
                    <a:pt x="684720" y="525315"/>
                    <a:pt x="699633" y="522004"/>
                  </a:cubicBezTo>
                  <a:cubicBezTo>
                    <a:pt x="714546" y="518693"/>
                    <a:pt x="725252" y="504787"/>
                    <a:pt x="689937" y="500232"/>
                  </a:cubicBezTo>
                  <a:cubicBezTo>
                    <a:pt x="654621" y="501428"/>
                    <a:pt x="614772" y="497298"/>
                    <a:pt x="576784" y="489842"/>
                  </a:cubicBezTo>
                  <a:cubicBezTo>
                    <a:pt x="507475" y="437824"/>
                    <a:pt x="432486" y="335672"/>
                    <a:pt x="408161" y="225516"/>
                  </a:cubicBezTo>
                  <a:cubicBezTo>
                    <a:pt x="253916" y="345672"/>
                    <a:pt x="75753" y="345602"/>
                    <a:pt x="0" y="271157"/>
                  </a:cubicBezTo>
                  <a:cubicBezTo>
                    <a:pt x="0" y="259422"/>
                    <a:pt x="381447" y="0"/>
                    <a:pt x="393182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632897" y="2307431"/>
            <a:ext cx="375710" cy="382438"/>
            <a:chOff x="5161780" y="4018161"/>
            <a:chExt cx="588146" cy="598680"/>
          </a:xfrm>
          <a:solidFill>
            <a:schemeClr val="bg1"/>
          </a:solidFill>
        </p:grpSpPr>
        <p:grpSp>
          <p:nvGrpSpPr>
            <p:cNvPr id="135" name="Group 20"/>
            <p:cNvGrpSpPr>
              <a:grpSpLocks noChangeAspect="1"/>
            </p:cNvGrpSpPr>
            <p:nvPr/>
          </p:nvGrpSpPr>
          <p:grpSpPr bwMode="auto">
            <a:xfrm>
              <a:off x="5161780" y="4018161"/>
              <a:ext cx="588146" cy="598680"/>
              <a:chOff x="-218" y="958"/>
              <a:chExt cx="2010" cy="2046"/>
            </a:xfrm>
            <a:grpFill/>
          </p:grpSpPr>
          <p:sp>
            <p:nvSpPr>
              <p:cNvPr id="169" name="Freeform 22"/>
              <p:cNvSpPr>
                <a:spLocks/>
              </p:cNvSpPr>
              <p:nvPr/>
            </p:nvSpPr>
            <p:spPr bwMode="auto">
              <a:xfrm>
                <a:off x="81" y="1237"/>
                <a:ext cx="274" cy="392"/>
              </a:xfrm>
              <a:custGeom>
                <a:avLst/>
                <a:gdLst>
                  <a:gd name="T0" fmla="*/ 0 w 548"/>
                  <a:gd name="T1" fmla="*/ 0 h 783"/>
                  <a:gd name="T2" fmla="*/ 0 w 548"/>
                  <a:gd name="T3" fmla="*/ 783 h 783"/>
                  <a:gd name="T4" fmla="*/ 548 w 548"/>
                  <a:gd name="T5" fmla="*/ 673 h 783"/>
                  <a:gd name="T6" fmla="*/ 548 w 548"/>
                  <a:gd name="T7" fmla="*/ 0 h 783"/>
                  <a:gd name="T8" fmla="*/ 0 w 548"/>
                  <a:gd name="T9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8" h="783">
                    <a:moveTo>
                      <a:pt x="0" y="0"/>
                    </a:moveTo>
                    <a:lnTo>
                      <a:pt x="0" y="783"/>
                    </a:lnTo>
                    <a:lnTo>
                      <a:pt x="548" y="673"/>
                    </a:lnTo>
                    <a:lnTo>
                      <a:pt x="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" name="Rectangle 23"/>
              <p:cNvSpPr>
                <a:spLocks noChangeArrowheads="1"/>
              </p:cNvSpPr>
              <p:nvPr/>
            </p:nvSpPr>
            <p:spPr bwMode="auto">
              <a:xfrm>
                <a:off x="50" y="1106"/>
                <a:ext cx="336" cy="112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" name="Freeform 24"/>
              <p:cNvSpPr>
                <a:spLocks noEditPoints="1"/>
              </p:cNvSpPr>
              <p:nvPr/>
            </p:nvSpPr>
            <p:spPr bwMode="auto">
              <a:xfrm>
                <a:off x="-76" y="1240"/>
                <a:ext cx="1726" cy="1745"/>
              </a:xfrm>
              <a:custGeom>
                <a:avLst/>
                <a:gdLst>
                  <a:gd name="T0" fmla="*/ 1725 w 3452"/>
                  <a:gd name="T1" fmla="*/ 0 h 3490"/>
                  <a:gd name="T2" fmla="*/ 2 w 3452"/>
                  <a:gd name="T3" fmla="*/ 1724 h 3490"/>
                  <a:gd name="T4" fmla="*/ 3 w 3452"/>
                  <a:gd name="T5" fmla="*/ 1724 h 3490"/>
                  <a:gd name="T6" fmla="*/ 2 w 3452"/>
                  <a:gd name="T7" fmla="*/ 1724 h 3490"/>
                  <a:gd name="T8" fmla="*/ 0 w 3452"/>
                  <a:gd name="T9" fmla="*/ 1726 h 3490"/>
                  <a:gd name="T10" fmla="*/ 0 w 3452"/>
                  <a:gd name="T11" fmla="*/ 3490 h 3490"/>
                  <a:gd name="T12" fmla="*/ 1360 w 3452"/>
                  <a:gd name="T13" fmla="*/ 3462 h 3490"/>
                  <a:gd name="T14" fmla="*/ 1216 w 3452"/>
                  <a:gd name="T15" fmla="*/ 3462 h 3490"/>
                  <a:gd name="T16" fmla="*/ 1216 w 3452"/>
                  <a:gd name="T17" fmla="*/ 1947 h 3490"/>
                  <a:gd name="T18" fmla="*/ 2235 w 3452"/>
                  <a:gd name="T19" fmla="*/ 1947 h 3490"/>
                  <a:gd name="T20" fmla="*/ 2235 w 3452"/>
                  <a:gd name="T21" fmla="*/ 3462 h 3490"/>
                  <a:gd name="T22" fmla="*/ 2092 w 3452"/>
                  <a:gd name="T23" fmla="*/ 3462 h 3490"/>
                  <a:gd name="T24" fmla="*/ 3452 w 3452"/>
                  <a:gd name="T25" fmla="*/ 3490 h 3490"/>
                  <a:gd name="T26" fmla="*/ 3452 w 3452"/>
                  <a:gd name="T27" fmla="*/ 1726 h 3490"/>
                  <a:gd name="T28" fmla="*/ 3450 w 3452"/>
                  <a:gd name="T29" fmla="*/ 1724 h 3490"/>
                  <a:gd name="T30" fmla="*/ 3449 w 3452"/>
                  <a:gd name="T31" fmla="*/ 1724 h 3490"/>
                  <a:gd name="T32" fmla="*/ 1725 w 3452"/>
                  <a:gd name="T33" fmla="*/ 0 h 3490"/>
                  <a:gd name="T34" fmla="*/ 2007 w 3452"/>
                  <a:gd name="T35" fmla="*/ 1508 h 3490"/>
                  <a:gd name="T36" fmla="*/ 1445 w 3452"/>
                  <a:gd name="T37" fmla="*/ 1508 h 3490"/>
                  <a:gd name="T38" fmla="*/ 1445 w 3452"/>
                  <a:gd name="T39" fmla="*/ 926 h 3490"/>
                  <a:gd name="T40" fmla="*/ 2007 w 3452"/>
                  <a:gd name="T41" fmla="*/ 926 h 3490"/>
                  <a:gd name="T42" fmla="*/ 2007 w 3452"/>
                  <a:gd name="T43" fmla="*/ 1508 h 3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52" h="3490">
                    <a:moveTo>
                      <a:pt x="1725" y="0"/>
                    </a:moveTo>
                    <a:lnTo>
                      <a:pt x="2" y="1724"/>
                    </a:lnTo>
                    <a:lnTo>
                      <a:pt x="3" y="1724"/>
                    </a:lnTo>
                    <a:lnTo>
                      <a:pt x="2" y="1724"/>
                    </a:lnTo>
                    <a:lnTo>
                      <a:pt x="0" y="1726"/>
                    </a:lnTo>
                    <a:lnTo>
                      <a:pt x="0" y="3490"/>
                    </a:lnTo>
                    <a:lnTo>
                      <a:pt x="1360" y="3462"/>
                    </a:lnTo>
                    <a:lnTo>
                      <a:pt x="1216" y="3462"/>
                    </a:lnTo>
                    <a:lnTo>
                      <a:pt x="1216" y="1947"/>
                    </a:lnTo>
                    <a:lnTo>
                      <a:pt x="2235" y="1947"/>
                    </a:lnTo>
                    <a:lnTo>
                      <a:pt x="2235" y="3462"/>
                    </a:lnTo>
                    <a:lnTo>
                      <a:pt x="2092" y="3462"/>
                    </a:lnTo>
                    <a:lnTo>
                      <a:pt x="3452" y="3490"/>
                    </a:lnTo>
                    <a:lnTo>
                      <a:pt x="3452" y="1726"/>
                    </a:lnTo>
                    <a:lnTo>
                      <a:pt x="3450" y="1724"/>
                    </a:lnTo>
                    <a:lnTo>
                      <a:pt x="3449" y="1724"/>
                    </a:lnTo>
                    <a:lnTo>
                      <a:pt x="1725" y="0"/>
                    </a:lnTo>
                    <a:close/>
                    <a:moveTo>
                      <a:pt x="2007" y="1508"/>
                    </a:moveTo>
                    <a:lnTo>
                      <a:pt x="1445" y="1508"/>
                    </a:lnTo>
                    <a:lnTo>
                      <a:pt x="1445" y="926"/>
                    </a:lnTo>
                    <a:lnTo>
                      <a:pt x="2007" y="926"/>
                    </a:lnTo>
                    <a:lnTo>
                      <a:pt x="2007" y="150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25"/>
              <p:cNvSpPr>
                <a:spLocks/>
              </p:cNvSpPr>
              <p:nvPr/>
            </p:nvSpPr>
            <p:spPr bwMode="auto">
              <a:xfrm>
                <a:off x="-218" y="958"/>
                <a:ext cx="2010" cy="1089"/>
              </a:xfrm>
              <a:custGeom>
                <a:avLst/>
                <a:gdLst>
                  <a:gd name="T0" fmla="*/ 48 w 4020"/>
                  <a:gd name="T1" fmla="*/ 2128 h 2178"/>
                  <a:gd name="T2" fmla="*/ 30 w 4020"/>
                  <a:gd name="T3" fmla="*/ 2105 h 2178"/>
                  <a:gd name="T4" fmla="*/ 15 w 4020"/>
                  <a:gd name="T5" fmla="*/ 2080 h 2178"/>
                  <a:gd name="T6" fmla="*/ 5 w 4020"/>
                  <a:gd name="T7" fmla="*/ 2052 h 2178"/>
                  <a:gd name="T8" fmla="*/ 0 w 4020"/>
                  <a:gd name="T9" fmla="*/ 2024 h 2178"/>
                  <a:gd name="T10" fmla="*/ 0 w 4020"/>
                  <a:gd name="T11" fmla="*/ 1995 h 2178"/>
                  <a:gd name="T12" fmla="*/ 5 w 4020"/>
                  <a:gd name="T13" fmla="*/ 1967 h 2178"/>
                  <a:gd name="T14" fmla="*/ 15 w 4020"/>
                  <a:gd name="T15" fmla="*/ 1939 h 2178"/>
                  <a:gd name="T16" fmla="*/ 30 w 4020"/>
                  <a:gd name="T17" fmla="*/ 1915 h 2178"/>
                  <a:gd name="T18" fmla="*/ 48 w 4020"/>
                  <a:gd name="T19" fmla="*/ 1891 h 2178"/>
                  <a:gd name="T20" fmla="*/ 1891 w 4020"/>
                  <a:gd name="T21" fmla="*/ 48 h 2178"/>
                  <a:gd name="T22" fmla="*/ 1914 w 4020"/>
                  <a:gd name="T23" fmla="*/ 28 h 2178"/>
                  <a:gd name="T24" fmla="*/ 1940 w 4020"/>
                  <a:gd name="T25" fmla="*/ 13 h 2178"/>
                  <a:gd name="T26" fmla="*/ 1968 w 4020"/>
                  <a:gd name="T27" fmla="*/ 5 h 2178"/>
                  <a:gd name="T28" fmla="*/ 1995 w 4020"/>
                  <a:gd name="T29" fmla="*/ 0 h 2178"/>
                  <a:gd name="T30" fmla="*/ 2024 w 4020"/>
                  <a:gd name="T31" fmla="*/ 0 h 2178"/>
                  <a:gd name="T32" fmla="*/ 2052 w 4020"/>
                  <a:gd name="T33" fmla="*/ 5 h 2178"/>
                  <a:gd name="T34" fmla="*/ 2080 w 4020"/>
                  <a:gd name="T35" fmla="*/ 13 h 2178"/>
                  <a:gd name="T36" fmla="*/ 2106 w 4020"/>
                  <a:gd name="T37" fmla="*/ 28 h 2178"/>
                  <a:gd name="T38" fmla="*/ 2128 w 4020"/>
                  <a:gd name="T39" fmla="*/ 48 h 2178"/>
                  <a:gd name="T40" fmla="*/ 3972 w 4020"/>
                  <a:gd name="T41" fmla="*/ 1891 h 2178"/>
                  <a:gd name="T42" fmla="*/ 3990 w 4020"/>
                  <a:gd name="T43" fmla="*/ 1915 h 2178"/>
                  <a:gd name="T44" fmla="*/ 4005 w 4020"/>
                  <a:gd name="T45" fmla="*/ 1939 h 2178"/>
                  <a:gd name="T46" fmla="*/ 4015 w 4020"/>
                  <a:gd name="T47" fmla="*/ 1967 h 2178"/>
                  <a:gd name="T48" fmla="*/ 4020 w 4020"/>
                  <a:gd name="T49" fmla="*/ 1995 h 2178"/>
                  <a:gd name="T50" fmla="*/ 4020 w 4020"/>
                  <a:gd name="T51" fmla="*/ 2024 h 2178"/>
                  <a:gd name="T52" fmla="*/ 4015 w 4020"/>
                  <a:gd name="T53" fmla="*/ 2052 h 2178"/>
                  <a:gd name="T54" fmla="*/ 4005 w 4020"/>
                  <a:gd name="T55" fmla="*/ 2080 h 2178"/>
                  <a:gd name="T56" fmla="*/ 3990 w 4020"/>
                  <a:gd name="T57" fmla="*/ 2105 h 2178"/>
                  <a:gd name="T58" fmla="*/ 3972 w 4020"/>
                  <a:gd name="T59" fmla="*/ 2128 h 2178"/>
                  <a:gd name="T60" fmla="*/ 3948 w 4020"/>
                  <a:gd name="T61" fmla="*/ 2148 h 2178"/>
                  <a:gd name="T62" fmla="*/ 3922 w 4020"/>
                  <a:gd name="T63" fmla="*/ 2163 h 2178"/>
                  <a:gd name="T64" fmla="*/ 3895 w 4020"/>
                  <a:gd name="T65" fmla="*/ 2172 h 2178"/>
                  <a:gd name="T66" fmla="*/ 3866 w 4020"/>
                  <a:gd name="T67" fmla="*/ 2177 h 2178"/>
                  <a:gd name="T68" fmla="*/ 3837 w 4020"/>
                  <a:gd name="T69" fmla="*/ 2177 h 2178"/>
                  <a:gd name="T70" fmla="*/ 3809 w 4020"/>
                  <a:gd name="T71" fmla="*/ 2172 h 2178"/>
                  <a:gd name="T72" fmla="*/ 3782 w 4020"/>
                  <a:gd name="T73" fmla="*/ 2162 h 2178"/>
                  <a:gd name="T74" fmla="*/ 3757 w 4020"/>
                  <a:gd name="T75" fmla="*/ 2148 h 2178"/>
                  <a:gd name="T76" fmla="*/ 3733 w 4020"/>
                  <a:gd name="T77" fmla="*/ 2128 h 2178"/>
                  <a:gd name="T78" fmla="*/ 2009 w 4020"/>
                  <a:gd name="T79" fmla="*/ 405 h 2178"/>
                  <a:gd name="T80" fmla="*/ 287 w 4020"/>
                  <a:gd name="T81" fmla="*/ 2128 h 2178"/>
                  <a:gd name="T82" fmla="*/ 287 w 4020"/>
                  <a:gd name="T83" fmla="*/ 2128 h 2178"/>
                  <a:gd name="T84" fmla="*/ 266 w 4020"/>
                  <a:gd name="T85" fmla="*/ 2146 h 2178"/>
                  <a:gd name="T86" fmla="*/ 243 w 4020"/>
                  <a:gd name="T87" fmla="*/ 2160 h 2178"/>
                  <a:gd name="T88" fmla="*/ 219 w 4020"/>
                  <a:gd name="T89" fmla="*/ 2169 h 2178"/>
                  <a:gd name="T90" fmla="*/ 194 w 4020"/>
                  <a:gd name="T91" fmla="*/ 2175 h 2178"/>
                  <a:gd name="T92" fmla="*/ 168 w 4020"/>
                  <a:gd name="T93" fmla="*/ 2178 h 2178"/>
                  <a:gd name="T94" fmla="*/ 142 w 4020"/>
                  <a:gd name="T95" fmla="*/ 2175 h 2178"/>
                  <a:gd name="T96" fmla="*/ 117 w 4020"/>
                  <a:gd name="T97" fmla="*/ 2169 h 2178"/>
                  <a:gd name="T98" fmla="*/ 93 w 4020"/>
                  <a:gd name="T99" fmla="*/ 2160 h 2178"/>
                  <a:gd name="T100" fmla="*/ 70 w 4020"/>
                  <a:gd name="T101" fmla="*/ 2146 h 2178"/>
                  <a:gd name="T102" fmla="*/ 48 w 4020"/>
                  <a:gd name="T103" fmla="*/ 2128 h 2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0" h="2178">
                    <a:moveTo>
                      <a:pt x="48" y="2128"/>
                    </a:moveTo>
                    <a:lnTo>
                      <a:pt x="30" y="2105"/>
                    </a:lnTo>
                    <a:lnTo>
                      <a:pt x="15" y="2080"/>
                    </a:lnTo>
                    <a:lnTo>
                      <a:pt x="5" y="2052"/>
                    </a:lnTo>
                    <a:lnTo>
                      <a:pt x="0" y="2024"/>
                    </a:lnTo>
                    <a:lnTo>
                      <a:pt x="0" y="1995"/>
                    </a:lnTo>
                    <a:lnTo>
                      <a:pt x="5" y="1967"/>
                    </a:lnTo>
                    <a:lnTo>
                      <a:pt x="15" y="1939"/>
                    </a:lnTo>
                    <a:lnTo>
                      <a:pt x="30" y="1915"/>
                    </a:lnTo>
                    <a:lnTo>
                      <a:pt x="48" y="1891"/>
                    </a:lnTo>
                    <a:lnTo>
                      <a:pt x="1891" y="48"/>
                    </a:lnTo>
                    <a:lnTo>
                      <a:pt x="1914" y="28"/>
                    </a:lnTo>
                    <a:lnTo>
                      <a:pt x="1940" y="13"/>
                    </a:lnTo>
                    <a:lnTo>
                      <a:pt x="1968" y="5"/>
                    </a:lnTo>
                    <a:lnTo>
                      <a:pt x="1995" y="0"/>
                    </a:lnTo>
                    <a:lnTo>
                      <a:pt x="2024" y="0"/>
                    </a:lnTo>
                    <a:lnTo>
                      <a:pt x="2052" y="5"/>
                    </a:lnTo>
                    <a:lnTo>
                      <a:pt x="2080" y="13"/>
                    </a:lnTo>
                    <a:lnTo>
                      <a:pt x="2106" y="28"/>
                    </a:lnTo>
                    <a:lnTo>
                      <a:pt x="2128" y="48"/>
                    </a:lnTo>
                    <a:lnTo>
                      <a:pt x="3972" y="1891"/>
                    </a:lnTo>
                    <a:lnTo>
                      <a:pt x="3990" y="1915"/>
                    </a:lnTo>
                    <a:lnTo>
                      <a:pt x="4005" y="1939"/>
                    </a:lnTo>
                    <a:lnTo>
                      <a:pt x="4015" y="1967"/>
                    </a:lnTo>
                    <a:lnTo>
                      <a:pt x="4020" y="1995"/>
                    </a:lnTo>
                    <a:lnTo>
                      <a:pt x="4020" y="2024"/>
                    </a:lnTo>
                    <a:lnTo>
                      <a:pt x="4015" y="2052"/>
                    </a:lnTo>
                    <a:lnTo>
                      <a:pt x="4005" y="2080"/>
                    </a:lnTo>
                    <a:lnTo>
                      <a:pt x="3990" y="2105"/>
                    </a:lnTo>
                    <a:lnTo>
                      <a:pt x="3972" y="2128"/>
                    </a:lnTo>
                    <a:lnTo>
                      <a:pt x="3948" y="2148"/>
                    </a:lnTo>
                    <a:lnTo>
                      <a:pt x="3922" y="2163"/>
                    </a:lnTo>
                    <a:lnTo>
                      <a:pt x="3895" y="2172"/>
                    </a:lnTo>
                    <a:lnTo>
                      <a:pt x="3866" y="2177"/>
                    </a:lnTo>
                    <a:lnTo>
                      <a:pt x="3837" y="2177"/>
                    </a:lnTo>
                    <a:lnTo>
                      <a:pt x="3809" y="2172"/>
                    </a:lnTo>
                    <a:lnTo>
                      <a:pt x="3782" y="2162"/>
                    </a:lnTo>
                    <a:lnTo>
                      <a:pt x="3757" y="2148"/>
                    </a:lnTo>
                    <a:lnTo>
                      <a:pt x="3733" y="2128"/>
                    </a:lnTo>
                    <a:lnTo>
                      <a:pt x="2009" y="405"/>
                    </a:lnTo>
                    <a:lnTo>
                      <a:pt x="287" y="2128"/>
                    </a:lnTo>
                    <a:lnTo>
                      <a:pt x="287" y="2128"/>
                    </a:lnTo>
                    <a:lnTo>
                      <a:pt x="266" y="2146"/>
                    </a:lnTo>
                    <a:lnTo>
                      <a:pt x="243" y="2160"/>
                    </a:lnTo>
                    <a:lnTo>
                      <a:pt x="219" y="2169"/>
                    </a:lnTo>
                    <a:lnTo>
                      <a:pt x="194" y="2175"/>
                    </a:lnTo>
                    <a:lnTo>
                      <a:pt x="168" y="2178"/>
                    </a:lnTo>
                    <a:lnTo>
                      <a:pt x="142" y="2175"/>
                    </a:lnTo>
                    <a:lnTo>
                      <a:pt x="117" y="2169"/>
                    </a:lnTo>
                    <a:lnTo>
                      <a:pt x="93" y="2160"/>
                    </a:lnTo>
                    <a:lnTo>
                      <a:pt x="70" y="2146"/>
                    </a:lnTo>
                    <a:lnTo>
                      <a:pt x="48" y="212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Rectangle 26"/>
              <p:cNvSpPr>
                <a:spLocks noChangeArrowheads="1"/>
              </p:cNvSpPr>
              <p:nvPr/>
            </p:nvSpPr>
            <p:spPr bwMode="auto">
              <a:xfrm>
                <a:off x="685" y="1743"/>
                <a:ext cx="204" cy="211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27"/>
              <p:cNvSpPr>
                <a:spLocks/>
              </p:cNvSpPr>
              <p:nvPr/>
            </p:nvSpPr>
            <p:spPr bwMode="auto">
              <a:xfrm>
                <a:off x="110" y="1972"/>
                <a:ext cx="43" cy="94"/>
              </a:xfrm>
              <a:custGeom>
                <a:avLst/>
                <a:gdLst>
                  <a:gd name="T0" fmla="*/ 0 w 85"/>
                  <a:gd name="T1" fmla="*/ 0 h 186"/>
                  <a:gd name="T2" fmla="*/ 0 w 85"/>
                  <a:gd name="T3" fmla="*/ 2 h 186"/>
                  <a:gd name="T4" fmla="*/ 2 w 85"/>
                  <a:gd name="T5" fmla="*/ 12 h 186"/>
                  <a:gd name="T6" fmla="*/ 4 w 85"/>
                  <a:gd name="T7" fmla="*/ 26 h 186"/>
                  <a:gd name="T8" fmla="*/ 8 w 85"/>
                  <a:gd name="T9" fmla="*/ 45 h 186"/>
                  <a:gd name="T10" fmla="*/ 12 w 85"/>
                  <a:gd name="T11" fmla="*/ 64 h 186"/>
                  <a:gd name="T12" fmla="*/ 18 w 85"/>
                  <a:gd name="T13" fmla="*/ 87 h 186"/>
                  <a:gd name="T14" fmla="*/ 24 w 85"/>
                  <a:gd name="T15" fmla="*/ 109 h 186"/>
                  <a:gd name="T16" fmla="*/ 32 w 85"/>
                  <a:gd name="T17" fmla="*/ 130 h 186"/>
                  <a:gd name="T18" fmla="*/ 39 w 85"/>
                  <a:gd name="T19" fmla="*/ 150 h 186"/>
                  <a:gd name="T20" fmla="*/ 49 w 85"/>
                  <a:gd name="T21" fmla="*/ 166 h 186"/>
                  <a:gd name="T22" fmla="*/ 57 w 85"/>
                  <a:gd name="T23" fmla="*/ 179 h 186"/>
                  <a:gd name="T24" fmla="*/ 64 w 85"/>
                  <a:gd name="T25" fmla="*/ 184 h 186"/>
                  <a:gd name="T26" fmla="*/ 70 w 85"/>
                  <a:gd name="T27" fmla="*/ 186 h 186"/>
                  <a:gd name="T28" fmla="*/ 76 w 85"/>
                  <a:gd name="T29" fmla="*/ 182 h 186"/>
                  <a:gd name="T30" fmla="*/ 80 w 85"/>
                  <a:gd name="T31" fmla="*/ 176 h 186"/>
                  <a:gd name="T32" fmla="*/ 83 w 85"/>
                  <a:gd name="T33" fmla="*/ 168 h 186"/>
                  <a:gd name="T34" fmla="*/ 84 w 85"/>
                  <a:gd name="T35" fmla="*/ 160 h 186"/>
                  <a:gd name="T36" fmla="*/ 85 w 85"/>
                  <a:gd name="T37" fmla="*/ 156 h 186"/>
                  <a:gd name="T38" fmla="*/ 84 w 85"/>
                  <a:gd name="T39" fmla="*/ 154 h 186"/>
                  <a:gd name="T40" fmla="*/ 80 w 85"/>
                  <a:gd name="T41" fmla="*/ 146 h 186"/>
                  <a:gd name="T42" fmla="*/ 76 w 85"/>
                  <a:gd name="T43" fmla="*/ 134 h 186"/>
                  <a:gd name="T44" fmla="*/ 70 w 85"/>
                  <a:gd name="T45" fmla="*/ 119 h 186"/>
                  <a:gd name="T46" fmla="*/ 64 w 85"/>
                  <a:gd name="T47" fmla="*/ 103 h 186"/>
                  <a:gd name="T48" fmla="*/ 57 w 85"/>
                  <a:gd name="T49" fmla="*/ 86 h 186"/>
                  <a:gd name="T50" fmla="*/ 49 w 85"/>
                  <a:gd name="T51" fmla="*/ 68 h 186"/>
                  <a:gd name="T52" fmla="*/ 43 w 85"/>
                  <a:gd name="T53" fmla="*/ 53 h 186"/>
                  <a:gd name="T54" fmla="*/ 36 w 85"/>
                  <a:gd name="T55" fmla="*/ 41 h 186"/>
                  <a:gd name="T56" fmla="*/ 31 w 85"/>
                  <a:gd name="T57" fmla="*/ 32 h 186"/>
                  <a:gd name="T58" fmla="*/ 18 w 85"/>
                  <a:gd name="T59" fmla="*/ 18 h 186"/>
                  <a:gd name="T60" fmla="*/ 8 w 85"/>
                  <a:gd name="T61" fmla="*/ 7 h 186"/>
                  <a:gd name="T62" fmla="*/ 2 w 85"/>
                  <a:gd name="T63" fmla="*/ 1 h 186"/>
                  <a:gd name="T64" fmla="*/ 0 w 85"/>
                  <a:gd name="T6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" h="186">
                    <a:moveTo>
                      <a:pt x="0" y="0"/>
                    </a:moveTo>
                    <a:lnTo>
                      <a:pt x="0" y="2"/>
                    </a:lnTo>
                    <a:lnTo>
                      <a:pt x="2" y="12"/>
                    </a:lnTo>
                    <a:lnTo>
                      <a:pt x="4" y="26"/>
                    </a:lnTo>
                    <a:lnTo>
                      <a:pt x="8" y="45"/>
                    </a:lnTo>
                    <a:lnTo>
                      <a:pt x="12" y="64"/>
                    </a:lnTo>
                    <a:lnTo>
                      <a:pt x="18" y="87"/>
                    </a:lnTo>
                    <a:lnTo>
                      <a:pt x="24" y="109"/>
                    </a:lnTo>
                    <a:lnTo>
                      <a:pt x="32" y="130"/>
                    </a:lnTo>
                    <a:lnTo>
                      <a:pt x="39" y="150"/>
                    </a:lnTo>
                    <a:lnTo>
                      <a:pt x="49" y="166"/>
                    </a:lnTo>
                    <a:lnTo>
                      <a:pt x="57" y="179"/>
                    </a:lnTo>
                    <a:lnTo>
                      <a:pt x="64" y="184"/>
                    </a:lnTo>
                    <a:lnTo>
                      <a:pt x="70" y="186"/>
                    </a:lnTo>
                    <a:lnTo>
                      <a:pt x="76" y="182"/>
                    </a:lnTo>
                    <a:lnTo>
                      <a:pt x="80" y="176"/>
                    </a:lnTo>
                    <a:lnTo>
                      <a:pt x="83" y="168"/>
                    </a:lnTo>
                    <a:lnTo>
                      <a:pt x="84" y="160"/>
                    </a:lnTo>
                    <a:lnTo>
                      <a:pt x="85" y="156"/>
                    </a:lnTo>
                    <a:lnTo>
                      <a:pt x="84" y="154"/>
                    </a:lnTo>
                    <a:lnTo>
                      <a:pt x="80" y="146"/>
                    </a:lnTo>
                    <a:lnTo>
                      <a:pt x="76" y="134"/>
                    </a:lnTo>
                    <a:lnTo>
                      <a:pt x="70" y="119"/>
                    </a:lnTo>
                    <a:lnTo>
                      <a:pt x="64" y="103"/>
                    </a:lnTo>
                    <a:lnTo>
                      <a:pt x="57" y="86"/>
                    </a:lnTo>
                    <a:lnTo>
                      <a:pt x="49" y="68"/>
                    </a:lnTo>
                    <a:lnTo>
                      <a:pt x="43" y="53"/>
                    </a:lnTo>
                    <a:lnTo>
                      <a:pt x="36" y="41"/>
                    </a:lnTo>
                    <a:lnTo>
                      <a:pt x="31" y="32"/>
                    </a:lnTo>
                    <a:lnTo>
                      <a:pt x="18" y="18"/>
                    </a:lnTo>
                    <a:lnTo>
                      <a:pt x="8" y="7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" name="Rectangle 28"/>
              <p:cNvSpPr>
                <a:spLocks noChangeArrowheads="1"/>
              </p:cNvSpPr>
              <p:nvPr/>
            </p:nvSpPr>
            <p:spPr bwMode="auto">
              <a:xfrm>
                <a:off x="-76" y="2946"/>
                <a:ext cx="1726" cy="58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6" name="Group 31"/>
            <p:cNvGrpSpPr>
              <a:grpSpLocks noChangeAspect="1"/>
            </p:cNvGrpSpPr>
            <p:nvPr/>
          </p:nvGrpSpPr>
          <p:grpSpPr bwMode="auto">
            <a:xfrm>
              <a:off x="5414109" y="4389861"/>
              <a:ext cx="80836" cy="217282"/>
              <a:chOff x="96" y="1493"/>
              <a:chExt cx="532" cy="1430"/>
            </a:xfrm>
            <a:grpFill/>
          </p:grpSpPr>
          <p:sp>
            <p:nvSpPr>
              <p:cNvPr id="167" name="Freeform 33"/>
              <p:cNvSpPr>
                <a:spLocks/>
              </p:cNvSpPr>
              <p:nvPr/>
            </p:nvSpPr>
            <p:spPr bwMode="auto">
              <a:xfrm>
                <a:off x="96" y="1789"/>
                <a:ext cx="532" cy="1134"/>
              </a:xfrm>
              <a:custGeom>
                <a:avLst/>
                <a:gdLst>
                  <a:gd name="T0" fmla="*/ 357 w 1595"/>
                  <a:gd name="T1" fmla="*/ 3257 h 3400"/>
                  <a:gd name="T2" fmla="*/ 374 w 1595"/>
                  <a:gd name="T3" fmla="*/ 3319 h 3400"/>
                  <a:gd name="T4" fmla="*/ 409 w 1595"/>
                  <a:gd name="T5" fmla="*/ 3365 h 3400"/>
                  <a:gd name="T6" fmla="*/ 461 w 1595"/>
                  <a:gd name="T7" fmla="*/ 3391 h 3400"/>
                  <a:gd name="T8" fmla="*/ 531 w 1595"/>
                  <a:gd name="T9" fmla="*/ 3400 h 3400"/>
                  <a:gd name="T10" fmla="*/ 600 w 1595"/>
                  <a:gd name="T11" fmla="*/ 3391 h 3400"/>
                  <a:gd name="T12" fmla="*/ 653 w 1595"/>
                  <a:gd name="T13" fmla="*/ 3365 h 3400"/>
                  <a:gd name="T14" fmla="*/ 687 w 1595"/>
                  <a:gd name="T15" fmla="*/ 3319 h 3400"/>
                  <a:gd name="T16" fmla="*/ 705 w 1595"/>
                  <a:gd name="T17" fmla="*/ 3257 h 3400"/>
                  <a:gd name="T18" fmla="*/ 707 w 1595"/>
                  <a:gd name="T19" fmla="*/ 1588 h 3400"/>
                  <a:gd name="T20" fmla="*/ 889 w 1595"/>
                  <a:gd name="T21" fmla="*/ 3219 h 3400"/>
                  <a:gd name="T22" fmla="*/ 897 w 1595"/>
                  <a:gd name="T23" fmla="*/ 3291 h 3400"/>
                  <a:gd name="T24" fmla="*/ 923 w 1595"/>
                  <a:gd name="T25" fmla="*/ 3344 h 3400"/>
                  <a:gd name="T26" fmla="*/ 967 w 1595"/>
                  <a:gd name="T27" fmla="*/ 3381 h 3400"/>
                  <a:gd name="T28" fmla="*/ 1028 w 1595"/>
                  <a:gd name="T29" fmla="*/ 3397 h 3400"/>
                  <a:gd name="T30" fmla="*/ 1102 w 1595"/>
                  <a:gd name="T31" fmla="*/ 3397 h 3400"/>
                  <a:gd name="T32" fmla="*/ 1163 w 1595"/>
                  <a:gd name="T33" fmla="*/ 3381 h 3400"/>
                  <a:gd name="T34" fmla="*/ 1206 w 1595"/>
                  <a:gd name="T35" fmla="*/ 3344 h 3400"/>
                  <a:gd name="T36" fmla="*/ 1234 w 1595"/>
                  <a:gd name="T37" fmla="*/ 3291 h 3400"/>
                  <a:gd name="T38" fmla="*/ 1242 w 1595"/>
                  <a:gd name="T39" fmla="*/ 3219 h 3400"/>
                  <a:gd name="T40" fmla="*/ 1329 w 1595"/>
                  <a:gd name="T41" fmla="*/ 440 h 3400"/>
                  <a:gd name="T42" fmla="*/ 1331 w 1595"/>
                  <a:gd name="T43" fmla="*/ 1477 h 3400"/>
                  <a:gd name="T44" fmla="*/ 1351 w 1595"/>
                  <a:gd name="T45" fmla="*/ 1536 h 3400"/>
                  <a:gd name="T46" fmla="*/ 1392 w 1595"/>
                  <a:gd name="T47" fmla="*/ 1579 h 3400"/>
                  <a:gd name="T48" fmla="*/ 1444 w 1595"/>
                  <a:gd name="T49" fmla="*/ 1600 h 3400"/>
                  <a:gd name="T50" fmla="*/ 1499 w 1595"/>
                  <a:gd name="T51" fmla="*/ 1593 h 3400"/>
                  <a:gd name="T52" fmla="*/ 1551 w 1595"/>
                  <a:gd name="T53" fmla="*/ 1559 h 3400"/>
                  <a:gd name="T54" fmla="*/ 1584 w 1595"/>
                  <a:gd name="T55" fmla="*/ 1509 h 3400"/>
                  <a:gd name="T56" fmla="*/ 1595 w 1595"/>
                  <a:gd name="T57" fmla="*/ 1441 h 3400"/>
                  <a:gd name="T58" fmla="*/ 1593 w 1595"/>
                  <a:gd name="T59" fmla="*/ 315 h 3400"/>
                  <a:gd name="T60" fmla="*/ 1573 w 1595"/>
                  <a:gd name="T61" fmla="*/ 229 h 3400"/>
                  <a:gd name="T62" fmla="*/ 1536 w 1595"/>
                  <a:gd name="T63" fmla="*/ 155 h 3400"/>
                  <a:gd name="T64" fmla="*/ 1478 w 1595"/>
                  <a:gd name="T65" fmla="*/ 95 h 3400"/>
                  <a:gd name="T66" fmla="*/ 1391 w 1595"/>
                  <a:gd name="T67" fmla="*/ 41 h 3400"/>
                  <a:gd name="T68" fmla="*/ 1283 w 1595"/>
                  <a:gd name="T69" fmla="*/ 10 h 3400"/>
                  <a:gd name="T70" fmla="*/ 1156 w 1595"/>
                  <a:gd name="T71" fmla="*/ 0 h 3400"/>
                  <a:gd name="T72" fmla="*/ 385 w 1595"/>
                  <a:gd name="T73" fmla="*/ 2 h 3400"/>
                  <a:gd name="T74" fmla="*/ 270 w 1595"/>
                  <a:gd name="T75" fmla="*/ 21 h 3400"/>
                  <a:gd name="T76" fmla="*/ 169 w 1595"/>
                  <a:gd name="T77" fmla="*/ 60 h 3400"/>
                  <a:gd name="T78" fmla="*/ 93 w 1595"/>
                  <a:gd name="T79" fmla="*/ 113 h 3400"/>
                  <a:gd name="T80" fmla="*/ 42 w 1595"/>
                  <a:gd name="T81" fmla="*/ 177 h 3400"/>
                  <a:gd name="T82" fmla="*/ 11 w 1595"/>
                  <a:gd name="T83" fmla="*/ 258 h 3400"/>
                  <a:gd name="T84" fmla="*/ 0 w 1595"/>
                  <a:gd name="T85" fmla="*/ 354 h 3400"/>
                  <a:gd name="T86" fmla="*/ 3 w 1595"/>
                  <a:gd name="T87" fmla="*/ 1531 h 3400"/>
                  <a:gd name="T88" fmla="*/ 25 w 1595"/>
                  <a:gd name="T89" fmla="*/ 1579 h 3400"/>
                  <a:gd name="T90" fmla="*/ 69 w 1595"/>
                  <a:gd name="T91" fmla="*/ 1614 h 3400"/>
                  <a:gd name="T92" fmla="*/ 138 w 1595"/>
                  <a:gd name="T93" fmla="*/ 1631 h 3400"/>
                  <a:gd name="T94" fmla="*/ 203 w 1595"/>
                  <a:gd name="T95" fmla="*/ 1614 h 3400"/>
                  <a:gd name="T96" fmla="*/ 245 w 1595"/>
                  <a:gd name="T97" fmla="*/ 1579 h 3400"/>
                  <a:gd name="T98" fmla="*/ 266 w 1595"/>
                  <a:gd name="T99" fmla="*/ 1531 h 3400"/>
                  <a:gd name="T100" fmla="*/ 268 w 1595"/>
                  <a:gd name="T101" fmla="*/ 440 h 3400"/>
                  <a:gd name="T102" fmla="*/ 354 w 1595"/>
                  <a:gd name="T103" fmla="*/ 3219 h 3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95" h="3400">
                    <a:moveTo>
                      <a:pt x="354" y="3219"/>
                    </a:moveTo>
                    <a:lnTo>
                      <a:pt x="357" y="3257"/>
                    </a:lnTo>
                    <a:lnTo>
                      <a:pt x="363" y="3291"/>
                    </a:lnTo>
                    <a:lnTo>
                      <a:pt x="374" y="3319"/>
                    </a:lnTo>
                    <a:lnTo>
                      <a:pt x="389" y="3344"/>
                    </a:lnTo>
                    <a:lnTo>
                      <a:pt x="409" y="3365"/>
                    </a:lnTo>
                    <a:lnTo>
                      <a:pt x="432" y="3381"/>
                    </a:lnTo>
                    <a:lnTo>
                      <a:pt x="461" y="3391"/>
                    </a:lnTo>
                    <a:lnTo>
                      <a:pt x="493" y="3397"/>
                    </a:lnTo>
                    <a:lnTo>
                      <a:pt x="531" y="3400"/>
                    </a:lnTo>
                    <a:lnTo>
                      <a:pt x="568" y="3397"/>
                    </a:lnTo>
                    <a:lnTo>
                      <a:pt x="600" y="3391"/>
                    </a:lnTo>
                    <a:lnTo>
                      <a:pt x="629" y="3381"/>
                    </a:lnTo>
                    <a:lnTo>
                      <a:pt x="653" y="3365"/>
                    </a:lnTo>
                    <a:lnTo>
                      <a:pt x="673" y="3344"/>
                    </a:lnTo>
                    <a:lnTo>
                      <a:pt x="687" y="3319"/>
                    </a:lnTo>
                    <a:lnTo>
                      <a:pt x="699" y="3291"/>
                    </a:lnTo>
                    <a:lnTo>
                      <a:pt x="705" y="3257"/>
                    </a:lnTo>
                    <a:lnTo>
                      <a:pt x="707" y="3219"/>
                    </a:lnTo>
                    <a:lnTo>
                      <a:pt x="707" y="1588"/>
                    </a:lnTo>
                    <a:lnTo>
                      <a:pt x="889" y="1588"/>
                    </a:lnTo>
                    <a:lnTo>
                      <a:pt x="889" y="3219"/>
                    </a:lnTo>
                    <a:lnTo>
                      <a:pt x="890" y="3257"/>
                    </a:lnTo>
                    <a:lnTo>
                      <a:pt x="897" y="3291"/>
                    </a:lnTo>
                    <a:lnTo>
                      <a:pt x="908" y="3319"/>
                    </a:lnTo>
                    <a:lnTo>
                      <a:pt x="923" y="3344"/>
                    </a:lnTo>
                    <a:lnTo>
                      <a:pt x="944" y="3365"/>
                    </a:lnTo>
                    <a:lnTo>
                      <a:pt x="967" y="3381"/>
                    </a:lnTo>
                    <a:lnTo>
                      <a:pt x="996" y="3391"/>
                    </a:lnTo>
                    <a:lnTo>
                      <a:pt x="1028" y="3397"/>
                    </a:lnTo>
                    <a:lnTo>
                      <a:pt x="1065" y="3400"/>
                    </a:lnTo>
                    <a:lnTo>
                      <a:pt x="1102" y="3397"/>
                    </a:lnTo>
                    <a:lnTo>
                      <a:pt x="1135" y="3391"/>
                    </a:lnTo>
                    <a:lnTo>
                      <a:pt x="1163" y="3381"/>
                    </a:lnTo>
                    <a:lnTo>
                      <a:pt x="1187" y="3365"/>
                    </a:lnTo>
                    <a:lnTo>
                      <a:pt x="1206" y="3344"/>
                    </a:lnTo>
                    <a:lnTo>
                      <a:pt x="1222" y="3319"/>
                    </a:lnTo>
                    <a:lnTo>
                      <a:pt x="1234" y="3291"/>
                    </a:lnTo>
                    <a:lnTo>
                      <a:pt x="1240" y="3257"/>
                    </a:lnTo>
                    <a:lnTo>
                      <a:pt x="1242" y="3219"/>
                    </a:lnTo>
                    <a:lnTo>
                      <a:pt x="1242" y="440"/>
                    </a:lnTo>
                    <a:lnTo>
                      <a:pt x="1329" y="440"/>
                    </a:lnTo>
                    <a:lnTo>
                      <a:pt x="1329" y="1441"/>
                    </a:lnTo>
                    <a:lnTo>
                      <a:pt x="1331" y="1477"/>
                    </a:lnTo>
                    <a:lnTo>
                      <a:pt x="1339" y="1509"/>
                    </a:lnTo>
                    <a:lnTo>
                      <a:pt x="1351" y="1536"/>
                    </a:lnTo>
                    <a:lnTo>
                      <a:pt x="1369" y="1559"/>
                    </a:lnTo>
                    <a:lnTo>
                      <a:pt x="1392" y="1579"/>
                    </a:lnTo>
                    <a:lnTo>
                      <a:pt x="1418" y="1593"/>
                    </a:lnTo>
                    <a:lnTo>
                      <a:pt x="1444" y="1600"/>
                    </a:lnTo>
                    <a:lnTo>
                      <a:pt x="1472" y="1600"/>
                    </a:lnTo>
                    <a:lnTo>
                      <a:pt x="1499" y="1593"/>
                    </a:lnTo>
                    <a:lnTo>
                      <a:pt x="1526" y="1579"/>
                    </a:lnTo>
                    <a:lnTo>
                      <a:pt x="1551" y="1559"/>
                    </a:lnTo>
                    <a:lnTo>
                      <a:pt x="1571" y="1536"/>
                    </a:lnTo>
                    <a:lnTo>
                      <a:pt x="1584" y="1509"/>
                    </a:lnTo>
                    <a:lnTo>
                      <a:pt x="1593" y="1477"/>
                    </a:lnTo>
                    <a:lnTo>
                      <a:pt x="1595" y="1441"/>
                    </a:lnTo>
                    <a:lnTo>
                      <a:pt x="1595" y="362"/>
                    </a:lnTo>
                    <a:lnTo>
                      <a:pt x="1593" y="315"/>
                    </a:lnTo>
                    <a:lnTo>
                      <a:pt x="1586" y="269"/>
                    </a:lnTo>
                    <a:lnTo>
                      <a:pt x="1573" y="229"/>
                    </a:lnTo>
                    <a:lnTo>
                      <a:pt x="1558" y="190"/>
                    </a:lnTo>
                    <a:lnTo>
                      <a:pt x="1536" y="155"/>
                    </a:lnTo>
                    <a:lnTo>
                      <a:pt x="1510" y="123"/>
                    </a:lnTo>
                    <a:lnTo>
                      <a:pt x="1478" y="95"/>
                    </a:lnTo>
                    <a:lnTo>
                      <a:pt x="1438" y="66"/>
                    </a:lnTo>
                    <a:lnTo>
                      <a:pt x="1391" y="41"/>
                    </a:lnTo>
                    <a:lnTo>
                      <a:pt x="1340" y="23"/>
                    </a:lnTo>
                    <a:lnTo>
                      <a:pt x="1283" y="10"/>
                    </a:lnTo>
                    <a:lnTo>
                      <a:pt x="1222" y="2"/>
                    </a:lnTo>
                    <a:lnTo>
                      <a:pt x="1156" y="0"/>
                    </a:lnTo>
                    <a:lnTo>
                      <a:pt x="449" y="0"/>
                    </a:lnTo>
                    <a:lnTo>
                      <a:pt x="385" y="2"/>
                    </a:lnTo>
                    <a:lnTo>
                      <a:pt x="324" y="9"/>
                    </a:lnTo>
                    <a:lnTo>
                      <a:pt x="270" y="21"/>
                    </a:lnTo>
                    <a:lnTo>
                      <a:pt x="218" y="37"/>
                    </a:lnTo>
                    <a:lnTo>
                      <a:pt x="169" y="60"/>
                    </a:lnTo>
                    <a:lnTo>
                      <a:pt x="127" y="86"/>
                    </a:lnTo>
                    <a:lnTo>
                      <a:pt x="93" y="113"/>
                    </a:lnTo>
                    <a:lnTo>
                      <a:pt x="64" y="143"/>
                    </a:lnTo>
                    <a:lnTo>
                      <a:pt x="42" y="177"/>
                    </a:lnTo>
                    <a:lnTo>
                      <a:pt x="24" y="216"/>
                    </a:lnTo>
                    <a:lnTo>
                      <a:pt x="11" y="258"/>
                    </a:lnTo>
                    <a:lnTo>
                      <a:pt x="3" y="303"/>
                    </a:lnTo>
                    <a:lnTo>
                      <a:pt x="0" y="354"/>
                    </a:lnTo>
                    <a:lnTo>
                      <a:pt x="0" y="1502"/>
                    </a:lnTo>
                    <a:lnTo>
                      <a:pt x="3" y="1531"/>
                    </a:lnTo>
                    <a:lnTo>
                      <a:pt x="12" y="1557"/>
                    </a:lnTo>
                    <a:lnTo>
                      <a:pt x="25" y="1579"/>
                    </a:lnTo>
                    <a:lnTo>
                      <a:pt x="45" y="1598"/>
                    </a:lnTo>
                    <a:lnTo>
                      <a:pt x="69" y="1614"/>
                    </a:lnTo>
                    <a:lnTo>
                      <a:pt x="104" y="1627"/>
                    </a:lnTo>
                    <a:lnTo>
                      <a:pt x="138" y="1631"/>
                    </a:lnTo>
                    <a:lnTo>
                      <a:pt x="171" y="1627"/>
                    </a:lnTo>
                    <a:lnTo>
                      <a:pt x="203" y="1614"/>
                    </a:lnTo>
                    <a:lnTo>
                      <a:pt x="227" y="1598"/>
                    </a:lnTo>
                    <a:lnTo>
                      <a:pt x="245" y="1579"/>
                    </a:lnTo>
                    <a:lnTo>
                      <a:pt x="258" y="1557"/>
                    </a:lnTo>
                    <a:lnTo>
                      <a:pt x="266" y="1531"/>
                    </a:lnTo>
                    <a:lnTo>
                      <a:pt x="268" y="1502"/>
                    </a:lnTo>
                    <a:lnTo>
                      <a:pt x="268" y="440"/>
                    </a:lnTo>
                    <a:lnTo>
                      <a:pt x="354" y="440"/>
                    </a:lnTo>
                    <a:lnTo>
                      <a:pt x="354" y="3219"/>
                    </a:lnTo>
                    <a:lnTo>
                      <a:pt x="354" y="321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34"/>
              <p:cNvSpPr>
                <a:spLocks/>
              </p:cNvSpPr>
              <p:nvPr/>
            </p:nvSpPr>
            <p:spPr bwMode="auto">
              <a:xfrm>
                <a:off x="237" y="1493"/>
                <a:ext cx="245" cy="245"/>
              </a:xfrm>
              <a:custGeom>
                <a:avLst/>
                <a:gdLst>
                  <a:gd name="T0" fmla="*/ 0 w 733"/>
                  <a:gd name="T1" fmla="*/ 367 h 734"/>
                  <a:gd name="T2" fmla="*/ 3 w 733"/>
                  <a:gd name="T3" fmla="*/ 415 h 734"/>
                  <a:gd name="T4" fmla="*/ 12 w 733"/>
                  <a:gd name="T5" fmla="*/ 462 h 734"/>
                  <a:gd name="T6" fmla="*/ 27 w 733"/>
                  <a:gd name="T7" fmla="*/ 506 h 734"/>
                  <a:gd name="T8" fmla="*/ 48 w 733"/>
                  <a:gd name="T9" fmla="*/ 549 h 734"/>
                  <a:gd name="T10" fmla="*/ 74 w 733"/>
                  <a:gd name="T11" fmla="*/ 588 h 734"/>
                  <a:gd name="T12" fmla="*/ 108 w 733"/>
                  <a:gd name="T13" fmla="*/ 626 h 734"/>
                  <a:gd name="T14" fmla="*/ 145 w 733"/>
                  <a:gd name="T15" fmla="*/ 658 h 734"/>
                  <a:gd name="T16" fmla="*/ 185 w 733"/>
                  <a:gd name="T17" fmla="*/ 686 h 734"/>
                  <a:gd name="T18" fmla="*/ 227 w 733"/>
                  <a:gd name="T19" fmla="*/ 706 h 734"/>
                  <a:gd name="T20" fmla="*/ 271 w 733"/>
                  <a:gd name="T21" fmla="*/ 721 h 734"/>
                  <a:gd name="T22" fmla="*/ 318 w 733"/>
                  <a:gd name="T23" fmla="*/ 730 h 734"/>
                  <a:gd name="T24" fmla="*/ 366 w 733"/>
                  <a:gd name="T25" fmla="*/ 734 h 734"/>
                  <a:gd name="T26" fmla="*/ 415 w 733"/>
                  <a:gd name="T27" fmla="*/ 730 h 734"/>
                  <a:gd name="T28" fmla="*/ 462 w 733"/>
                  <a:gd name="T29" fmla="*/ 721 h 734"/>
                  <a:gd name="T30" fmla="*/ 506 w 733"/>
                  <a:gd name="T31" fmla="*/ 706 h 734"/>
                  <a:gd name="T32" fmla="*/ 548 w 733"/>
                  <a:gd name="T33" fmla="*/ 686 h 734"/>
                  <a:gd name="T34" fmla="*/ 588 w 733"/>
                  <a:gd name="T35" fmla="*/ 658 h 734"/>
                  <a:gd name="T36" fmla="*/ 625 w 733"/>
                  <a:gd name="T37" fmla="*/ 626 h 734"/>
                  <a:gd name="T38" fmla="*/ 658 w 733"/>
                  <a:gd name="T39" fmla="*/ 588 h 734"/>
                  <a:gd name="T40" fmla="*/ 685 w 733"/>
                  <a:gd name="T41" fmla="*/ 548 h 734"/>
                  <a:gd name="T42" fmla="*/ 705 w 733"/>
                  <a:gd name="T43" fmla="*/ 506 h 734"/>
                  <a:gd name="T44" fmla="*/ 721 w 733"/>
                  <a:gd name="T45" fmla="*/ 460 h 734"/>
                  <a:gd name="T46" fmla="*/ 730 w 733"/>
                  <a:gd name="T47" fmla="*/ 412 h 734"/>
                  <a:gd name="T48" fmla="*/ 733 w 733"/>
                  <a:gd name="T49" fmla="*/ 362 h 734"/>
                  <a:gd name="T50" fmla="*/ 730 w 733"/>
                  <a:gd name="T51" fmla="*/ 315 h 734"/>
                  <a:gd name="T52" fmla="*/ 721 w 733"/>
                  <a:gd name="T53" fmla="*/ 269 h 734"/>
                  <a:gd name="T54" fmla="*/ 705 w 733"/>
                  <a:gd name="T55" fmla="*/ 225 h 734"/>
                  <a:gd name="T56" fmla="*/ 685 w 733"/>
                  <a:gd name="T57" fmla="*/ 183 h 734"/>
                  <a:gd name="T58" fmla="*/ 658 w 733"/>
                  <a:gd name="T59" fmla="*/ 144 h 734"/>
                  <a:gd name="T60" fmla="*/ 625 w 733"/>
                  <a:gd name="T61" fmla="*/ 108 h 734"/>
                  <a:gd name="T62" fmla="*/ 588 w 733"/>
                  <a:gd name="T63" fmla="*/ 75 h 734"/>
                  <a:gd name="T64" fmla="*/ 548 w 733"/>
                  <a:gd name="T65" fmla="*/ 48 h 734"/>
                  <a:gd name="T66" fmla="*/ 506 w 733"/>
                  <a:gd name="T67" fmla="*/ 27 h 734"/>
                  <a:gd name="T68" fmla="*/ 462 w 733"/>
                  <a:gd name="T69" fmla="*/ 11 h 734"/>
                  <a:gd name="T70" fmla="*/ 415 w 733"/>
                  <a:gd name="T71" fmla="*/ 2 h 734"/>
                  <a:gd name="T72" fmla="*/ 366 w 733"/>
                  <a:gd name="T73" fmla="*/ 0 h 734"/>
                  <a:gd name="T74" fmla="*/ 318 w 733"/>
                  <a:gd name="T75" fmla="*/ 2 h 734"/>
                  <a:gd name="T76" fmla="*/ 271 w 733"/>
                  <a:gd name="T77" fmla="*/ 11 h 734"/>
                  <a:gd name="T78" fmla="*/ 227 w 733"/>
                  <a:gd name="T79" fmla="*/ 27 h 734"/>
                  <a:gd name="T80" fmla="*/ 185 w 733"/>
                  <a:gd name="T81" fmla="*/ 48 h 734"/>
                  <a:gd name="T82" fmla="*/ 145 w 733"/>
                  <a:gd name="T83" fmla="*/ 75 h 734"/>
                  <a:gd name="T84" fmla="*/ 108 w 733"/>
                  <a:gd name="T85" fmla="*/ 108 h 734"/>
                  <a:gd name="T86" fmla="*/ 74 w 733"/>
                  <a:gd name="T87" fmla="*/ 144 h 734"/>
                  <a:gd name="T88" fmla="*/ 48 w 733"/>
                  <a:gd name="T89" fmla="*/ 184 h 734"/>
                  <a:gd name="T90" fmla="*/ 27 w 733"/>
                  <a:gd name="T91" fmla="*/ 226 h 734"/>
                  <a:gd name="T92" fmla="*/ 12 w 733"/>
                  <a:gd name="T93" fmla="*/ 270 h 734"/>
                  <a:gd name="T94" fmla="*/ 3 w 733"/>
                  <a:gd name="T95" fmla="*/ 317 h 734"/>
                  <a:gd name="T96" fmla="*/ 0 w 733"/>
                  <a:gd name="T97" fmla="*/ 367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33" h="734">
                    <a:moveTo>
                      <a:pt x="0" y="367"/>
                    </a:moveTo>
                    <a:lnTo>
                      <a:pt x="3" y="415"/>
                    </a:lnTo>
                    <a:lnTo>
                      <a:pt x="12" y="462"/>
                    </a:lnTo>
                    <a:lnTo>
                      <a:pt x="27" y="506"/>
                    </a:lnTo>
                    <a:lnTo>
                      <a:pt x="48" y="549"/>
                    </a:lnTo>
                    <a:lnTo>
                      <a:pt x="74" y="588"/>
                    </a:lnTo>
                    <a:lnTo>
                      <a:pt x="108" y="626"/>
                    </a:lnTo>
                    <a:lnTo>
                      <a:pt x="145" y="658"/>
                    </a:lnTo>
                    <a:lnTo>
                      <a:pt x="185" y="686"/>
                    </a:lnTo>
                    <a:lnTo>
                      <a:pt x="227" y="706"/>
                    </a:lnTo>
                    <a:lnTo>
                      <a:pt x="271" y="721"/>
                    </a:lnTo>
                    <a:lnTo>
                      <a:pt x="318" y="730"/>
                    </a:lnTo>
                    <a:lnTo>
                      <a:pt x="366" y="734"/>
                    </a:lnTo>
                    <a:lnTo>
                      <a:pt x="415" y="730"/>
                    </a:lnTo>
                    <a:lnTo>
                      <a:pt x="462" y="721"/>
                    </a:lnTo>
                    <a:lnTo>
                      <a:pt x="506" y="706"/>
                    </a:lnTo>
                    <a:lnTo>
                      <a:pt x="548" y="686"/>
                    </a:lnTo>
                    <a:lnTo>
                      <a:pt x="588" y="658"/>
                    </a:lnTo>
                    <a:lnTo>
                      <a:pt x="625" y="626"/>
                    </a:lnTo>
                    <a:lnTo>
                      <a:pt x="658" y="588"/>
                    </a:lnTo>
                    <a:lnTo>
                      <a:pt x="685" y="548"/>
                    </a:lnTo>
                    <a:lnTo>
                      <a:pt x="705" y="506"/>
                    </a:lnTo>
                    <a:lnTo>
                      <a:pt x="721" y="460"/>
                    </a:lnTo>
                    <a:lnTo>
                      <a:pt x="730" y="412"/>
                    </a:lnTo>
                    <a:lnTo>
                      <a:pt x="733" y="362"/>
                    </a:lnTo>
                    <a:lnTo>
                      <a:pt x="730" y="315"/>
                    </a:lnTo>
                    <a:lnTo>
                      <a:pt x="721" y="269"/>
                    </a:lnTo>
                    <a:lnTo>
                      <a:pt x="705" y="225"/>
                    </a:lnTo>
                    <a:lnTo>
                      <a:pt x="685" y="183"/>
                    </a:lnTo>
                    <a:lnTo>
                      <a:pt x="658" y="144"/>
                    </a:lnTo>
                    <a:lnTo>
                      <a:pt x="625" y="108"/>
                    </a:lnTo>
                    <a:lnTo>
                      <a:pt x="588" y="75"/>
                    </a:lnTo>
                    <a:lnTo>
                      <a:pt x="548" y="48"/>
                    </a:lnTo>
                    <a:lnTo>
                      <a:pt x="506" y="27"/>
                    </a:lnTo>
                    <a:lnTo>
                      <a:pt x="462" y="11"/>
                    </a:lnTo>
                    <a:lnTo>
                      <a:pt x="415" y="2"/>
                    </a:lnTo>
                    <a:lnTo>
                      <a:pt x="366" y="0"/>
                    </a:lnTo>
                    <a:lnTo>
                      <a:pt x="318" y="2"/>
                    </a:lnTo>
                    <a:lnTo>
                      <a:pt x="271" y="11"/>
                    </a:lnTo>
                    <a:lnTo>
                      <a:pt x="227" y="27"/>
                    </a:lnTo>
                    <a:lnTo>
                      <a:pt x="185" y="48"/>
                    </a:lnTo>
                    <a:lnTo>
                      <a:pt x="145" y="75"/>
                    </a:lnTo>
                    <a:lnTo>
                      <a:pt x="108" y="108"/>
                    </a:lnTo>
                    <a:lnTo>
                      <a:pt x="74" y="144"/>
                    </a:lnTo>
                    <a:lnTo>
                      <a:pt x="48" y="184"/>
                    </a:lnTo>
                    <a:lnTo>
                      <a:pt x="27" y="226"/>
                    </a:lnTo>
                    <a:lnTo>
                      <a:pt x="12" y="270"/>
                    </a:lnTo>
                    <a:lnTo>
                      <a:pt x="3" y="317"/>
                    </a:lnTo>
                    <a:lnTo>
                      <a:pt x="0" y="36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79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353311"/>
            <a:ext cx="9143999" cy="990035"/>
            <a:chOff x="4084493" y="1353311"/>
            <a:chExt cx="5059506" cy="990035"/>
          </a:xfrm>
        </p:grpSpPr>
        <p:sp>
          <p:nvSpPr>
            <p:cNvPr id="12" name="Rectangle 11"/>
            <p:cNvSpPr/>
            <p:nvPr/>
          </p:nvSpPr>
          <p:spPr>
            <a:xfrm>
              <a:off x="4084493" y="1391241"/>
              <a:ext cx="5059506" cy="952105"/>
            </a:xfrm>
            <a:prstGeom prst="rect">
              <a:avLst/>
            </a:prstGeom>
            <a:solidFill>
              <a:srgbClr val="2CAB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084493" y="1353311"/>
              <a:ext cx="5059506" cy="952105"/>
            </a:xfrm>
            <a:prstGeom prst="rect">
              <a:avLst/>
            </a:prstGeom>
            <a:solidFill>
              <a:srgbClr val="7AC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Rent Signs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18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376688" y="3027833"/>
            <a:ext cx="4767312" cy="229293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›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Professional “For Rent” signs increase your exposure</a:t>
            </a:r>
          </a:p>
          <a:p>
            <a:pPr marL="182880" indent="-18288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›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38%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of residents surveyed said they drive by the properties to find a property to rent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76688" y="1598530"/>
            <a:ext cx="4657584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still have a major impact</a:t>
            </a:r>
          </a:p>
        </p:txBody>
      </p:sp>
      <p:pic>
        <p:nvPicPr>
          <p:cNvPr id="11" name="Picture 10" descr="C:\Users\Ron\AppData\Local\Microsoft\Windows\Temporary Internet Files\Content.Word\20160131_0848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2" y="1165685"/>
            <a:ext cx="4084493" cy="483467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02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r="44464"/>
          <a:stretch/>
        </p:blipFill>
        <p:spPr>
          <a:xfrm>
            <a:off x="5631959" y="1252119"/>
            <a:ext cx="3512041" cy="5045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31" y="254208"/>
            <a:ext cx="7571560" cy="756869"/>
          </a:xfrm>
        </p:spPr>
        <p:txBody>
          <a:bodyPr>
            <a:noAutofit/>
          </a:bodyPr>
          <a:lstStyle/>
          <a:p>
            <a:r>
              <a:rPr lang="en-US" sz="2500" dirty="0"/>
              <a:t>Our 9 Point Screening Process</a:t>
            </a:r>
          </a:p>
        </p:txBody>
      </p:sp>
      <p:sp>
        <p:nvSpPr>
          <p:cNvPr id="100" name="Oval 99"/>
          <p:cNvSpPr/>
          <p:nvPr/>
        </p:nvSpPr>
        <p:spPr>
          <a:xfrm>
            <a:off x="2330748" y="1700615"/>
            <a:ext cx="820480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2330748" y="4244325"/>
            <a:ext cx="820480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/>
          <p:nvPr/>
        </p:nvSpPr>
        <p:spPr>
          <a:xfrm rot="3600000">
            <a:off x="3432208" y="2328568"/>
            <a:ext cx="820479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/>
          <p:nvPr/>
        </p:nvSpPr>
        <p:spPr>
          <a:xfrm rot="3600000">
            <a:off x="1229289" y="3600424"/>
            <a:ext cx="820479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/>
          <p:nvPr/>
        </p:nvSpPr>
        <p:spPr>
          <a:xfrm rot="7200000">
            <a:off x="3432208" y="3605454"/>
            <a:ext cx="820479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/>
          <p:nvPr/>
        </p:nvSpPr>
        <p:spPr>
          <a:xfrm rot="7200000">
            <a:off x="1229289" y="2333599"/>
            <a:ext cx="820479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/>
          <p:nvPr/>
        </p:nvSpPr>
        <p:spPr>
          <a:xfrm>
            <a:off x="1459329" y="2101052"/>
            <a:ext cx="2563318" cy="25633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1959611" y="2593359"/>
            <a:ext cx="1562754" cy="156275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/>
          <p:nvPr/>
        </p:nvSpPr>
        <p:spPr>
          <a:xfrm>
            <a:off x="1981279" y="2615028"/>
            <a:ext cx="1519418" cy="15194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2388475" y="1758342"/>
            <a:ext cx="705025" cy="705023"/>
          </a:xfrm>
          <a:prstGeom prst="ellipse">
            <a:avLst/>
          </a:prstGeom>
          <a:solidFill>
            <a:srgbClr val="A1ADB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2388475" y="4302052"/>
            <a:ext cx="705025" cy="705023"/>
          </a:xfrm>
          <a:prstGeom prst="ellipse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/>
          <p:nvPr/>
        </p:nvSpPr>
        <p:spPr>
          <a:xfrm rot="3600000">
            <a:off x="3489935" y="2386295"/>
            <a:ext cx="705025" cy="705024"/>
          </a:xfrm>
          <a:prstGeom prst="ellipse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/>
          <p:nvPr/>
        </p:nvSpPr>
        <p:spPr>
          <a:xfrm rot="3600000">
            <a:off x="1287016" y="3658151"/>
            <a:ext cx="705025" cy="705024"/>
          </a:xfrm>
          <a:prstGeom prst="ellipse">
            <a:avLst/>
          </a:prstGeom>
          <a:solidFill>
            <a:srgbClr val="89CF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 rot="7200000">
            <a:off x="3489935" y="3663181"/>
            <a:ext cx="705025" cy="705024"/>
          </a:xfrm>
          <a:prstGeom prst="ellipse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/>
          <p:nvPr/>
        </p:nvSpPr>
        <p:spPr>
          <a:xfrm rot="7200000">
            <a:off x="1287016" y="2391326"/>
            <a:ext cx="705025" cy="705024"/>
          </a:xfrm>
          <a:prstGeom prst="ellipse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2042327" y="1011077"/>
            <a:ext cx="1771064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>
                <a:solidFill>
                  <a:prstClr val="white">
                    <a:lumMod val="50000"/>
                  </a:prstClr>
                </a:solidFill>
                <a:latin typeface="+mj-lt"/>
                <a:ea typeface="ＭＳ Ｐゴシック" charset="-128"/>
              </a:rPr>
              <a:t>Gross household income must be </a:t>
            </a:r>
          </a:p>
          <a:p>
            <a:pPr algn="ctr"/>
            <a:r>
              <a:rPr lang="en-US" sz="1300" b="1" dirty="0">
                <a:solidFill>
                  <a:srgbClr val="A1ADB1"/>
                </a:solidFill>
                <a:latin typeface="+mj-lt"/>
                <a:ea typeface="ＭＳ Ｐゴシック" charset="-128"/>
              </a:rPr>
              <a:t>3 x rent rate</a:t>
            </a:r>
            <a:endParaRPr lang="en-US" sz="1300" b="1" dirty="0">
              <a:solidFill>
                <a:srgbClr val="A1ADB1"/>
              </a:solidFill>
              <a:latin typeface="+mj-l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242236" y="2329326"/>
            <a:ext cx="1477383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647886"/>
                </a:solidFill>
                <a:latin typeface="+mj-lt"/>
                <a:ea typeface="ＭＳ Ｐゴシック" charset="-128"/>
              </a:rPr>
              <a:t>Check Credit</a:t>
            </a:r>
          </a:p>
          <a:p>
            <a:pPr>
              <a:defRPr/>
            </a:pPr>
            <a:r>
              <a:rPr lang="en-US" sz="1300" i="1" dirty="0">
                <a:solidFill>
                  <a:prstClr val="white">
                    <a:lumMod val="50000"/>
                  </a:prstClr>
                </a:solidFill>
                <a:latin typeface="+mj-lt"/>
                <a:ea typeface="ＭＳ Ｐゴシック" charset="-128"/>
              </a:rPr>
              <a:t>for delinquencies &amp; pay pattern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312741" y="3525774"/>
            <a:ext cx="1285904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7DAFE2"/>
                </a:solidFill>
                <a:latin typeface="+mj-lt"/>
                <a:ea typeface="ＭＳ Ｐゴシック" charset="-128"/>
              </a:rPr>
              <a:t>Check Court Records </a:t>
            </a:r>
            <a:r>
              <a:rPr lang="en-US" sz="1300" i="1" dirty="0">
                <a:solidFill>
                  <a:prstClr val="white">
                    <a:lumMod val="50000"/>
                  </a:prstClr>
                </a:solidFill>
                <a:latin typeface="+mj-lt"/>
                <a:ea typeface="ＭＳ Ｐゴシック" charset="-128"/>
              </a:rPr>
              <a:t>for Evictions, BKs, Foreclosures, Judgments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904242" y="5023689"/>
            <a:ext cx="2015805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300" b="1" dirty="0">
                <a:solidFill>
                  <a:srgbClr val="C3D69B"/>
                </a:solidFill>
                <a:latin typeface="+mj-lt"/>
                <a:ea typeface="ＭＳ Ｐゴシック" charset="-128"/>
              </a:rPr>
              <a:t>Landlord Verification</a:t>
            </a:r>
          </a:p>
          <a:p>
            <a:pPr algn="ctr">
              <a:defRPr/>
            </a:pPr>
            <a:r>
              <a:rPr lang="en-US" sz="1300" i="1" dirty="0">
                <a:solidFill>
                  <a:prstClr val="white">
                    <a:lumMod val="50000"/>
                  </a:prstClr>
                </a:solidFill>
                <a:ea typeface="ＭＳ Ｐゴシック" charset="-128"/>
              </a:rPr>
              <a:t>Current &amp; Previous</a:t>
            </a:r>
            <a:endParaRPr lang="en-US" sz="1300" b="1" dirty="0">
              <a:solidFill>
                <a:srgbClr val="C3D69B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-12580" y="3715805"/>
            <a:ext cx="1294498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89CFF0"/>
                </a:solidFill>
                <a:latin typeface="+mj-lt"/>
                <a:ea typeface="ＭＳ Ｐゴシック" charset="-128"/>
              </a:rPr>
              <a:t>Employment Verification</a:t>
            </a:r>
          </a:p>
          <a:p>
            <a:pPr>
              <a:defRPr/>
            </a:pPr>
            <a:r>
              <a:rPr lang="en-US" sz="1300" i="1" dirty="0">
                <a:solidFill>
                  <a:prstClr val="white">
                    <a:lumMod val="50000"/>
                  </a:prstClr>
                </a:solidFill>
                <a:ea typeface="ＭＳ Ｐゴシック" charset="-128"/>
              </a:rPr>
              <a:t>Current only</a:t>
            </a:r>
            <a:endParaRPr lang="en-US" sz="1300" b="1" dirty="0">
              <a:solidFill>
                <a:srgbClr val="89CFF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01319" y="2278582"/>
            <a:ext cx="1079187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7DAFE2"/>
                </a:solidFill>
                <a:latin typeface="+mj-lt"/>
                <a:ea typeface="ＭＳ Ｐゴシック" charset="-128"/>
              </a:rPr>
              <a:t>Debt to Income </a:t>
            </a:r>
            <a:r>
              <a:rPr lang="en-US" sz="1300" i="1" dirty="0">
                <a:solidFill>
                  <a:prstClr val="white">
                    <a:lumMod val="50000"/>
                  </a:prstClr>
                </a:solidFill>
                <a:latin typeface="+mj-lt"/>
                <a:ea typeface="ＭＳ Ｐゴシック" charset="-128"/>
              </a:rPr>
              <a:t>(55%-65%)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074825" y="3338443"/>
            <a:ext cx="13323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ea typeface="ＭＳ Ｐゴシック" charset="-128"/>
              </a:rPr>
              <a:t>Qualifying Process</a:t>
            </a: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-1" y="5494593"/>
            <a:ext cx="5630813" cy="377976"/>
          </a:xfrm>
          <a:prstGeom prst="rect">
            <a:avLst/>
          </a:prstGeom>
          <a:solidFill>
            <a:srgbClr val="A1A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-1" y="5920047"/>
            <a:ext cx="5630813" cy="377976"/>
          </a:xfrm>
          <a:prstGeom prst="rect">
            <a:avLst/>
          </a:prstGeom>
          <a:solidFill>
            <a:srgbClr val="89C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375725" y="5551237"/>
            <a:ext cx="4879361" cy="2646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i="1" dirty="0">
                <a:latin typeface="+mj-lt"/>
                <a:ea typeface="ＭＳ Ｐゴシック" charset="-128"/>
              </a:rPr>
              <a:t>Our eviction rate on over </a:t>
            </a:r>
            <a:r>
              <a:rPr lang="en-US" sz="1400" b="1" i="1" dirty="0">
                <a:latin typeface="+mj-lt"/>
                <a:ea typeface="ＭＳ Ｐゴシック" charset="-128"/>
              </a:rPr>
              <a:t>10,000 </a:t>
            </a:r>
            <a:r>
              <a:rPr lang="en-US" sz="1400" i="1" dirty="0">
                <a:latin typeface="+mj-lt"/>
                <a:ea typeface="ＭＳ Ｐゴシック" charset="-128"/>
              </a:rPr>
              <a:t>properties is </a:t>
            </a:r>
            <a:r>
              <a:rPr lang="en-US" sz="1400" b="1" i="1" dirty="0">
                <a:latin typeface="+mj-lt"/>
                <a:ea typeface="ＭＳ Ｐゴシック" charset="-128"/>
              </a:rPr>
              <a:t>less than 1%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1507990" y="5976691"/>
            <a:ext cx="2614831" cy="2646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i="1" dirty="0">
                <a:ea typeface="ＭＳ Ｐゴシック" charset="-128"/>
              </a:rPr>
              <a:t>FICA  scores are not reliable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500143" y="1892265"/>
            <a:ext cx="481688" cy="437176"/>
            <a:chOff x="2500515" y="1877414"/>
            <a:chExt cx="481688" cy="437176"/>
          </a:xfrm>
        </p:grpSpPr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2556380" y="1961797"/>
              <a:ext cx="369958" cy="352793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2500515" y="1877414"/>
              <a:ext cx="481688" cy="220335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 rot="19322132">
              <a:off x="2621869" y="2076241"/>
              <a:ext cx="125080" cy="6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1320000" flipH="1" flipV="1">
              <a:off x="2722601" y="2064552"/>
              <a:ext cx="99521" cy="6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708283" y="2035750"/>
              <a:ext cx="27518" cy="27518"/>
            </a:xfrm>
            <a:prstGeom prst="ellipse">
              <a:avLst/>
            </a:prstGeom>
            <a:gradFill flip="none" rotWithShape="1">
              <a:gsLst>
                <a:gs pos="0">
                  <a:srgbClr val="ED6847"/>
                </a:gs>
                <a:gs pos="78000">
                  <a:srgbClr val="9D2A0F"/>
                </a:gs>
              </a:gsLst>
              <a:lin ang="36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713392" y="2040859"/>
              <a:ext cx="17300" cy="17300"/>
            </a:xfrm>
            <a:prstGeom prst="ellipse">
              <a:avLst/>
            </a:prstGeom>
            <a:gradFill flip="none" rotWithShape="1">
              <a:gsLst>
                <a:gs pos="0">
                  <a:srgbClr val="C73513"/>
                </a:gs>
                <a:gs pos="48000">
                  <a:srgbClr val="ED6847"/>
                </a:gs>
                <a:gs pos="100000">
                  <a:srgbClr val="ED6847">
                    <a:lumMod val="61000"/>
                    <a:lumOff val="39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 rot="21003027">
              <a:off x="2587602" y="2092781"/>
              <a:ext cx="307592" cy="190986"/>
            </a:xfrm>
            <a:prstGeom prst="roundRect">
              <a:avLst>
                <a:gd name="adj" fmla="val 83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 rot="21003027">
              <a:off x="2595532" y="2102625"/>
              <a:ext cx="291900" cy="172662"/>
            </a:xfrm>
            <a:prstGeom prst="roundRect">
              <a:avLst>
                <a:gd name="adj" fmla="val 6390"/>
              </a:avLst>
            </a:prstGeom>
            <a:solidFill>
              <a:srgbClr val="89CF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 rot="21069836">
              <a:off x="2616636" y="2161132"/>
              <a:ext cx="264257" cy="55088"/>
            </a:xfrm>
            <a:custGeom>
              <a:avLst/>
              <a:gdLst/>
              <a:ahLst/>
              <a:cxnLst/>
              <a:rect l="l" t="t" r="r" b="b"/>
              <a:pathLst>
                <a:path w="392478" h="81818">
                  <a:moveTo>
                    <a:pt x="16520" y="13841"/>
                  </a:moveTo>
                  <a:lnTo>
                    <a:pt x="16520" y="34603"/>
                  </a:lnTo>
                  <a:lnTo>
                    <a:pt x="28742" y="34603"/>
                  </a:lnTo>
                  <a:cubicBezTo>
                    <a:pt x="36667" y="34603"/>
                    <a:pt x="41616" y="34268"/>
                    <a:pt x="43588" y="33598"/>
                  </a:cubicBezTo>
                  <a:cubicBezTo>
                    <a:pt x="45560" y="32928"/>
                    <a:pt x="47104" y="31775"/>
                    <a:pt x="48220" y="30138"/>
                  </a:cubicBezTo>
                  <a:cubicBezTo>
                    <a:pt x="49336" y="28501"/>
                    <a:pt x="49894" y="26454"/>
                    <a:pt x="49894" y="23999"/>
                  </a:cubicBezTo>
                  <a:cubicBezTo>
                    <a:pt x="49894" y="21245"/>
                    <a:pt x="49160" y="19022"/>
                    <a:pt x="47690" y="17329"/>
                  </a:cubicBezTo>
                  <a:cubicBezTo>
                    <a:pt x="46220" y="15636"/>
                    <a:pt x="44146" y="14567"/>
                    <a:pt x="41467" y="14120"/>
                  </a:cubicBezTo>
                  <a:cubicBezTo>
                    <a:pt x="40128" y="13934"/>
                    <a:pt x="36109" y="13841"/>
                    <a:pt x="29412" y="13841"/>
                  </a:cubicBezTo>
                  <a:close/>
                  <a:moveTo>
                    <a:pt x="327459" y="0"/>
                  </a:moveTo>
                  <a:lnTo>
                    <a:pt x="392478" y="0"/>
                  </a:lnTo>
                  <a:lnTo>
                    <a:pt x="392478" y="13841"/>
                  </a:lnTo>
                  <a:lnTo>
                    <a:pt x="368256" y="13841"/>
                  </a:lnTo>
                  <a:lnTo>
                    <a:pt x="368256" y="81818"/>
                  </a:lnTo>
                  <a:lnTo>
                    <a:pt x="351736" y="81818"/>
                  </a:lnTo>
                  <a:lnTo>
                    <a:pt x="351736" y="13841"/>
                  </a:lnTo>
                  <a:lnTo>
                    <a:pt x="327459" y="13841"/>
                  </a:lnTo>
                  <a:close/>
                  <a:moveTo>
                    <a:pt x="219186" y="0"/>
                  </a:moveTo>
                  <a:lnTo>
                    <a:pt x="235260" y="0"/>
                  </a:lnTo>
                  <a:lnTo>
                    <a:pt x="268746" y="54639"/>
                  </a:lnTo>
                  <a:lnTo>
                    <a:pt x="268746" y="0"/>
                  </a:lnTo>
                  <a:lnTo>
                    <a:pt x="284094" y="0"/>
                  </a:lnTo>
                  <a:lnTo>
                    <a:pt x="284094" y="81818"/>
                  </a:lnTo>
                  <a:lnTo>
                    <a:pt x="267518" y="81818"/>
                  </a:lnTo>
                  <a:lnTo>
                    <a:pt x="234534" y="28463"/>
                  </a:lnTo>
                  <a:lnTo>
                    <a:pt x="234534" y="81818"/>
                  </a:lnTo>
                  <a:lnTo>
                    <a:pt x="219186" y="81818"/>
                  </a:lnTo>
                  <a:close/>
                  <a:moveTo>
                    <a:pt x="114244" y="0"/>
                  </a:moveTo>
                  <a:lnTo>
                    <a:pt x="174910" y="0"/>
                  </a:lnTo>
                  <a:lnTo>
                    <a:pt x="174910" y="13841"/>
                  </a:lnTo>
                  <a:lnTo>
                    <a:pt x="130764" y="13841"/>
                  </a:lnTo>
                  <a:lnTo>
                    <a:pt x="130764" y="31979"/>
                  </a:lnTo>
                  <a:lnTo>
                    <a:pt x="171840" y="31979"/>
                  </a:lnTo>
                  <a:lnTo>
                    <a:pt x="171840" y="45765"/>
                  </a:lnTo>
                  <a:lnTo>
                    <a:pt x="130764" y="45765"/>
                  </a:lnTo>
                  <a:lnTo>
                    <a:pt x="130764" y="68033"/>
                  </a:lnTo>
                  <a:lnTo>
                    <a:pt x="176473" y="68033"/>
                  </a:lnTo>
                  <a:lnTo>
                    <a:pt x="176473" y="81818"/>
                  </a:lnTo>
                  <a:lnTo>
                    <a:pt x="114244" y="81818"/>
                  </a:lnTo>
                  <a:close/>
                  <a:moveTo>
                    <a:pt x="0" y="0"/>
                  </a:moveTo>
                  <a:lnTo>
                    <a:pt x="34770" y="0"/>
                  </a:lnTo>
                  <a:cubicBezTo>
                    <a:pt x="43513" y="0"/>
                    <a:pt x="49866" y="735"/>
                    <a:pt x="53829" y="2205"/>
                  </a:cubicBezTo>
                  <a:cubicBezTo>
                    <a:pt x="57792" y="3674"/>
                    <a:pt x="60963" y="6288"/>
                    <a:pt x="63345" y="10046"/>
                  </a:cubicBezTo>
                  <a:cubicBezTo>
                    <a:pt x="65726" y="13804"/>
                    <a:pt x="66917" y="18101"/>
                    <a:pt x="66917" y="22938"/>
                  </a:cubicBezTo>
                  <a:cubicBezTo>
                    <a:pt x="66917" y="29077"/>
                    <a:pt x="65112" y="34147"/>
                    <a:pt x="61503" y="38146"/>
                  </a:cubicBezTo>
                  <a:cubicBezTo>
                    <a:pt x="57894" y="42146"/>
                    <a:pt x="52499" y="44667"/>
                    <a:pt x="45318" y="45709"/>
                  </a:cubicBezTo>
                  <a:cubicBezTo>
                    <a:pt x="48890" y="47792"/>
                    <a:pt x="51838" y="50081"/>
                    <a:pt x="54164" y="52574"/>
                  </a:cubicBezTo>
                  <a:cubicBezTo>
                    <a:pt x="56489" y="55066"/>
                    <a:pt x="59624" y="59494"/>
                    <a:pt x="63568" y="65856"/>
                  </a:cubicBezTo>
                  <a:lnTo>
                    <a:pt x="73558" y="81818"/>
                  </a:lnTo>
                  <a:lnTo>
                    <a:pt x="53801" y="81818"/>
                  </a:lnTo>
                  <a:lnTo>
                    <a:pt x="41858" y="64015"/>
                  </a:lnTo>
                  <a:cubicBezTo>
                    <a:pt x="37616" y="57652"/>
                    <a:pt x="34714" y="53643"/>
                    <a:pt x="33151" y="51988"/>
                  </a:cubicBezTo>
                  <a:cubicBezTo>
                    <a:pt x="31588" y="50332"/>
                    <a:pt x="29933" y="49197"/>
                    <a:pt x="28184" y="48583"/>
                  </a:cubicBezTo>
                  <a:cubicBezTo>
                    <a:pt x="26435" y="47969"/>
                    <a:pt x="23663" y="47662"/>
                    <a:pt x="19868" y="47662"/>
                  </a:cubicBezTo>
                  <a:lnTo>
                    <a:pt x="16520" y="47662"/>
                  </a:lnTo>
                  <a:lnTo>
                    <a:pt x="16520" y="81818"/>
                  </a:lnTo>
                  <a:lnTo>
                    <a:pt x="0" y="818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pc="-150" dirty="0"/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3596883" y="2554879"/>
            <a:ext cx="491128" cy="367856"/>
            <a:chOff x="2296" y="1647"/>
            <a:chExt cx="251" cy="188"/>
          </a:xfrm>
          <a:solidFill>
            <a:schemeClr val="bg1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437" y="1726"/>
              <a:ext cx="78" cy="47"/>
            </a:xfrm>
            <a:custGeom>
              <a:avLst/>
              <a:gdLst>
                <a:gd name="T0" fmla="*/ 372 w 1098"/>
                <a:gd name="T1" fmla="*/ 3 h 658"/>
                <a:gd name="T2" fmla="*/ 450 w 1098"/>
                <a:gd name="T3" fmla="*/ 24 h 658"/>
                <a:gd name="T4" fmla="*/ 519 w 1098"/>
                <a:gd name="T5" fmla="*/ 61 h 658"/>
                <a:gd name="T6" fmla="*/ 580 w 1098"/>
                <a:gd name="T7" fmla="*/ 61 h 658"/>
                <a:gd name="T8" fmla="*/ 649 w 1098"/>
                <a:gd name="T9" fmla="*/ 24 h 658"/>
                <a:gd name="T10" fmla="*/ 728 w 1098"/>
                <a:gd name="T11" fmla="*/ 3 h 658"/>
                <a:gd name="T12" fmla="*/ 814 w 1098"/>
                <a:gd name="T13" fmla="*/ 3 h 658"/>
                <a:gd name="T14" fmla="*/ 897 w 1098"/>
                <a:gd name="T15" fmla="*/ 26 h 658"/>
                <a:gd name="T16" fmla="*/ 969 w 1098"/>
                <a:gd name="T17" fmla="*/ 69 h 658"/>
                <a:gd name="T18" fmla="*/ 1029 w 1098"/>
                <a:gd name="T19" fmla="*/ 128 h 658"/>
                <a:gd name="T20" fmla="*/ 1071 w 1098"/>
                <a:gd name="T21" fmla="*/ 201 h 658"/>
                <a:gd name="T22" fmla="*/ 1095 w 1098"/>
                <a:gd name="T23" fmla="*/ 284 h 658"/>
                <a:gd name="T24" fmla="*/ 1095 w 1098"/>
                <a:gd name="T25" fmla="*/ 374 h 658"/>
                <a:gd name="T26" fmla="*/ 1071 w 1098"/>
                <a:gd name="T27" fmla="*/ 457 h 658"/>
                <a:gd name="T28" fmla="*/ 1029 w 1098"/>
                <a:gd name="T29" fmla="*/ 530 h 658"/>
                <a:gd name="T30" fmla="*/ 969 w 1098"/>
                <a:gd name="T31" fmla="*/ 590 h 658"/>
                <a:gd name="T32" fmla="*/ 897 w 1098"/>
                <a:gd name="T33" fmla="*/ 632 h 658"/>
                <a:gd name="T34" fmla="*/ 814 w 1098"/>
                <a:gd name="T35" fmla="*/ 655 h 658"/>
                <a:gd name="T36" fmla="*/ 728 w 1098"/>
                <a:gd name="T37" fmla="*/ 656 h 658"/>
                <a:gd name="T38" fmla="*/ 649 w 1098"/>
                <a:gd name="T39" fmla="*/ 635 h 658"/>
                <a:gd name="T40" fmla="*/ 580 w 1098"/>
                <a:gd name="T41" fmla="*/ 597 h 658"/>
                <a:gd name="T42" fmla="*/ 519 w 1098"/>
                <a:gd name="T43" fmla="*/ 597 h 658"/>
                <a:gd name="T44" fmla="*/ 450 w 1098"/>
                <a:gd name="T45" fmla="*/ 635 h 658"/>
                <a:gd name="T46" fmla="*/ 372 w 1098"/>
                <a:gd name="T47" fmla="*/ 656 h 658"/>
                <a:gd name="T48" fmla="*/ 286 w 1098"/>
                <a:gd name="T49" fmla="*/ 655 h 658"/>
                <a:gd name="T50" fmla="*/ 201 w 1098"/>
                <a:gd name="T51" fmla="*/ 632 h 658"/>
                <a:gd name="T52" fmla="*/ 129 w 1098"/>
                <a:gd name="T53" fmla="*/ 590 h 658"/>
                <a:gd name="T54" fmla="*/ 69 w 1098"/>
                <a:gd name="T55" fmla="*/ 530 h 658"/>
                <a:gd name="T56" fmla="*/ 27 w 1098"/>
                <a:gd name="T57" fmla="*/ 457 h 658"/>
                <a:gd name="T58" fmla="*/ 3 w 1098"/>
                <a:gd name="T59" fmla="*/ 374 h 658"/>
                <a:gd name="T60" fmla="*/ 3 w 1098"/>
                <a:gd name="T61" fmla="*/ 284 h 658"/>
                <a:gd name="T62" fmla="*/ 27 w 1098"/>
                <a:gd name="T63" fmla="*/ 201 h 658"/>
                <a:gd name="T64" fmla="*/ 69 w 1098"/>
                <a:gd name="T65" fmla="*/ 128 h 658"/>
                <a:gd name="T66" fmla="*/ 129 w 1098"/>
                <a:gd name="T67" fmla="*/ 69 h 658"/>
                <a:gd name="T68" fmla="*/ 201 w 1098"/>
                <a:gd name="T69" fmla="*/ 26 h 658"/>
                <a:gd name="T70" fmla="*/ 286 w 1098"/>
                <a:gd name="T71" fmla="*/ 3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8" h="658">
                  <a:moveTo>
                    <a:pt x="330" y="0"/>
                  </a:moveTo>
                  <a:lnTo>
                    <a:pt x="372" y="3"/>
                  </a:lnTo>
                  <a:lnTo>
                    <a:pt x="411" y="11"/>
                  </a:lnTo>
                  <a:lnTo>
                    <a:pt x="450" y="24"/>
                  </a:lnTo>
                  <a:lnTo>
                    <a:pt x="485" y="41"/>
                  </a:lnTo>
                  <a:lnTo>
                    <a:pt x="519" y="61"/>
                  </a:lnTo>
                  <a:lnTo>
                    <a:pt x="550" y="85"/>
                  </a:lnTo>
                  <a:lnTo>
                    <a:pt x="580" y="61"/>
                  </a:lnTo>
                  <a:lnTo>
                    <a:pt x="614" y="41"/>
                  </a:lnTo>
                  <a:lnTo>
                    <a:pt x="649" y="24"/>
                  </a:lnTo>
                  <a:lnTo>
                    <a:pt x="687" y="11"/>
                  </a:lnTo>
                  <a:lnTo>
                    <a:pt x="728" y="3"/>
                  </a:lnTo>
                  <a:lnTo>
                    <a:pt x="769" y="0"/>
                  </a:lnTo>
                  <a:lnTo>
                    <a:pt x="814" y="3"/>
                  </a:lnTo>
                  <a:lnTo>
                    <a:pt x="856" y="12"/>
                  </a:lnTo>
                  <a:lnTo>
                    <a:pt x="897" y="26"/>
                  </a:lnTo>
                  <a:lnTo>
                    <a:pt x="935" y="45"/>
                  </a:lnTo>
                  <a:lnTo>
                    <a:pt x="969" y="69"/>
                  </a:lnTo>
                  <a:lnTo>
                    <a:pt x="1001" y="97"/>
                  </a:lnTo>
                  <a:lnTo>
                    <a:pt x="1029" y="128"/>
                  </a:lnTo>
                  <a:lnTo>
                    <a:pt x="1052" y="163"/>
                  </a:lnTo>
                  <a:lnTo>
                    <a:pt x="1071" y="201"/>
                  </a:lnTo>
                  <a:lnTo>
                    <a:pt x="1086" y="242"/>
                  </a:lnTo>
                  <a:lnTo>
                    <a:pt x="1095" y="284"/>
                  </a:lnTo>
                  <a:lnTo>
                    <a:pt x="1098" y="329"/>
                  </a:lnTo>
                  <a:lnTo>
                    <a:pt x="1095" y="374"/>
                  </a:lnTo>
                  <a:lnTo>
                    <a:pt x="1086" y="416"/>
                  </a:lnTo>
                  <a:lnTo>
                    <a:pt x="1071" y="457"/>
                  </a:lnTo>
                  <a:lnTo>
                    <a:pt x="1052" y="495"/>
                  </a:lnTo>
                  <a:lnTo>
                    <a:pt x="1029" y="530"/>
                  </a:lnTo>
                  <a:lnTo>
                    <a:pt x="1001" y="562"/>
                  </a:lnTo>
                  <a:lnTo>
                    <a:pt x="969" y="590"/>
                  </a:lnTo>
                  <a:lnTo>
                    <a:pt x="935" y="613"/>
                  </a:lnTo>
                  <a:lnTo>
                    <a:pt x="897" y="632"/>
                  </a:lnTo>
                  <a:lnTo>
                    <a:pt x="856" y="646"/>
                  </a:lnTo>
                  <a:lnTo>
                    <a:pt x="814" y="655"/>
                  </a:lnTo>
                  <a:lnTo>
                    <a:pt x="769" y="658"/>
                  </a:lnTo>
                  <a:lnTo>
                    <a:pt x="728" y="656"/>
                  </a:lnTo>
                  <a:lnTo>
                    <a:pt x="687" y="647"/>
                  </a:lnTo>
                  <a:lnTo>
                    <a:pt x="649" y="635"/>
                  </a:lnTo>
                  <a:lnTo>
                    <a:pt x="614" y="618"/>
                  </a:lnTo>
                  <a:lnTo>
                    <a:pt x="580" y="597"/>
                  </a:lnTo>
                  <a:lnTo>
                    <a:pt x="550" y="573"/>
                  </a:lnTo>
                  <a:lnTo>
                    <a:pt x="519" y="597"/>
                  </a:lnTo>
                  <a:lnTo>
                    <a:pt x="485" y="618"/>
                  </a:lnTo>
                  <a:lnTo>
                    <a:pt x="450" y="635"/>
                  </a:lnTo>
                  <a:lnTo>
                    <a:pt x="411" y="647"/>
                  </a:lnTo>
                  <a:lnTo>
                    <a:pt x="372" y="656"/>
                  </a:lnTo>
                  <a:lnTo>
                    <a:pt x="330" y="658"/>
                  </a:lnTo>
                  <a:lnTo>
                    <a:pt x="286" y="655"/>
                  </a:lnTo>
                  <a:lnTo>
                    <a:pt x="242" y="646"/>
                  </a:lnTo>
                  <a:lnTo>
                    <a:pt x="201" y="632"/>
                  </a:lnTo>
                  <a:lnTo>
                    <a:pt x="164" y="613"/>
                  </a:lnTo>
                  <a:lnTo>
                    <a:pt x="129" y="590"/>
                  </a:lnTo>
                  <a:lnTo>
                    <a:pt x="97" y="562"/>
                  </a:lnTo>
                  <a:lnTo>
                    <a:pt x="69" y="530"/>
                  </a:lnTo>
                  <a:lnTo>
                    <a:pt x="46" y="495"/>
                  </a:lnTo>
                  <a:lnTo>
                    <a:pt x="27" y="457"/>
                  </a:lnTo>
                  <a:lnTo>
                    <a:pt x="12" y="416"/>
                  </a:lnTo>
                  <a:lnTo>
                    <a:pt x="3" y="374"/>
                  </a:lnTo>
                  <a:lnTo>
                    <a:pt x="0" y="329"/>
                  </a:lnTo>
                  <a:lnTo>
                    <a:pt x="3" y="284"/>
                  </a:lnTo>
                  <a:lnTo>
                    <a:pt x="12" y="242"/>
                  </a:lnTo>
                  <a:lnTo>
                    <a:pt x="27" y="201"/>
                  </a:lnTo>
                  <a:lnTo>
                    <a:pt x="46" y="163"/>
                  </a:lnTo>
                  <a:lnTo>
                    <a:pt x="69" y="128"/>
                  </a:lnTo>
                  <a:lnTo>
                    <a:pt x="97" y="97"/>
                  </a:lnTo>
                  <a:lnTo>
                    <a:pt x="129" y="69"/>
                  </a:lnTo>
                  <a:lnTo>
                    <a:pt x="164" y="45"/>
                  </a:lnTo>
                  <a:lnTo>
                    <a:pt x="201" y="26"/>
                  </a:lnTo>
                  <a:lnTo>
                    <a:pt x="242" y="12"/>
                  </a:lnTo>
                  <a:lnTo>
                    <a:pt x="286" y="3"/>
                  </a:lnTo>
                  <a:lnTo>
                    <a:pt x="3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2327" y="1647"/>
              <a:ext cx="220" cy="157"/>
            </a:xfrm>
            <a:custGeom>
              <a:avLst/>
              <a:gdLst>
                <a:gd name="T0" fmla="*/ 219 w 3072"/>
                <a:gd name="T1" fmla="*/ 220 h 2192"/>
                <a:gd name="T2" fmla="*/ 219 w 3072"/>
                <a:gd name="T3" fmla="*/ 439 h 2192"/>
                <a:gd name="T4" fmla="*/ 2852 w 3072"/>
                <a:gd name="T5" fmla="*/ 439 h 2192"/>
                <a:gd name="T6" fmla="*/ 2852 w 3072"/>
                <a:gd name="T7" fmla="*/ 220 h 2192"/>
                <a:gd name="T8" fmla="*/ 219 w 3072"/>
                <a:gd name="T9" fmla="*/ 220 h 2192"/>
                <a:gd name="T10" fmla="*/ 219 w 3072"/>
                <a:gd name="T11" fmla="*/ 0 h 2192"/>
                <a:gd name="T12" fmla="*/ 2852 w 3072"/>
                <a:gd name="T13" fmla="*/ 0 h 2192"/>
                <a:gd name="T14" fmla="*/ 2888 w 3072"/>
                <a:gd name="T15" fmla="*/ 4 h 2192"/>
                <a:gd name="T16" fmla="*/ 2922 w 3072"/>
                <a:gd name="T17" fmla="*/ 11 h 2192"/>
                <a:gd name="T18" fmla="*/ 2953 w 3072"/>
                <a:gd name="T19" fmla="*/ 25 h 2192"/>
                <a:gd name="T20" fmla="*/ 2981 w 3072"/>
                <a:gd name="T21" fmla="*/ 43 h 2192"/>
                <a:gd name="T22" fmla="*/ 3007 w 3072"/>
                <a:gd name="T23" fmla="*/ 64 h 2192"/>
                <a:gd name="T24" fmla="*/ 3029 w 3072"/>
                <a:gd name="T25" fmla="*/ 90 h 2192"/>
                <a:gd name="T26" fmla="*/ 3047 w 3072"/>
                <a:gd name="T27" fmla="*/ 118 h 2192"/>
                <a:gd name="T28" fmla="*/ 3060 w 3072"/>
                <a:gd name="T29" fmla="*/ 150 h 2192"/>
                <a:gd name="T30" fmla="*/ 3069 w 3072"/>
                <a:gd name="T31" fmla="*/ 184 h 2192"/>
                <a:gd name="T32" fmla="*/ 3072 w 3072"/>
                <a:gd name="T33" fmla="*/ 220 h 2192"/>
                <a:gd name="T34" fmla="*/ 3072 w 3072"/>
                <a:gd name="T35" fmla="*/ 1973 h 2192"/>
                <a:gd name="T36" fmla="*/ 3069 w 3072"/>
                <a:gd name="T37" fmla="*/ 2009 h 2192"/>
                <a:gd name="T38" fmla="*/ 3060 w 3072"/>
                <a:gd name="T39" fmla="*/ 2042 h 2192"/>
                <a:gd name="T40" fmla="*/ 3047 w 3072"/>
                <a:gd name="T41" fmla="*/ 2074 h 2192"/>
                <a:gd name="T42" fmla="*/ 3029 w 3072"/>
                <a:gd name="T43" fmla="*/ 2103 h 2192"/>
                <a:gd name="T44" fmla="*/ 3007 w 3072"/>
                <a:gd name="T45" fmla="*/ 2128 h 2192"/>
                <a:gd name="T46" fmla="*/ 2981 w 3072"/>
                <a:gd name="T47" fmla="*/ 2151 h 2192"/>
                <a:gd name="T48" fmla="*/ 2953 w 3072"/>
                <a:gd name="T49" fmla="*/ 2168 h 2192"/>
                <a:gd name="T50" fmla="*/ 2922 w 3072"/>
                <a:gd name="T51" fmla="*/ 2181 h 2192"/>
                <a:gd name="T52" fmla="*/ 2888 w 3072"/>
                <a:gd name="T53" fmla="*/ 2190 h 2192"/>
                <a:gd name="T54" fmla="*/ 2852 w 3072"/>
                <a:gd name="T55" fmla="*/ 2192 h 2192"/>
                <a:gd name="T56" fmla="*/ 1316 w 3072"/>
                <a:gd name="T57" fmla="*/ 2192 h 2192"/>
                <a:gd name="T58" fmla="*/ 1316 w 3072"/>
                <a:gd name="T59" fmla="*/ 1973 h 2192"/>
                <a:gd name="T60" fmla="*/ 2852 w 3072"/>
                <a:gd name="T61" fmla="*/ 1973 h 2192"/>
                <a:gd name="T62" fmla="*/ 2852 w 3072"/>
                <a:gd name="T63" fmla="*/ 877 h 2192"/>
                <a:gd name="T64" fmla="*/ 0 w 3072"/>
                <a:gd name="T65" fmla="*/ 877 h 2192"/>
                <a:gd name="T66" fmla="*/ 0 w 3072"/>
                <a:gd name="T67" fmla="*/ 220 h 2192"/>
                <a:gd name="T68" fmla="*/ 3 w 3072"/>
                <a:gd name="T69" fmla="*/ 184 h 2192"/>
                <a:gd name="T70" fmla="*/ 11 w 3072"/>
                <a:gd name="T71" fmla="*/ 150 h 2192"/>
                <a:gd name="T72" fmla="*/ 24 w 3072"/>
                <a:gd name="T73" fmla="*/ 118 h 2192"/>
                <a:gd name="T74" fmla="*/ 42 w 3072"/>
                <a:gd name="T75" fmla="*/ 90 h 2192"/>
                <a:gd name="T76" fmla="*/ 64 w 3072"/>
                <a:gd name="T77" fmla="*/ 64 h 2192"/>
                <a:gd name="T78" fmla="*/ 89 w 3072"/>
                <a:gd name="T79" fmla="*/ 43 h 2192"/>
                <a:gd name="T80" fmla="*/ 118 w 3072"/>
                <a:gd name="T81" fmla="*/ 25 h 2192"/>
                <a:gd name="T82" fmla="*/ 150 w 3072"/>
                <a:gd name="T83" fmla="*/ 11 h 2192"/>
                <a:gd name="T84" fmla="*/ 184 w 3072"/>
                <a:gd name="T85" fmla="*/ 4 h 2192"/>
                <a:gd name="T86" fmla="*/ 219 w 3072"/>
                <a:gd name="T87" fmla="*/ 0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72" h="2192">
                  <a:moveTo>
                    <a:pt x="219" y="220"/>
                  </a:moveTo>
                  <a:lnTo>
                    <a:pt x="219" y="439"/>
                  </a:lnTo>
                  <a:lnTo>
                    <a:pt x="2852" y="439"/>
                  </a:lnTo>
                  <a:lnTo>
                    <a:pt x="2852" y="220"/>
                  </a:lnTo>
                  <a:lnTo>
                    <a:pt x="219" y="220"/>
                  </a:lnTo>
                  <a:close/>
                  <a:moveTo>
                    <a:pt x="219" y="0"/>
                  </a:moveTo>
                  <a:lnTo>
                    <a:pt x="2852" y="0"/>
                  </a:lnTo>
                  <a:lnTo>
                    <a:pt x="2888" y="4"/>
                  </a:lnTo>
                  <a:lnTo>
                    <a:pt x="2922" y="11"/>
                  </a:lnTo>
                  <a:lnTo>
                    <a:pt x="2953" y="25"/>
                  </a:lnTo>
                  <a:lnTo>
                    <a:pt x="2981" y="43"/>
                  </a:lnTo>
                  <a:lnTo>
                    <a:pt x="3007" y="64"/>
                  </a:lnTo>
                  <a:lnTo>
                    <a:pt x="3029" y="90"/>
                  </a:lnTo>
                  <a:lnTo>
                    <a:pt x="3047" y="118"/>
                  </a:lnTo>
                  <a:lnTo>
                    <a:pt x="3060" y="150"/>
                  </a:lnTo>
                  <a:lnTo>
                    <a:pt x="3069" y="184"/>
                  </a:lnTo>
                  <a:lnTo>
                    <a:pt x="3072" y="220"/>
                  </a:lnTo>
                  <a:lnTo>
                    <a:pt x="3072" y="1973"/>
                  </a:lnTo>
                  <a:lnTo>
                    <a:pt x="3069" y="2009"/>
                  </a:lnTo>
                  <a:lnTo>
                    <a:pt x="3060" y="2042"/>
                  </a:lnTo>
                  <a:lnTo>
                    <a:pt x="3047" y="2074"/>
                  </a:lnTo>
                  <a:lnTo>
                    <a:pt x="3029" y="2103"/>
                  </a:lnTo>
                  <a:lnTo>
                    <a:pt x="3007" y="2128"/>
                  </a:lnTo>
                  <a:lnTo>
                    <a:pt x="2981" y="2151"/>
                  </a:lnTo>
                  <a:lnTo>
                    <a:pt x="2953" y="2168"/>
                  </a:lnTo>
                  <a:lnTo>
                    <a:pt x="2922" y="2181"/>
                  </a:lnTo>
                  <a:lnTo>
                    <a:pt x="2888" y="2190"/>
                  </a:lnTo>
                  <a:lnTo>
                    <a:pt x="2852" y="2192"/>
                  </a:lnTo>
                  <a:lnTo>
                    <a:pt x="1316" y="2192"/>
                  </a:lnTo>
                  <a:lnTo>
                    <a:pt x="1316" y="1973"/>
                  </a:lnTo>
                  <a:lnTo>
                    <a:pt x="2852" y="1973"/>
                  </a:lnTo>
                  <a:lnTo>
                    <a:pt x="2852" y="877"/>
                  </a:lnTo>
                  <a:lnTo>
                    <a:pt x="0" y="877"/>
                  </a:lnTo>
                  <a:lnTo>
                    <a:pt x="0" y="220"/>
                  </a:lnTo>
                  <a:lnTo>
                    <a:pt x="3" y="184"/>
                  </a:lnTo>
                  <a:lnTo>
                    <a:pt x="11" y="150"/>
                  </a:lnTo>
                  <a:lnTo>
                    <a:pt x="24" y="118"/>
                  </a:lnTo>
                  <a:lnTo>
                    <a:pt x="42" y="90"/>
                  </a:lnTo>
                  <a:lnTo>
                    <a:pt x="64" y="64"/>
                  </a:lnTo>
                  <a:lnTo>
                    <a:pt x="89" y="43"/>
                  </a:lnTo>
                  <a:lnTo>
                    <a:pt x="118" y="25"/>
                  </a:lnTo>
                  <a:lnTo>
                    <a:pt x="150" y="11"/>
                  </a:lnTo>
                  <a:lnTo>
                    <a:pt x="184" y="4"/>
                  </a:lnTo>
                  <a:lnTo>
                    <a:pt x="2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2296" y="1726"/>
              <a:ext cx="110" cy="109"/>
            </a:xfrm>
            <a:custGeom>
              <a:avLst/>
              <a:gdLst>
                <a:gd name="T0" fmla="*/ 612 w 1536"/>
                <a:gd name="T1" fmla="*/ 923 h 1534"/>
                <a:gd name="T2" fmla="*/ 225 w 1536"/>
                <a:gd name="T3" fmla="*/ 845 h 1534"/>
                <a:gd name="T4" fmla="*/ 1311 w 1536"/>
                <a:gd name="T5" fmla="*/ 535 h 1534"/>
                <a:gd name="T6" fmla="*/ 768 w 1536"/>
                <a:gd name="T7" fmla="*/ 0 h 1534"/>
                <a:gd name="T8" fmla="*/ 906 w 1536"/>
                <a:gd name="T9" fmla="*/ 13 h 1534"/>
                <a:gd name="T10" fmla="*/ 1036 w 1536"/>
                <a:gd name="T11" fmla="*/ 48 h 1534"/>
                <a:gd name="T12" fmla="*/ 1155 w 1536"/>
                <a:gd name="T13" fmla="*/ 106 h 1534"/>
                <a:gd name="T14" fmla="*/ 1263 w 1536"/>
                <a:gd name="T15" fmla="*/ 181 h 1534"/>
                <a:gd name="T16" fmla="*/ 1356 w 1536"/>
                <a:gd name="T17" fmla="*/ 274 h 1534"/>
                <a:gd name="T18" fmla="*/ 1431 w 1536"/>
                <a:gd name="T19" fmla="*/ 380 h 1534"/>
                <a:gd name="T20" fmla="*/ 1488 w 1536"/>
                <a:gd name="T21" fmla="*/ 500 h 1534"/>
                <a:gd name="T22" fmla="*/ 1524 w 1536"/>
                <a:gd name="T23" fmla="*/ 630 h 1534"/>
                <a:gd name="T24" fmla="*/ 1536 w 1536"/>
                <a:gd name="T25" fmla="*/ 767 h 1534"/>
                <a:gd name="T26" fmla="*/ 1524 w 1536"/>
                <a:gd name="T27" fmla="*/ 906 h 1534"/>
                <a:gd name="T28" fmla="*/ 1488 w 1536"/>
                <a:gd name="T29" fmla="*/ 1035 h 1534"/>
                <a:gd name="T30" fmla="*/ 1431 w 1536"/>
                <a:gd name="T31" fmla="*/ 1155 h 1534"/>
                <a:gd name="T32" fmla="*/ 1356 w 1536"/>
                <a:gd name="T33" fmla="*/ 1262 h 1534"/>
                <a:gd name="T34" fmla="*/ 1263 w 1536"/>
                <a:gd name="T35" fmla="*/ 1355 h 1534"/>
                <a:gd name="T36" fmla="*/ 1155 w 1536"/>
                <a:gd name="T37" fmla="*/ 1430 h 1534"/>
                <a:gd name="T38" fmla="*/ 1036 w 1536"/>
                <a:gd name="T39" fmla="*/ 1487 h 1534"/>
                <a:gd name="T40" fmla="*/ 906 w 1536"/>
                <a:gd name="T41" fmla="*/ 1523 h 1534"/>
                <a:gd name="T42" fmla="*/ 768 w 1536"/>
                <a:gd name="T43" fmla="*/ 1534 h 1534"/>
                <a:gd name="T44" fmla="*/ 630 w 1536"/>
                <a:gd name="T45" fmla="*/ 1523 h 1534"/>
                <a:gd name="T46" fmla="*/ 499 w 1536"/>
                <a:gd name="T47" fmla="*/ 1487 h 1534"/>
                <a:gd name="T48" fmla="*/ 380 w 1536"/>
                <a:gd name="T49" fmla="*/ 1430 h 1534"/>
                <a:gd name="T50" fmla="*/ 273 w 1536"/>
                <a:gd name="T51" fmla="*/ 1355 h 1534"/>
                <a:gd name="T52" fmla="*/ 181 w 1536"/>
                <a:gd name="T53" fmla="*/ 1262 h 1534"/>
                <a:gd name="T54" fmla="*/ 104 w 1536"/>
                <a:gd name="T55" fmla="*/ 1155 h 1534"/>
                <a:gd name="T56" fmla="*/ 48 w 1536"/>
                <a:gd name="T57" fmla="*/ 1035 h 1534"/>
                <a:gd name="T58" fmla="*/ 13 w 1536"/>
                <a:gd name="T59" fmla="*/ 906 h 1534"/>
                <a:gd name="T60" fmla="*/ 0 w 1536"/>
                <a:gd name="T61" fmla="*/ 767 h 1534"/>
                <a:gd name="T62" fmla="*/ 13 w 1536"/>
                <a:gd name="T63" fmla="*/ 630 h 1534"/>
                <a:gd name="T64" fmla="*/ 48 w 1536"/>
                <a:gd name="T65" fmla="*/ 500 h 1534"/>
                <a:gd name="T66" fmla="*/ 104 w 1536"/>
                <a:gd name="T67" fmla="*/ 380 h 1534"/>
                <a:gd name="T68" fmla="*/ 181 w 1536"/>
                <a:gd name="T69" fmla="*/ 274 h 1534"/>
                <a:gd name="T70" fmla="*/ 273 w 1536"/>
                <a:gd name="T71" fmla="*/ 181 h 1534"/>
                <a:gd name="T72" fmla="*/ 380 w 1536"/>
                <a:gd name="T73" fmla="*/ 106 h 1534"/>
                <a:gd name="T74" fmla="*/ 499 w 1536"/>
                <a:gd name="T75" fmla="*/ 48 h 1534"/>
                <a:gd name="T76" fmla="*/ 630 w 1536"/>
                <a:gd name="T77" fmla="*/ 13 h 1534"/>
                <a:gd name="T78" fmla="*/ 768 w 1536"/>
                <a:gd name="T79" fmla="*/ 0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36" h="1534">
                  <a:moveTo>
                    <a:pt x="1155" y="380"/>
                  </a:moveTo>
                  <a:lnTo>
                    <a:pt x="612" y="923"/>
                  </a:lnTo>
                  <a:lnTo>
                    <a:pt x="380" y="690"/>
                  </a:lnTo>
                  <a:lnTo>
                    <a:pt x="225" y="845"/>
                  </a:lnTo>
                  <a:lnTo>
                    <a:pt x="612" y="1232"/>
                  </a:lnTo>
                  <a:lnTo>
                    <a:pt x="1311" y="535"/>
                  </a:lnTo>
                  <a:lnTo>
                    <a:pt x="1155" y="380"/>
                  </a:lnTo>
                  <a:close/>
                  <a:moveTo>
                    <a:pt x="768" y="0"/>
                  </a:moveTo>
                  <a:lnTo>
                    <a:pt x="838" y="3"/>
                  </a:lnTo>
                  <a:lnTo>
                    <a:pt x="906" y="13"/>
                  </a:lnTo>
                  <a:lnTo>
                    <a:pt x="972" y="28"/>
                  </a:lnTo>
                  <a:lnTo>
                    <a:pt x="1036" y="48"/>
                  </a:lnTo>
                  <a:lnTo>
                    <a:pt x="1097" y="75"/>
                  </a:lnTo>
                  <a:lnTo>
                    <a:pt x="1155" y="106"/>
                  </a:lnTo>
                  <a:lnTo>
                    <a:pt x="1211" y="141"/>
                  </a:lnTo>
                  <a:lnTo>
                    <a:pt x="1263" y="181"/>
                  </a:lnTo>
                  <a:lnTo>
                    <a:pt x="1311" y="225"/>
                  </a:lnTo>
                  <a:lnTo>
                    <a:pt x="1356" y="274"/>
                  </a:lnTo>
                  <a:lnTo>
                    <a:pt x="1395" y="325"/>
                  </a:lnTo>
                  <a:lnTo>
                    <a:pt x="1431" y="380"/>
                  </a:lnTo>
                  <a:lnTo>
                    <a:pt x="1462" y="439"/>
                  </a:lnTo>
                  <a:lnTo>
                    <a:pt x="1488" y="500"/>
                  </a:lnTo>
                  <a:lnTo>
                    <a:pt x="1509" y="564"/>
                  </a:lnTo>
                  <a:lnTo>
                    <a:pt x="1524" y="630"/>
                  </a:lnTo>
                  <a:lnTo>
                    <a:pt x="1532" y="698"/>
                  </a:lnTo>
                  <a:lnTo>
                    <a:pt x="1536" y="767"/>
                  </a:lnTo>
                  <a:lnTo>
                    <a:pt x="1532" y="838"/>
                  </a:lnTo>
                  <a:lnTo>
                    <a:pt x="1524" y="906"/>
                  </a:lnTo>
                  <a:lnTo>
                    <a:pt x="1509" y="972"/>
                  </a:lnTo>
                  <a:lnTo>
                    <a:pt x="1488" y="1035"/>
                  </a:lnTo>
                  <a:lnTo>
                    <a:pt x="1462" y="1097"/>
                  </a:lnTo>
                  <a:lnTo>
                    <a:pt x="1431" y="1155"/>
                  </a:lnTo>
                  <a:lnTo>
                    <a:pt x="1395" y="1210"/>
                  </a:lnTo>
                  <a:lnTo>
                    <a:pt x="1356" y="1262"/>
                  </a:lnTo>
                  <a:lnTo>
                    <a:pt x="1311" y="1310"/>
                  </a:lnTo>
                  <a:lnTo>
                    <a:pt x="1263" y="1355"/>
                  </a:lnTo>
                  <a:lnTo>
                    <a:pt x="1211" y="1395"/>
                  </a:lnTo>
                  <a:lnTo>
                    <a:pt x="1155" y="1430"/>
                  </a:lnTo>
                  <a:lnTo>
                    <a:pt x="1097" y="1461"/>
                  </a:lnTo>
                  <a:lnTo>
                    <a:pt x="1036" y="1487"/>
                  </a:lnTo>
                  <a:lnTo>
                    <a:pt x="972" y="1508"/>
                  </a:lnTo>
                  <a:lnTo>
                    <a:pt x="906" y="1523"/>
                  </a:lnTo>
                  <a:lnTo>
                    <a:pt x="838" y="1532"/>
                  </a:lnTo>
                  <a:lnTo>
                    <a:pt x="768" y="1534"/>
                  </a:lnTo>
                  <a:lnTo>
                    <a:pt x="699" y="1532"/>
                  </a:lnTo>
                  <a:lnTo>
                    <a:pt x="630" y="1523"/>
                  </a:lnTo>
                  <a:lnTo>
                    <a:pt x="563" y="1508"/>
                  </a:lnTo>
                  <a:lnTo>
                    <a:pt x="499" y="1487"/>
                  </a:lnTo>
                  <a:lnTo>
                    <a:pt x="439" y="1461"/>
                  </a:lnTo>
                  <a:lnTo>
                    <a:pt x="380" y="1430"/>
                  </a:lnTo>
                  <a:lnTo>
                    <a:pt x="325" y="1395"/>
                  </a:lnTo>
                  <a:lnTo>
                    <a:pt x="273" y="1355"/>
                  </a:lnTo>
                  <a:lnTo>
                    <a:pt x="225" y="1310"/>
                  </a:lnTo>
                  <a:lnTo>
                    <a:pt x="181" y="1262"/>
                  </a:lnTo>
                  <a:lnTo>
                    <a:pt x="141" y="1210"/>
                  </a:lnTo>
                  <a:lnTo>
                    <a:pt x="104" y="1155"/>
                  </a:lnTo>
                  <a:lnTo>
                    <a:pt x="73" y="1097"/>
                  </a:lnTo>
                  <a:lnTo>
                    <a:pt x="48" y="1035"/>
                  </a:lnTo>
                  <a:lnTo>
                    <a:pt x="28" y="972"/>
                  </a:lnTo>
                  <a:lnTo>
                    <a:pt x="13" y="906"/>
                  </a:lnTo>
                  <a:lnTo>
                    <a:pt x="3" y="838"/>
                  </a:lnTo>
                  <a:lnTo>
                    <a:pt x="0" y="767"/>
                  </a:lnTo>
                  <a:lnTo>
                    <a:pt x="3" y="698"/>
                  </a:lnTo>
                  <a:lnTo>
                    <a:pt x="13" y="630"/>
                  </a:lnTo>
                  <a:lnTo>
                    <a:pt x="28" y="564"/>
                  </a:lnTo>
                  <a:lnTo>
                    <a:pt x="48" y="500"/>
                  </a:lnTo>
                  <a:lnTo>
                    <a:pt x="73" y="439"/>
                  </a:lnTo>
                  <a:lnTo>
                    <a:pt x="104" y="380"/>
                  </a:lnTo>
                  <a:lnTo>
                    <a:pt x="141" y="325"/>
                  </a:lnTo>
                  <a:lnTo>
                    <a:pt x="181" y="274"/>
                  </a:lnTo>
                  <a:lnTo>
                    <a:pt x="225" y="225"/>
                  </a:lnTo>
                  <a:lnTo>
                    <a:pt x="273" y="181"/>
                  </a:lnTo>
                  <a:lnTo>
                    <a:pt x="325" y="141"/>
                  </a:lnTo>
                  <a:lnTo>
                    <a:pt x="380" y="106"/>
                  </a:lnTo>
                  <a:lnTo>
                    <a:pt x="439" y="75"/>
                  </a:lnTo>
                  <a:lnTo>
                    <a:pt x="499" y="48"/>
                  </a:lnTo>
                  <a:lnTo>
                    <a:pt x="563" y="28"/>
                  </a:lnTo>
                  <a:lnTo>
                    <a:pt x="630" y="13"/>
                  </a:lnTo>
                  <a:lnTo>
                    <a:pt x="699" y="3"/>
                  </a:lnTo>
                  <a:lnTo>
                    <a:pt x="7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" name="Group 11"/>
          <p:cNvGrpSpPr>
            <a:grpSpLocks noChangeAspect="1"/>
          </p:cNvGrpSpPr>
          <p:nvPr/>
        </p:nvGrpSpPr>
        <p:grpSpPr bwMode="auto">
          <a:xfrm>
            <a:off x="3636616" y="3797574"/>
            <a:ext cx="411662" cy="436238"/>
            <a:chOff x="2323" y="2454"/>
            <a:chExt cx="268" cy="284"/>
          </a:xfrm>
          <a:solidFill>
            <a:schemeClr val="bg1"/>
          </a:solidFill>
        </p:grpSpPr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2323" y="2495"/>
              <a:ext cx="190" cy="243"/>
            </a:xfrm>
            <a:custGeom>
              <a:avLst/>
              <a:gdLst>
                <a:gd name="T0" fmla="*/ 465 w 2276"/>
                <a:gd name="T1" fmla="*/ 849 h 2912"/>
                <a:gd name="T2" fmla="*/ 414 w 2276"/>
                <a:gd name="T3" fmla="*/ 900 h 2912"/>
                <a:gd name="T4" fmla="*/ 405 w 2276"/>
                <a:gd name="T5" fmla="*/ 975 h 2912"/>
                <a:gd name="T6" fmla="*/ 443 w 2276"/>
                <a:gd name="T7" fmla="*/ 1037 h 2912"/>
                <a:gd name="T8" fmla="*/ 513 w 2276"/>
                <a:gd name="T9" fmla="*/ 1061 h 2912"/>
                <a:gd name="T10" fmla="*/ 1813 w 2276"/>
                <a:gd name="T11" fmla="*/ 1049 h 2912"/>
                <a:gd name="T12" fmla="*/ 1865 w 2276"/>
                <a:gd name="T13" fmla="*/ 998 h 2912"/>
                <a:gd name="T14" fmla="*/ 1873 w 2276"/>
                <a:gd name="T15" fmla="*/ 923 h 2912"/>
                <a:gd name="T16" fmla="*/ 1835 w 2276"/>
                <a:gd name="T17" fmla="*/ 862 h 2912"/>
                <a:gd name="T18" fmla="*/ 1765 w 2276"/>
                <a:gd name="T19" fmla="*/ 838 h 2912"/>
                <a:gd name="T20" fmla="*/ 524 w 2276"/>
                <a:gd name="T21" fmla="*/ 0 h 2912"/>
                <a:gd name="T22" fmla="*/ 535 w 2276"/>
                <a:gd name="T23" fmla="*/ 370 h 2912"/>
                <a:gd name="T24" fmla="*/ 594 w 2276"/>
                <a:gd name="T25" fmla="*/ 466 h 2912"/>
                <a:gd name="T26" fmla="*/ 690 w 2276"/>
                <a:gd name="T27" fmla="*/ 525 h 2912"/>
                <a:gd name="T28" fmla="*/ 1510 w 2276"/>
                <a:gd name="T29" fmla="*/ 536 h 2912"/>
                <a:gd name="T30" fmla="*/ 1623 w 2276"/>
                <a:gd name="T31" fmla="*/ 510 h 2912"/>
                <a:gd name="T32" fmla="*/ 1711 w 2276"/>
                <a:gd name="T33" fmla="*/ 437 h 2912"/>
                <a:gd name="T34" fmla="*/ 1756 w 2276"/>
                <a:gd name="T35" fmla="*/ 331 h 2912"/>
                <a:gd name="T36" fmla="*/ 2127 w 2276"/>
                <a:gd name="T37" fmla="*/ 0 h 2912"/>
                <a:gd name="T38" fmla="*/ 2211 w 2276"/>
                <a:gd name="T39" fmla="*/ 25 h 2912"/>
                <a:gd name="T40" fmla="*/ 2264 w 2276"/>
                <a:gd name="T41" fmla="*/ 92 h 2912"/>
                <a:gd name="T42" fmla="*/ 2276 w 2276"/>
                <a:gd name="T43" fmla="*/ 661 h 2912"/>
                <a:gd name="T44" fmla="*/ 487 w 2276"/>
                <a:gd name="T45" fmla="*/ 1357 h 2912"/>
                <a:gd name="T46" fmla="*/ 426 w 2276"/>
                <a:gd name="T47" fmla="*/ 1396 h 2912"/>
                <a:gd name="T48" fmla="*/ 402 w 2276"/>
                <a:gd name="T49" fmla="*/ 1466 h 2912"/>
                <a:gd name="T50" fmla="*/ 426 w 2276"/>
                <a:gd name="T51" fmla="*/ 1536 h 2912"/>
                <a:gd name="T52" fmla="*/ 487 w 2276"/>
                <a:gd name="T53" fmla="*/ 1574 h 2912"/>
                <a:gd name="T54" fmla="*/ 1432 w 2276"/>
                <a:gd name="T55" fmla="*/ 1871 h 2912"/>
                <a:gd name="T56" fmla="*/ 465 w 2276"/>
                <a:gd name="T57" fmla="*/ 1882 h 2912"/>
                <a:gd name="T58" fmla="*/ 414 w 2276"/>
                <a:gd name="T59" fmla="*/ 1934 h 2912"/>
                <a:gd name="T60" fmla="*/ 405 w 2276"/>
                <a:gd name="T61" fmla="*/ 2008 h 2912"/>
                <a:gd name="T62" fmla="*/ 443 w 2276"/>
                <a:gd name="T63" fmla="*/ 2069 h 2912"/>
                <a:gd name="T64" fmla="*/ 513 w 2276"/>
                <a:gd name="T65" fmla="*/ 2094 h 2912"/>
                <a:gd name="T66" fmla="*/ 1247 w 2276"/>
                <a:gd name="T67" fmla="*/ 2135 h 2912"/>
                <a:gd name="T68" fmla="*/ 1231 w 2276"/>
                <a:gd name="T69" fmla="*/ 2232 h 2912"/>
                <a:gd name="T70" fmla="*/ 1262 w 2276"/>
                <a:gd name="T71" fmla="*/ 2506 h 2912"/>
                <a:gd name="T72" fmla="*/ 1308 w 2276"/>
                <a:gd name="T73" fmla="*/ 2574 h 2912"/>
                <a:gd name="T74" fmla="*/ 1382 w 2276"/>
                <a:gd name="T75" fmla="*/ 2618 h 2912"/>
                <a:gd name="T76" fmla="*/ 1465 w 2276"/>
                <a:gd name="T77" fmla="*/ 2624 h 2912"/>
                <a:gd name="T78" fmla="*/ 1734 w 2276"/>
                <a:gd name="T79" fmla="*/ 2549 h 2912"/>
                <a:gd name="T80" fmla="*/ 1809 w 2276"/>
                <a:gd name="T81" fmla="*/ 2487 h 2912"/>
                <a:gd name="T82" fmla="*/ 2272 w 2276"/>
                <a:gd name="T83" fmla="*/ 2787 h 2912"/>
                <a:gd name="T84" fmla="*/ 2232 w 2276"/>
                <a:gd name="T85" fmla="*/ 2866 h 2912"/>
                <a:gd name="T86" fmla="*/ 2158 w 2276"/>
                <a:gd name="T87" fmla="*/ 2909 h 2912"/>
                <a:gd name="T88" fmla="*/ 121 w 2276"/>
                <a:gd name="T89" fmla="*/ 2909 h 2912"/>
                <a:gd name="T90" fmla="*/ 44 w 2276"/>
                <a:gd name="T91" fmla="*/ 2866 h 2912"/>
                <a:gd name="T92" fmla="*/ 3 w 2276"/>
                <a:gd name="T93" fmla="*/ 2787 h 2912"/>
                <a:gd name="T94" fmla="*/ 3 w 2276"/>
                <a:gd name="T95" fmla="*/ 120 h 2912"/>
                <a:gd name="T96" fmla="*/ 44 w 2276"/>
                <a:gd name="T97" fmla="*/ 43 h 2912"/>
                <a:gd name="T98" fmla="*/ 121 w 2276"/>
                <a:gd name="T99" fmla="*/ 3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76" h="2912">
                  <a:moveTo>
                    <a:pt x="513" y="838"/>
                  </a:moveTo>
                  <a:lnTo>
                    <a:pt x="487" y="840"/>
                  </a:lnTo>
                  <a:lnTo>
                    <a:pt x="465" y="849"/>
                  </a:lnTo>
                  <a:lnTo>
                    <a:pt x="443" y="862"/>
                  </a:lnTo>
                  <a:lnTo>
                    <a:pt x="426" y="880"/>
                  </a:lnTo>
                  <a:lnTo>
                    <a:pt x="414" y="900"/>
                  </a:lnTo>
                  <a:lnTo>
                    <a:pt x="405" y="923"/>
                  </a:lnTo>
                  <a:lnTo>
                    <a:pt x="402" y="949"/>
                  </a:lnTo>
                  <a:lnTo>
                    <a:pt x="405" y="975"/>
                  </a:lnTo>
                  <a:lnTo>
                    <a:pt x="414" y="998"/>
                  </a:lnTo>
                  <a:lnTo>
                    <a:pt x="426" y="1018"/>
                  </a:lnTo>
                  <a:lnTo>
                    <a:pt x="443" y="1037"/>
                  </a:lnTo>
                  <a:lnTo>
                    <a:pt x="465" y="1049"/>
                  </a:lnTo>
                  <a:lnTo>
                    <a:pt x="487" y="1058"/>
                  </a:lnTo>
                  <a:lnTo>
                    <a:pt x="513" y="1061"/>
                  </a:lnTo>
                  <a:lnTo>
                    <a:pt x="1765" y="1061"/>
                  </a:lnTo>
                  <a:lnTo>
                    <a:pt x="1791" y="1058"/>
                  </a:lnTo>
                  <a:lnTo>
                    <a:pt x="1813" y="1049"/>
                  </a:lnTo>
                  <a:lnTo>
                    <a:pt x="1835" y="1037"/>
                  </a:lnTo>
                  <a:lnTo>
                    <a:pt x="1852" y="1018"/>
                  </a:lnTo>
                  <a:lnTo>
                    <a:pt x="1865" y="998"/>
                  </a:lnTo>
                  <a:lnTo>
                    <a:pt x="1873" y="975"/>
                  </a:lnTo>
                  <a:lnTo>
                    <a:pt x="1876" y="949"/>
                  </a:lnTo>
                  <a:lnTo>
                    <a:pt x="1873" y="923"/>
                  </a:lnTo>
                  <a:lnTo>
                    <a:pt x="1865" y="900"/>
                  </a:lnTo>
                  <a:lnTo>
                    <a:pt x="1852" y="880"/>
                  </a:lnTo>
                  <a:lnTo>
                    <a:pt x="1835" y="862"/>
                  </a:lnTo>
                  <a:lnTo>
                    <a:pt x="1813" y="849"/>
                  </a:lnTo>
                  <a:lnTo>
                    <a:pt x="1791" y="840"/>
                  </a:lnTo>
                  <a:lnTo>
                    <a:pt x="1765" y="838"/>
                  </a:lnTo>
                  <a:lnTo>
                    <a:pt x="513" y="838"/>
                  </a:lnTo>
                  <a:close/>
                  <a:moveTo>
                    <a:pt x="152" y="0"/>
                  </a:moveTo>
                  <a:lnTo>
                    <a:pt x="524" y="0"/>
                  </a:lnTo>
                  <a:lnTo>
                    <a:pt x="524" y="290"/>
                  </a:lnTo>
                  <a:lnTo>
                    <a:pt x="527" y="331"/>
                  </a:lnTo>
                  <a:lnTo>
                    <a:pt x="535" y="370"/>
                  </a:lnTo>
                  <a:lnTo>
                    <a:pt x="550" y="405"/>
                  </a:lnTo>
                  <a:lnTo>
                    <a:pt x="571" y="437"/>
                  </a:lnTo>
                  <a:lnTo>
                    <a:pt x="594" y="466"/>
                  </a:lnTo>
                  <a:lnTo>
                    <a:pt x="623" y="489"/>
                  </a:lnTo>
                  <a:lnTo>
                    <a:pt x="655" y="510"/>
                  </a:lnTo>
                  <a:lnTo>
                    <a:pt x="690" y="525"/>
                  </a:lnTo>
                  <a:lnTo>
                    <a:pt x="729" y="533"/>
                  </a:lnTo>
                  <a:lnTo>
                    <a:pt x="769" y="536"/>
                  </a:lnTo>
                  <a:lnTo>
                    <a:pt x="1510" y="536"/>
                  </a:lnTo>
                  <a:lnTo>
                    <a:pt x="1549" y="533"/>
                  </a:lnTo>
                  <a:lnTo>
                    <a:pt x="1588" y="525"/>
                  </a:lnTo>
                  <a:lnTo>
                    <a:pt x="1623" y="510"/>
                  </a:lnTo>
                  <a:lnTo>
                    <a:pt x="1656" y="489"/>
                  </a:lnTo>
                  <a:lnTo>
                    <a:pt x="1685" y="466"/>
                  </a:lnTo>
                  <a:lnTo>
                    <a:pt x="1711" y="437"/>
                  </a:lnTo>
                  <a:lnTo>
                    <a:pt x="1731" y="405"/>
                  </a:lnTo>
                  <a:lnTo>
                    <a:pt x="1746" y="370"/>
                  </a:lnTo>
                  <a:lnTo>
                    <a:pt x="1756" y="331"/>
                  </a:lnTo>
                  <a:lnTo>
                    <a:pt x="1759" y="290"/>
                  </a:lnTo>
                  <a:lnTo>
                    <a:pt x="1759" y="0"/>
                  </a:lnTo>
                  <a:lnTo>
                    <a:pt x="2127" y="0"/>
                  </a:lnTo>
                  <a:lnTo>
                    <a:pt x="2158" y="3"/>
                  </a:lnTo>
                  <a:lnTo>
                    <a:pt x="2185" y="11"/>
                  </a:lnTo>
                  <a:lnTo>
                    <a:pt x="2211" y="25"/>
                  </a:lnTo>
                  <a:lnTo>
                    <a:pt x="2232" y="43"/>
                  </a:lnTo>
                  <a:lnTo>
                    <a:pt x="2250" y="66"/>
                  </a:lnTo>
                  <a:lnTo>
                    <a:pt x="2264" y="92"/>
                  </a:lnTo>
                  <a:lnTo>
                    <a:pt x="2273" y="120"/>
                  </a:lnTo>
                  <a:lnTo>
                    <a:pt x="2276" y="151"/>
                  </a:lnTo>
                  <a:lnTo>
                    <a:pt x="2276" y="661"/>
                  </a:lnTo>
                  <a:lnTo>
                    <a:pt x="1795" y="1351"/>
                  </a:lnTo>
                  <a:lnTo>
                    <a:pt x="513" y="1354"/>
                  </a:lnTo>
                  <a:lnTo>
                    <a:pt x="487" y="1357"/>
                  </a:lnTo>
                  <a:lnTo>
                    <a:pt x="465" y="1366"/>
                  </a:lnTo>
                  <a:lnTo>
                    <a:pt x="443" y="1379"/>
                  </a:lnTo>
                  <a:lnTo>
                    <a:pt x="426" y="1396"/>
                  </a:lnTo>
                  <a:lnTo>
                    <a:pt x="414" y="1417"/>
                  </a:lnTo>
                  <a:lnTo>
                    <a:pt x="405" y="1441"/>
                  </a:lnTo>
                  <a:lnTo>
                    <a:pt x="402" y="1466"/>
                  </a:lnTo>
                  <a:lnTo>
                    <a:pt x="405" y="1491"/>
                  </a:lnTo>
                  <a:lnTo>
                    <a:pt x="414" y="1515"/>
                  </a:lnTo>
                  <a:lnTo>
                    <a:pt x="426" y="1536"/>
                  </a:lnTo>
                  <a:lnTo>
                    <a:pt x="443" y="1553"/>
                  </a:lnTo>
                  <a:lnTo>
                    <a:pt x="465" y="1567"/>
                  </a:lnTo>
                  <a:lnTo>
                    <a:pt x="487" y="1574"/>
                  </a:lnTo>
                  <a:lnTo>
                    <a:pt x="513" y="1578"/>
                  </a:lnTo>
                  <a:lnTo>
                    <a:pt x="1637" y="1578"/>
                  </a:lnTo>
                  <a:lnTo>
                    <a:pt x="1432" y="1871"/>
                  </a:lnTo>
                  <a:lnTo>
                    <a:pt x="513" y="1871"/>
                  </a:lnTo>
                  <a:lnTo>
                    <a:pt x="487" y="1874"/>
                  </a:lnTo>
                  <a:lnTo>
                    <a:pt x="465" y="1882"/>
                  </a:lnTo>
                  <a:lnTo>
                    <a:pt x="443" y="1896"/>
                  </a:lnTo>
                  <a:lnTo>
                    <a:pt x="426" y="1913"/>
                  </a:lnTo>
                  <a:lnTo>
                    <a:pt x="414" y="1934"/>
                  </a:lnTo>
                  <a:lnTo>
                    <a:pt x="405" y="1957"/>
                  </a:lnTo>
                  <a:lnTo>
                    <a:pt x="402" y="1983"/>
                  </a:lnTo>
                  <a:lnTo>
                    <a:pt x="405" y="2008"/>
                  </a:lnTo>
                  <a:lnTo>
                    <a:pt x="414" y="2032"/>
                  </a:lnTo>
                  <a:lnTo>
                    <a:pt x="426" y="2052"/>
                  </a:lnTo>
                  <a:lnTo>
                    <a:pt x="443" y="2069"/>
                  </a:lnTo>
                  <a:lnTo>
                    <a:pt x="465" y="2083"/>
                  </a:lnTo>
                  <a:lnTo>
                    <a:pt x="487" y="2092"/>
                  </a:lnTo>
                  <a:lnTo>
                    <a:pt x="513" y="2094"/>
                  </a:lnTo>
                  <a:lnTo>
                    <a:pt x="1272" y="2094"/>
                  </a:lnTo>
                  <a:lnTo>
                    <a:pt x="1264" y="2106"/>
                  </a:lnTo>
                  <a:lnTo>
                    <a:pt x="1247" y="2135"/>
                  </a:lnTo>
                  <a:lnTo>
                    <a:pt x="1236" y="2166"/>
                  </a:lnTo>
                  <a:lnTo>
                    <a:pt x="1230" y="2199"/>
                  </a:lnTo>
                  <a:lnTo>
                    <a:pt x="1231" y="2232"/>
                  </a:lnTo>
                  <a:lnTo>
                    <a:pt x="1249" y="2452"/>
                  </a:lnTo>
                  <a:lnTo>
                    <a:pt x="1253" y="2480"/>
                  </a:lnTo>
                  <a:lnTo>
                    <a:pt x="1262" y="2506"/>
                  </a:lnTo>
                  <a:lnTo>
                    <a:pt x="1274" y="2531"/>
                  </a:lnTo>
                  <a:lnTo>
                    <a:pt x="1290" y="2554"/>
                  </a:lnTo>
                  <a:lnTo>
                    <a:pt x="1308" y="2574"/>
                  </a:lnTo>
                  <a:lnTo>
                    <a:pt x="1330" y="2592"/>
                  </a:lnTo>
                  <a:lnTo>
                    <a:pt x="1355" y="2607"/>
                  </a:lnTo>
                  <a:lnTo>
                    <a:pt x="1382" y="2618"/>
                  </a:lnTo>
                  <a:lnTo>
                    <a:pt x="1411" y="2624"/>
                  </a:lnTo>
                  <a:lnTo>
                    <a:pt x="1439" y="2626"/>
                  </a:lnTo>
                  <a:lnTo>
                    <a:pt x="1465" y="2624"/>
                  </a:lnTo>
                  <a:lnTo>
                    <a:pt x="1491" y="2619"/>
                  </a:lnTo>
                  <a:lnTo>
                    <a:pt x="1703" y="2561"/>
                  </a:lnTo>
                  <a:lnTo>
                    <a:pt x="1734" y="2549"/>
                  </a:lnTo>
                  <a:lnTo>
                    <a:pt x="1763" y="2533"/>
                  </a:lnTo>
                  <a:lnTo>
                    <a:pt x="1788" y="2512"/>
                  </a:lnTo>
                  <a:lnTo>
                    <a:pt x="1809" y="2487"/>
                  </a:lnTo>
                  <a:lnTo>
                    <a:pt x="2275" y="1825"/>
                  </a:lnTo>
                  <a:lnTo>
                    <a:pt x="2275" y="2757"/>
                  </a:lnTo>
                  <a:lnTo>
                    <a:pt x="2272" y="2787"/>
                  </a:lnTo>
                  <a:lnTo>
                    <a:pt x="2263" y="2816"/>
                  </a:lnTo>
                  <a:lnTo>
                    <a:pt x="2250" y="2842"/>
                  </a:lnTo>
                  <a:lnTo>
                    <a:pt x="2232" y="2866"/>
                  </a:lnTo>
                  <a:lnTo>
                    <a:pt x="2211" y="2885"/>
                  </a:lnTo>
                  <a:lnTo>
                    <a:pt x="2185" y="2899"/>
                  </a:lnTo>
                  <a:lnTo>
                    <a:pt x="2158" y="2909"/>
                  </a:lnTo>
                  <a:lnTo>
                    <a:pt x="2127" y="2912"/>
                  </a:lnTo>
                  <a:lnTo>
                    <a:pt x="152" y="2912"/>
                  </a:lnTo>
                  <a:lnTo>
                    <a:pt x="121" y="2909"/>
                  </a:lnTo>
                  <a:lnTo>
                    <a:pt x="92" y="2899"/>
                  </a:lnTo>
                  <a:lnTo>
                    <a:pt x="66" y="2885"/>
                  </a:lnTo>
                  <a:lnTo>
                    <a:pt x="44" y="2866"/>
                  </a:lnTo>
                  <a:lnTo>
                    <a:pt x="26" y="2842"/>
                  </a:lnTo>
                  <a:lnTo>
                    <a:pt x="12" y="2816"/>
                  </a:lnTo>
                  <a:lnTo>
                    <a:pt x="3" y="2787"/>
                  </a:lnTo>
                  <a:lnTo>
                    <a:pt x="0" y="2757"/>
                  </a:lnTo>
                  <a:lnTo>
                    <a:pt x="0" y="151"/>
                  </a:lnTo>
                  <a:lnTo>
                    <a:pt x="3" y="120"/>
                  </a:lnTo>
                  <a:lnTo>
                    <a:pt x="12" y="92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5"/>
                  </a:lnTo>
                  <a:lnTo>
                    <a:pt x="92" y="11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2379" y="2454"/>
              <a:ext cx="78" cy="74"/>
            </a:xfrm>
            <a:custGeom>
              <a:avLst/>
              <a:gdLst>
                <a:gd name="T0" fmla="*/ 442 w 943"/>
                <a:gd name="T1" fmla="*/ 147 h 888"/>
                <a:gd name="T2" fmla="*/ 396 w 943"/>
                <a:gd name="T3" fmla="*/ 170 h 888"/>
                <a:gd name="T4" fmla="*/ 365 w 943"/>
                <a:gd name="T5" fmla="*/ 208 h 888"/>
                <a:gd name="T6" fmla="*/ 353 w 943"/>
                <a:gd name="T7" fmla="*/ 259 h 888"/>
                <a:gd name="T8" fmla="*/ 581 w 943"/>
                <a:gd name="T9" fmla="*/ 233 h 888"/>
                <a:gd name="T10" fmla="*/ 559 w 943"/>
                <a:gd name="T11" fmla="*/ 187 h 888"/>
                <a:gd name="T12" fmla="*/ 520 w 943"/>
                <a:gd name="T13" fmla="*/ 156 h 888"/>
                <a:gd name="T14" fmla="*/ 469 w 943"/>
                <a:gd name="T15" fmla="*/ 144 h 888"/>
                <a:gd name="T16" fmla="*/ 469 w 943"/>
                <a:gd name="T17" fmla="*/ 0 h 888"/>
                <a:gd name="T18" fmla="*/ 544 w 943"/>
                <a:gd name="T19" fmla="*/ 11 h 888"/>
                <a:gd name="T20" fmla="*/ 610 w 943"/>
                <a:gd name="T21" fmla="*/ 41 h 888"/>
                <a:gd name="T22" fmla="*/ 665 w 943"/>
                <a:gd name="T23" fmla="*/ 89 h 888"/>
                <a:gd name="T24" fmla="*/ 704 w 943"/>
                <a:gd name="T25" fmla="*/ 149 h 888"/>
                <a:gd name="T26" fmla="*/ 727 w 943"/>
                <a:gd name="T27" fmla="*/ 221 h 888"/>
                <a:gd name="T28" fmla="*/ 841 w 943"/>
                <a:gd name="T29" fmla="*/ 258 h 888"/>
                <a:gd name="T30" fmla="*/ 886 w 943"/>
                <a:gd name="T31" fmla="*/ 269 h 888"/>
                <a:gd name="T32" fmla="*/ 920 w 943"/>
                <a:gd name="T33" fmla="*/ 297 h 888"/>
                <a:gd name="T34" fmla="*/ 939 w 943"/>
                <a:gd name="T35" fmla="*/ 337 h 888"/>
                <a:gd name="T36" fmla="*/ 943 w 943"/>
                <a:gd name="T37" fmla="*/ 785 h 888"/>
                <a:gd name="T38" fmla="*/ 932 w 943"/>
                <a:gd name="T39" fmla="*/ 830 h 888"/>
                <a:gd name="T40" fmla="*/ 904 w 943"/>
                <a:gd name="T41" fmla="*/ 865 h 888"/>
                <a:gd name="T42" fmla="*/ 865 w 943"/>
                <a:gd name="T43" fmla="*/ 885 h 888"/>
                <a:gd name="T44" fmla="*/ 102 w 943"/>
                <a:gd name="T45" fmla="*/ 888 h 888"/>
                <a:gd name="T46" fmla="*/ 57 w 943"/>
                <a:gd name="T47" fmla="*/ 877 h 888"/>
                <a:gd name="T48" fmla="*/ 22 w 943"/>
                <a:gd name="T49" fmla="*/ 849 h 888"/>
                <a:gd name="T50" fmla="*/ 2 w 943"/>
                <a:gd name="T51" fmla="*/ 809 h 888"/>
                <a:gd name="T52" fmla="*/ 0 w 943"/>
                <a:gd name="T53" fmla="*/ 361 h 888"/>
                <a:gd name="T54" fmla="*/ 11 w 943"/>
                <a:gd name="T55" fmla="*/ 316 h 888"/>
                <a:gd name="T56" fmla="*/ 37 w 943"/>
                <a:gd name="T57" fmla="*/ 281 h 888"/>
                <a:gd name="T58" fmla="*/ 78 w 943"/>
                <a:gd name="T59" fmla="*/ 261 h 888"/>
                <a:gd name="T60" fmla="*/ 208 w 943"/>
                <a:gd name="T61" fmla="*/ 258 h 888"/>
                <a:gd name="T62" fmla="*/ 220 w 943"/>
                <a:gd name="T63" fmla="*/ 183 h 888"/>
                <a:gd name="T64" fmla="*/ 251 w 943"/>
                <a:gd name="T65" fmla="*/ 118 h 888"/>
                <a:gd name="T66" fmla="*/ 299 w 943"/>
                <a:gd name="T67" fmla="*/ 64 h 888"/>
                <a:gd name="T68" fmla="*/ 360 w 943"/>
                <a:gd name="T69" fmla="*/ 24 h 888"/>
                <a:gd name="T70" fmla="*/ 431 w 943"/>
                <a:gd name="T71" fmla="*/ 3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3" h="888">
                  <a:moveTo>
                    <a:pt x="469" y="144"/>
                  </a:moveTo>
                  <a:lnTo>
                    <a:pt x="442" y="147"/>
                  </a:lnTo>
                  <a:lnTo>
                    <a:pt x="419" y="156"/>
                  </a:lnTo>
                  <a:lnTo>
                    <a:pt x="396" y="170"/>
                  </a:lnTo>
                  <a:lnTo>
                    <a:pt x="379" y="187"/>
                  </a:lnTo>
                  <a:lnTo>
                    <a:pt x="365" y="208"/>
                  </a:lnTo>
                  <a:lnTo>
                    <a:pt x="356" y="233"/>
                  </a:lnTo>
                  <a:lnTo>
                    <a:pt x="353" y="259"/>
                  </a:lnTo>
                  <a:lnTo>
                    <a:pt x="586" y="259"/>
                  </a:lnTo>
                  <a:lnTo>
                    <a:pt x="581" y="233"/>
                  </a:lnTo>
                  <a:lnTo>
                    <a:pt x="573" y="208"/>
                  </a:lnTo>
                  <a:lnTo>
                    <a:pt x="559" y="187"/>
                  </a:lnTo>
                  <a:lnTo>
                    <a:pt x="542" y="170"/>
                  </a:lnTo>
                  <a:lnTo>
                    <a:pt x="520" y="156"/>
                  </a:lnTo>
                  <a:lnTo>
                    <a:pt x="496" y="147"/>
                  </a:lnTo>
                  <a:lnTo>
                    <a:pt x="469" y="144"/>
                  </a:lnTo>
                  <a:close/>
                  <a:moveTo>
                    <a:pt x="469" y="0"/>
                  </a:moveTo>
                  <a:lnTo>
                    <a:pt x="469" y="0"/>
                  </a:lnTo>
                  <a:lnTo>
                    <a:pt x="508" y="3"/>
                  </a:lnTo>
                  <a:lnTo>
                    <a:pt x="544" y="11"/>
                  </a:lnTo>
                  <a:lnTo>
                    <a:pt x="578" y="24"/>
                  </a:lnTo>
                  <a:lnTo>
                    <a:pt x="610" y="41"/>
                  </a:lnTo>
                  <a:lnTo>
                    <a:pt x="639" y="64"/>
                  </a:lnTo>
                  <a:lnTo>
                    <a:pt x="665" y="89"/>
                  </a:lnTo>
                  <a:lnTo>
                    <a:pt x="687" y="118"/>
                  </a:lnTo>
                  <a:lnTo>
                    <a:pt x="704" y="149"/>
                  </a:lnTo>
                  <a:lnTo>
                    <a:pt x="718" y="183"/>
                  </a:lnTo>
                  <a:lnTo>
                    <a:pt x="727" y="221"/>
                  </a:lnTo>
                  <a:lnTo>
                    <a:pt x="729" y="258"/>
                  </a:lnTo>
                  <a:lnTo>
                    <a:pt x="841" y="258"/>
                  </a:lnTo>
                  <a:lnTo>
                    <a:pt x="865" y="261"/>
                  </a:lnTo>
                  <a:lnTo>
                    <a:pt x="886" y="269"/>
                  </a:lnTo>
                  <a:lnTo>
                    <a:pt x="904" y="281"/>
                  </a:lnTo>
                  <a:lnTo>
                    <a:pt x="920" y="297"/>
                  </a:lnTo>
                  <a:lnTo>
                    <a:pt x="932" y="316"/>
                  </a:lnTo>
                  <a:lnTo>
                    <a:pt x="939" y="337"/>
                  </a:lnTo>
                  <a:lnTo>
                    <a:pt x="943" y="361"/>
                  </a:lnTo>
                  <a:lnTo>
                    <a:pt x="943" y="785"/>
                  </a:lnTo>
                  <a:lnTo>
                    <a:pt x="939" y="809"/>
                  </a:lnTo>
                  <a:lnTo>
                    <a:pt x="932" y="830"/>
                  </a:lnTo>
                  <a:lnTo>
                    <a:pt x="920" y="849"/>
                  </a:lnTo>
                  <a:lnTo>
                    <a:pt x="904" y="865"/>
                  </a:lnTo>
                  <a:lnTo>
                    <a:pt x="886" y="877"/>
                  </a:lnTo>
                  <a:lnTo>
                    <a:pt x="865" y="885"/>
                  </a:lnTo>
                  <a:lnTo>
                    <a:pt x="841" y="888"/>
                  </a:lnTo>
                  <a:lnTo>
                    <a:pt x="102" y="888"/>
                  </a:lnTo>
                  <a:lnTo>
                    <a:pt x="78" y="885"/>
                  </a:lnTo>
                  <a:lnTo>
                    <a:pt x="57" y="877"/>
                  </a:lnTo>
                  <a:lnTo>
                    <a:pt x="37" y="865"/>
                  </a:lnTo>
                  <a:lnTo>
                    <a:pt x="22" y="849"/>
                  </a:lnTo>
                  <a:lnTo>
                    <a:pt x="11" y="830"/>
                  </a:lnTo>
                  <a:lnTo>
                    <a:pt x="2" y="809"/>
                  </a:lnTo>
                  <a:lnTo>
                    <a:pt x="0" y="785"/>
                  </a:lnTo>
                  <a:lnTo>
                    <a:pt x="0" y="361"/>
                  </a:lnTo>
                  <a:lnTo>
                    <a:pt x="2" y="337"/>
                  </a:lnTo>
                  <a:lnTo>
                    <a:pt x="11" y="316"/>
                  </a:lnTo>
                  <a:lnTo>
                    <a:pt x="22" y="297"/>
                  </a:lnTo>
                  <a:lnTo>
                    <a:pt x="37" y="281"/>
                  </a:lnTo>
                  <a:lnTo>
                    <a:pt x="57" y="269"/>
                  </a:lnTo>
                  <a:lnTo>
                    <a:pt x="78" y="261"/>
                  </a:lnTo>
                  <a:lnTo>
                    <a:pt x="102" y="258"/>
                  </a:lnTo>
                  <a:lnTo>
                    <a:pt x="208" y="258"/>
                  </a:lnTo>
                  <a:lnTo>
                    <a:pt x="212" y="221"/>
                  </a:lnTo>
                  <a:lnTo>
                    <a:pt x="220" y="183"/>
                  </a:lnTo>
                  <a:lnTo>
                    <a:pt x="233" y="149"/>
                  </a:lnTo>
                  <a:lnTo>
                    <a:pt x="251" y="118"/>
                  </a:lnTo>
                  <a:lnTo>
                    <a:pt x="274" y="89"/>
                  </a:lnTo>
                  <a:lnTo>
                    <a:pt x="299" y="64"/>
                  </a:lnTo>
                  <a:lnTo>
                    <a:pt x="328" y="41"/>
                  </a:lnTo>
                  <a:lnTo>
                    <a:pt x="360" y="24"/>
                  </a:lnTo>
                  <a:lnTo>
                    <a:pt x="394" y="11"/>
                  </a:lnTo>
                  <a:lnTo>
                    <a:pt x="431" y="3"/>
                  </a:lnTo>
                  <a:lnTo>
                    <a:pt x="4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455" y="2495"/>
              <a:ext cx="136" cy="177"/>
            </a:xfrm>
            <a:custGeom>
              <a:avLst/>
              <a:gdLst>
                <a:gd name="T0" fmla="*/ 1370 w 1626"/>
                <a:gd name="T1" fmla="*/ 0 h 2123"/>
                <a:gd name="T2" fmla="*/ 1384 w 1626"/>
                <a:gd name="T3" fmla="*/ 1 h 2123"/>
                <a:gd name="T4" fmla="*/ 1397 w 1626"/>
                <a:gd name="T5" fmla="*/ 5 h 2123"/>
                <a:gd name="T6" fmla="*/ 1410 w 1626"/>
                <a:gd name="T7" fmla="*/ 12 h 2123"/>
                <a:gd name="T8" fmla="*/ 1596 w 1626"/>
                <a:gd name="T9" fmla="*/ 142 h 2123"/>
                <a:gd name="T10" fmla="*/ 1610 w 1626"/>
                <a:gd name="T11" fmla="*/ 154 h 2123"/>
                <a:gd name="T12" fmla="*/ 1620 w 1626"/>
                <a:gd name="T13" fmla="*/ 170 h 2123"/>
                <a:gd name="T14" fmla="*/ 1626 w 1626"/>
                <a:gd name="T15" fmla="*/ 188 h 2123"/>
                <a:gd name="T16" fmla="*/ 1626 w 1626"/>
                <a:gd name="T17" fmla="*/ 207 h 2123"/>
                <a:gd name="T18" fmla="*/ 1623 w 1626"/>
                <a:gd name="T19" fmla="*/ 225 h 2123"/>
                <a:gd name="T20" fmla="*/ 1614 w 1626"/>
                <a:gd name="T21" fmla="*/ 241 h 2123"/>
                <a:gd name="T22" fmla="*/ 302 w 1626"/>
                <a:gd name="T23" fmla="*/ 2123 h 2123"/>
                <a:gd name="T24" fmla="*/ 0 w 1626"/>
                <a:gd name="T25" fmla="*/ 1911 h 2123"/>
                <a:gd name="T26" fmla="*/ 1311 w 1626"/>
                <a:gd name="T27" fmla="*/ 30 h 2123"/>
                <a:gd name="T28" fmla="*/ 1323 w 1626"/>
                <a:gd name="T29" fmla="*/ 17 h 2123"/>
                <a:gd name="T30" fmla="*/ 1337 w 1626"/>
                <a:gd name="T31" fmla="*/ 7 h 2123"/>
                <a:gd name="T32" fmla="*/ 1353 w 1626"/>
                <a:gd name="T33" fmla="*/ 2 h 2123"/>
                <a:gd name="T34" fmla="*/ 1370 w 1626"/>
                <a:gd name="T35" fmla="*/ 0 h 2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26" h="2123">
                  <a:moveTo>
                    <a:pt x="1370" y="0"/>
                  </a:moveTo>
                  <a:lnTo>
                    <a:pt x="1384" y="1"/>
                  </a:lnTo>
                  <a:lnTo>
                    <a:pt x="1397" y="5"/>
                  </a:lnTo>
                  <a:lnTo>
                    <a:pt x="1410" y="12"/>
                  </a:lnTo>
                  <a:lnTo>
                    <a:pt x="1596" y="142"/>
                  </a:lnTo>
                  <a:lnTo>
                    <a:pt x="1610" y="154"/>
                  </a:lnTo>
                  <a:lnTo>
                    <a:pt x="1620" y="170"/>
                  </a:lnTo>
                  <a:lnTo>
                    <a:pt x="1626" y="188"/>
                  </a:lnTo>
                  <a:lnTo>
                    <a:pt x="1626" y="207"/>
                  </a:lnTo>
                  <a:lnTo>
                    <a:pt x="1623" y="225"/>
                  </a:lnTo>
                  <a:lnTo>
                    <a:pt x="1614" y="241"/>
                  </a:lnTo>
                  <a:lnTo>
                    <a:pt x="302" y="2123"/>
                  </a:lnTo>
                  <a:lnTo>
                    <a:pt x="0" y="1911"/>
                  </a:lnTo>
                  <a:lnTo>
                    <a:pt x="1311" y="30"/>
                  </a:lnTo>
                  <a:lnTo>
                    <a:pt x="1323" y="17"/>
                  </a:lnTo>
                  <a:lnTo>
                    <a:pt x="1337" y="7"/>
                  </a:lnTo>
                  <a:lnTo>
                    <a:pt x="1353" y="2"/>
                  </a:lnTo>
                  <a:lnTo>
                    <a:pt x="13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438" y="2668"/>
              <a:ext cx="32" cy="34"/>
            </a:xfrm>
            <a:custGeom>
              <a:avLst/>
              <a:gdLst>
                <a:gd name="T0" fmla="*/ 87 w 391"/>
                <a:gd name="T1" fmla="*/ 0 h 404"/>
                <a:gd name="T2" fmla="*/ 391 w 391"/>
                <a:gd name="T3" fmla="*/ 211 h 404"/>
                <a:gd name="T4" fmla="*/ 310 w 391"/>
                <a:gd name="T5" fmla="*/ 327 h 404"/>
                <a:gd name="T6" fmla="*/ 300 w 391"/>
                <a:gd name="T7" fmla="*/ 338 h 404"/>
                <a:gd name="T8" fmla="*/ 286 w 391"/>
                <a:gd name="T9" fmla="*/ 344 h 404"/>
                <a:gd name="T10" fmla="*/ 73 w 391"/>
                <a:gd name="T11" fmla="*/ 402 h 404"/>
                <a:gd name="T12" fmla="*/ 67 w 391"/>
                <a:gd name="T13" fmla="*/ 403 h 404"/>
                <a:gd name="T14" fmla="*/ 61 w 391"/>
                <a:gd name="T15" fmla="*/ 404 h 404"/>
                <a:gd name="T16" fmla="*/ 49 w 391"/>
                <a:gd name="T17" fmla="*/ 402 h 404"/>
                <a:gd name="T18" fmla="*/ 37 w 391"/>
                <a:gd name="T19" fmla="*/ 395 h 404"/>
                <a:gd name="T20" fmla="*/ 28 w 391"/>
                <a:gd name="T21" fmla="*/ 387 h 404"/>
                <a:gd name="T22" fmla="*/ 22 w 391"/>
                <a:gd name="T23" fmla="*/ 376 h 404"/>
                <a:gd name="T24" fmla="*/ 19 w 391"/>
                <a:gd name="T25" fmla="*/ 364 h 404"/>
                <a:gd name="T26" fmla="*/ 0 w 391"/>
                <a:gd name="T27" fmla="*/ 143 h 404"/>
                <a:gd name="T28" fmla="*/ 2 w 391"/>
                <a:gd name="T29" fmla="*/ 129 h 404"/>
                <a:gd name="T30" fmla="*/ 7 w 391"/>
                <a:gd name="T31" fmla="*/ 115 h 404"/>
                <a:gd name="T32" fmla="*/ 87 w 391"/>
                <a:gd name="T33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1" h="404">
                  <a:moveTo>
                    <a:pt x="87" y="0"/>
                  </a:moveTo>
                  <a:lnTo>
                    <a:pt x="391" y="211"/>
                  </a:lnTo>
                  <a:lnTo>
                    <a:pt x="310" y="327"/>
                  </a:lnTo>
                  <a:lnTo>
                    <a:pt x="300" y="338"/>
                  </a:lnTo>
                  <a:lnTo>
                    <a:pt x="286" y="344"/>
                  </a:lnTo>
                  <a:lnTo>
                    <a:pt x="73" y="402"/>
                  </a:lnTo>
                  <a:lnTo>
                    <a:pt x="67" y="403"/>
                  </a:lnTo>
                  <a:lnTo>
                    <a:pt x="61" y="404"/>
                  </a:lnTo>
                  <a:lnTo>
                    <a:pt x="49" y="402"/>
                  </a:lnTo>
                  <a:lnTo>
                    <a:pt x="37" y="395"/>
                  </a:lnTo>
                  <a:lnTo>
                    <a:pt x="28" y="387"/>
                  </a:lnTo>
                  <a:lnTo>
                    <a:pt x="22" y="376"/>
                  </a:lnTo>
                  <a:lnTo>
                    <a:pt x="19" y="364"/>
                  </a:lnTo>
                  <a:lnTo>
                    <a:pt x="0" y="143"/>
                  </a:lnTo>
                  <a:lnTo>
                    <a:pt x="2" y="129"/>
                  </a:lnTo>
                  <a:lnTo>
                    <a:pt x="7" y="115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1" name="Group 19"/>
          <p:cNvGrpSpPr>
            <a:grpSpLocks noChangeAspect="1"/>
          </p:cNvGrpSpPr>
          <p:nvPr/>
        </p:nvGrpSpPr>
        <p:grpSpPr bwMode="auto">
          <a:xfrm>
            <a:off x="2551902" y="4447909"/>
            <a:ext cx="378170" cy="413308"/>
            <a:chOff x="1633" y="2836"/>
            <a:chExt cx="226" cy="247"/>
          </a:xfrm>
          <a:solidFill>
            <a:schemeClr val="bg1"/>
          </a:solidFill>
        </p:grpSpPr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1633" y="2836"/>
              <a:ext cx="185" cy="246"/>
            </a:xfrm>
            <a:custGeom>
              <a:avLst/>
              <a:gdLst>
                <a:gd name="T0" fmla="*/ 200 w 2595"/>
                <a:gd name="T1" fmla="*/ 0 h 3442"/>
                <a:gd name="T2" fmla="*/ 1959 w 2595"/>
                <a:gd name="T3" fmla="*/ 0 h 3442"/>
                <a:gd name="T4" fmla="*/ 1977 w 2595"/>
                <a:gd name="T5" fmla="*/ 3 h 3442"/>
                <a:gd name="T6" fmla="*/ 1993 w 2595"/>
                <a:gd name="T7" fmla="*/ 10 h 3442"/>
                <a:gd name="T8" fmla="*/ 2006 w 2595"/>
                <a:gd name="T9" fmla="*/ 20 h 3442"/>
                <a:gd name="T10" fmla="*/ 2575 w 2595"/>
                <a:gd name="T11" fmla="*/ 590 h 3442"/>
                <a:gd name="T12" fmla="*/ 2586 w 2595"/>
                <a:gd name="T13" fmla="*/ 604 h 3442"/>
                <a:gd name="T14" fmla="*/ 2593 w 2595"/>
                <a:gd name="T15" fmla="*/ 620 h 3442"/>
                <a:gd name="T16" fmla="*/ 2595 w 2595"/>
                <a:gd name="T17" fmla="*/ 638 h 3442"/>
                <a:gd name="T18" fmla="*/ 2595 w 2595"/>
                <a:gd name="T19" fmla="*/ 2292 h 3442"/>
                <a:gd name="T20" fmla="*/ 2542 w 2595"/>
                <a:gd name="T21" fmla="*/ 2274 h 3442"/>
                <a:gd name="T22" fmla="*/ 2486 w 2595"/>
                <a:gd name="T23" fmla="*/ 2261 h 3442"/>
                <a:gd name="T24" fmla="*/ 2429 w 2595"/>
                <a:gd name="T25" fmla="*/ 2253 h 3442"/>
                <a:gd name="T26" fmla="*/ 2373 w 2595"/>
                <a:gd name="T27" fmla="*/ 2248 h 3442"/>
                <a:gd name="T28" fmla="*/ 2372 w 2595"/>
                <a:gd name="T29" fmla="*/ 761 h 3442"/>
                <a:gd name="T30" fmla="*/ 1933 w 2595"/>
                <a:gd name="T31" fmla="*/ 761 h 3442"/>
                <a:gd name="T32" fmla="*/ 1911 w 2595"/>
                <a:gd name="T33" fmla="*/ 758 h 3442"/>
                <a:gd name="T34" fmla="*/ 1891 w 2595"/>
                <a:gd name="T35" fmla="*/ 749 h 3442"/>
                <a:gd name="T36" fmla="*/ 1874 w 2595"/>
                <a:gd name="T37" fmla="*/ 737 h 3442"/>
                <a:gd name="T38" fmla="*/ 1860 w 2595"/>
                <a:gd name="T39" fmla="*/ 720 h 3442"/>
                <a:gd name="T40" fmla="*/ 1852 w 2595"/>
                <a:gd name="T41" fmla="*/ 700 h 3442"/>
                <a:gd name="T42" fmla="*/ 1850 w 2595"/>
                <a:gd name="T43" fmla="*/ 678 h 3442"/>
                <a:gd name="T44" fmla="*/ 1850 w 2595"/>
                <a:gd name="T45" fmla="*/ 224 h 3442"/>
                <a:gd name="T46" fmla="*/ 224 w 2595"/>
                <a:gd name="T47" fmla="*/ 224 h 3442"/>
                <a:gd name="T48" fmla="*/ 224 w 2595"/>
                <a:gd name="T49" fmla="*/ 3219 h 3442"/>
                <a:gd name="T50" fmla="*/ 1731 w 2595"/>
                <a:gd name="T51" fmla="*/ 3219 h 3442"/>
                <a:gd name="T52" fmla="*/ 1756 w 2595"/>
                <a:gd name="T53" fmla="*/ 3268 h 3442"/>
                <a:gd name="T54" fmla="*/ 1786 w 2595"/>
                <a:gd name="T55" fmla="*/ 3315 h 3442"/>
                <a:gd name="T56" fmla="*/ 1818 w 2595"/>
                <a:gd name="T57" fmla="*/ 3361 h 3442"/>
                <a:gd name="T58" fmla="*/ 1854 w 2595"/>
                <a:gd name="T59" fmla="*/ 3403 h 3442"/>
                <a:gd name="T60" fmla="*/ 1893 w 2595"/>
                <a:gd name="T61" fmla="*/ 3442 h 3442"/>
                <a:gd name="T62" fmla="*/ 200 w 2595"/>
                <a:gd name="T63" fmla="*/ 3442 h 3442"/>
                <a:gd name="T64" fmla="*/ 165 w 2595"/>
                <a:gd name="T65" fmla="*/ 3438 h 3442"/>
                <a:gd name="T66" fmla="*/ 131 w 2595"/>
                <a:gd name="T67" fmla="*/ 3429 h 3442"/>
                <a:gd name="T68" fmla="*/ 100 w 2595"/>
                <a:gd name="T69" fmla="*/ 3414 h 3442"/>
                <a:gd name="T70" fmla="*/ 71 w 2595"/>
                <a:gd name="T71" fmla="*/ 3394 h 3442"/>
                <a:gd name="T72" fmla="*/ 47 w 2595"/>
                <a:gd name="T73" fmla="*/ 3370 h 3442"/>
                <a:gd name="T74" fmla="*/ 27 w 2595"/>
                <a:gd name="T75" fmla="*/ 3342 h 3442"/>
                <a:gd name="T76" fmla="*/ 13 w 2595"/>
                <a:gd name="T77" fmla="*/ 3311 h 3442"/>
                <a:gd name="T78" fmla="*/ 3 w 2595"/>
                <a:gd name="T79" fmla="*/ 3276 h 3442"/>
                <a:gd name="T80" fmla="*/ 0 w 2595"/>
                <a:gd name="T81" fmla="*/ 3241 h 3442"/>
                <a:gd name="T82" fmla="*/ 0 w 2595"/>
                <a:gd name="T83" fmla="*/ 201 h 3442"/>
                <a:gd name="T84" fmla="*/ 3 w 2595"/>
                <a:gd name="T85" fmla="*/ 165 h 3442"/>
                <a:gd name="T86" fmla="*/ 13 w 2595"/>
                <a:gd name="T87" fmla="*/ 132 h 3442"/>
                <a:gd name="T88" fmla="*/ 27 w 2595"/>
                <a:gd name="T89" fmla="*/ 100 h 3442"/>
                <a:gd name="T90" fmla="*/ 47 w 2595"/>
                <a:gd name="T91" fmla="*/ 72 h 3442"/>
                <a:gd name="T92" fmla="*/ 71 w 2595"/>
                <a:gd name="T93" fmla="*/ 47 h 3442"/>
                <a:gd name="T94" fmla="*/ 100 w 2595"/>
                <a:gd name="T95" fmla="*/ 27 h 3442"/>
                <a:gd name="T96" fmla="*/ 131 w 2595"/>
                <a:gd name="T97" fmla="*/ 13 h 3442"/>
                <a:gd name="T98" fmla="*/ 165 w 2595"/>
                <a:gd name="T99" fmla="*/ 3 h 3442"/>
                <a:gd name="T100" fmla="*/ 200 w 2595"/>
                <a:gd name="T101" fmla="*/ 0 h 3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95" h="3442">
                  <a:moveTo>
                    <a:pt x="200" y="0"/>
                  </a:moveTo>
                  <a:lnTo>
                    <a:pt x="1959" y="0"/>
                  </a:lnTo>
                  <a:lnTo>
                    <a:pt x="1977" y="3"/>
                  </a:lnTo>
                  <a:lnTo>
                    <a:pt x="1993" y="10"/>
                  </a:lnTo>
                  <a:lnTo>
                    <a:pt x="2006" y="20"/>
                  </a:lnTo>
                  <a:lnTo>
                    <a:pt x="2575" y="590"/>
                  </a:lnTo>
                  <a:lnTo>
                    <a:pt x="2586" y="604"/>
                  </a:lnTo>
                  <a:lnTo>
                    <a:pt x="2593" y="620"/>
                  </a:lnTo>
                  <a:lnTo>
                    <a:pt x="2595" y="638"/>
                  </a:lnTo>
                  <a:lnTo>
                    <a:pt x="2595" y="2292"/>
                  </a:lnTo>
                  <a:lnTo>
                    <a:pt x="2542" y="2274"/>
                  </a:lnTo>
                  <a:lnTo>
                    <a:pt x="2486" y="2261"/>
                  </a:lnTo>
                  <a:lnTo>
                    <a:pt x="2429" y="2253"/>
                  </a:lnTo>
                  <a:lnTo>
                    <a:pt x="2373" y="2248"/>
                  </a:lnTo>
                  <a:lnTo>
                    <a:pt x="2372" y="761"/>
                  </a:lnTo>
                  <a:lnTo>
                    <a:pt x="1933" y="761"/>
                  </a:lnTo>
                  <a:lnTo>
                    <a:pt x="1911" y="758"/>
                  </a:lnTo>
                  <a:lnTo>
                    <a:pt x="1891" y="749"/>
                  </a:lnTo>
                  <a:lnTo>
                    <a:pt x="1874" y="737"/>
                  </a:lnTo>
                  <a:lnTo>
                    <a:pt x="1860" y="720"/>
                  </a:lnTo>
                  <a:lnTo>
                    <a:pt x="1852" y="700"/>
                  </a:lnTo>
                  <a:lnTo>
                    <a:pt x="1850" y="678"/>
                  </a:lnTo>
                  <a:lnTo>
                    <a:pt x="1850" y="224"/>
                  </a:lnTo>
                  <a:lnTo>
                    <a:pt x="224" y="224"/>
                  </a:lnTo>
                  <a:lnTo>
                    <a:pt x="224" y="3219"/>
                  </a:lnTo>
                  <a:lnTo>
                    <a:pt x="1731" y="3219"/>
                  </a:lnTo>
                  <a:lnTo>
                    <a:pt x="1756" y="3268"/>
                  </a:lnTo>
                  <a:lnTo>
                    <a:pt x="1786" y="3315"/>
                  </a:lnTo>
                  <a:lnTo>
                    <a:pt x="1818" y="3361"/>
                  </a:lnTo>
                  <a:lnTo>
                    <a:pt x="1854" y="3403"/>
                  </a:lnTo>
                  <a:lnTo>
                    <a:pt x="1893" y="3442"/>
                  </a:lnTo>
                  <a:lnTo>
                    <a:pt x="200" y="3442"/>
                  </a:lnTo>
                  <a:lnTo>
                    <a:pt x="165" y="3438"/>
                  </a:lnTo>
                  <a:lnTo>
                    <a:pt x="131" y="3429"/>
                  </a:lnTo>
                  <a:lnTo>
                    <a:pt x="100" y="3414"/>
                  </a:lnTo>
                  <a:lnTo>
                    <a:pt x="71" y="3394"/>
                  </a:lnTo>
                  <a:lnTo>
                    <a:pt x="47" y="3370"/>
                  </a:lnTo>
                  <a:lnTo>
                    <a:pt x="27" y="3342"/>
                  </a:lnTo>
                  <a:lnTo>
                    <a:pt x="13" y="3311"/>
                  </a:lnTo>
                  <a:lnTo>
                    <a:pt x="3" y="3276"/>
                  </a:lnTo>
                  <a:lnTo>
                    <a:pt x="0" y="3241"/>
                  </a:lnTo>
                  <a:lnTo>
                    <a:pt x="0" y="201"/>
                  </a:lnTo>
                  <a:lnTo>
                    <a:pt x="3" y="165"/>
                  </a:lnTo>
                  <a:lnTo>
                    <a:pt x="13" y="132"/>
                  </a:lnTo>
                  <a:lnTo>
                    <a:pt x="27" y="100"/>
                  </a:lnTo>
                  <a:lnTo>
                    <a:pt x="47" y="72"/>
                  </a:lnTo>
                  <a:lnTo>
                    <a:pt x="71" y="47"/>
                  </a:lnTo>
                  <a:lnTo>
                    <a:pt x="100" y="27"/>
                  </a:lnTo>
                  <a:lnTo>
                    <a:pt x="131" y="13"/>
                  </a:lnTo>
                  <a:lnTo>
                    <a:pt x="165" y="3"/>
                  </a:lnTo>
                  <a:lnTo>
                    <a:pt x="2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/>
            <p:cNvSpPr>
              <a:spLocks noEditPoints="1"/>
            </p:cNvSpPr>
            <p:nvPr/>
          </p:nvSpPr>
          <p:spPr bwMode="auto">
            <a:xfrm>
              <a:off x="1764" y="3001"/>
              <a:ext cx="95" cy="82"/>
            </a:xfrm>
            <a:custGeom>
              <a:avLst/>
              <a:gdLst>
                <a:gd name="T0" fmla="*/ 1076 w 1332"/>
                <a:gd name="T1" fmla="*/ 137 h 1150"/>
                <a:gd name="T2" fmla="*/ 1051 w 1332"/>
                <a:gd name="T3" fmla="*/ 152 h 1150"/>
                <a:gd name="T4" fmla="*/ 485 w 1332"/>
                <a:gd name="T5" fmla="*/ 422 h 1150"/>
                <a:gd name="T6" fmla="*/ 460 w 1332"/>
                <a:gd name="T7" fmla="*/ 408 h 1150"/>
                <a:gd name="T8" fmla="*/ 432 w 1332"/>
                <a:gd name="T9" fmla="*/ 408 h 1150"/>
                <a:gd name="T10" fmla="*/ 406 w 1332"/>
                <a:gd name="T11" fmla="*/ 422 h 1150"/>
                <a:gd name="T12" fmla="*/ 352 w 1332"/>
                <a:gd name="T13" fmla="*/ 479 h 1150"/>
                <a:gd name="T14" fmla="*/ 345 w 1332"/>
                <a:gd name="T15" fmla="*/ 507 h 1150"/>
                <a:gd name="T16" fmla="*/ 352 w 1332"/>
                <a:gd name="T17" fmla="*/ 535 h 1150"/>
                <a:gd name="T18" fmla="*/ 593 w 1332"/>
                <a:gd name="T19" fmla="*/ 780 h 1150"/>
                <a:gd name="T20" fmla="*/ 619 w 1332"/>
                <a:gd name="T21" fmla="*/ 795 h 1150"/>
                <a:gd name="T22" fmla="*/ 633 w 1332"/>
                <a:gd name="T23" fmla="*/ 797 h 1150"/>
                <a:gd name="T24" fmla="*/ 662 w 1332"/>
                <a:gd name="T25" fmla="*/ 790 h 1150"/>
                <a:gd name="T26" fmla="*/ 1176 w 1332"/>
                <a:gd name="T27" fmla="*/ 277 h 1150"/>
                <a:gd name="T28" fmla="*/ 1191 w 1332"/>
                <a:gd name="T29" fmla="*/ 252 h 1150"/>
                <a:gd name="T30" fmla="*/ 1191 w 1332"/>
                <a:gd name="T31" fmla="*/ 222 h 1150"/>
                <a:gd name="T32" fmla="*/ 1176 w 1332"/>
                <a:gd name="T33" fmla="*/ 197 h 1150"/>
                <a:gd name="T34" fmla="*/ 1119 w 1332"/>
                <a:gd name="T35" fmla="*/ 142 h 1150"/>
                <a:gd name="T36" fmla="*/ 1091 w 1332"/>
                <a:gd name="T37" fmla="*/ 135 h 1150"/>
                <a:gd name="T38" fmla="*/ 1113 w 1332"/>
                <a:gd name="T39" fmla="*/ 3 h 1150"/>
                <a:gd name="T40" fmla="*/ 1164 w 1332"/>
                <a:gd name="T41" fmla="*/ 24 h 1150"/>
                <a:gd name="T42" fmla="*/ 1290 w 1332"/>
                <a:gd name="T43" fmla="*/ 147 h 1150"/>
                <a:gd name="T44" fmla="*/ 1320 w 1332"/>
                <a:gd name="T45" fmla="*/ 192 h 1150"/>
                <a:gd name="T46" fmla="*/ 1332 w 1332"/>
                <a:gd name="T47" fmla="*/ 246 h 1150"/>
                <a:gd name="T48" fmla="*/ 1320 w 1332"/>
                <a:gd name="T49" fmla="*/ 300 h 1150"/>
                <a:gd name="T50" fmla="*/ 1290 w 1332"/>
                <a:gd name="T51" fmla="*/ 346 h 1150"/>
                <a:gd name="T52" fmla="*/ 1045 w 1332"/>
                <a:gd name="T53" fmla="*/ 628 h 1150"/>
                <a:gd name="T54" fmla="*/ 1032 w 1332"/>
                <a:gd name="T55" fmla="*/ 740 h 1150"/>
                <a:gd name="T56" fmla="*/ 998 w 1332"/>
                <a:gd name="T57" fmla="*/ 843 h 1150"/>
                <a:gd name="T58" fmla="*/ 944 w 1332"/>
                <a:gd name="T59" fmla="*/ 937 h 1150"/>
                <a:gd name="T60" fmla="*/ 872 w 1332"/>
                <a:gd name="T61" fmla="*/ 1016 h 1150"/>
                <a:gd name="T62" fmla="*/ 786 w 1332"/>
                <a:gd name="T63" fmla="*/ 1079 h 1150"/>
                <a:gd name="T64" fmla="*/ 687 w 1332"/>
                <a:gd name="T65" fmla="*/ 1124 h 1150"/>
                <a:gd name="T66" fmla="*/ 579 w 1332"/>
                <a:gd name="T67" fmla="*/ 1147 h 1150"/>
                <a:gd name="T68" fmla="*/ 465 w 1332"/>
                <a:gd name="T69" fmla="*/ 1147 h 1150"/>
                <a:gd name="T70" fmla="*/ 357 w 1332"/>
                <a:gd name="T71" fmla="*/ 1124 h 1150"/>
                <a:gd name="T72" fmla="*/ 259 w 1332"/>
                <a:gd name="T73" fmla="*/ 1079 h 1150"/>
                <a:gd name="T74" fmla="*/ 172 w 1332"/>
                <a:gd name="T75" fmla="*/ 1016 h 1150"/>
                <a:gd name="T76" fmla="*/ 101 w 1332"/>
                <a:gd name="T77" fmla="*/ 937 h 1150"/>
                <a:gd name="T78" fmla="*/ 46 w 1332"/>
                <a:gd name="T79" fmla="*/ 843 h 1150"/>
                <a:gd name="T80" fmla="*/ 12 w 1332"/>
                <a:gd name="T81" fmla="*/ 740 h 1150"/>
                <a:gd name="T82" fmla="*/ 0 w 1332"/>
                <a:gd name="T83" fmla="*/ 628 h 1150"/>
                <a:gd name="T84" fmla="*/ 12 w 1332"/>
                <a:gd name="T85" fmla="*/ 515 h 1150"/>
                <a:gd name="T86" fmla="*/ 46 w 1332"/>
                <a:gd name="T87" fmla="*/ 411 h 1150"/>
                <a:gd name="T88" fmla="*/ 101 w 1332"/>
                <a:gd name="T89" fmla="*/ 318 h 1150"/>
                <a:gd name="T90" fmla="*/ 172 w 1332"/>
                <a:gd name="T91" fmla="*/ 239 h 1150"/>
                <a:gd name="T92" fmla="*/ 259 w 1332"/>
                <a:gd name="T93" fmla="*/ 175 h 1150"/>
                <a:gd name="T94" fmla="*/ 357 w 1332"/>
                <a:gd name="T95" fmla="*/ 131 h 1150"/>
                <a:gd name="T96" fmla="*/ 465 w 1332"/>
                <a:gd name="T97" fmla="*/ 107 h 1150"/>
                <a:gd name="T98" fmla="*/ 578 w 1332"/>
                <a:gd name="T99" fmla="*/ 107 h 1150"/>
                <a:gd name="T100" fmla="*/ 685 w 1332"/>
                <a:gd name="T101" fmla="*/ 130 h 1150"/>
                <a:gd name="T102" fmla="*/ 781 w 1332"/>
                <a:gd name="T103" fmla="*/ 173 h 1150"/>
                <a:gd name="T104" fmla="*/ 986 w 1332"/>
                <a:gd name="T105" fmla="*/ 41 h 1150"/>
                <a:gd name="T106" fmla="*/ 1032 w 1332"/>
                <a:gd name="T107" fmla="*/ 11 h 1150"/>
                <a:gd name="T108" fmla="*/ 1086 w 1332"/>
                <a:gd name="T109" fmla="*/ 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32" h="1150">
                  <a:moveTo>
                    <a:pt x="1091" y="135"/>
                  </a:moveTo>
                  <a:lnTo>
                    <a:pt x="1076" y="137"/>
                  </a:lnTo>
                  <a:lnTo>
                    <a:pt x="1063" y="142"/>
                  </a:lnTo>
                  <a:lnTo>
                    <a:pt x="1051" y="152"/>
                  </a:lnTo>
                  <a:lnTo>
                    <a:pt x="633" y="570"/>
                  </a:lnTo>
                  <a:lnTo>
                    <a:pt x="485" y="422"/>
                  </a:lnTo>
                  <a:lnTo>
                    <a:pt x="474" y="413"/>
                  </a:lnTo>
                  <a:lnTo>
                    <a:pt x="460" y="408"/>
                  </a:lnTo>
                  <a:lnTo>
                    <a:pt x="445" y="406"/>
                  </a:lnTo>
                  <a:lnTo>
                    <a:pt x="432" y="408"/>
                  </a:lnTo>
                  <a:lnTo>
                    <a:pt x="418" y="413"/>
                  </a:lnTo>
                  <a:lnTo>
                    <a:pt x="406" y="422"/>
                  </a:lnTo>
                  <a:lnTo>
                    <a:pt x="361" y="467"/>
                  </a:lnTo>
                  <a:lnTo>
                    <a:pt x="352" y="479"/>
                  </a:lnTo>
                  <a:lnTo>
                    <a:pt x="347" y="493"/>
                  </a:lnTo>
                  <a:lnTo>
                    <a:pt x="345" y="507"/>
                  </a:lnTo>
                  <a:lnTo>
                    <a:pt x="347" y="521"/>
                  </a:lnTo>
                  <a:lnTo>
                    <a:pt x="352" y="535"/>
                  </a:lnTo>
                  <a:lnTo>
                    <a:pt x="361" y="547"/>
                  </a:lnTo>
                  <a:lnTo>
                    <a:pt x="593" y="780"/>
                  </a:lnTo>
                  <a:lnTo>
                    <a:pt x="606" y="790"/>
                  </a:lnTo>
                  <a:lnTo>
                    <a:pt x="619" y="795"/>
                  </a:lnTo>
                  <a:lnTo>
                    <a:pt x="633" y="797"/>
                  </a:lnTo>
                  <a:lnTo>
                    <a:pt x="633" y="797"/>
                  </a:lnTo>
                  <a:lnTo>
                    <a:pt x="648" y="795"/>
                  </a:lnTo>
                  <a:lnTo>
                    <a:pt x="662" y="790"/>
                  </a:lnTo>
                  <a:lnTo>
                    <a:pt x="673" y="780"/>
                  </a:lnTo>
                  <a:lnTo>
                    <a:pt x="1176" y="277"/>
                  </a:lnTo>
                  <a:lnTo>
                    <a:pt x="1186" y="266"/>
                  </a:lnTo>
                  <a:lnTo>
                    <a:pt x="1191" y="252"/>
                  </a:lnTo>
                  <a:lnTo>
                    <a:pt x="1193" y="237"/>
                  </a:lnTo>
                  <a:lnTo>
                    <a:pt x="1191" y="222"/>
                  </a:lnTo>
                  <a:lnTo>
                    <a:pt x="1186" y="210"/>
                  </a:lnTo>
                  <a:lnTo>
                    <a:pt x="1176" y="197"/>
                  </a:lnTo>
                  <a:lnTo>
                    <a:pt x="1131" y="152"/>
                  </a:lnTo>
                  <a:lnTo>
                    <a:pt x="1119" y="142"/>
                  </a:lnTo>
                  <a:lnTo>
                    <a:pt x="1106" y="137"/>
                  </a:lnTo>
                  <a:lnTo>
                    <a:pt x="1091" y="135"/>
                  </a:lnTo>
                  <a:close/>
                  <a:moveTo>
                    <a:pt x="1086" y="0"/>
                  </a:moveTo>
                  <a:lnTo>
                    <a:pt x="1113" y="3"/>
                  </a:lnTo>
                  <a:lnTo>
                    <a:pt x="1139" y="11"/>
                  </a:lnTo>
                  <a:lnTo>
                    <a:pt x="1164" y="24"/>
                  </a:lnTo>
                  <a:lnTo>
                    <a:pt x="1185" y="41"/>
                  </a:lnTo>
                  <a:lnTo>
                    <a:pt x="1290" y="147"/>
                  </a:lnTo>
                  <a:lnTo>
                    <a:pt x="1307" y="168"/>
                  </a:lnTo>
                  <a:lnTo>
                    <a:pt x="1320" y="192"/>
                  </a:lnTo>
                  <a:lnTo>
                    <a:pt x="1328" y="218"/>
                  </a:lnTo>
                  <a:lnTo>
                    <a:pt x="1332" y="246"/>
                  </a:lnTo>
                  <a:lnTo>
                    <a:pt x="1328" y="274"/>
                  </a:lnTo>
                  <a:lnTo>
                    <a:pt x="1320" y="300"/>
                  </a:lnTo>
                  <a:lnTo>
                    <a:pt x="1307" y="323"/>
                  </a:lnTo>
                  <a:lnTo>
                    <a:pt x="1290" y="346"/>
                  </a:lnTo>
                  <a:lnTo>
                    <a:pt x="1043" y="593"/>
                  </a:lnTo>
                  <a:lnTo>
                    <a:pt x="1045" y="628"/>
                  </a:lnTo>
                  <a:lnTo>
                    <a:pt x="1042" y="684"/>
                  </a:lnTo>
                  <a:lnTo>
                    <a:pt x="1032" y="740"/>
                  </a:lnTo>
                  <a:lnTo>
                    <a:pt x="1018" y="793"/>
                  </a:lnTo>
                  <a:lnTo>
                    <a:pt x="998" y="843"/>
                  </a:lnTo>
                  <a:lnTo>
                    <a:pt x="974" y="892"/>
                  </a:lnTo>
                  <a:lnTo>
                    <a:pt x="944" y="937"/>
                  </a:lnTo>
                  <a:lnTo>
                    <a:pt x="909" y="978"/>
                  </a:lnTo>
                  <a:lnTo>
                    <a:pt x="872" y="1016"/>
                  </a:lnTo>
                  <a:lnTo>
                    <a:pt x="831" y="1049"/>
                  </a:lnTo>
                  <a:lnTo>
                    <a:pt x="786" y="1079"/>
                  </a:lnTo>
                  <a:lnTo>
                    <a:pt x="738" y="1104"/>
                  </a:lnTo>
                  <a:lnTo>
                    <a:pt x="687" y="1124"/>
                  </a:lnTo>
                  <a:lnTo>
                    <a:pt x="634" y="1139"/>
                  </a:lnTo>
                  <a:lnTo>
                    <a:pt x="579" y="1147"/>
                  </a:lnTo>
                  <a:lnTo>
                    <a:pt x="522" y="1150"/>
                  </a:lnTo>
                  <a:lnTo>
                    <a:pt x="465" y="1147"/>
                  </a:lnTo>
                  <a:lnTo>
                    <a:pt x="411" y="1139"/>
                  </a:lnTo>
                  <a:lnTo>
                    <a:pt x="357" y="1124"/>
                  </a:lnTo>
                  <a:lnTo>
                    <a:pt x="307" y="1104"/>
                  </a:lnTo>
                  <a:lnTo>
                    <a:pt x="259" y="1079"/>
                  </a:lnTo>
                  <a:lnTo>
                    <a:pt x="213" y="1049"/>
                  </a:lnTo>
                  <a:lnTo>
                    <a:pt x="172" y="1016"/>
                  </a:lnTo>
                  <a:lnTo>
                    <a:pt x="135" y="978"/>
                  </a:lnTo>
                  <a:lnTo>
                    <a:pt x="101" y="937"/>
                  </a:lnTo>
                  <a:lnTo>
                    <a:pt x="72" y="892"/>
                  </a:lnTo>
                  <a:lnTo>
                    <a:pt x="46" y="843"/>
                  </a:lnTo>
                  <a:lnTo>
                    <a:pt x="27" y="793"/>
                  </a:lnTo>
                  <a:lnTo>
                    <a:pt x="12" y="740"/>
                  </a:lnTo>
                  <a:lnTo>
                    <a:pt x="3" y="684"/>
                  </a:lnTo>
                  <a:lnTo>
                    <a:pt x="0" y="628"/>
                  </a:lnTo>
                  <a:lnTo>
                    <a:pt x="3" y="571"/>
                  </a:lnTo>
                  <a:lnTo>
                    <a:pt x="12" y="515"/>
                  </a:lnTo>
                  <a:lnTo>
                    <a:pt x="27" y="462"/>
                  </a:lnTo>
                  <a:lnTo>
                    <a:pt x="46" y="411"/>
                  </a:lnTo>
                  <a:lnTo>
                    <a:pt x="72" y="363"/>
                  </a:lnTo>
                  <a:lnTo>
                    <a:pt x="101" y="318"/>
                  </a:lnTo>
                  <a:lnTo>
                    <a:pt x="135" y="277"/>
                  </a:lnTo>
                  <a:lnTo>
                    <a:pt x="172" y="239"/>
                  </a:lnTo>
                  <a:lnTo>
                    <a:pt x="213" y="205"/>
                  </a:lnTo>
                  <a:lnTo>
                    <a:pt x="259" y="175"/>
                  </a:lnTo>
                  <a:lnTo>
                    <a:pt x="307" y="151"/>
                  </a:lnTo>
                  <a:lnTo>
                    <a:pt x="357" y="131"/>
                  </a:lnTo>
                  <a:lnTo>
                    <a:pt x="411" y="116"/>
                  </a:lnTo>
                  <a:lnTo>
                    <a:pt x="465" y="107"/>
                  </a:lnTo>
                  <a:lnTo>
                    <a:pt x="522" y="104"/>
                  </a:lnTo>
                  <a:lnTo>
                    <a:pt x="578" y="107"/>
                  </a:lnTo>
                  <a:lnTo>
                    <a:pt x="632" y="116"/>
                  </a:lnTo>
                  <a:lnTo>
                    <a:pt x="685" y="130"/>
                  </a:lnTo>
                  <a:lnTo>
                    <a:pt x="734" y="149"/>
                  </a:lnTo>
                  <a:lnTo>
                    <a:pt x="781" y="173"/>
                  </a:lnTo>
                  <a:lnTo>
                    <a:pt x="827" y="201"/>
                  </a:lnTo>
                  <a:lnTo>
                    <a:pt x="986" y="41"/>
                  </a:lnTo>
                  <a:lnTo>
                    <a:pt x="1008" y="24"/>
                  </a:lnTo>
                  <a:lnTo>
                    <a:pt x="1032" y="11"/>
                  </a:lnTo>
                  <a:lnTo>
                    <a:pt x="1059" y="3"/>
                  </a:lnTo>
                  <a:lnTo>
                    <a:pt x="10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1663" y="2873"/>
              <a:ext cx="71" cy="71"/>
            </a:xfrm>
            <a:custGeom>
              <a:avLst/>
              <a:gdLst>
                <a:gd name="T0" fmla="*/ 520 w 997"/>
                <a:gd name="T1" fmla="*/ 0 h 999"/>
                <a:gd name="T2" fmla="*/ 571 w 997"/>
                <a:gd name="T3" fmla="*/ 5 h 999"/>
                <a:gd name="T4" fmla="*/ 620 w 997"/>
                <a:gd name="T5" fmla="*/ 14 h 999"/>
                <a:gd name="T6" fmla="*/ 513 w 997"/>
                <a:gd name="T7" fmla="*/ 485 h 999"/>
                <a:gd name="T8" fmla="*/ 982 w 997"/>
                <a:gd name="T9" fmla="*/ 377 h 999"/>
                <a:gd name="T10" fmla="*/ 992 w 997"/>
                <a:gd name="T11" fmla="*/ 427 h 999"/>
                <a:gd name="T12" fmla="*/ 997 w 997"/>
                <a:gd name="T13" fmla="*/ 477 h 999"/>
                <a:gd name="T14" fmla="*/ 997 w 997"/>
                <a:gd name="T15" fmla="*/ 528 h 999"/>
                <a:gd name="T16" fmla="*/ 991 w 997"/>
                <a:gd name="T17" fmla="*/ 578 h 999"/>
                <a:gd name="T18" fmla="*/ 980 w 997"/>
                <a:gd name="T19" fmla="*/ 629 h 999"/>
                <a:gd name="T20" fmla="*/ 964 w 997"/>
                <a:gd name="T21" fmla="*/ 677 h 999"/>
                <a:gd name="T22" fmla="*/ 945 w 997"/>
                <a:gd name="T23" fmla="*/ 725 h 999"/>
                <a:gd name="T24" fmla="*/ 918 w 997"/>
                <a:gd name="T25" fmla="*/ 770 h 999"/>
                <a:gd name="T26" fmla="*/ 888 w 997"/>
                <a:gd name="T27" fmla="*/ 813 h 999"/>
                <a:gd name="T28" fmla="*/ 851 w 997"/>
                <a:gd name="T29" fmla="*/ 853 h 999"/>
                <a:gd name="T30" fmla="*/ 813 w 997"/>
                <a:gd name="T31" fmla="*/ 888 h 999"/>
                <a:gd name="T32" fmla="*/ 773 w 997"/>
                <a:gd name="T33" fmla="*/ 917 h 999"/>
                <a:gd name="T34" fmla="*/ 730 w 997"/>
                <a:gd name="T35" fmla="*/ 942 h 999"/>
                <a:gd name="T36" fmla="*/ 686 w 997"/>
                <a:gd name="T37" fmla="*/ 962 h 999"/>
                <a:gd name="T38" fmla="*/ 640 w 997"/>
                <a:gd name="T39" fmla="*/ 979 h 999"/>
                <a:gd name="T40" fmla="*/ 594 w 997"/>
                <a:gd name="T41" fmla="*/ 990 h 999"/>
                <a:gd name="T42" fmla="*/ 547 w 997"/>
                <a:gd name="T43" fmla="*/ 997 h 999"/>
                <a:gd name="T44" fmla="*/ 498 w 997"/>
                <a:gd name="T45" fmla="*/ 999 h 999"/>
                <a:gd name="T46" fmla="*/ 451 w 997"/>
                <a:gd name="T47" fmla="*/ 997 h 999"/>
                <a:gd name="T48" fmla="*/ 403 w 997"/>
                <a:gd name="T49" fmla="*/ 990 h 999"/>
                <a:gd name="T50" fmla="*/ 357 w 997"/>
                <a:gd name="T51" fmla="*/ 979 h 999"/>
                <a:gd name="T52" fmla="*/ 310 w 997"/>
                <a:gd name="T53" fmla="*/ 962 h 999"/>
                <a:gd name="T54" fmla="*/ 266 w 997"/>
                <a:gd name="T55" fmla="*/ 942 h 999"/>
                <a:gd name="T56" fmla="*/ 224 w 997"/>
                <a:gd name="T57" fmla="*/ 917 h 999"/>
                <a:gd name="T58" fmla="*/ 183 w 997"/>
                <a:gd name="T59" fmla="*/ 888 h 999"/>
                <a:gd name="T60" fmla="*/ 146 w 997"/>
                <a:gd name="T61" fmla="*/ 853 h 999"/>
                <a:gd name="T62" fmla="*/ 111 w 997"/>
                <a:gd name="T63" fmla="*/ 815 h 999"/>
                <a:gd name="T64" fmla="*/ 82 w 997"/>
                <a:gd name="T65" fmla="*/ 774 h 999"/>
                <a:gd name="T66" fmla="*/ 56 w 997"/>
                <a:gd name="T67" fmla="*/ 732 h 999"/>
                <a:gd name="T68" fmla="*/ 36 w 997"/>
                <a:gd name="T69" fmla="*/ 688 h 999"/>
                <a:gd name="T70" fmla="*/ 20 w 997"/>
                <a:gd name="T71" fmla="*/ 641 h 999"/>
                <a:gd name="T72" fmla="*/ 9 w 997"/>
                <a:gd name="T73" fmla="*/ 595 h 999"/>
                <a:gd name="T74" fmla="*/ 2 w 997"/>
                <a:gd name="T75" fmla="*/ 547 h 999"/>
                <a:gd name="T76" fmla="*/ 0 w 997"/>
                <a:gd name="T77" fmla="*/ 499 h 999"/>
                <a:gd name="T78" fmla="*/ 2 w 997"/>
                <a:gd name="T79" fmla="*/ 451 h 999"/>
                <a:gd name="T80" fmla="*/ 9 w 997"/>
                <a:gd name="T81" fmla="*/ 404 h 999"/>
                <a:gd name="T82" fmla="*/ 20 w 997"/>
                <a:gd name="T83" fmla="*/ 357 h 999"/>
                <a:gd name="T84" fmla="*/ 36 w 997"/>
                <a:gd name="T85" fmla="*/ 311 h 999"/>
                <a:gd name="T86" fmla="*/ 56 w 997"/>
                <a:gd name="T87" fmla="*/ 267 h 999"/>
                <a:gd name="T88" fmla="*/ 82 w 997"/>
                <a:gd name="T89" fmla="*/ 224 h 999"/>
                <a:gd name="T90" fmla="*/ 111 w 997"/>
                <a:gd name="T91" fmla="*/ 184 h 999"/>
                <a:gd name="T92" fmla="*/ 146 w 997"/>
                <a:gd name="T93" fmla="*/ 146 h 999"/>
                <a:gd name="T94" fmla="*/ 185 w 997"/>
                <a:gd name="T95" fmla="*/ 109 h 999"/>
                <a:gd name="T96" fmla="*/ 229 w 997"/>
                <a:gd name="T97" fmla="*/ 79 h 999"/>
                <a:gd name="T98" fmla="*/ 274 w 997"/>
                <a:gd name="T99" fmla="*/ 52 h 999"/>
                <a:gd name="T100" fmla="*/ 321 w 997"/>
                <a:gd name="T101" fmla="*/ 32 h 999"/>
                <a:gd name="T102" fmla="*/ 369 w 997"/>
                <a:gd name="T103" fmla="*/ 16 h 999"/>
                <a:gd name="T104" fmla="*/ 420 w 997"/>
                <a:gd name="T105" fmla="*/ 6 h 999"/>
                <a:gd name="T106" fmla="*/ 470 w 997"/>
                <a:gd name="T107" fmla="*/ 0 h 999"/>
                <a:gd name="T108" fmla="*/ 520 w 997"/>
                <a:gd name="T109" fmla="*/ 0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97" h="999">
                  <a:moveTo>
                    <a:pt x="520" y="0"/>
                  </a:moveTo>
                  <a:lnTo>
                    <a:pt x="571" y="5"/>
                  </a:lnTo>
                  <a:lnTo>
                    <a:pt x="620" y="14"/>
                  </a:lnTo>
                  <a:lnTo>
                    <a:pt x="513" y="485"/>
                  </a:lnTo>
                  <a:lnTo>
                    <a:pt x="982" y="377"/>
                  </a:lnTo>
                  <a:lnTo>
                    <a:pt x="992" y="427"/>
                  </a:lnTo>
                  <a:lnTo>
                    <a:pt x="997" y="477"/>
                  </a:lnTo>
                  <a:lnTo>
                    <a:pt x="997" y="528"/>
                  </a:lnTo>
                  <a:lnTo>
                    <a:pt x="991" y="578"/>
                  </a:lnTo>
                  <a:lnTo>
                    <a:pt x="980" y="629"/>
                  </a:lnTo>
                  <a:lnTo>
                    <a:pt x="964" y="677"/>
                  </a:lnTo>
                  <a:lnTo>
                    <a:pt x="945" y="725"/>
                  </a:lnTo>
                  <a:lnTo>
                    <a:pt x="918" y="770"/>
                  </a:lnTo>
                  <a:lnTo>
                    <a:pt x="888" y="813"/>
                  </a:lnTo>
                  <a:lnTo>
                    <a:pt x="851" y="853"/>
                  </a:lnTo>
                  <a:lnTo>
                    <a:pt x="813" y="888"/>
                  </a:lnTo>
                  <a:lnTo>
                    <a:pt x="773" y="917"/>
                  </a:lnTo>
                  <a:lnTo>
                    <a:pt x="730" y="942"/>
                  </a:lnTo>
                  <a:lnTo>
                    <a:pt x="686" y="962"/>
                  </a:lnTo>
                  <a:lnTo>
                    <a:pt x="640" y="979"/>
                  </a:lnTo>
                  <a:lnTo>
                    <a:pt x="594" y="990"/>
                  </a:lnTo>
                  <a:lnTo>
                    <a:pt x="547" y="997"/>
                  </a:lnTo>
                  <a:lnTo>
                    <a:pt x="498" y="999"/>
                  </a:lnTo>
                  <a:lnTo>
                    <a:pt x="451" y="997"/>
                  </a:lnTo>
                  <a:lnTo>
                    <a:pt x="403" y="990"/>
                  </a:lnTo>
                  <a:lnTo>
                    <a:pt x="357" y="979"/>
                  </a:lnTo>
                  <a:lnTo>
                    <a:pt x="310" y="962"/>
                  </a:lnTo>
                  <a:lnTo>
                    <a:pt x="266" y="942"/>
                  </a:lnTo>
                  <a:lnTo>
                    <a:pt x="224" y="917"/>
                  </a:lnTo>
                  <a:lnTo>
                    <a:pt x="183" y="888"/>
                  </a:lnTo>
                  <a:lnTo>
                    <a:pt x="146" y="853"/>
                  </a:lnTo>
                  <a:lnTo>
                    <a:pt x="111" y="815"/>
                  </a:lnTo>
                  <a:lnTo>
                    <a:pt x="82" y="774"/>
                  </a:lnTo>
                  <a:lnTo>
                    <a:pt x="56" y="732"/>
                  </a:lnTo>
                  <a:lnTo>
                    <a:pt x="36" y="688"/>
                  </a:lnTo>
                  <a:lnTo>
                    <a:pt x="20" y="641"/>
                  </a:lnTo>
                  <a:lnTo>
                    <a:pt x="9" y="595"/>
                  </a:lnTo>
                  <a:lnTo>
                    <a:pt x="2" y="547"/>
                  </a:lnTo>
                  <a:lnTo>
                    <a:pt x="0" y="499"/>
                  </a:lnTo>
                  <a:lnTo>
                    <a:pt x="2" y="451"/>
                  </a:lnTo>
                  <a:lnTo>
                    <a:pt x="9" y="404"/>
                  </a:lnTo>
                  <a:lnTo>
                    <a:pt x="20" y="357"/>
                  </a:lnTo>
                  <a:lnTo>
                    <a:pt x="36" y="311"/>
                  </a:lnTo>
                  <a:lnTo>
                    <a:pt x="56" y="267"/>
                  </a:lnTo>
                  <a:lnTo>
                    <a:pt x="82" y="224"/>
                  </a:lnTo>
                  <a:lnTo>
                    <a:pt x="111" y="184"/>
                  </a:lnTo>
                  <a:lnTo>
                    <a:pt x="146" y="146"/>
                  </a:lnTo>
                  <a:lnTo>
                    <a:pt x="185" y="109"/>
                  </a:lnTo>
                  <a:lnTo>
                    <a:pt x="229" y="79"/>
                  </a:lnTo>
                  <a:lnTo>
                    <a:pt x="274" y="52"/>
                  </a:lnTo>
                  <a:lnTo>
                    <a:pt x="321" y="32"/>
                  </a:lnTo>
                  <a:lnTo>
                    <a:pt x="369" y="16"/>
                  </a:lnTo>
                  <a:lnTo>
                    <a:pt x="420" y="6"/>
                  </a:lnTo>
                  <a:lnTo>
                    <a:pt x="470" y="0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1709" y="2864"/>
              <a:ext cx="33" cy="34"/>
            </a:xfrm>
            <a:custGeom>
              <a:avLst/>
              <a:gdLst>
                <a:gd name="T0" fmla="*/ 108 w 470"/>
                <a:gd name="T1" fmla="*/ 0 h 470"/>
                <a:gd name="T2" fmla="*/ 150 w 470"/>
                <a:gd name="T3" fmla="*/ 12 h 470"/>
                <a:gd name="T4" fmla="*/ 191 w 470"/>
                <a:gd name="T5" fmla="*/ 28 h 470"/>
                <a:gd name="T6" fmla="*/ 230 w 470"/>
                <a:gd name="T7" fmla="*/ 48 h 470"/>
                <a:gd name="T8" fmla="*/ 268 w 470"/>
                <a:gd name="T9" fmla="*/ 72 h 470"/>
                <a:gd name="T10" fmla="*/ 305 w 470"/>
                <a:gd name="T11" fmla="*/ 100 h 470"/>
                <a:gd name="T12" fmla="*/ 339 w 470"/>
                <a:gd name="T13" fmla="*/ 131 h 470"/>
                <a:gd name="T14" fmla="*/ 370 w 470"/>
                <a:gd name="T15" fmla="*/ 165 h 470"/>
                <a:gd name="T16" fmla="*/ 397 w 470"/>
                <a:gd name="T17" fmla="*/ 202 h 470"/>
                <a:gd name="T18" fmla="*/ 421 w 470"/>
                <a:gd name="T19" fmla="*/ 240 h 470"/>
                <a:gd name="T20" fmla="*/ 441 w 470"/>
                <a:gd name="T21" fmla="*/ 280 h 470"/>
                <a:gd name="T22" fmla="*/ 457 w 470"/>
                <a:gd name="T23" fmla="*/ 321 h 470"/>
                <a:gd name="T24" fmla="*/ 470 w 470"/>
                <a:gd name="T25" fmla="*/ 363 h 470"/>
                <a:gd name="T26" fmla="*/ 0 w 470"/>
                <a:gd name="T27" fmla="*/ 470 h 470"/>
                <a:gd name="T28" fmla="*/ 108 w 470"/>
                <a:gd name="T29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470">
                  <a:moveTo>
                    <a:pt x="108" y="0"/>
                  </a:moveTo>
                  <a:lnTo>
                    <a:pt x="150" y="12"/>
                  </a:lnTo>
                  <a:lnTo>
                    <a:pt x="191" y="28"/>
                  </a:lnTo>
                  <a:lnTo>
                    <a:pt x="230" y="48"/>
                  </a:lnTo>
                  <a:lnTo>
                    <a:pt x="268" y="72"/>
                  </a:lnTo>
                  <a:lnTo>
                    <a:pt x="305" y="100"/>
                  </a:lnTo>
                  <a:lnTo>
                    <a:pt x="339" y="131"/>
                  </a:lnTo>
                  <a:lnTo>
                    <a:pt x="370" y="165"/>
                  </a:lnTo>
                  <a:lnTo>
                    <a:pt x="397" y="202"/>
                  </a:lnTo>
                  <a:lnTo>
                    <a:pt x="421" y="240"/>
                  </a:lnTo>
                  <a:lnTo>
                    <a:pt x="441" y="280"/>
                  </a:lnTo>
                  <a:lnTo>
                    <a:pt x="457" y="321"/>
                  </a:lnTo>
                  <a:lnTo>
                    <a:pt x="470" y="363"/>
                  </a:lnTo>
                  <a:lnTo>
                    <a:pt x="0" y="470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1669" y="2970"/>
              <a:ext cx="24" cy="12"/>
            </a:xfrm>
            <a:custGeom>
              <a:avLst/>
              <a:gdLst>
                <a:gd name="T0" fmla="*/ 86 w 344"/>
                <a:gd name="T1" fmla="*/ 0 h 173"/>
                <a:gd name="T2" fmla="*/ 258 w 344"/>
                <a:gd name="T3" fmla="*/ 0 h 173"/>
                <a:gd name="T4" fmla="*/ 281 w 344"/>
                <a:gd name="T5" fmla="*/ 3 h 173"/>
                <a:gd name="T6" fmla="*/ 301 w 344"/>
                <a:gd name="T7" fmla="*/ 12 h 173"/>
                <a:gd name="T8" fmla="*/ 319 w 344"/>
                <a:gd name="T9" fmla="*/ 25 h 173"/>
                <a:gd name="T10" fmla="*/ 333 w 344"/>
                <a:gd name="T11" fmla="*/ 42 h 173"/>
                <a:gd name="T12" fmla="*/ 341 w 344"/>
                <a:gd name="T13" fmla="*/ 63 h 173"/>
                <a:gd name="T14" fmla="*/ 344 w 344"/>
                <a:gd name="T15" fmla="*/ 86 h 173"/>
                <a:gd name="T16" fmla="*/ 341 w 344"/>
                <a:gd name="T17" fmla="*/ 108 h 173"/>
                <a:gd name="T18" fmla="*/ 333 w 344"/>
                <a:gd name="T19" fmla="*/ 129 h 173"/>
                <a:gd name="T20" fmla="*/ 319 w 344"/>
                <a:gd name="T21" fmla="*/ 147 h 173"/>
                <a:gd name="T22" fmla="*/ 301 w 344"/>
                <a:gd name="T23" fmla="*/ 161 h 173"/>
                <a:gd name="T24" fmla="*/ 281 w 344"/>
                <a:gd name="T25" fmla="*/ 169 h 173"/>
                <a:gd name="T26" fmla="*/ 258 w 344"/>
                <a:gd name="T27" fmla="*/ 173 h 173"/>
                <a:gd name="T28" fmla="*/ 86 w 344"/>
                <a:gd name="T29" fmla="*/ 173 h 173"/>
                <a:gd name="T30" fmla="*/ 63 w 344"/>
                <a:gd name="T31" fmla="*/ 169 h 173"/>
                <a:gd name="T32" fmla="*/ 43 w 344"/>
                <a:gd name="T33" fmla="*/ 161 h 173"/>
                <a:gd name="T34" fmla="*/ 25 w 344"/>
                <a:gd name="T35" fmla="*/ 147 h 173"/>
                <a:gd name="T36" fmla="*/ 11 w 344"/>
                <a:gd name="T37" fmla="*/ 129 h 173"/>
                <a:gd name="T38" fmla="*/ 3 w 344"/>
                <a:gd name="T39" fmla="*/ 108 h 173"/>
                <a:gd name="T40" fmla="*/ 0 w 344"/>
                <a:gd name="T41" fmla="*/ 86 h 173"/>
                <a:gd name="T42" fmla="*/ 3 w 344"/>
                <a:gd name="T43" fmla="*/ 63 h 173"/>
                <a:gd name="T44" fmla="*/ 11 w 344"/>
                <a:gd name="T45" fmla="*/ 42 h 173"/>
                <a:gd name="T46" fmla="*/ 25 w 344"/>
                <a:gd name="T47" fmla="*/ 25 h 173"/>
                <a:gd name="T48" fmla="*/ 43 w 344"/>
                <a:gd name="T49" fmla="*/ 12 h 173"/>
                <a:gd name="T50" fmla="*/ 63 w 344"/>
                <a:gd name="T51" fmla="*/ 3 h 173"/>
                <a:gd name="T52" fmla="*/ 86 w 344"/>
                <a:gd name="T5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173">
                  <a:moveTo>
                    <a:pt x="86" y="0"/>
                  </a:moveTo>
                  <a:lnTo>
                    <a:pt x="258" y="0"/>
                  </a:lnTo>
                  <a:lnTo>
                    <a:pt x="281" y="3"/>
                  </a:lnTo>
                  <a:lnTo>
                    <a:pt x="301" y="12"/>
                  </a:lnTo>
                  <a:lnTo>
                    <a:pt x="319" y="25"/>
                  </a:lnTo>
                  <a:lnTo>
                    <a:pt x="333" y="42"/>
                  </a:lnTo>
                  <a:lnTo>
                    <a:pt x="341" y="63"/>
                  </a:lnTo>
                  <a:lnTo>
                    <a:pt x="344" y="86"/>
                  </a:lnTo>
                  <a:lnTo>
                    <a:pt x="341" y="108"/>
                  </a:lnTo>
                  <a:lnTo>
                    <a:pt x="333" y="129"/>
                  </a:lnTo>
                  <a:lnTo>
                    <a:pt x="319" y="147"/>
                  </a:lnTo>
                  <a:lnTo>
                    <a:pt x="301" y="161"/>
                  </a:lnTo>
                  <a:lnTo>
                    <a:pt x="281" y="169"/>
                  </a:lnTo>
                  <a:lnTo>
                    <a:pt x="258" y="173"/>
                  </a:lnTo>
                  <a:lnTo>
                    <a:pt x="86" y="173"/>
                  </a:lnTo>
                  <a:lnTo>
                    <a:pt x="63" y="169"/>
                  </a:lnTo>
                  <a:lnTo>
                    <a:pt x="43" y="161"/>
                  </a:lnTo>
                  <a:lnTo>
                    <a:pt x="25" y="147"/>
                  </a:lnTo>
                  <a:lnTo>
                    <a:pt x="11" y="129"/>
                  </a:lnTo>
                  <a:lnTo>
                    <a:pt x="3" y="108"/>
                  </a:lnTo>
                  <a:lnTo>
                    <a:pt x="0" y="86"/>
                  </a:lnTo>
                  <a:lnTo>
                    <a:pt x="3" y="63"/>
                  </a:lnTo>
                  <a:lnTo>
                    <a:pt x="11" y="42"/>
                  </a:lnTo>
                  <a:lnTo>
                    <a:pt x="25" y="25"/>
                  </a:lnTo>
                  <a:lnTo>
                    <a:pt x="43" y="12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1669" y="2993"/>
              <a:ext cx="59" cy="12"/>
            </a:xfrm>
            <a:custGeom>
              <a:avLst/>
              <a:gdLst>
                <a:gd name="T0" fmla="*/ 86 w 834"/>
                <a:gd name="T1" fmla="*/ 0 h 173"/>
                <a:gd name="T2" fmla="*/ 748 w 834"/>
                <a:gd name="T3" fmla="*/ 0 h 173"/>
                <a:gd name="T4" fmla="*/ 771 w 834"/>
                <a:gd name="T5" fmla="*/ 3 h 173"/>
                <a:gd name="T6" fmla="*/ 791 w 834"/>
                <a:gd name="T7" fmla="*/ 12 h 173"/>
                <a:gd name="T8" fmla="*/ 809 w 834"/>
                <a:gd name="T9" fmla="*/ 25 h 173"/>
                <a:gd name="T10" fmla="*/ 823 w 834"/>
                <a:gd name="T11" fmla="*/ 43 h 173"/>
                <a:gd name="T12" fmla="*/ 831 w 834"/>
                <a:gd name="T13" fmla="*/ 64 h 173"/>
                <a:gd name="T14" fmla="*/ 834 w 834"/>
                <a:gd name="T15" fmla="*/ 86 h 173"/>
                <a:gd name="T16" fmla="*/ 831 w 834"/>
                <a:gd name="T17" fmla="*/ 109 h 173"/>
                <a:gd name="T18" fmla="*/ 823 w 834"/>
                <a:gd name="T19" fmla="*/ 130 h 173"/>
                <a:gd name="T20" fmla="*/ 809 w 834"/>
                <a:gd name="T21" fmla="*/ 147 h 173"/>
                <a:gd name="T22" fmla="*/ 791 w 834"/>
                <a:gd name="T23" fmla="*/ 161 h 173"/>
                <a:gd name="T24" fmla="*/ 771 w 834"/>
                <a:gd name="T25" fmla="*/ 170 h 173"/>
                <a:gd name="T26" fmla="*/ 748 w 834"/>
                <a:gd name="T27" fmla="*/ 173 h 173"/>
                <a:gd name="T28" fmla="*/ 86 w 834"/>
                <a:gd name="T29" fmla="*/ 173 h 173"/>
                <a:gd name="T30" fmla="*/ 63 w 834"/>
                <a:gd name="T31" fmla="*/ 170 h 173"/>
                <a:gd name="T32" fmla="*/ 43 w 834"/>
                <a:gd name="T33" fmla="*/ 161 h 173"/>
                <a:gd name="T34" fmla="*/ 25 w 834"/>
                <a:gd name="T35" fmla="*/ 147 h 173"/>
                <a:gd name="T36" fmla="*/ 11 w 834"/>
                <a:gd name="T37" fmla="*/ 130 h 173"/>
                <a:gd name="T38" fmla="*/ 3 w 834"/>
                <a:gd name="T39" fmla="*/ 109 h 173"/>
                <a:gd name="T40" fmla="*/ 0 w 834"/>
                <a:gd name="T41" fmla="*/ 86 h 173"/>
                <a:gd name="T42" fmla="*/ 3 w 834"/>
                <a:gd name="T43" fmla="*/ 64 h 173"/>
                <a:gd name="T44" fmla="*/ 11 w 834"/>
                <a:gd name="T45" fmla="*/ 43 h 173"/>
                <a:gd name="T46" fmla="*/ 25 w 834"/>
                <a:gd name="T47" fmla="*/ 25 h 173"/>
                <a:gd name="T48" fmla="*/ 43 w 834"/>
                <a:gd name="T49" fmla="*/ 12 h 173"/>
                <a:gd name="T50" fmla="*/ 63 w 834"/>
                <a:gd name="T51" fmla="*/ 3 h 173"/>
                <a:gd name="T52" fmla="*/ 86 w 834"/>
                <a:gd name="T5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34" h="173">
                  <a:moveTo>
                    <a:pt x="86" y="0"/>
                  </a:moveTo>
                  <a:lnTo>
                    <a:pt x="748" y="0"/>
                  </a:lnTo>
                  <a:lnTo>
                    <a:pt x="771" y="3"/>
                  </a:lnTo>
                  <a:lnTo>
                    <a:pt x="791" y="12"/>
                  </a:lnTo>
                  <a:lnTo>
                    <a:pt x="809" y="25"/>
                  </a:lnTo>
                  <a:lnTo>
                    <a:pt x="823" y="43"/>
                  </a:lnTo>
                  <a:lnTo>
                    <a:pt x="831" y="64"/>
                  </a:lnTo>
                  <a:lnTo>
                    <a:pt x="834" y="86"/>
                  </a:lnTo>
                  <a:lnTo>
                    <a:pt x="831" y="109"/>
                  </a:lnTo>
                  <a:lnTo>
                    <a:pt x="823" y="130"/>
                  </a:lnTo>
                  <a:lnTo>
                    <a:pt x="809" y="147"/>
                  </a:lnTo>
                  <a:lnTo>
                    <a:pt x="791" y="161"/>
                  </a:lnTo>
                  <a:lnTo>
                    <a:pt x="771" y="170"/>
                  </a:lnTo>
                  <a:lnTo>
                    <a:pt x="748" y="173"/>
                  </a:lnTo>
                  <a:lnTo>
                    <a:pt x="86" y="173"/>
                  </a:lnTo>
                  <a:lnTo>
                    <a:pt x="63" y="170"/>
                  </a:lnTo>
                  <a:lnTo>
                    <a:pt x="43" y="161"/>
                  </a:lnTo>
                  <a:lnTo>
                    <a:pt x="25" y="147"/>
                  </a:lnTo>
                  <a:lnTo>
                    <a:pt x="11" y="130"/>
                  </a:lnTo>
                  <a:lnTo>
                    <a:pt x="3" y="109"/>
                  </a:lnTo>
                  <a:lnTo>
                    <a:pt x="0" y="86"/>
                  </a:lnTo>
                  <a:lnTo>
                    <a:pt x="3" y="64"/>
                  </a:lnTo>
                  <a:lnTo>
                    <a:pt x="11" y="43"/>
                  </a:lnTo>
                  <a:lnTo>
                    <a:pt x="25" y="25"/>
                  </a:lnTo>
                  <a:lnTo>
                    <a:pt x="43" y="12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1669" y="3016"/>
              <a:ext cx="52" cy="12"/>
            </a:xfrm>
            <a:custGeom>
              <a:avLst/>
              <a:gdLst>
                <a:gd name="T0" fmla="*/ 86 w 737"/>
                <a:gd name="T1" fmla="*/ 0 h 172"/>
                <a:gd name="T2" fmla="*/ 651 w 737"/>
                <a:gd name="T3" fmla="*/ 0 h 172"/>
                <a:gd name="T4" fmla="*/ 673 w 737"/>
                <a:gd name="T5" fmla="*/ 3 h 172"/>
                <a:gd name="T6" fmla="*/ 694 w 737"/>
                <a:gd name="T7" fmla="*/ 11 h 172"/>
                <a:gd name="T8" fmla="*/ 712 w 737"/>
                <a:gd name="T9" fmla="*/ 25 h 172"/>
                <a:gd name="T10" fmla="*/ 724 w 737"/>
                <a:gd name="T11" fmla="*/ 43 h 172"/>
                <a:gd name="T12" fmla="*/ 734 w 737"/>
                <a:gd name="T13" fmla="*/ 63 h 172"/>
                <a:gd name="T14" fmla="*/ 737 w 737"/>
                <a:gd name="T15" fmla="*/ 86 h 172"/>
                <a:gd name="T16" fmla="*/ 734 w 737"/>
                <a:gd name="T17" fmla="*/ 109 h 172"/>
                <a:gd name="T18" fmla="*/ 724 w 737"/>
                <a:gd name="T19" fmla="*/ 130 h 172"/>
                <a:gd name="T20" fmla="*/ 712 w 737"/>
                <a:gd name="T21" fmla="*/ 147 h 172"/>
                <a:gd name="T22" fmla="*/ 694 w 737"/>
                <a:gd name="T23" fmla="*/ 161 h 172"/>
                <a:gd name="T24" fmla="*/ 673 w 737"/>
                <a:gd name="T25" fmla="*/ 169 h 172"/>
                <a:gd name="T26" fmla="*/ 651 w 737"/>
                <a:gd name="T27" fmla="*/ 172 h 172"/>
                <a:gd name="T28" fmla="*/ 86 w 737"/>
                <a:gd name="T29" fmla="*/ 172 h 172"/>
                <a:gd name="T30" fmla="*/ 63 w 737"/>
                <a:gd name="T31" fmla="*/ 169 h 172"/>
                <a:gd name="T32" fmla="*/ 43 w 737"/>
                <a:gd name="T33" fmla="*/ 161 h 172"/>
                <a:gd name="T34" fmla="*/ 25 w 737"/>
                <a:gd name="T35" fmla="*/ 147 h 172"/>
                <a:gd name="T36" fmla="*/ 11 w 737"/>
                <a:gd name="T37" fmla="*/ 130 h 172"/>
                <a:gd name="T38" fmla="*/ 3 w 737"/>
                <a:gd name="T39" fmla="*/ 109 h 172"/>
                <a:gd name="T40" fmla="*/ 0 w 737"/>
                <a:gd name="T41" fmla="*/ 86 h 172"/>
                <a:gd name="T42" fmla="*/ 3 w 737"/>
                <a:gd name="T43" fmla="*/ 63 h 172"/>
                <a:gd name="T44" fmla="*/ 11 w 737"/>
                <a:gd name="T45" fmla="*/ 43 h 172"/>
                <a:gd name="T46" fmla="*/ 25 w 737"/>
                <a:gd name="T47" fmla="*/ 25 h 172"/>
                <a:gd name="T48" fmla="*/ 43 w 737"/>
                <a:gd name="T49" fmla="*/ 11 h 172"/>
                <a:gd name="T50" fmla="*/ 63 w 737"/>
                <a:gd name="T51" fmla="*/ 3 h 172"/>
                <a:gd name="T52" fmla="*/ 86 w 737"/>
                <a:gd name="T5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7" h="172">
                  <a:moveTo>
                    <a:pt x="86" y="0"/>
                  </a:moveTo>
                  <a:lnTo>
                    <a:pt x="651" y="0"/>
                  </a:lnTo>
                  <a:lnTo>
                    <a:pt x="673" y="3"/>
                  </a:lnTo>
                  <a:lnTo>
                    <a:pt x="694" y="11"/>
                  </a:lnTo>
                  <a:lnTo>
                    <a:pt x="712" y="25"/>
                  </a:lnTo>
                  <a:lnTo>
                    <a:pt x="724" y="43"/>
                  </a:lnTo>
                  <a:lnTo>
                    <a:pt x="734" y="63"/>
                  </a:lnTo>
                  <a:lnTo>
                    <a:pt x="737" y="86"/>
                  </a:lnTo>
                  <a:lnTo>
                    <a:pt x="734" y="109"/>
                  </a:lnTo>
                  <a:lnTo>
                    <a:pt x="724" y="130"/>
                  </a:lnTo>
                  <a:lnTo>
                    <a:pt x="712" y="147"/>
                  </a:lnTo>
                  <a:lnTo>
                    <a:pt x="694" y="161"/>
                  </a:lnTo>
                  <a:lnTo>
                    <a:pt x="673" y="169"/>
                  </a:lnTo>
                  <a:lnTo>
                    <a:pt x="651" y="172"/>
                  </a:lnTo>
                  <a:lnTo>
                    <a:pt x="86" y="172"/>
                  </a:lnTo>
                  <a:lnTo>
                    <a:pt x="63" y="169"/>
                  </a:lnTo>
                  <a:lnTo>
                    <a:pt x="43" y="161"/>
                  </a:lnTo>
                  <a:lnTo>
                    <a:pt x="25" y="147"/>
                  </a:lnTo>
                  <a:lnTo>
                    <a:pt x="11" y="130"/>
                  </a:lnTo>
                  <a:lnTo>
                    <a:pt x="3" y="109"/>
                  </a:lnTo>
                  <a:lnTo>
                    <a:pt x="0" y="86"/>
                  </a:lnTo>
                  <a:lnTo>
                    <a:pt x="3" y="63"/>
                  </a:lnTo>
                  <a:lnTo>
                    <a:pt x="11" y="43"/>
                  </a:lnTo>
                  <a:lnTo>
                    <a:pt x="25" y="25"/>
                  </a:lnTo>
                  <a:lnTo>
                    <a:pt x="43" y="11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5" name="Freeform 32"/>
          <p:cNvSpPr>
            <a:spLocks noEditPoints="1"/>
          </p:cNvSpPr>
          <p:nvPr/>
        </p:nvSpPr>
        <p:spPr bwMode="auto">
          <a:xfrm>
            <a:off x="1427343" y="3849106"/>
            <a:ext cx="424370" cy="323114"/>
          </a:xfrm>
          <a:custGeom>
            <a:avLst/>
            <a:gdLst>
              <a:gd name="T0" fmla="*/ 251 w 4057"/>
              <a:gd name="T1" fmla="*/ 2682 h 3089"/>
              <a:gd name="T2" fmla="*/ 278 w 4057"/>
              <a:gd name="T3" fmla="*/ 2839 h 3089"/>
              <a:gd name="T4" fmla="*/ 3732 w 4057"/>
              <a:gd name="T5" fmla="*/ 2813 h 3089"/>
              <a:gd name="T6" fmla="*/ 3706 w 4057"/>
              <a:gd name="T7" fmla="*/ 2656 h 3089"/>
              <a:gd name="T8" fmla="*/ 255 w 4057"/>
              <a:gd name="T9" fmla="*/ 2145 h 3089"/>
              <a:gd name="T10" fmla="*/ 265 w 4057"/>
              <a:gd name="T11" fmla="*/ 2312 h 3089"/>
              <a:gd name="T12" fmla="*/ 3728 w 4057"/>
              <a:gd name="T13" fmla="*/ 2303 h 3089"/>
              <a:gd name="T14" fmla="*/ 3720 w 4057"/>
              <a:gd name="T15" fmla="*/ 2136 h 3089"/>
              <a:gd name="T16" fmla="*/ 265 w 4057"/>
              <a:gd name="T17" fmla="*/ 1612 h 3089"/>
              <a:gd name="T18" fmla="*/ 255 w 4057"/>
              <a:gd name="T19" fmla="*/ 1779 h 3089"/>
              <a:gd name="T20" fmla="*/ 1966 w 4057"/>
              <a:gd name="T21" fmla="*/ 1789 h 3089"/>
              <a:gd name="T22" fmla="*/ 1976 w 4057"/>
              <a:gd name="T23" fmla="*/ 1622 h 3089"/>
              <a:gd name="T24" fmla="*/ 2856 w 4057"/>
              <a:gd name="T25" fmla="*/ 1233 h 3089"/>
              <a:gd name="T26" fmla="*/ 2808 w 4057"/>
              <a:gd name="T27" fmla="*/ 1240 h 3089"/>
              <a:gd name="T28" fmla="*/ 2693 w 4057"/>
              <a:gd name="T29" fmla="*/ 1270 h 3089"/>
              <a:gd name="T30" fmla="*/ 2557 w 4057"/>
              <a:gd name="T31" fmla="*/ 1338 h 3089"/>
              <a:gd name="T32" fmla="*/ 2443 w 4057"/>
              <a:gd name="T33" fmla="*/ 1453 h 3089"/>
              <a:gd name="T34" fmla="*/ 3758 w 4057"/>
              <a:gd name="T35" fmla="*/ 1492 h 3089"/>
              <a:gd name="T36" fmla="*/ 3658 w 4057"/>
              <a:gd name="T37" fmla="*/ 1361 h 3089"/>
              <a:gd name="T38" fmla="*/ 3523 w 4057"/>
              <a:gd name="T39" fmla="*/ 1283 h 3089"/>
              <a:gd name="T40" fmla="*/ 3399 w 4057"/>
              <a:gd name="T41" fmla="*/ 1245 h 3089"/>
              <a:gd name="T42" fmla="*/ 3330 w 4057"/>
              <a:gd name="T43" fmla="*/ 1233 h 3089"/>
              <a:gd name="T44" fmla="*/ 278 w 4057"/>
              <a:gd name="T45" fmla="*/ 1085 h 3089"/>
              <a:gd name="T46" fmla="*/ 251 w 4057"/>
              <a:gd name="T47" fmla="*/ 1243 h 3089"/>
              <a:gd name="T48" fmla="*/ 1952 w 4057"/>
              <a:gd name="T49" fmla="*/ 1269 h 3089"/>
              <a:gd name="T50" fmla="*/ 1979 w 4057"/>
              <a:gd name="T51" fmla="*/ 1112 h 3089"/>
              <a:gd name="T52" fmla="*/ 278 w 4057"/>
              <a:gd name="T53" fmla="*/ 1085 h 3089"/>
              <a:gd name="T54" fmla="*/ 251 w 4057"/>
              <a:gd name="T55" fmla="*/ 588 h 3089"/>
              <a:gd name="T56" fmla="*/ 278 w 4057"/>
              <a:gd name="T57" fmla="*/ 745 h 3089"/>
              <a:gd name="T58" fmla="*/ 1979 w 4057"/>
              <a:gd name="T59" fmla="*/ 719 h 3089"/>
              <a:gd name="T60" fmla="*/ 1952 w 4057"/>
              <a:gd name="T61" fmla="*/ 562 h 3089"/>
              <a:gd name="T62" fmla="*/ 2990 w 4057"/>
              <a:gd name="T63" fmla="*/ 497 h 3089"/>
              <a:gd name="T64" fmla="*/ 2822 w 4057"/>
              <a:gd name="T65" fmla="*/ 594 h 3089"/>
              <a:gd name="T66" fmla="*/ 2725 w 4057"/>
              <a:gd name="T67" fmla="*/ 762 h 3089"/>
              <a:gd name="T68" fmla="*/ 2725 w 4057"/>
              <a:gd name="T69" fmla="*/ 964 h 3089"/>
              <a:gd name="T70" fmla="*/ 2822 w 4057"/>
              <a:gd name="T71" fmla="*/ 1132 h 3089"/>
              <a:gd name="T72" fmla="*/ 2990 w 4057"/>
              <a:gd name="T73" fmla="*/ 1229 h 3089"/>
              <a:gd name="T74" fmla="*/ 3192 w 4057"/>
              <a:gd name="T75" fmla="*/ 1229 h 3089"/>
              <a:gd name="T76" fmla="*/ 3359 w 4057"/>
              <a:gd name="T77" fmla="*/ 1132 h 3089"/>
              <a:gd name="T78" fmla="*/ 3458 w 4057"/>
              <a:gd name="T79" fmla="*/ 964 h 3089"/>
              <a:gd name="T80" fmla="*/ 3458 w 4057"/>
              <a:gd name="T81" fmla="*/ 762 h 3089"/>
              <a:gd name="T82" fmla="*/ 3359 w 4057"/>
              <a:gd name="T83" fmla="*/ 594 h 3089"/>
              <a:gd name="T84" fmla="*/ 3192 w 4057"/>
              <a:gd name="T85" fmla="*/ 497 h 3089"/>
              <a:gd name="T86" fmla="*/ 3925 w 4057"/>
              <a:gd name="T87" fmla="*/ 0 h 3089"/>
              <a:gd name="T88" fmla="*/ 4028 w 4057"/>
              <a:gd name="T89" fmla="*/ 48 h 3089"/>
              <a:gd name="T90" fmla="*/ 4057 w 4057"/>
              <a:gd name="T91" fmla="*/ 2958 h 3089"/>
              <a:gd name="T92" fmla="*/ 4008 w 4057"/>
              <a:gd name="T93" fmla="*/ 3059 h 3089"/>
              <a:gd name="T94" fmla="*/ 130 w 4057"/>
              <a:gd name="T95" fmla="*/ 3089 h 3089"/>
              <a:gd name="T96" fmla="*/ 28 w 4057"/>
              <a:gd name="T97" fmla="*/ 3040 h 3089"/>
              <a:gd name="T98" fmla="*/ 0 w 4057"/>
              <a:gd name="T99" fmla="*/ 131 h 3089"/>
              <a:gd name="T100" fmla="*/ 49 w 4057"/>
              <a:gd name="T101" fmla="*/ 29 h 3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057" h="3089">
                <a:moveTo>
                  <a:pt x="278" y="2656"/>
                </a:moveTo>
                <a:lnTo>
                  <a:pt x="265" y="2659"/>
                </a:lnTo>
                <a:lnTo>
                  <a:pt x="255" y="2669"/>
                </a:lnTo>
                <a:lnTo>
                  <a:pt x="251" y="2682"/>
                </a:lnTo>
                <a:lnTo>
                  <a:pt x="251" y="2813"/>
                </a:lnTo>
                <a:lnTo>
                  <a:pt x="255" y="2826"/>
                </a:lnTo>
                <a:lnTo>
                  <a:pt x="265" y="2835"/>
                </a:lnTo>
                <a:lnTo>
                  <a:pt x="278" y="2839"/>
                </a:lnTo>
                <a:lnTo>
                  <a:pt x="3706" y="2839"/>
                </a:lnTo>
                <a:lnTo>
                  <a:pt x="3720" y="2835"/>
                </a:lnTo>
                <a:lnTo>
                  <a:pt x="3728" y="2826"/>
                </a:lnTo>
                <a:lnTo>
                  <a:pt x="3732" y="2813"/>
                </a:lnTo>
                <a:lnTo>
                  <a:pt x="3732" y="2682"/>
                </a:lnTo>
                <a:lnTo>
                  <a:pt x="3728" y="2669"/>
                </a:lnTo>
                <a:lnTo>
                  <a:pt x="3720" y="2659"/>
                </a:lnTo>
                <a:lnTo>
                  <a:pt x="3706" y="2656"/>
                </a:lnTo>
                <a:lnTo>
                  <a:pt x="278" y="2656"/>
                </a:lnTo>
                <a:close/>
                <a:moveTo>
                  <a:pt x="278" y="2133"/>
                </a:moveTo>
                <a:lnTo>
                  <a:pt x="265" y="2136"/>
                </a:lnTo>
                <a:lnTo>
                  <a:pt x="255" y="2145"/>
                </a:lnTo>
                <a:lnTo>
                  <a:pt x="251" y="2158"/>
                </a:lnTo>
                <a:lnTo>
                  <a:pt x="251" y="2289"/>
                </a:lnTo>
                <a:lnTo>
                  <a:pt x="255" y="2303"/>
                </a:lnTo>
                <a:lnTo>
                  <a:pt x="265" y="2312"/>
                </a:lnTo>
                <a:lnTo>
                  <a:pt x="278" y="2315"/>
                </a:lnTo>
                <a:lnTo>
                  <a:pt x="3706" y="2315"/>
                </a:lnTo>
                <a:lnTo>
                  <a:pt x="3720" y="2312"/>
                </a:lnTo>
                <a:lnTo>
                  <a:pt x="3728" y="2303"/>
                </a:lnTo>
                <a:lnTo>
                  <a:pt x="3732" y="2289"/>
                </a:lnTo>
                <a:lnTo>
                  <a:pt x="3732" y="2158"/>
                </a:lnTo>
                <a:lnTo>
                  <a:pt x="3728" y="2145"/>
                </a:lnTo>
                <a:lnTo>
                  <a:pt x="3720" y="2136"/>
                </a:lnTo>
                <a:lnTo>
                  <a:pt x="3706" y="2133"/>
                </a:lnTo>
                <a:lnTo>
                  <a:pt x="278" y="2133"/>
                </a:lnTo>
                <a:close/>
                <a:moveTo>
                  <a:pt x="278" y="1609"/>
                </a:moveTo>
                <a:lnTo>
                  <a:pt x="265" y="1612"/>
                </a:lnTo>
                <a:lnTo>
                  <a:pt x="255" y="1622"/>
                </a:lnTo>
                <a:lnTo>
                  <a:pt x="251" y="1635"/>
                </a:lnTo>
                <a:lnTo>
                  <a:pt x="251" y="1766"/>
                </a:lnTo>
                <a:lnTo>
                  <a:pt x="255" y="1779"/>
                </a:lnTo>
                <a:lnTo>
                  <a:pt x="265" y="1789"/>
                </a:lnTo>
                <a:lnTo>
                  <a:pt x="278" y="1792"/>
                </a:lnTo>
                <a:lnTo>
                  <a:pt x="1952" y="1792"/>
                </a:lnTo>
                <a:lnTo>
                  <a:pt x="1966" y="1789"/>
                </a:lnTo>
                <a:lnTo>
                  <a:pt x="1976" y="1779"/>
                </a:lnTo>
                <a:lnTo>
                  <a:pt x="1979" y="1766"/>
                </a:lnTo>
                <a:lnTo>
                  <a:pt x="1979" y="1635"/>
                </a:lnTo>
                <a:lnTo>
                  <a:pt x="1976" y="1622"/>
                </a:lnTo>
                <a:lnTo>
                  <a:pt x="1966" y="1612"/>
                </a:lnTo>
                <a:lnTo>
                  <a:pt x="1952" y="1609"/>
                </a:lnTo>
                <a:lnTo>
                  <a:pt x="278" y="1609"/>
                </a:lnTo>
                <a:close/>
                <a:moveTo>
                  <a:pt x="2856" y="1233"/>
                </a:moveTo>
                <a:lnTo>
                  <a:pt x="2852" y="1233"/>
                </a:lnTo>
                <a:lnTo>
                  <a:pt x="2842" y="1234"/>
                </a:lnTo>
                <a:lnTo>
                  <a:pt x="2827" y="1236"/>
                </a:lnTo>
                <a:lnTo>
                  <a:pt x="2808" y="1240"/>
                </a:lnTo>
                <a:lnTo>
                  <a:pt x="2783" y="1245"/>
                </a:lnTo>
                <a:lnTo>
                  <a:pt x="2756" y="1251"/>
                </a:lnTo>
                <a:lnTo>
                  <a:pt x="2725" y="1260"/>
                </a:lnTo>
                <a:lnTo>
                  <a:pt x="2693" y="1270"/>
                </a:lnTo>
                <a:lnTo>
                  <a:pt x="2659" y="1283"/>
                </a:lnTo>
                <a:lnTo>
                  <a:pt x="2624" y="1298"/>
                </a:lnTo>
                <a:lnTo>
                  <a:pt x="2591" y="1317"/>
                </a:lnTo>
                <a:lnTo>
                  <a:pt x="2557" y="1338"/>
                </a:lnTo>
                <a:lnTo>
                  <a:pt x="2525" y="1361"/>
                </a:lnTo>
                <a:lnTo>
                  <a:pt x="2495" y="1388"/>
                </a:lnTo>
                <a:lnTo>
                  <a:pt x="2467" y="1419"/>
                </a:lnTo>
                <a:lnTo>
                  <a:pt x="2443" y="1453"/>
                </a:lnTo>
                <a:lnTo>
                  <a:pt x="2424" y="1492"/>
                </a:lnTo>
                <a:lnTo>
                  <a:pt x="2424" y="1870"/>
                </a:lnTo>
                <a:lnTo>
                  <a:pt x="3758" y="1870"/>
                </a:lnTo>
                <a:lnTo>
                  <a:pt x="3758" y="1492"/>
                </a:lnTo>
                <a:lnTo>
                  <a:pt x="3740" y="1453"/>
                </a:lnTo>
                <a:lnTo>
                  <a:pt x="3715" y="1419"/>
                </a:lnTo>
                <a:lnTo>
                  <a:pt x="3688" y="1388"/>
                </a:lnTo>
                <a:lnTo>
                  <a:pt x="3658" y="1361"/>
                </a:lnTo>
                <a:lnTo>
                  <a:pt x="3625" y="1338"/>
                </a:lnTo>
                <a:lnTo>
                  <a:pt x="3592" y="1317"/>
                </a:lnTo>
                <a:lnTo>
                  <a:pt x="3557" y="1298"/>
                </a:lnTo>
                <a:lnTo>
                  <a:pt x="3523" y="1283"/>
                </a:lnTo>
                <a:lnTo>
                  <a:pt x="3490" y="1270"/>
                </a:lnTo>
                <a:lnTo>
                  <a:pt x="3456" y="1260"/>
                </a:lnTo>
                <a:lnTo>
                  <a:pt x="3427" y="1251"/>
                </a:lnTo>
                <a:lnTo>
                  <a:pt x="3399" y="1245"/>
                </a:lnTo>
                <a:lnTo>
                  <a:pt x="3375" y="1240"/>
                </a:lnTo>
                <a:lnTo>
                  <a:pt x="3354" y="1236"/>
                </a:lnTo>
                <a:lnTo>
                  <a:pt x="3339" y="1234"/>
                </a:lnTo>
                <a:lnTo>
                  <a:pt x="3330" y="1233"/>
                </a:lnTo>
                <a:lnTo>
                  <a:pt x="3327" y="1233"/>
                </a:lnTo>
                <a:lnTo>
                  <a:pt x="3091" y="1785"/>
                </a:lnTo>
                <a:lnTo>
                  <a:pt x="2856" y="1233"/>
                </a:lnTo>
                <a:close/>
                <a:moveTo>
                  <a:pt x="278" y="1085"/>
                </a:moveTo>
                <a:lnTo>
                  <a:pt x="265" y="1089"/>
                </a:lnTo>
                <a:lnTo>
                  <a:pt x="255" y="1098"/>
                </a:lnTo>
                <a:lnTo>
                  <a:pt x="251" y="1112"/>
                </a:lnTo>
                <a:lnTo>
                  <a:pt x="251" y="1243"/>
                </a:lnTo>
                <a:lnTo>
                  <a:pt x="255" y="1256"/>
                </a:lnTo>
                <a:lnTo>
                  <a:pt x="265" y="1265"/>
                </a:lnTo>
                <a:lnTo>
                  <a:pt x="278" y="1269"/>
                </a:lnTo>
                <a:lnTo>
                  <a:pt x="1952" y="1269"/>
                </a:lnTo>
                <a:lnTo>
                  <a:pt x="1966" y="1265"/>
                </a:lnTo>
                <a:lnTo>
                  <a:pt x="1976" y="1255"/>
                </a:lnTo>
                <a:lnTo>
                  <a:pt x="1979" y="1243"/>
                </a:lnTo>
                <a:lnTo>
                  <a:pt x="1979" y="1112"/>
                </a:lnTo>
                <a:lnTo>
                  <a:pt x="1976" y="1098"/>
                </a:lnTo>
                <a:lnTo>
                  <a:pt x="1966" y="1089"/>
                </a:lnTo>
                <a:lnTo>
                  <a:pt x="1952" y="1085"/>
                </a:lnTo>
                <a:lnTo>
                  <a:pt x="278" y="1085"/>
                </a:lnTo>
                <a:close/>
                <a:moveTo>
                  <a:pt x="278" y="562"/>
                </a:moveTo>
                <a:lnTo>
                  <a:pt x="265" y="566"/>
                </a:lnTo>
                <a:lnTo>
                  <a:pt x="255" y="575"/>
                </a:lnTo>
                <a:lnTo>
                  <a:pt x="251" y="588"/>
                </a:lnTo>
                <a:lnTo>
                  <a:pt x="251" y="719"/>
                </a:lnTo>
                <a:lnTo>
                  <a:pt x="255" y="732"/>
                </a:lnTo>
                <a:lnTo>
                  <a:pt x="265" y="741"/>
                </a:lnTo>
                <a:lnTo>
                  <a:pt x="278" y="745"/>
                </a:lnTo>
                <a:lnTo>
                  <a:pt x="1952" y="745"/>
                </a:lnTo>
                <a:lnTo>
                  <a:pt x="1966" y="741"/>
                </a:lnTo>
                <a:lnTo>
                  <a:pt x="1976" y="732"/>
                </a:lnTo>
                <a:lnTo>
                  <a:pt x="1979" y="719"/>
                </a:lnTo>
                <a:lnTo>
                  <a:pt x="1979" y="588"/>
                </a:lnTo>
                <a:lnTo>
                  <a:pt x="1976" y="575"/>
                </a:lnTo>
                <a:lnTo>
                  <a:pt x="1966" y="565"/>
                </a:lnTo>
                <a:lnTo>
                  <a:pt x="1952" y="562"/>
                </a:lnTo>
                <a:lnTo>
                  <a:pt x="278" y="562"/>
                </a:lnTo>
                <a:close/>
                <a:moveTo>
                  <a:pt x="3091" y="483"/>
                </a:moveTo>
                <a:lnTo>
                  <a:pt x="3039" y="487"/>
                </a:lnTo>
                <a:lnTo>
                  <a:pt x="2990" y="497"/>
                </a:lnTo>
                <a:lnTo>
                  <a:pt x="2943" y="513"/>
                </a:lnTo>
                <a:lnTo>
                  <a:pt x="2900" y="535"/>
                </a:lnTo>
                <a:lnTo>
                  <a:pt x="2859" y="562"/>
                </a:lnTo>
                <a:lnTo>
                  <a:pt x="2822" y="594"/>
                </a:lnTo>
                <a:lnTo>
                  <a:pt x="2790" y="631"/>
                </a:lnTo>
                <a:lnTo>
                  <a:pt x="2763" y="671"/>
                </a:lnTo>
                <a:lnTo>
                  <a:pt x="2741" y="715"/>
                </a:lnTo>
                <a:lnTo>
                  <a:pt x="2725" y="762"/>
                </a:lnTo>
                <a:lnTo>
                  <a:pt x="2715" y="811"/>
                </a:lnTo>
                <a:lnTo>
                  <a:pt x="2712" y="863"/>
                </a:lnTo>
                <a:lnTo>
                  <a:pt x="2715" y="915"/>
                </a:lnTo>
                <a:lnTo>
                  <a:pt x="2725" y="964"/>
                </a:lnTo>
                <a:lnTo>
                  <a:pt x="2741" y="1011"/>
                </a:lnTo>
                <a:lnTo>
                  <a:pt x="2763" y="1054"/>
                </a:lnTo>
                <a:lnTo>
                  <a:pt x="2790" y="1095"/>
                </a:lnTo>
                <a:lnTo>
                  <a:pt x="2822" y="1132"/>
                </a:lnTo>
                <a:lnTo>
                  <a:pt x="2859" y="1164"/>
                </a:lnTo>
                <a:lnTo>
                  <a:pt x="2900" y="1191"/>
                </a:lnTo>
                <a:lnTo>
                  <a:pt x="2943" y="1213"/>
                </a:lnTo>
                <a:lnTo>
                  <a:pt x="2990" y="1229"/>
                </a:lnTo>
                <a:lnTo>
                  <a:pt x="3039" y="1239"/>
                </a:lnTo>
                <a:lnTo>
                  <a:pt x="3091" y="1243"/>
                </a:lnTo>
                <a:lnTo>
                  <a:pt x="3143" y="1239"/>
                </a:lnTo>
                <a:lnTo>
                  <a:pt x="3192" y="1229"/>
                </a:lnTo>
                <a:lnTo>
                  <a:pt x="3239" y="1213"/>
                </a:lnTo>
                <a:lnTo>
                  <a:pt x="3283" y="1191"/>
                </a:lnTo>
                <a:lnTo>
                  <a:pt x="3323" y="1164"/>
                </a:lnTo>
                <a:lnTo>
                  <a:pt x="3359" y="1132"/>
                </a:lnTo>
                <a:lnTo>
                  <a:pt x="3391" y="1095"/>
                </a:lnTo>
                <a:lnTo>
                  <a:pt x="3418" y="1054"/>
                </a:lnTo>
                <a:lnTo>
                  <a:pt x="3440" y="1011"/>
                </a:lnTo>
                <a:lnTo>
                  <a:pt x="3458" y="964"/>
                </a:lnTo>
                <a:lnTo>
                  <a:pt x="3467" y="915"/>
                </a:lnTo>
                <a:lnTo>
                  <a:pt x="3471" y="863"/>
                </a:lnTo>
                <a:lnTo>
                  <a:pt x="3467" y="811"/>
                </a:lnTo>
                <a:lnTo>
                  <a:pt x="3458" y="762"/>
                </a:lnTo>
                <a:lnTo>
                  <a:pt x="3440" y="715"/>
                </a:lnTo>
                <a:lnTo>
                  <a:pt x="3418" y="671"/>
                </a:lnTo>
                <a:lnTo>
                  <a:pt x="3391" y="631"/>
                </a:lnTo>
                <a:lnTo>
                  <a:pt x="3359" y="594"/>
                </a:lnTo>
                <a:lnTo>
                  <a:pt x="3323" y="562"/>
                </a:lnTo>
                <a:lnTo>
                  <a:pt x="3283" y="535"/>
                </a:lnTo>
                <a:lnTo>
                  <a:pt x="3239" y="513"/>
                </a:lnTo>
                <a:lnTo>
                  <a:pt x="3192" y="497"/>
                </a:lnTo>
                <a:lnTo>
                  <a:pt x="3143" y="487"/>
                </a:lnTo>
                <a:lnTo>
                  <a:pt x="3091" y="483"/>
                </a:lnTo>
                <a:close/>
                <a:moveTo>
                  <a:pt x="130" y="0"/>
                </a:moveTo>
                <a:lnTo>
                  <a:pt x="3925" y="0"/>
                </a:lnTo>
                <a:lnTo>
                  <a:pt x="3956" y="4"/>
                </a:lnTo>
                <a:lnTo>
                  <a:pt x="3983" y="14"/>
                </a:lnTo>
                <a:lnTo>
                  <a:pt x="4008" y="29"/>
                </a:lnTo>
                <a:lnTo>
                  <a:pt x="4028" y="48"/>
                </a:lnTo>
                <a:lnTo>
                  <a:pt x="4044" y="73"/>
                </a:lnTo>
                <a:lnTo>
                  <a:pt x="4053" y="101"/>
                </a:lnTo>
                <a:lnTo>
                  <a:pt x="4057" y="131"/>
                </a:lnTo>
                <a:lnTo>
                  <a:pt x="4057" y="2958"/>
                </a:lnTo>
                <a:lnTo>
                  <a:pt x="4053" y="2988"/>
                </a:lnTo>
                <a:lnTo>
                  <a:pt x="4044" y="3015"/>
                </a:lnTo>
                <a:lnTo>
                  <a:pt x="4028" y="3040"/>
                </a:lnTo>
                <a:lnTo>
                  <a:pt x="4008" y="3059"/>
                </a:lnTo>
                <a:lnTo>
                  <a:pt x="3983" y="3075"/>
                </a:lnTo>
                <a:lnTo>
                  <a:pt x="3956" y="3085"/>
                </a:lnTo>
                <a:lnTo>
                  <a:pt x="3925" y="3089"/>
                </a:lnTo>
                <a:lnTo>
                  <a:pt x="130" y="3089"/>
                </a:lnTo>
                <a:lnTo>
                  <a:pt x="101" y="3085"/>
                </a:lnTo>
                <a:lnTo>
                  <a:pt x="74" y="3075"/>
                </a:lnTo>
                <a:lnTo>
                  <a:pt x="49" y="3059"/>
                </a:lnTo>
                <a:lnTo>
                  <a:pt x="28" y="3040"/>
                </a:lnTo>
                <a:lnTo>
                  <a:pt x="14" y="3015"/>
                </a:lnTo>
                <a:lnTo>
                  <a:pt x="4" y="2988"/>
                </a:lnTo>
                <a:lnTo>
                  <a:pt x="0" y="2958"/>
                </a:lnTo>
                <a:lnTo>
                  <a:pt x="0" y="131"/>
                </a:lnTo>
                <a:lnTo>
                  <a:pt x="4" y="101"/>
                </a:lnTo>
                <a:lnTo>
                  <a:pt x="14" y="73"/>
                </a:lnTo>
                <a:lnTo>
                  <a:pt x="28" y="50"/>
                </a:lnTo>
                <a:lnTo>
                  <a:pt x="49" y="29"/>
                </a:lnTo>
                <a:lnTo>
                  <a:pt x="74" y="14"/>
                </a:lnTo>
                <a:lnTo>
                  <a:pt x="101" y="4"/>
                </a:lnTo>
                <a:lnTo>
                  <a:pt x="13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7" name="Group 35"/>
          <p:cNvGrpSpPr>
            <a:grpSpLocks noChangeAspect="1"/>
          </p:cNvGrpSpPr>
          <p:nvPr/>
        </p:nvGrpSpPr>
        <p:grpSpPr bwMode="auto">
          <a:xfrm>
            <a:off x="1438710" y="2546194"/>
            <a:ext cx="401637" cy="395288"/>
            <a:chOff x="965" y="1669"/>
            <a:chExt cx="253" cy="249"/>
          </a:xfrm>
          <a:solidFill>
            <a:schemeClr val="bg1"/>
          </a:solidFill>
        </p:grpSpPr>
        <p:sp>
          <p:nvSpPr>
            <p:cNvPr id="40" name="Freeform 37"/>
            <p:cNvSpPr>
              <a:spLocks noEditPoints="1"/>
            </p:cNvSpPr>
            <p:nvPr/>
          </p:nvSpPr>
          <p:spPr bwMode="auto">
            <a:xfrm>
              <a:off x="965" y="1806"/>
              <a:ext cx="253" cy="112"/>
            </a:xfrm>
            <a:custGeom>
              <a:avLst/>
              <a:gdLst>
                <a:gd name="T0" fmla="*/ 901 w 3290"/>
                <a:gd name="T1" fmla="*/ 288 h 1465"/>
                <a:gd name="T2" fmla="*/ 915 w 3290"/>
                <a:gd name="T3" fmla="*/ 762 h 1465"/>
                <a:gd name="T4" fmla="*/ 1088 w 3290"/>
                <a:gd name="T5" fmla="*/ 1029 h 1465"/>
                <a:gd name="T6" fmla="*/ 1377 w 3290"/>
                <a:gd name="T7" fmla="*/ 1143 h 1465"/>
                <a:gd name="T8" fmla="*/ 1803 w 3290"/>
                <a:gd name="T9" fmla="*/ 1307 h 1465"/>
                <a:gd name="T10" fmla="*/ 2281 w 3290"/>
                <a:gd name="T11" fmla="*/ 1273 h 1465"/>
                <a:gd name="T12" fmla="*/ 2612 w 3290"/>
                <a:gd name="T13" fmla="*/ 1097 h 1465"/>
                <a:gd name="T14" fmla="*/ 2683 w 3290"/>
                <a:gd name="T15" fmla="*/ 1026 h 1465"/>
                <a:gd name="T16" fmla="*/ 2837 w 3290"/>
                <a:gd name="T17" fmla="*/ 875 h 1465"/>
                <a:gd name="T18" fmla="*/ 2953 w 3290"/>
                <a:gd name="T19" fmla="*/ 759 h 1465"/>
                <a:gd name="T20" fmla="*/ 3074 w 3290"/>
                <a:gd name="T21" fmla="*/ 637 h 1465"/>
                <a:gd name="T22" fmla="*/ 3141 w 3290"/>
                <a:gd name="T23" fmla="*/ 519 h 1465"/>
                <a:gd name="T24" fmla="*/ 3082 w 3290"/>
                <a:gd name="T25" fmla="*/ 362 h 1465"/>
                <a:gd name="T26" fmla="*/ 2926 w 3290"/>
                <a:gd name="T27" fmla="*/ 327 h 1465"/>
                <a:gd name="T28" fmla="*/ 2840 w 3290"/>
                <a:gd name="T29" fmla="*/ 386 h 1465"/>
                <a:gd name="T30" fmla="*/ 2694 w 3290"/>
                <a:gd name="T31" fmla="*/ 519 h 1465"/>
                <a:gd name="T32" fmla="*/ 2530 w 3290"/>
                <a:gd name="T33" fmla="*/ 687 h 1465"/>
                <a:gd name="T34" fmla="*/ 2443 w 3290"/>
                <a:gd name="T35" fmla="*/ 836 h 1465"/>
                <a:gd name="T36" fmla="*/ 2237 w 3290"/>
                <a:gd name="T37" fmla="*/ 951 h 1465"/>
                <a:gd name="T38" fmla="*/ 2033 w 3290"/>
                <a:gd name="T39" fmla="*/ 933 h 1465"/>
                <a:gd name="T40" fmla="*/ 1673 w 3290"/>
                <a:gd name="T41" fmla="*/ 819 h 1465"/>
                <a:gd name="T42" fmla="*/ 1988 w 3290"/>
                <a:gd name="T43" fmla="*/ 771 h 1465"/>
                <a:gd name="T44" fmla="*/ 2183 w 3290"/>
                <a:gd name="T45" fmla="*/ 809 h 1465"/>
                <a:gd name="T46" fmla="*/ 2280 w 3290"/>
                <a:gd name="T47" fmla="*/ 785 h 1465"/>
                <a:gd name="T48" fmla="*/ 2364 w 3290"/>
                <a:gd name="T49" fmla="*/ 640 h 1465"/>
                <a:gd name="T50" fmla="*/ 2205 w 3290"/>
                <a:gd name="T51" fmla="*/ 433 h 1465"/>
                <a:gd name="T52" fmla="*/ 1754 w 3290"/>
                <a:gd name="T53" fmla="*/ 231 h 1465"/>
                <a:gd name="T54" fmla="*/ 37 w 3290"/>
                <a:gd name="T55" fmla="*/ 0 h 1465"/>
                <a:gd name="T56" fmla="*/ 885 w 3290"/>
                <a:gd name="T57" fmla="*/ 74 h 1465"/>
                <a:gd name="T58" fmla="*/ 1489 w 3290"/>
                <a:gd name="T59" fmla="*/ 39 h 1465"/>
                <a:gd name="T60" fmla="*/ 2026 w 3290"/>
                <a:gd name="T61" fmla="*/ 169 h 1465"/>
                <a:gd name="T62" fmla="*/ 2440 w 3290"/>
                <a:gd name="T63" fmla="*/ 440 h 1465"/>
                <a:gd name="T64" fmla="*/ 2585 w 3290"/>
                <a:gd name="T65" fmla="*/ 425 h 1465"/>
                <a:gd name="T66" fmla="*/ 2737 w 3290"/>
                <a:gd name="T67" fmla="*/ 280 h 1465"/>
                <a:gd name="T68" fmla="*/ 2861 w 3290"/>
                <a:gd name="T69" fmla="*/ 196 h 1465"/>
                <a:gd name="T70" fmla="*/ 3096 w 3290"/>
                <a:gd name="T71" fmla="*/ 200 h 1465"/>
                <a:gd name="T72" fmla="*/ 3265 w 3290"/>
                <a:gd name="T73" fmla="*/ 368 h 1465"/>
                <a:gd name="T74" fmla="*/ 3266 w 3290"/>
                <a:gd name="T75" fmla="*/ 610 h 1465"/>
                <a:gd name="T76" fmla="*/ 3200 w 3290"/>
                <a:gd name="T77" fmla="*/ 710 h 1465"/>
                <a:gd name="T78" fmla="*/ 3163 w 3290"/>
                <a:gd name="T79" fmla="*/ 754 h 1465"/>
                <a:gd name="T80" fmla="*/ 3039 w 3290"/>
                <a:gd name="T81" fmla="*/ 882 h 1465"/>
                <a:gd name="T82" fmla="*/ 2837 w 3290"/>
                <a:gd name="T83" fmla="*/ 1079 h 1465"/>
                <a:gd name="T84" fmla="*/ 2627 w 3290"/>
                <a:gd name="T85" fmla="*/ 1261 h 1465"/>
                <a:gd name="T86" fmla="*/ 2427 w 3290"/>
                <a:gd name="T87" fmla="*/ 1374 h 1465"/>
                <a:gd name="T88" fmla="*/ 1966 w 3290"/>
                <a:gd name="T89" fmla="*/ 1465 h 1465"/>
                <a:gd name="T90" fmla="*/ 1497 w 3290"/>
                <a:gd name="T91" fmla="*/ 1376 h 1465"/>
                <a:gd name="T92" fmla="*/ 1137 w 3290"/>
                <a:gd name="T93" fmla="*/ 1194 h 1465"/>
                <a:gd name="T94" fmla="*/ 892 w 3290"/>
                <a:gd name="T95" fmla="*/ 1209 h 1465"/>
                <a:gd name="T96" fmla="*/ 879 w 3290"/>
                <a:gd name="T97" fmla="*/ 1357 h 1465"/>
                <a:gd name="T98" fmla="*/ 31 w 3290"/>
                <a:gd name="T99" fmla="*/ 1307 h 1465"/>
                <a:gd name="T100" fmla="*/ 12 w 3290"/>
                <a:gd name="T101" fmla="*/ 1061 h 1465"/>
                <a:gd name="T102" fmla="*/ 0 w 3290"/>
                <a:gd name="T103" fmla="*/ 680 h 1465"/>
                <a:gd name="T104" fmla="*/ 12 w 3290"/>
                <a:gd name="T105" fmla="*/ 299 h 1465"/>
                <a:gd name="T106" fmla="*/ 31 w 3290"/>
                <a:gd name="T107" fmla="*/ 53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0" h="1465">
                  <a:moveTo>
                    <a:pt x="1293" y="172"/>
                  </a:moveTo>
                  <a:lnTo>
                    <a:pt x="1190" y="176"/>
                  </a:lnTo>
                  <a:lnTo>
                    <a:pt x="1089" y="184"/>
                  </a:lnTo>
                  <a:lnTo>
                    <a:pt x="992" y="197"/>
                  </a:lnTo>
                  <a:lnTo>
                    <a:pt x="896" y="216"/>
                  </a:lnTo>
                  <a:lnTo>
                    <a:pt x="901" y="288"/>
                  </a:lnTo>
                  <a:lnTo>
                    <a:pt x="905" y="365"/>
                  </a:lnTo>
                  <a:lnTo>
                    <a:pt x="910" y="445"/>
                  </a:lnTo>
                  <a:lnTo>
                    <a:pt x="913" y="526"/>
                  </a:lnTo>
                  <a:lnTo>
                    <a:pt x="915" y="605"/>
                  </a:lnTo>
                  <a:lnTo>
                    <a:pt x="916" y="680"/>
                  </a:lnTo>
                  <a:lnTo>
                    <a:pt x="915" y="762"/>
                  </a:lnTo>
                  <a:lnTo>
                    <a:pt x="913" y="848"/>
                  </a:lnTo>
                  <a:lnTo>
                    <a:pt x="909" y="936"/>
                  </a:lnTo>
                  <a:lnTo>
                    <a:pt x="904" y="1021"/>
                  </a:lnTo>
                  <a:lnTo>
                    <a:pt x="965" y="1018"/>
                  </a:lnTo>
                  <a:lnTo>
                    <a:pt x="1027" y="1021"/>
                  </a:lnTo>
                  <a:lnTo>
                    <a:pt x="1088" y="1029"/>
                  </a:lnTo>
                  <a:lnTo>
                    <a:pt x="1148" y="1044"/>
                  </a:lnTo>
                  <a:lnTo>
                    <a:pt x="1207" y="1063"/>
                  </a:lnTo>
                  <a:lnTo>
                    <a:pt x="1265" y="1086"/>
                  </a:lnTo>
                  <a:lnTo>
                    <a:pt x="1322" y="1113"/>
                  </a:lnTo>
                  <a:lnTo>
                    <a:pt x="1375" y="1143"/>
                  </a:lnTo>
                  <a:lnTo>
                    <a:pt x="1377" y="1143"/>
                  </a:lnTo>
                  <a:lnTo>
                    <a:pt x="1440" y="1182"/>
                  </a:lnTo>
                  <a:lnTo>
                    <a:pt x="1507" y="1217"/>
                  </a:lnTo>
                  <a:lnTo>
                    <a:pt x="1576" y="1247"/>
                  </a:lnTo>
                  <a:lnTo>
                    <a:pt x="1650" y="1273"/>
                  </a:lnTo>
                  <a:lnTo>
                    <a:pt x="1726" y="1292"/>
                  </a:lnTo>
                  <a:lnTo>
                    <a:pt x="1803" y="1307"/>
                  </a:lnTo>
                  <a:lnTo>
                    <a:pt x="1884" y="1316"/>
                  </a:lnTo>
                  <a:lnTo>
                    <a:pt x="1966" y="1320"/>
                  </a:lnTo>
                  <a:lnTo>
                    <a:pt x="2049" y="1316"/>
                  </a:lnTo>
                  <a:lnTo>
                    <a:pt x="2128" y="1307"/>
                  </a:lnTo>
                  <a:lnTo>
                    <a:pt x="2205" y="1292"/>
                  </a:lnTo>
                  <a:lnTo>
                    <a:pt x="2281" y="1273"/>
                  </a:lnTo>
                  <a:lnTo>
                    <a:pt x="2353" y="1248"/>
                  </a:lnTo>
                  <a:lnTo>
                    <a:pt x="2423" y="1219"/>
                  </a:lnTo>
                  <a:lnTo>
                    <a:pt x="2489" y="1184"/>
                  </a:lnTo>
                  <a:lnTo>
                    <a:pt x="2552" y="1145"/>
                  </a:lnTo>
                  <a:lnTo>
                    <a:pt x="2583" y="1122"/>
                  </a:lnTo>
                  <a:lnTo>
                    <a:pt x="2612" y="1097"/>
                  </a:lnTo>
                  <a:lnTo>
                    <a:pt x="2613" y="1098"/>
                  </a:lnTo>
                  <a:lnTo>
                    <a:pt x="2622" y="1088"/>
                  </a:lnTo>
                  <a:lnTo>
                    <a:pt x="2633" y="1075"/>
                  </a:lnTo>
                  <a:lnTo>
                    <a:pt x="2647" y="1062"/>
                  </a:lnTo>
                  <a:lnTo>
                    <a:pt x="2664" y="1045"/>
                  </a:lnTo>
                  <a:lnTo>
                    <a:pt x="2683" y="1026"/>
                  </a:lnTo>
                  <a:lnTo>
                    <a:pt x="2705" y="1004"/>
                  </a:lnTo>
                  <a:lnTo>
                    <a:pt x="2729" y="980"/>
                  </a:lnTo>
                  <a:lnTo>
                    <a:pt x="2758" y="952"/>
                  </a:lnTo>
                  <a:lnTo>
                    <a:pt x="2790" y="921"/>
                  </a:lnTo>
                  <a:lnTo>
                    <a:pt x="2826" y="887"/>
                  </a:lnTo>
                  <a:lnTo>
                    <a:pt x="2837" y="875"/>
                  </a:lnTo>
                  <a:lnTo>
                    <a:pt x="2852" y="861"/>
                  </a:lnTo>
                  <a:lnTo>
                    <a:pt x="2869" y="844"/>
                  </a:lnTo>
                  <a:lnTo>
                    <a:pt x="2888" y="824"/>
                  </a:lnTo>
                  <a:lnTo>
                    <a:pt x="2909" y="804"/>
                  </a:lnTo>
                  <a:lnTo>
                    <a:pt x="2930" y="782"/>
                  </a:lnTo>
                  <a:lnTo>
                    <a:pt x="2953" y="759"/>
                  </a:lnTo>
                  <a:lnTo>
                    <a:pt x="2975" y="737"/>
                  </a:lnTo>
                  <a:lnTo>
                    <a:pt x="2997" y="714"/>
                  </a:lnTo>
                  <a:lnTo>
                    <a:pt x="3019" y="692"/>
                  </a:lnTo>
                  <a:lnTo>
                    <a:pt x="3039" y="673"/>
                  </a:lnTo>
                  <a:lnTo>
                    <a:pt x="3057" y="654"/>
                  </a:lnTo>
                  <a:lnTo>
                    <a:pt x="3074" y="637"/>
                  </a:lnTo>
                  <a:lnTo>
                    <a:pt x="3088" y="624"/>
                  </a:lnTo>
                  <a:lnTo>
                    <a:pt x="3097" y="613"/>
                  </a:lnTo>
                  <a:lnTo>
                    <a:pt x="3112" y="593"/>
                  </a:lnTo>
                  <a:lnTo>
                    <a:pt x="3124" y="570"/>
                  </a:lnTo>
                  <a:lnTo>
                    <a:pt x="3134" y="545"/>
                  </a:lnTo>
                  <a:lnTo>
                    <a:pt x="3141" y="519"/>
                  </a:lnTo>
                  <a:lnTo>
                    <a:pt x="3143" y="491"/>
                  </a:lnTo>
                  <a:lnTo>
                    <a:pt x="3140" y="460"/>
                  </a:lnTo>
                  <a:lnTo>
                    <a:pt x="3133" y="432"/>
                  </a:lnTo>
                  <a:lnTo>
                    <a:pt x="3120" y="406"/>
                  </a:lnTo>
                  <a:lnTo>
                    <a:pt x="3103" y="382"/>
                  </a:lnTo>
                  <a:lnTo>
                    <a:pt x="3082" y="362"/>
                  </a:lnTo>
                  <a:lnTo>
                    <a:pt x="3059" y="345"/>
                  </a:lnTo>
                  <a:lnTo>
                    <a:pt x="3032" y="333"/>
                  </a:lnTo>
                  <a:lnTo>
                    <a:pt x="3003" y="325"/>
                  </a:lnTo>
                  <a:lnTo>
                    <a:pt x="2973" y="322"/>
                  </a:lnTo>
                  <a:lnTo>
                    <a:pt x="2948" y="323"/>
                  </a:lnTo>
                  <a:lnTo>
                    <a:pt x="2926" y="327"/>
                  </a:lnTo>
                  <a:lnTo>
                    <a:pt x="2908" y="334"/>
                  </a:lnTo>
                  <a:lnTo>
                    <a:pt x="2891" y="342"/>
                  </a:lnTo>
                  <a:lnTo>
                    <a:pt x="2877" y="354"/>
                  </a:lnTo>
                  <a:lnTo>
                    <a:pt x="2860" y="368"/>
                  </a:lnTo>
                  <a:lnTo>
                    <a:pt x="2841" y="385"/>
                  </a:lnTo>
                  <a:lnTo>
                    <a:pt x="2840" y="386"/>
                  </a:lnTo>
                  <a:lnTo>
                    <a:pt x="2839" y="387"/>
                  </a:lnTo>
                  <a:lnTo>
                    <a:pt x="2814" y="410"/>
                  </a:lnTo>
                  <a:lnTo>
                    <a:pt x="2786" y="434"/>
                  </a:lnTo>
                  <a:lnTo>
                    <a:pt x="2756" y="462"/>
                  </a:lnTo>
                  <a:lnTo>
                    <a:pt x="2726" y="490"/>
                  </a:lnTo>
                  <a:lnTo>
                    <a:pt x="2694" y="519"/>
                  </a:lnTo>
                  <a:lnTo>
                    <a:pt x="2663" y="548"/>
                  </a:lnTo>
                  <a:lnTo>
                    <a:pt x="2633" y="578"/>
                  </a:lnTo>
                  <a:lnTo>
                    <a:pt x="2604" y="607"/>
                  </a:lnTo>
                  <a:lnTo>
                    <a:pt x="2576" y="635"/>
                  </a:lnTo>
                  <a:lnTo>
                    <a:pt x="2552" y="662"/>
                  </a:lnTo>
                  <a:lnTo>
                    <a:pt x="2530" y="687"/>
                  </a:lnTo>
                  <a:lnTo>
                    <a:pt x="2512" y="711"/>
                  </a:lnTo>
                  <a:lnTo>
                    <a:pt x="2499" y="731"/>
                  </a:lnTo>
                  <a:lnTo>
                    <a:pt x="2499" y="731"/>
                  </a:lnTo>
                  <a:lnTo>
                    <a:pt x="2484" y="768"/>
                  </a:lnTo>
                  <a:lnTo>
                    <a:pt x="2466" y="804"/>
                  </a:lnTo>
                  <a:lnTo>
                    <a:pt x="2443" y="836"/>
                  </a:lnTo>
                  <a:lnTo>
                    <a:pt x="2416" y="865"/>
                  </a:lnTo>
                  <a:lnTo>
                    <a:pt x="2385" y="891"/>
                  </a:lnTo>
                  <a:lnTo>
                    <a:pt x="2352" y="913"/>
                  </a:lnTo>
                  <a:lnTo>
                    <a:pt x="2316" y="931"/>
                  </a:lnTo>
                  <a:lnTo>
                    <a:pt x="2278" y="943"/>
                  </a:lnTo>
                  <a:lnTo>
                    <a:pt x="2237" y="951"/>
                  </a:lnTo>
                  <a:lnTo>
                    <a:pt x="2195" y="954"/>
                  </a:lnTo>
                  <a:lnTo>
                    <a:pt x="2195" y="956"/>
                  </a:lnTo>
                  <a:lnTo>
                    <a:pt x="2159" y="953"/>
                  </a:lnTo>
                  <a:lnTo>
                    <a:pt x="2120" y="949"/>
                  </a:lnTo>
                  <a:lnTo>
                    <a:pt x="2078" y="942"/>
                  </a:lnTo>
                  <a:lnTo>
                    <a:pt x="2033" y="933"/>
                  </a:lnTo>
                  <a:lnTo>
                    <a:pt x="1983" y="921"/>
                  </a:lnTo>
                  <a:lnTo>
                    <a:pt x="1930" y="906"/>
                  </a:lnTo>
                  <a:lnTo>
                    <a:pt x="1873" y="889"/>
                  </a:lnTo>
                  <a:lnTo>
                    <a:pt x="1811" y="868"/>
                  </a:lnTo>
                  <a:lnTo>
                    <a:pt x="1745" y="845"/>
                  </a:lnTo>
                  <a:lnTo>
                    <a:pt x="1673" y="819"/>
                  </a:lnTo>
                  <a:lnTo>
                    <a:pt x="1727" y="682"/>
                  </a:lnTo>
                  <a:lnTo>
                    <a:pt x="1787" y="705"/>
                  </a:lnTo>
                  <a:lnTo>
                    <a:pt x="1843" y="726"/>
                  </a:lnTo>
                  <a:lnTo>
                    <a:pt x="1896" y="743"/>
                  </a:lnTo>
                  <a:lnTo>
                    <a:pt x="1943" y="759"/>
                  </a:lnTo>
                  <a:lnTo>
                    <a:pt x="1988" y="771"/>
                  </a:lnTo>
                  <a:lnTo>
                    <a:pt x="2029" y="783"/>
                  </a:lnTo>
                  <a:lnTo>
                    <a:pt x="2065" y="792"/>
                  </a:lnTo>
                  <a:lnTo>
                    <a:pt x="2099" y="800"/>
                  </a:lnTo>
                  <a:lnTo>
                    <a:pt x="2129" y="805"/>
                  </a:lnTo>
                  <a:lnTo>
                    <a:pt x="2158" y="808"/>
                  </a:lnTo>
                  <a:lnTo>
                    <a:pt x="2183" y="809"/>
                  </a:lnTo>
                  <a:lnTo>
                    <a:pt x="2183" y="808"/>
                  </a:lnTo>
                  <a:lnTo>
                    <a:pt x="2188" y="808"/>
                  </a:lnTo>
                  <a:lnTo>
                    <a:pt x="2194" y="808"/>
                  </a:lnTo>
                  <a:lnTo>
                    <a:pt x="2225" y="806"/>
                  </a:lnTo>
                  <a:lnTo>
                    <a:pt x="2254" y="797"/>
                  </a:lnTo>
                  <a:lnTo>
                    <a:pt x="2280" y="785"/>
                  </a:lnTo>
                  <a:lnTo>
                    <a:pt x="2304" y="768"/>
                  </a:lnTo>
                  <a:lnTo>
                    <a:pt x="2324" y="749"/>
                  </a:lnTo>
                  <a:lnTo>
                    <a:pt x="2341" y="725"/>
                  </a:lnTo>
                  <a:lnTo>
                    <a:pt x="2353" y="699"/>
                  </a:lnTo>
                  <a:lnTo>
                    <a:pt x="2362" y="671"/>
                  </a:lnTo>
                  <a:lnTo>
                    <a:pt x="2364" y="640"/>
                  </a:lnTo>
                  <a:lnTo>
                    <a:pt x="2361" y="608"/>
                  </a:lnTo>
                  <a:lnTo>
                    <a:pt x="2352" y="579"/>
                  </a:lnTo>
                  <a:lnTo>
                    <a:pt x="2339" y="552"/>
                  </a:lnTo>
                  <a:lnTo>
                    <a:pt x="2321" y="528"/>
                  </a:lnTo>
                  <a:lnTo>
                    <a:pt x="2265" y="479"/>
                  </a:lnTo>
                  <a:lnTo>
                    <a:pt x="2205" y="433"/>
                  </a:lnTo>
                  <a:lnTo>
                    <a:pt x="2140" y="391"/>
                  </a:lnTo>
                  <a:lnTo>
                    <a:pt x="2071" y="351"/>
                  </a:lnTo>
                  <a:lnTo>
                    <a:pt x="1997" y="316"/>
                  </a:lnTo>
                  <a:lnTo>
                    <a:pt x="1919" y="284"/>
                  </a:lnTo>
                  <a:lnTo>
                    <a:pt x="1838" y="255"/>
                  </a:lnTo>
                  <a:lnTo>
                    <a:pt x="1754" y="231"/>
                  </a:lnTo>
                  <a:lnTo>
                    <a:pt x="1667" y="210"/>
                  </a:lnTo>
                  <a:lnTo>
                    <a:pt x="1577" y="194"/>
                  </a:lnTo>
                  <a:lnTo>
                    <a:pt x="1485" y="182"/>
                  </a:lnTo>
                  <a:lnTo>
                    <a:pt x="1390" y="174"/>
                  </a:lnTo>
                  <a:lnTo>
                    <a:pt x="1293" y="172"/>
                  </a:lnTo>
                  <a:close/>
                  <a:moveTo>
                    <a:pt x="37" y="0"/>
                  </a:moveTo>
                  <a:lnTo>
                    <a:pt x="879" y="0"/>
                  </a:lnTo>
                  <a:lnTo>
                    <a:pt x="879" y="3"/>
                  </a:lnTo>
                  <a:lnTo>
                    <a:pt x="880" y="12"/>
                  </a:lnTo>
                  <a:lnTo>
                    <a:pt x="881" y="28"/>
                  </a:lnTo>
                  <a:lnTo>
                    <a:pt x="883" y="49"/>
                  </a:lnTo>
                  <a:lnTo>
                    <a:pt x="885" y="74"/>
                  </a:lnTo>
                  <a:lnTo>
                    <a:pt x="984" y="56"/>
                  </a:lnTo>
                  <a:lnTo>
                    <a:pt x="1084" y="42"/>
                  </a:lnTo>
                  <a:lnTo>
                    <a:pt x="1187" y="34"/>
                  </a:lnTo>
                  <a:lnTo>
                    <a:pt x="1293" y="31"/>
                  </a:lnTo>
                  <a:lnTo>
                    <a:pt x="1391" y="33"/>
                  </a:lnTo>
                  <a:lnTo>
                    <a:pt x="1489" y="39"/>
                  </a:lnTo>
                  <a:lnTo>
                    <a:pt x="1584" y="50"/>
                  </a:lnTo>
                  <a:lnTo>
                    <a:pt x="1676" y="64"/>
                  </a:lnTo>
                  <a:lnTo>
                    <a:pt x="1767" y="83"/>
                  </a:lnTo>
                  <a:lnTo>
                    <a:pt x="1856" y="107"/>
                  </a:lnTo>
                  <a:lnTo>
                    <a:pt x="1942" y="136"/>
                  </a:lnTo>
                  <a:lnTo>
                    <a:pt x="2026" y="169"/>
                  </a:lnTo>
                  <a:lnTo>
                    <a:pt x="2110" y="208"/>
                  </a:lnTo>
                  <a:lnTo>
                    <a:pt x="2189" y="251"/>
                  </a:lnTo>
                  <a:lnTo>
                    <a:pt x="2267" y="300"/>
                  </a:lnTo>
                  <a:lnTo>
                    <a:pt x="2343" y="355"/>
                  </a:lnTo>
                  <a:lnTo>
                    <a:pt x="2417" y="416"/>
                  </a:lnTo>
                  <a:lnTo>
                    <a:pt x="2440" y="440"/>
                  </a:lnTo>
                  <a:lnTo>
                    <a:pt x="2460" y="467"/>
                  </a:lnTo>
                  <a:lnTo>
                    <a:pt x="2477" y="496"/>
                  </a:lnTo>
                  <a:lnTo>
                    <a:pt x="2490" y="527"/>
                  </a:lnTo>
                  <a:lnTo>
                    <a:pt x="2521" y="493"/>
                  </a:lnTo>
                  <a:lnTo>
                    <a:pt x="2552" y="459"/>
                  </a:lnTo>
                  <a:lnTo>
                    <a:pt x="2585" y="425"/>
                  </a:lnTo>
                  <a:lnTo>
                    <a:pt x="2618" y="392"/>
                  </a:lnTo>
                  <a:lnTo>
                    <a:pt x="2651" y="361"/>
                  </a:lnTo>
                  <a:lnTo>
                    <a:pt x="2683" y="332"/>
                  </a:lnTo>
                  <a:lnTo>
                    <a:pt x="2712" y="304"/>
                  </a:lnTo>
                  <a:lnTo>
                    <a:pt x="2738" y="281"/>
                  </a:lnTo>
                  <a:lnTo>
                    <a:pt x="2737" y="280"/>
                  </a:lnTo>
                  <a:lnTo>
                    <a:pt x="2755" y="262"/>
                  </a:lnTo>
                  <a:lnTo>
                    <a:pt x="2775" y="245"/>
                  </a:lnTo>
                  <a:lnTo>
                    <a:pt x="2795" y="230"/>
                  </a:lnTo>
                  <a:lnTo>
                    <a:pt x="2796" y="230"/>
                  </a:lnTo>
                  <a:lnTo>
                    <a:pt x="2828" y="211"/>
                  </a:lnTo>
                  <a:lnTo>
                    <a:pt x="2861" y="196"/>
                  </a:lnTo>
                  <a:lnTo>
                    <a:pt x="2896" y="185"/>
                  </a:lnTo>
                  <a:lnTo>
                    <a:pt x="2934" y="179"/>
                  </a:lnTo>
                  <a:lnTo>
                    <a:pt x="2973" y="176"/>
                  </a:lnTo>
                  <a:lnTo>
                    <a:pt x="3016" y="179"/>
                  </a:lnTo>
                  <a:lnTo>
                    <a:pt x="3057" y="187"/>
                  </a:lnTo>
                  <a:lnTo>
                    <a:pt x="3096" y="200"/>
                  </a:lnTo>
                  <a:lnTo>
                    <a:pt x="3133" y="219"/>
                  </a:lnTo>
                  <a:lnTo>
                    <a:pt x="3166" y="242"/>
                  </a:lnTo>
                  <a:lnTo>
                    <a:pt x="3198" y="268"/>
                  </a:lnTo>
                  <a:lnTo>
                    <a:pt x="3224" y="298"/>
                  </a:lnTo>
                  <a:lnTo>
                    <a:pt x="3247" y="332"/>
                  </a:lnTo>
                  <a:lnTo>
                    <a:pt x="3265" y="368"/>
                  </a:lnTo>
                  <a:lnTo>
                    <a:pt x="3279" y="407"/>
                  </a:lnTo>
                  <a:lnTo>
                    <a:pt x="3287" y="448"/>
                  </a:lnTo>
                  <a:lnTo>
                    <a:pt x="3290" y="491"/>
                  </a:lnTo>
                  <a:lnTo>
                    <a:pt x="3288" y="532"/>
                  </a:lnTo>
                  <a:lnTo>
                    <a:pt x="3280" y="572"/>
                  </a:lnTo>
                  <a:lnTo>
                    <a:pt x="3266" y="610"/>
                  </a:lnTo>
                  <a:lnTo>
                    <a:pt x="3248" y="646"/>
                  </a:lnTo>
                  <a:lnTo>
                    <a:pt x="3226" y="678"/>
                  </a:lnTo>
                  <a:lnTo>
                    <a:pt x="3201" y="708"/>
                  </a:lnTo>
                  <a:lnTo>
                    <a:pt x="3202" y="708"/>
                  </a:lnTo>
                  <a:lnTo>
                    <a:pt x="3201" y="708"/>
                  </a:lnTo>
                  <a:lnTo>
                    <a:pt x="3200" y="710"/>
                  </a:lnTo>
                  <a:lnTo>
                    <a:pt x="3198" y="713"/>
                  </a:lnTo>
                  <a:lnTo>
                    <a:pt x="3195" y="717"/>
                  </a:lnTo>
                  <a:lnTo>
                    <a:pt x="3190" y="724"/>
                  </a:lnTo>
                  <a:lnTo>
                    <a:pt x="3182" y="731"/>
                  </a:lnTo>
                  <a:lnTo>
                    <a:pt x="3174" y="741"/>
                  </a:lnTo>
                  <a:lnTo>
                    <a:pt x="3163" y="754"/>
                  </a:lnTo>
                  <a:lnTo>
                    <a:pt x="3150" y="768"/>
                  </a:lnTo>
                  <a:lnTo>
                    <a:pt x="3134" y="785"/>
                  </a:lnTo>
                  <a:lnTo>
                    <a:pt x="3115" y="805"/>
                  </a:lnTo>
                  <a:lnTo>
                    <a:pt x="3093" y="828"/>
                  </a:lnTo>
                  <a:lnTo>
                    <a:pt x="3068" y="854"/>
                  </a:lnTo>
                  <a:lnTo>
                    <a:pt x="3039" y="882"/>
                  </a:lnTo>
                  <a:lnTo>
                    <a:pt x="3007" y="915"/>
                  </a:lnTo>
                  <a:lnTo>
                    <a:pt x="2970" y="950"/>
                  </a:lnTo>
                  <a:lnTo>
                    <a:pt x="2929" y="990"/>
                  </a:lnTo>
                  <a:lnTo>
                    <a:pt x="2895" y="1023"/>
                  </a:lnTo>
                  <a:lnTo>
                    <a:pt x="2865" y="1052"/>
                  </a:lnTo>
                  <a:lnTo>
                    <a:pt x="2837" y="1079"/>
                  </a:lnTo>
                  <a:lnTo>
                    <a:pt x="2813" y="1102"/>
                  </a:lnTo>
                  <a:lnTo>
                    <a:pt x="2792" y="1123"/>
                  </a:lnTo>
                  <a:lnTo>
                    <a:pt x="2773" y="1142"/>
                  </a:lnTo>
                  <a:lnTo>
                    <a:pt x="2727" y="1184"/>
                  </a:lnTo>
                  <a:lnTo>
                    <a:pt x="2678" y="1224"/>
                  </a:lnTo>
                  <a:lnTo>
                    <a:pt x="2627" y="1261"/>
                  </a:lnTo>
                  <a:lnTo>
                    <a:pt x="2624" y="1264"/>
                  </a:lnTo>
                  <a:lnTo>
                    <a:pt x="2621" y="1266"/>
                  </a:lnTo>
                  <a:lnTo>
                    <a:pt x="2621" y="1266"/>
                  </a:lnTo>
                  <a:lnTo>
                    <a:pt x="2559" y="1306"/>
                  </a:lnTo>
                  <a:lnTo>
                    <a:pt x="2494" y="1341"/>
                  </a:lnTo>
                  <a:lnTo>
                    <a:pt x="2427" y="1374"/>
                  </a:lnTo>
                  <a:lnTo>
                    <a:pt x="2357" y="1401"/>
                  </a:lnTo>
                  <a:lnTo>
                    <a:pt x="2284" y="1424"/>
                  </a:lnTo>
                  <a:lnTo>
                    <a:pt x="2208" y="1441"/>
                  </a:lnTo>
                  <a:lnTo>
                    <a:pt x="2131" y="1454"/>
                  </a:lnTo>
                  <a:lnTo>
                    <a:pt x="2050" y="1462"/>
                  </a:lnTo>
                  <a:lnTo>
                    <a:pt x="1966" y="1465"/>
                  </a:lnTo>
                  <a:lnTo>
                    <a:pt x="1883" y="1462"/>
                  </a:lnTo>
                  <a:lnTo>
                    <a:pt x="1802" y="1455"/>
                  </a:lnTo>
                  <a:lnTo>
                    <a:pt x="1724" y="1441"/>
                  </a:lnTo>
                  <a:lnTo>
                    <a:pt x="1646" y="1425"/>
                  </a:lnTo>
                  <a:lnTo>
                    <a:pt x="1571" y="1402"/>
                  </a:lnTo>
                  <a:lnTo>
                    <a:pt x="1497" y="1376"/>
                  </a:lnTo>
                  <a:lnTo>
                    <a:pt x="1428" y="1344"/>
                  </a:lnTo>
                  <a:lnTo>
                    <a:pt x="1361" y="1310"/>
                  </a:lnTo>
                  <a:lnTo>
                    <a:pt x="1297" y="1272"/>
                  </a:lnTo>
                  <a:lnTo>
                    <a:pt x="1242" y="1240"/>
                  </a:lnTo>
                  <a:lnTo>
                    <a:pt x="1188" y="1214"/>
                  </a:lnTo>
                  <a:lnTo>
                    <a:pt x="1137" y="1194"/>
                  </a:lnTo>
                  <a:lnTo>
                    <a:pt x="1086" y="1178"/>
                  </a:lnTo>
                  <a:lnTo>
                    <a:pt x="1038" y="1168"/>
                  </a:lnTo>
                  <a:lnTo>
                    <a:pt x="990" y="1162"/>
                  </a:lnTo>
                  <a:lnTo>
                    <a:pt x="941" y="1164"/>
                  </a:lnTo>
                  <a:lnTo>
                    <a:pt x="894" y="1169"/>
                  </a:lnTo>
                  <a:lnTo>
                    <a:pt x="892" y="1209"/>
                  </a:lnTo>
                  <a:lnTo>
                    <a:pt x="889" y="1247"/>
                  </a:lnTo>
                  <a:lnTo>
                    <a:pt x="886" y="1279"/>
                  </a:lnTo>
                  <a:lnTo>
                    <a:pt x="883" y="1307"/>
                  </a:lnTo>
                  <a:lnTo>
                    <a:pt x="882" y="1330"/>
                  </a:lnTo>
                  <a:lnTo>
                    <a:pt x="880" y="1347"/>
                  </a:lnTo>
                  <a:lnTo>
                    <a:pt x="879" y="1357"/>
                  </a:lnTo>
                  <a:lnTo>
                    <a:pt x="879" y="1361"/>
                  </a:lnTo>
                  <a:lnTo>
                    <a:pt x="37" y="1361"/>
                  </a:lnTo>
                  <a:lnTo>
                    <a:pt x="37" y="1358"/>
                  </a:lnTo>
                  <a:lnTo>
                    <a:pt x="36" y="1348"/>
                  </a:lnTo>
                  <a:lnTo>
                    <a:pt x="34" y="1330"/>
                  </a:lnTo>
                  <a:lnTo>
                    <a:pt x="31" y="1307"/>
                  </a:lnTo>
                  <a:lnTo>
                    <a:pt x="28" y="1279"/>
                  </a:lnTo>
                  <a:lnTo>
                    <a:pt x="25" y="1245"/>
                  </a:lnTo>
                  <a:lnTo>
                    <a:pt x="22" y="1205"/>
                  </a:lnTo>
                  <a:lnTo>
                    <a:pt x="19" y="1161"/>
                  </a:lnTo>
                  <a:lnTo>
                    <a:pt x="15" y="1114"/>
                  </a:lnTo>
                  <a:lnTo>
                    <a:pt x="12" y="1061"/>
                  </a:lnTo>
                  <a:lnTo>
                    <a:pt x="8" y="1004"/>
                  </a:lnTo>
                  <a:lnTo>
                    <a:pt x="6" y="945"/>
                  </a:lnTo>
                  <a:lnTo>
                    <a:pt x="3" y="883"/>
                  </a:lnTo>
                  <a:lnTo>
                    <a:pt x="2" y="817"/>
                  </a:lnTo>
                  <a:lnTo>
                    <a:pt x="1" y="750"/>
                  </a:lnTo>
                  <a:lnTo>
                    <a:pt x="0" y="680"/>
                  </a:lnTo>
                  <a:lnTo>
                    <a:pt x="1" y="611"/>
                  </a:lnTo>
                  <a:lnTo>
                    <a:pt x="2" y="544"/>
                  </a:lnTo>
                  <a:lnTo>
                    <a:pt x="3" y="478"/>
                  </a:lnTo>
                  <a:lnTo>
                    <a:pt x="6" y="416"/>
                  </a:lnTo>
                  <a:lnTo>
                    <a:pt x="8" y="355"/>
                  </a:lnTo>
                  <a:lnTo>
                    <a:pt x="12" y="299"/>
                  </a:lnTo>
                  <a:lnTo>
                    <a:pt x="15" y="247"/>
                  </a:lnTo>
                  <a:lnTo>
                    <a:pt x="19" y="199"/>
                  </a:lnTo>
                  <a:lnTo>
                    <a:pt x="22" y="155"/>
                  </a:lnTo>
                  <a:lnTo>
                    <a:pt x="25" y="116"/>
                  </a:lnTo>
                  <a:lnTo>
                    <a:pt x="28" y="82"/>
                  </a:lnTo>
                  <a:lnTo>
                    <a:pt x="31" y="53"/>
                  </a:lnTo>
                  <a:lnTo>
                    <a:pt x="34" y="30"/>
                  </a:lnTo>
                  <a:lnTo>
                    <a:pt x="36" y="13"/>
                  </a:lnTo>
                  <a:lnTo>
                    <a:pt x="37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38"/>
            <p:cNvSpPr>
              <a:spLocks noEditPoints="1"/>
            </p:cNvSpPr>
            <p:nvPr/>
          </p:nvSpPr>
          <p:spPr bwMode="auto">
            <a:xfrm>
              <a:off x="1065" y="1669"/>
              <a:ext cx="147" cy="145"/>
            </a:xfrm>
            <a:custGeom>
              <a:avLst/>
              <a:gdLst>
                <a:gd name="T0" fmla="*/ 811 w 1905"/>
                <a:gd name="T1" fmla="*/ 176 h 1883"/>
                <a:gd name="T2" fmla="*/ 615 w 1905"/>
                <a:gd name="T3" fmla="*/ 239 h 1883"/>
                <a:gd name="T4" fmla="*/ 446 w 1905"/>
                <a:gd name="T5" fmla="*/ 347 h 1883"/>
                <a:gd name="T6" fmla="*/ 310 w 1905"/>
                <a:gd name="T7" fmla="*/ 493 h 1883"/>
                <a:gd name="T8" fmla="*/ 216 w 1905"/>
                <a:gd name="T9" fmla="*/ 670 h 1883"/>
                <a:gd name="T10" fmla="*/ 169 w 1905"/>
                <a:gd name="T11" fmla="*/ 870 h 1883"/>
                <a:gd name="T12" fmla="*/ 179 w 1905"/>
                <a:gd name="T13" fmla="*/ 1080 h 1883"/>
                <a:gd name="T14" fmla="*/ 242 w 1905"/>
                <a:gd name="T15" fmla="*/ 1274 h 1883"/>
                <a:gd name="T16" fmla="*/ 351 w 1905"/>
                <a:gd name="T17" fmla="*/ 1441 h 1883"/>
                <a:gd name="T18" fmla="*/ 500 w 1905"/>
                <a:gd name="T19" fmla="*/ 1576 h 1883"/>
                <a:gd name="T20" fmla="*/ 678 w 1905"/>
                <a:gd name="T21" fmla="*/ 1670 h 1883"/>
                <a:gd name="T22" fmla="*/ 881 w 1905"/>
                <a:gd name="T23" fmla="*/ 1716 h 1883"/>
                <a:gd name="T24" fmla="*/ 1094 w 1905"/>
                <a:gd name="T25" fmla="*/ 1706 h 1883"/>
                <a:gd name="T26" fmla="*/ 1289 w 1905"/>
                <a:gd name="T27" fmla="*/ 1644 h 1883"/>
                <a:gd name="T28" fmla="*/ 1459 w 1905"/>
                <a:gd name="T29" fmla="*/ 1536 h 1883"/>
                <a:gd name="T30" fmla="*/ 1594 w 1905"/>
                <a:gd name="T31" fmla="*/ 1389 h 1883"/>
                <a:gd name="T32" fmla="*/ 1689 w 1905"/>
                <a:gd name="T33" fmla="*/ 1212 h 1883"/>
                <a:gd name="T34" fmla="*/ 1735 w 1905"/>
                <a:gd name="T35" fmla="*/ 1012 h 1883"/>
                <a:gd name="T36" fmla="*/ 1726 w 1905"/>
                <a:gd name="T37" fmla="*/ 802 h 1883"/>
                <a:gd name="T38" fmla="*/ 1663 w 1905"/>
                <a:gd name="T39" fmla="*/ 608 h 1883"/>
                <a:gd name="T40" fmla="*/ 1553 w 1905"/>
                <a:gd name="T41" fmla="*/ 441 h 1883"/>
                <a:gd name="T42" fmla="*/ 1405 w 1905"/>
                <a:gd name="T43" fmla="*/ 306 h 1883"/>
                <a:gd name="T44" fmla="*/ 1226 w 1905"/>
                <a:gd name="T45" fmla="*/ 213 h 1883"/>
                <a:gd name="T46" fmla="*/ 1023 w 1905"/>
                <a:gd name="T47" fmla="*/ 167 h 1883"/>
                <a:gd name="T48" fmla="*/ 953 w 1905"/>
                <a:gd name="T49" fmla="*/ 0 h 1883"/>
                <a:gd name="T50" fmla="*/ 1181 w 1905"/>
                <a:gd name="T51" fmla="*/ 27 h 1883"/>
                <a:gd name="T52" fmla="*/ 1389 w 1905"/>
                <a:gd name="T53" fmla="*/ 105 h 1883"/>
                <a:gd name="T54" fmla="*/ 1572 w 1905"/>
                <a:gd name="T55" fmla="*/ 226 h 1883"/>
                <a:gd name="T56" fmla="*/ 1721 w 1905"/>
                <a:gd name="T57" fmla="*/ 386 h 1883"/>
                <a:gd name="T58" fmla="*/ 1830 w 1905"/>
                <a:gd name="T59" fmla="*/ 575 h 1883"/>
                <a:gd name="T60" fmla="*/ 1892 w 1905"/>
                <a:gd name="T61" fmla="*/ 788 h 1883"/>
                <a:gd name="T62" fmla="*/ 1901 w 1905"/>
                <a:gd name="T63" fmla="*/ 1018 h 1883"/>
                <a:gd name="T64" fmla="*/ 1856 w 1905"/>
                <a:gd name="T65" fmla="*/ 1238 h 1883"/>
                <a:gd name="T66" fmla="*/ 1762 w 1905"/>
                <a:gd name="T67" fmla="*/ 1437 h 1883"/>
                <a:gd name="T68" fmla="*/ 1626 w 1905"/>
                <a:gd name="T69" fmla="*/ 1606 h 1883"/>
                <a:gd name="T70" fmla="*/ 1453 w 1905"/>
                <a:gd name="T71" fmla="*/ 1742 h 1883"/>
                <a:gd name="T72" fmla="*/ 1253 w 1905"/>
                <a:gd name="T73" fmla="*/ 1834 h 1883"/>
                <a:gd name="T74" fmla="*/ 1031 w 1905"/>
                <a:gd name="T75" fmla="*/ 1880 h 1883"/>
                <a:gd name="T76" fmla="*/ 798 w 1905"/>
                <a:gd name="T77" fmla="*/ 1871 h 1883"/>
                <a:gd name="T78" fmla="*/ 582 w 1905"/>
                <a:gd name="T79" fmla="*/ 1808 h 1883"/>
                <a:gd name="T80" fmla="*/ 390 w 1905"/>
                <a:gd name="T81" fmla="*/ 1701 h 1883"/>
                <a:gd name="T82" fmla="*/ 229 w 1905"/>
                <a:gd name="T83" fmla="*/ 1553 h 1883"/>
                <a:gd name="T84" fmla="*/ 106 w 1905"/>
                <a:gd name="T85" fmla="*/ 1374 h 1883"/>
                <a:gd name="T86" fmla="*/ 29 w 1905"/>
                <a:gd name="T87" fmla="*/ 1167 h 1883"/>
                <a:gd name="T88" fmla="*/ 0 w 1905"/>
                <a:gd name="T89" fmla="*/ 941 h 1883"/>
                <a:gd name="T90" fmla="*/ 29 w 1905"/>
                <a:gd name="T91" fmla="*/ 715 h 1883"/>
                <a:gd name="T92" fmla="*/ 106 w 1905"/>
                <a:gd name="T93" fmla="*/ 508 h 1883"/>
                <a:gd name="T94" fmla="*/ 229 w 1905"/>
                <a:gd name="T95" fmla="*/ 328 h 1883"/>
                <a:gd name="T96" fmla="*/ 390 w 1905"/>
                <a:gd name="T97" fmla="*/ 182 h 1883"/>
                <a:gd name="T98" fmla="*/ 582 w 1905"/>
                <a:gd name="T99" fmla="*/ 74 h 1883"/>
                <a:gd name="T100" fmla="*/ 798 w 1905"/>
                <a:gd name="T101" fmla="*/ 12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05" h="1883">
                  <a:moveTo>
                    <a:pt x="953" y="164"/>
                  </a:moveTo>
                  <a:lnTo>
                    <a:pt x="881" y="167"/>
                  </a:lnTo>
                  <a:lnTo>
                    <a:pt x="811" y="176"/>
                  </a:lnTo>
                  <a:lnTo>
                    <a:pt x="744" y="192"/>
                  </a:lnTo>
                  <a:lnTo>
                    <a:pt x="678" y="213"/>
                  </a:lnTo>
                  <a:lnTo>
                    <a:pt x="615" y="239"/>
                  </a:lnTo>
                  <a:lnTo>
                    <a:pt x="555" y="270"/>
                  </a:lnTo>
                  <a:lnTo>
                    <a:pt x="500" y="306"/>
                  </a:lnTo>
                  <a:lnTo>
                    <a:pt x="446" y="347"/>
                  </a:lnTo>
                  <a:lnTo>
                    <a:pt x="397" y="392"/>
                  </a:lnTo>
                  <a:lnTo>
                    <a:pt x="351" y="441"/>
                  </a:lnTo>
                  <a:lnTo>
                    <a:pt x="310" y="493"/>
                  </a:lnTo>
                  <a:lnTo>
                    <a:pt x="274" y="549"/>
                  </a:lnTo>
                  <a:lnTo>
                    <a:pt x="242" y="608"/>
                  </a:lnTo>
                  <a:lnTo>
                    <a:pt x="216" y="670"/>
                  </a:lnTo>
                  <a:lnTo>
                    <a:pt x="195" y="735"/>
                  </a:lnTo>
                  <a:lnTo>
                    <a:pt x="179" y="802"/>
                  </a:lnTo>
                  <a:lnTo>
                    <a:pt x="169" y="870"/>
                  </a:lnTo>
                  <a:lnTo>
                    <a:pt x="166" y="941"/>
                  </a:lnTo>
                  <a:lnTo>
                    <a:pt x="169" y="1012"/>
                  </a:lnTo>
                  <a:lnTo>
                    <a:pt x="179" y="1080"/>
                  </a:lnTo>
                  <a:lnTo>
                    <a:pt x="195" y="1147"/>
                  </a:lnTo>
                  <a:lnTo>
                    <a:pt x="216" y="1212"/>
                  </a:lnTo>
                  <a:lnTo>
                    <a:pt x="242" y="1274"/>
                  </a:lnTo>
                  <a:lnTo>
                    <a:pt x="274" y="1333"/>
                  </a:lnTo>
                  <a:lnTo>
                    <a:pt x="310" y="1389"/>
                  </a:lnTo>
                  <a:lnTo>
                    <a:pt x="351" y="1441"/>
                  </a:lnTo>
                  <a:lnTo>
                    <a:pt x="397" y="1490"/>
                  </a:lnTo>
                  <a:lnTo>
                    <a:pt x="446" y="1536"/>
                  </a:lnTo>
                  <a:lnTo>
                    <a:pt x="500" y="1576"/>
                  </a:lnTo>
                  <a:lnTo>
                    <a:pt x="555" y="1612"/>
                  </a:lnTo>
                  <a:lnTo>
                    <a:pt x="615" y="1644"/>
                  </a:lnTo>
                  <a:lnTo>
                    <a:pt x="678" y="1670"/>
                  </a:lnTo>
                  <a:lnTo>
                    <a:pt x="744" y="1691"/>
                  </a:lnTo>
                  <a:lnTo>
                    <a:pt x="811" y="1706"/>
                  </a:lnTo>
                  <a:lnTo>
                    <a:pt x="881" y="1716"/>
                  </a:lnTo>
                  <a:lnTo>
                    <a:pt x="953" y="1719"/>
                  </a:lnTo>
                  <a:lnTo>
                    <a:pt x="1023" y="1716"/>
                  </a:lnTo>
                  <a:lnTo>
                    <a:pt x="1094" y="1706"/>
                  </a:lnTo>
                  <a:lnTo>
                    <a:pt x="1161" y="1691"/>
                  </a:lnTo>
                  <a:lnTo>
                    <a:pt x="1226" y="1670"/>
                  </a:lnTo>
                  <a:lnTo>
                    <a:pt x="1289" y="1644"/>
                  </a:lnTo>
                  <a:lnTo>
                    <a:pt x="1348" y="1612"/>
                  </a:lnTo>
                  <a:lnTo>
                    <a:pt x="1405" y="1576"/>
                  </a:lnTo>
                  <a:lnTo>
                    <a:pt x="1459" y="1536"/>
                  </a:lnTo>
                  <a:lnTo>
                    <a:pt x="1508" y="1490"/>
                  </a:lnTo>
                  <a:lnTo>
                    <a:pt x="1553" y="1441"/>
                  </a:lnTo>
                  <a:lnTo>
                    <a:pt x="1594" y="1389"/>
                  </a:lnTo>
                  <a:lnTo>
                    <a:pt x="1631" y="1333"/>
                  </a:lnTo>
                  <a:lnTo>
                    <a:pt x="1663" y="1274"/>
                  </a:lnTo>
                  <a:lnTo>
                    <a:pt x="1689" y="1212"/>
                  </a:lnTo>
                  <a:lnTo>
                    <a:pt x="1710" y="1147"/>
                  </a:lnTo>
                  <a:lnTo>
                    <a:pt x="1726" y="1080"/>
                  </a:lnTo>
                  <a:lnTo>
                    <a:pt x="1735" y="1012"/>
                  </a:lnTo>
                  <a:lnTo>
                    <a:pt x="1738" y="941"/>
                  </a:lnTo>
                  <a:lnTo>
                    <a:pt x="1735" y="870"/>
                  </a:lnTo>
                  <a:lnTo>
                    <a:pt x="1726" y="802"/>
                  </a:lnTo>
                  <a:lnTo>
                    <a:pt x="1710" y="735"/>
                  </a:lnTo>
                  <a:lnTo>
                    <a:pt x="1689" y="670"/>
                  </a:lnTo>
                  <a:lnTo>
                    <a:pt x="1663" y="608"/>
                  </a:lnTo>
                  <a:lnTo>
                    <a:pt x="1631" y="549"/>
                  </a:lnTo>
                  <a:lnTo>
                    <a:pt x="1594" y="493"/>
                  </a:lnTo>
                  <a:lnTo>
                    <a:pt x="1553" y="441"/>
                  </a:lnTo>
                  <a:lnTo>
                    <a:pt x="1508" y="392"/>
                  </a:lnTo>
                  <a:lnTo>
                    <a:pt x="1459" y="347"/>
                  </a:lnTo>
                  <a:lnTo>
                    <a:pt x="1405" y="306"/>
                  </a:lnTo>
                  <a:lnTo>
                    <a:pt x="1348" y="270"/>
                  </a:lnTo>
                  <a:lnTo>
                    <a:pt x="1289" y="239"/>
                  </a:lnTo>
                  <a:lnTo>
                    <a:pt x="1226" y="213"/>
                  </a:lnTo>
                  <a:lnTo>
                    <a:pt x="1161" y="192"/>
                  </a:lnTo>
                  <a:lnTo>
                    <a:pt x="1094" y="176"/>
                  </a:lnTo>
                  <a:lnTo>
                    <a:pt x="1023" y="167"/>
                  </a:lnTo>
                  <a:lnTo>
                    <a:pt x="953" y="164"/>
                  </a:lnTo>
                  <a:close/>
                  <a:moveTo>
                    <a:pt x="953" y="0"/>
                  </a:moveTo>
                  <a:lnTo>
                    <a:pt x="953" y="0"/>
                  </a:lnTo>
                  <a:lnTo>
                    <a:pt x="1031" y="3"/>
                  </a:lnTo>
                  <a:lnTo>
                    <a:pt x="1106" y="12"/>
                  </a:lnTo>
                  <a:lnTo>
                    <a:pt x="1181" y="27"/>
                  </a:lnTo>
                  <a:lnTo>
                    <a:pt x="1253" y="48"/>
                  </a:lnTo>
                  <a:lnTo>
                    <a:pt x="1323" y="74"/>
                  </a:lnTo>
                  <a:lnTo>
                    <a:pt x="1389" y="105"/>
                  </a:lnTo>
                  <a:lnTo>
                    <a:pt x="1453" y="141"/>
                  </a:lnTo>
                  <a:lnTo>
                    <a:pt x="1514" y="182"/>
                  </a:lnTo>
                  <a:lnTo>
                    <a:pt x="1572" y="226"/>
                  </a:lnTo>
                  <a:lnTo>
                    <a:pt x="1626" y="275"/>
                  </a:lnTo>
                  <a:lnTo>
                    <a:pt x="1675" y="328"/>
                  </a:lnTo>
                  <a:lnTo>
                    <a:pt x="1721" y="386"/>
                  </a:lnTo>
                  <a:lnTo>
                    <a:pt x="1762" y="446"/>
                  </a:lnTo>
                  <a:lnTo>
                    <a:pt x="1798" y="508"/>
                  </a:lnTo>
                  <a:lnTo>
                    <a:pt x="1830" y="575"/>
                  </a:lnTo>
                  <a:lnTo>
                    <a:pt x="1856" y="643"/>
                  </a:lnTo>
                  <a:lnTo>
                    <a:pt x="1877" y="715"/>
                  </a:lnTo>
                  <a:lnTo>
                    <a:pt x="1892" y="788"/>
                  </a:lnTo>
                  <a:lnTo>
                    <a:pt x="1901" y="864"/>
                  </a:lnTo>
                  <a:lnTo>
                    <a:pt x="1905" y="941"/>
                  </a:lnTo>
                  <a:lnTo>
                    <a:pt x="1901" y="1018"/>
                  </a:lnTo>
                  <a:lnTo>
                    <a:pt x="1892" y="1094"/>
                  </a:lnTo>
                  <a:lnTo>
                    <a:pt x="1877" y="1167"/>
                  </a:lnTo>
                  <a:lnTo>
                    <a:pt x="1856" y="1238"/>
                  </a:lnTo>
                  <a:lnTo>
                    <a:pt x="1830" y="1307"/>
                  </a:lnTo>
                  <a:lnTo>
                    <a:pt x="1798" y="1374"/>
                  </a:lnTo>
                  <a:lnTo>
                    <a:pt x="1762" y="1437"/>
                  </a:lnTo>
                  <a:lnTo>
                    <a:pt x="1721" y="1497"/>
                  </a:lnTo>
                  <a:lnTo>
                    <a:pt x="1675" y="1553"/>
                  </a:lnTo>
                  <a:lnTo>
                    <a:pt x="1626" y="1606"/>
                  </a:lnTo>
                  <a:lnTo>
                    <a:pt x="1572" y="1655"/>
                  </a:lnTo>
                  <a:lnTo>
                    <a:pt x="1514" y="1701"/>
                  </a:lnTo>
                  <a:lnTo>
                    <a:pt x="1453" y="1742"/>
                  </a:lnTo>
                  <a:lnTo>
                    <a:pt x="1389" y="1777"/>
                  </a:lnTo>
                  <a:lnTo>
                    <a:pt x="1323" y="1808"/>
                  </a:lnTo>
                  <a:lnTo>
                    <a:pt x="1253" y="1834"/>
                  </a:lnTo>
                  <a:lnTo>
                    <a:pt x="1181" y="1855"/>
                  </a:lnTo>
                  <a:lnTo>
                    <a:pt x="1106" y="1871"/>
                  </a:lnTo>
                  <a:lnTo>
                    <a:pt x="1031" y="1880"/>
                  </a:lnTo>
                  <a:lnTo>
                    <a:pt x="953" y="1883"/>
                  </a:lnTo>
                  <a:lnTo>
                    <a:pt x="874" y="1880"/>
                  </a:lnTo>
                  <a:lnTo>
                    <a:pt x="798" y="1871"/>
                  </a:lnTo>
                  <a:lnTo>
                    <a:pt x="724" y="1855"/>
                  </a:lnTo>
                  <a:lnTo>
                    <a:pt x="652" y="1834"/>
                  </a:lnTo>
                  <a:lnTo>
                    <a:pt x="582" y="1808"/>
                  </a:lnTo>
                  <a:lnTo>
                    <a:pt x="515" y="1777"/>
                  </a:lnTo>
                  <a:lnTo>
                    <a:pt x="451" y="1742"/>
                  </a:lnTo>
                  <a:lnTo>
                    <a:pt x="390" y="1701"/>
                  </a:lnTo>
                  <a:lnTo>
                    <a:pt x="333" y="1655"/>
                  </a:lnTo>
                  <a:lnTo>
                    <a:pt x="280" y="1606"/>
                  </a:lnTo>
                  <a:lnTo>
                    <a:pt x="229" y="1553"/>
                  </a:lnTo>
                  <a:lnTo>
                    <a:pt x="184" y="1497"/>
                  </a:lnTo>
                  <a:lnTo>
                    <a:pt x="143" y="1437"/>
                  </a:lnTo>
                  <a:lnTo>
                    <a:pt x="106" y="1374"/>
                  </a:lnTo>
                  <a:lnTo>
                    <a:pt x="76" y="1307"/>
                  </a:lnTo>
                  <a:lnTo>
                    <a:pt x="50" y="1238"/>
                  </a:lnTo>
                  <a:lnTo>
                    <a:pt x="29" y="1167"/>
                  </a:lnTo>
                  <a:lnTo>
                    <a:pt x="13" y="1094"/>
                  </a:lnTo>
                  <a:lnTo>
                    <a:pt x="3" y="1018"/>
                  </a:lnTo>
                  <a:lnTo>
                    <a:pt x="0" y="941"/>
                  </a:lnTo>
                  <a:lnTo>
                    <a:pt x="3" y="864"/>
                  </a:lnTo>
                  <a:lnTo>
                    <a:pt x="13" y="788"/>
                  </a:lnTo>
                  <a:lnTo>
                    <a:pt x="29" y="715"/>
                  </a:lnTo>
                  <a:lnTo>
                    <a:pt x="50" y="643"/>
                  </a:lnTo>
                  <a:lnTo>
                    <a:pt x="76" y="575"/>
                  </a:lnTo>
                  <a:lnTo>
                    <a:pt x="106" y="508"/>
                  </a:lnTo>
                  <a:lnTo>
                    <a:pt x="143" y="446"/>
                  </a:lnTo>
                  <a:lnTo>
                    <a:pt x="184" y="386"/>
                  </a:lnTo>
                  <a:lnTo>
                    <a:pt x="229" y="328"/>
                  </a:lnTo>
                  <a:lnTo>
                    <a:pt x="280" y="275"/>
                  </a:lnTo>
                  <a:lnTo>
                    <a:pt x="333" y="226"/>
                  </a:lnTo>
                  <a:lnTo>
                    <a:pt x="390" y="182"/>
                  </a:lnTo>
                  <a:lnTo>
                    <a:pt x="451" y="141"/>
                  </a:lnTo>
                  <a:lnTo>
                    <a:pt x="515" y="105"/>
                  </a:lnTo>
                  <a:lnTo>
                    <a:pt x="582" y="74"/>
                  </a:lnTo>
                  <a:lnTo>
                    <a:pt x="652" y="48"/>
                  </a:lnTo>
                  <a:lnTo>
                    <a:pt x="724" y="27"/>
                  </a:lnTo>
                  <a:lnTo>
                    <a:pt x="798" y="12"/>
                  </a:lnTo>
                  <a:lnTo>
                    <a:pt x="874" y="3"/>
                  </a:lnTo>
                  <a:lnTo>
                    <a:pt x="9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39"/>
            <p:cNvSpPr>
              <a:spLocks/>
            </p:cNvSpPr>
            <p:nvPr/>
          </p:nvSpPr>
          <p:spPr bwMode="auto">
            <a:xfrm>
              <a:off x="1116" y="1706"/>
              <a:ext cx="46" cy="71"/>
            </a:xfrm>
            <a:custGeom>
              <a:avLst/>
              <a:gdLst>
                <a:gd name="T0" fmla="*/ 365 w 599"/>
                <a:gd name="T1" fmla="*/ 0 h 922"/>
                <a:gd name="T2" fmla="*/ 387 w 599"/>
                <a:gd name="T3" fmla="*/ 91 h 922"/>
                <a:gd name="T4" fmla="*/ 427 w 599"/>
                <a:gd name="T5" fmla="*/ 110 h 922"/>
                <a:gd name="T6" fmla="*/ 582 w 599"/>
                <a:gd name="T7" fmla="*/ 77 h 922"/>
                <a:gd name="T8" fmla="*/ 426 w 599"/>
                <a:gd name="T9" fmla="*/ 308 h 922"/>
                <a:gd name="T10" fmla="*/ 389 w 599"/>
                <a:gd name="T11" fmla="*/ 271 h 922"/>
                <a:gd name="T12" fmla="*/ 351 w 599"/>
                <a:gd name="T13" fmla="*/ 245 h 922"/>
                <a:gd name="T14" fmla="*/ 308 w 599"/>
                <a:gd name="T15" fmla="*/ 229 h 922"/>
                <a:gd name="T16" fmla="*/ 252 w 599"/>
                <a:gd name="T17" fmla="*/ 223 h 922"/>
                <a:gd name="T18" fmla="*/ 210 w 599"/>
                <a:gd name="T19" fmla="*/ 229 h 922"/>
                <a:gd name="T20" fmla="*/ 180 w 599"/>
                <a:gd name="T21" fmla="*/ 245 h 922"/>
                <a:gd name="T22" fmla="*/ 159 w 599"/>
                <a:gd name="T23" fmla="*/ 276 h 922"/>
                <a:gd name="T24" fmla="*/ 158 w 599"/>
                <a:gd name="T25" fmla="*/ 309 h 922"/>
                <a:gd name="T26" fmla="*/ 178 w 599"/>
                <a:gd name="T27" fmla="*/ 339 h 922"/>
                <a:gd name="T28" fmla="*/ 216 w 599"/>
                <a:gd name="T29" fmla="*/ 363 h 922"/>
                <a:gd name="T30" fmla="*/ 275 w 599"/>
                <a:gd name="T31" fmla="*/ 380 h 922"/>
                <a:gd name="T32" fmla="*/ 357 w 599"/>
                <a:gd name="T33" fmla="*/ 395 h 922"/>
                <a:gd name="T34" fmla="*/ 433 w 599"/>
                <a:gd name="T35" fmla="*/ 418 h 922"/>
                <a:gd name="T36" fmla="*/ 500 w 599"/>
                <a:gd name="T37" fmla="*/ 456 h 922"/>
                <a:gd name="T38" fmla="*/ 551 w 599"/>
                <a:gd name="T39" fmla="*/ 504 h 922"/>
                <a:gd name="T40" fmla="*/ 582 w 599"/>
                <a:gd name="T41" fmla="*/ 553 h 922"/>
                <a:gd name="T42" fmla="*/ 594 w 599"/>
                <a:gd name="T43" fmla="*/ 601 h 922"/>
                <a:gd name="T44" fmla="*/ 599 w 599"/>
                <a:gd name="T45" fmla="*/ 638 h 922"/>
                <a:gd name="T46" fmla="*/ 590 w 599"/>
                <a:gd name="T47" fmla="*/ 694 h 922"/>
                <a:gd name="T48" fmla="*/ 567 w 599"/>
                <a:gd name="T49" fmla="*/ 744 h 922"/>
                <a:gd name="T50" fmla="*/ 531 w 599"/>
                <a:gd name="T51" fmla="*/ 785 h 922"/>
                <a:gd name="T52" fmla="*/ 485 w 599"/>
                <a:gd name="T53" fmla="*/ 819 h 922"/>
                <a:gd name="T54" fmla="*/ 428 w 599"/>
                <a:gd name="T55" fmla="*/ 842 h 922"/>
                <a:gd name="T56" fmla="*/ 365 w 599"/>
                <a:gd name="T57" fmla="*/ 853 h 922"/>
                <a:gd name="T58" fmla="*/ 209 w 599"/>
                <a:gd name="T59" fmla="*/ 922 h 922"/>
                <a:gd name="T60" fmla="*/ 186 w 599"/>
                <a:gd name="T61" fmla="*/ 822 h 922"/>
                <a:gd name="T62" fmla="*/ 163 w 599"/>
                <a:gd name="T63" fmla="*/ 846 h 922"/>
                <a:gd name="T64" fmla="*/ 8 w 599"/>
                <a:gd name="T65" fmla="*/ 615 h 922"/>
                <a:gd name="T66" fmla="*/ 183 w 599"/>
                <a:gd name="T67" fmla="*/ 636 h 922"/>
                <a:gd name="T68" fmla="*/ 222 w 599"/>
                <a:gd name="T69" fmla="*/ 667 h 922"/>
                <a:gd name="T70" fmla="*/ 264 w 599"/>
                <a:gd name="T71" fmla="*/ 688 h 922"/>
                <a:gd name="T72" fmla="*/ 315 w 599"/>
                <a:gd name="T73" fmla="*/ 698 h 922"/>
                <a:gd name="T74" fmla="*/ 371 w 599"/>
                <a:gd name="T75" fmla="*/ 697 h 922"/>
                <a:gd name="T76" fmla="*/ 416 w 599"/>
                <a:gd name="T77" fmla="*/ 682 h 922"/>
                <a:gd name="T78" fmla="*/ 437 w 599"/>
                <a:gd name="T79" fmla="*/ 663 h 922"/>
                <a:gd name="T80" fmla="*/ 443 w 599"/>
                <a:gd name="T81" fmla="*/ 638 h 922"/>
                <a:gd name="T82" fmla="*/ 437 w 599"/>
                <a:gd name="T83" fmla="*/ 610 h 922"/>
                <a:gd name="T84" fmla="*/ 412 w 599"/>
                <a:gd name="T85" fmla="*/ 583 h 922"/>
                <a:gd name="T86" fmla="*/ 367 w 599"/>
                <a:gd name="T87" fmla="*/ 558 h 922"/>
                <a:gd name="T88" fmla="*/ 315 w 599"/>
                <a:gd name="T89" fmla="*/ 543 h 922"/>
                <a:gd name="T90" fmla="*/ 243 w 599"/>
                <a:gd name="T91" fmla="*/ 530 h 922"/>
                <a:gd name="T92" fmla="*/ 167 w 599"/>
                <a:gd name="T93" fmla="*/ 508 h 922"/>
                <a:gd name="T94" fmla="*/ 102 w 599"/>
                <a:gd name="T95" fmla="*/ 473 h 922"/>
                <a:gd name="T96" fmla="*/ 50 w 599"/>
                <a:gd name="T97" fmla="*/ 430 h 922"/>
                <a:gd name="T98" fmla="*/ 18 w 599"/>
                <a:gd name="T99" fmla="*/ 382 h 922"/>
                <a:gd name="T100" fmla="*/ 4 w 599"/>
                <a:gd name="T101" fmla="*/ 334 h 922"/>
                <a:gd name="T102" fmla="*/ 0 w 599"/>
                <a:gd name="T103" fmla="*/ 292 h 922"/>
                <a:gd name="T104" fmla="*/ 8 w 599"/>
                <a:gd name="T105" fmla="*/ 238 h 922"/>
                <a:gd name="T106" fmla="*/ 28 w 599"/>
                <a:gd name="T107" fmla="*/ 189 h 922"/>
                <a:gd name="T108" fmla="*/ 59 w 599"/>
                <a:gd name="T109" fmla="*/ 147 h 922"/>
                <a:gd name="T110" fmla="*/ 102 w 599"/>
                <a:gd name="T111" fmla="*/ 112 h 922"/>
                <a:gd name="T112" fmla="*/ 153 w 599"/>
                <a:gd name="T113" fmla="*/ 88 h 922"/>
                <a:gd name="T114" fmla="*/ 209 w 599"/>
                <a:gd name="T115" fmla="*/ 73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99" h="922">
                  <a:moveTo>
                    <a:pt x="209" y="0"/>
                  </a:moveTo>
                  <a:lnTo>
                    <a:pt x="365" y="0"/>
                  </a:lnTo>
                  <a:lnTo>
                    <a:pt x="365" y="83"/>
                  </a:lnTo>
                  <a:lnTo>
                    <a:pt x="387" y="91"/>
                  </a:lnTo>
                  <a:lnTo>
                    <a:pt x="408" y="100"/>
                  </a:lnTo>
                  <a:lnTo>
                    <a:pt x="427" y="110"/>
                  </a:lnTo>
                  <a:lnTo>
                    <a:pt x="427" y="77"/>
                  </a:lnTo>
                  <a:lnTo>
                    <a:pt x="582" y="77"/>
                  </a:lnTo>
                  <a:lnTo>
                    <a:pt x="582" y="308"/>
                  </a:lnTo>
                  <a:lnTo>
                    <a:pt x="426" y="308"/>
                  </a:lnTo>
                  <a:lnTo>
                    <a:pt x="407" y="288"/>
                  </a:lnTo>
                  <a:lnTo>
                    <a:pt x="389" y="271"/>
                  </a:lnTo>
                  <a:lnTo>
                    <a:pt x="371" y="256"/>
                  </a:lnTo>
                  <a:lnTo>
                    <a:pt x="351" y="245"/>
                  </a:lnTo>
                  <a:lnTo>
                    <a:pt x="330" y="235"/>
                  </a:lnTo>
                  <a:lnTo>
                    <a:pt x="308" y="229"/>
                  </a:lnTo>
                  <a:lnTo>
                    <a:pt x="282" y="225"/>
                  </a:lnTo>
                  <a:lnTo>
                    <a:pt x="252" y="223"/>
                  </a:lnTo>
                  <a:lnTo>
                    <a:pt x="230" y="225"/>
                  </a:lnTo>
                  <a:lnTo>
                    <a:pt x="210" y="229"/>
                  </a:lnTo>
                  <a:lnTo>
                    <a:pt x="195" y="235"/>
                  </a:lnTo>
                  <a:lnTo>
                    <a:pt x="180" y="245"/>
                  </a:lnTo>
                  <a:lnTo>
                    <a:pt x="166" y="260"/>
                  </a:lnTo>
                  <a:lnTo>
                    <a:pt x="159" y="276"/>
                  </a:lnTo>
                  <a:lnTo>
                    <a:pt x="156" y="292"/>
                  </a:lnTo>
                  <a:lnTo>
                    <a:pt x="158" y="309"/>
                  </a:lnTo>
                  <a:lnTo>
                    <a:pt x="165" y="325"/>
                  </a:lnTo>
                  <a:lnTo>
                    <a:pt x="178" y="339"/>
                  </a:lnTo>
                  <a:lnTo>
                    <a:pt x="195" y="352"/>
                  </a:lnTo>
                  <a:lnTo>
                    <a:pt x="216" y="363"/>
                  </a:lnTo>
                  <a:lnTo>
                    <a:pt x="243" y="372"/>
                  </a:lnTo>
                  <a:lnTo>
                    <a:pt x="275" y="380"/>
                  </a:lnTo>
                  <a:lnTo>
                    <a:pt x="311" y="386"/>
                  </a:lnTo>
                  <a:lnTo>
                    <a:pt x="357" y="395"/>
                  </a:lnTo>
                  <a:lnTo>
                    <a:pt x="398" y="406"/>
                  </a:lnTo>
                  <a:lnTo>
                    <a:pt x="433" y="418"/>
                  </a:lnTo>
                  <a:lnTo>
                    <a:pt x="465" y="433"/>
                  </a:lnTo>
                  <a:lnTo>
                    <a:pt x="500" y="456"/>
                  </a:lnTo>
                  <a:lnTo>
                    <a:pt x="528" y="479"/>
                  </a:lnTo>
                  <a:lnTo>
                    <a:pt x="551" y="504"/>
                  </a:lnTo>
                  <a:lnTo>
                    <a:pt x="569" y="528"/>
                  </a:lnTo>
                  <a:lnTo>
                    <a:pt x="582" y="553"/>
                  </a:lnTo>
                  <a:lnTo>
                    <a:pt x="590" y="578"/>
                  </a:lnTo>
                  <a:lnTo>
                    <a:pt x="594" y="601"/>
                  </a:lnTo>
                  <a:lnTo>
                    <a:pt x="597" y="621"/>
                  </a:lnTo>
                  <a:lnTo>
                    <a:pt x="599" y="638"/>
                  </a:lnTo>
                  <a:lnTo>
                    <a:pt x="596" y="667"/>
                  </a:lnTo>
                  <a:lnTo>
                    <a:pt x="590" y="694"/>
                  </a:lnTo>
                  <a:lnTo>
                    <a:pt x="580" y="720"/>
                  </a:lnTo>
                  <a:lnTo>
                    <a:pt x="567" y="744"/>
                  </a:lnTo>
                  <a:lnTo>
                    <a:pt x="550" y="766"/>
                  </a:lnTo>
                  <a:lnTo>
                    <a:pt x="531" y="785"/>
                  </a:lnTo>
                  <a:lnTo>
                    <a:pt x="509" y="803"/>
                  </a:lnTo>
                  <a:lnTo>
                    <a:pt x="485" y="819"/>
                  </a:lnTo>
                  <a:lnTo>
                    <a:pt x="458" y="832"/>
                  </a:lnTo>
                  <a:lnTo>
                    <a:pt x="428" y="842"/>
                  </a:lnTo>
                  <a:lnTo>
                    <a:pt x="398" y="849"/>
                  </a:lnTo>
                  <a:lnTo>
                    <a:pt x="365" y="853"/>
                  </a:lnTo>
                  <a:lnTo>
                    <a:pt x="365" y="922"/>
                  </a:lnTo>
                  <a:lnTo>
                    <a:pt x="209" y="922"/>
                  </a:lnTo>
                  <a:lnTo>
                    <a:pt x="209" y="832"/>
                  </a:lnTo>
                  <a:lnTo>
                    <a:pt x="186" y="822"/>
                  </a:lnTo>
                  <a:lnTo>
                    <a:pt x="163" y="811"/>
                  </a:lnTo>
                  <a:lnTo>
                    <a:pt x="163" y="846"/>
                  </a:lnTo>
                  <a:lnTo>
                    <a:pt x="8" y="846"/>
                  </a:lnTo>
                  <a:lnTo>
                    <a:pt x="8" y="615"/>
                  </a:lnTo>
                  <a:lnTo>
                    <a:pt x="163" y="615"/>
                  </a:lnTo>
                  <a:lnTo>
                    <a:pt x="183" y="636"/>
                  </a:lnTo>
                  <a:lnTo>
                    <a:pt x="202" y="652"/>
                  </a:lnTo>
                  <a:lnTo>
                    <a:pt x="222" y="667"/>
                  </a:lnTo>
                  <a:lnTo>
                    <a:pt x="243" y="679"/>
                  </a:lnTo>
                  <a:lnTo>
                    <a:pt x="264" y="688"/>
                  </a:lnTo>
                  <a:lnTo>
                    <a:pt x="288" y="694"/>
                  </a:lnTo>
                  <a:lnTo>
                    <a:pt x="315" y="698"/>
                  </a:lnTo>
                  <a:lnTo>
                    <a:pt x="345" y="699"/>
                  </a:lnTo>
                  <a:lnTo>
                    <a:pt x="371" y="697"/>
                  </a:lnTo>
                  <a:lnTo>
                    <a:pt x="395" y="692"/>
                  </a:lnTo>
                  <a:lnTo>
                    <a:pt x="416" y="682"/>
                  </a:lnTo>
                  <a:lnTo>
                    <a:pt x="427" y="673"/>
                  </a:lnTo>
                  <a:lnTo>
                    <a:pt x="437" y="663"/>
                  </a:lnTo>
                  <a:lnTo>
                    <a:pt x="441" y="651"/>
                  </a:lnTo>
                  <a:lnTo>
                    <a:pt x="443" y="638"/>
                  </a:lnTo>
                  <a:lnTo>
                    <a:pt x="441" y="623"/>
                  </a:lnTo>
                  <a:lnTo>
                    <a:pt x="437" y="610"/>
                  </a:lnTo>
                  <a:lnTo>
                    <a:pt x="428" y="598"/>
                  </a:lnTo>
                  <a:lnTo>
                    <a:pt x="412" y="583"/>
                  </a:lnTo>
                  <a:lnTo>
                    <a:pt x="391" y="569"/>
                  </a:lnTo>
                  <a:lnTo>
                    <a:pt x="367" y="558"/>
                  </a:lnTo>
                  <a:lnTo>
                    <a:pt x="342" y="549"/>
                  </a:lnTo>
                  <a:lnTo>
                    <a:pt x="315" y="543"/>
                  </a:lnTo>
                  <a:lnTo>
                    <a:pt x="288" y="538"/>
                  </a:lnTo>
                  <a:lnTo>
                    <a:pt x="243" y="530"/>
                  </a:lnTo>
                  <a:lnTo>
                    <a:pt x="203" y="520"/>
                  </a:lnTo>
                  <a:lnTo>
                    <a:pt x="167" y="508"/>
                  </a:lnTo>
                  <a:lnTo>
                    <a:pt x="137" y="494"/>
                  </a:lnTo>
                  <a:lnTo>
                    <a:pt x="102" y="473"/>
                  </a:lnTo>
                  <a:lnTo>
                    <a:pt x="73" y="453"/>
                  </a:lnTo>
                  <a:lnTo>
                    <a:pt x="50" y="430"/>
                  </a:lnTo>
                  <a:lnTo>
                    <a:pt x="32" y="406"/>
                  </a:lnTo>
                  <a:lnTo>
                    <a:pt x="18" y="382"/>
                  </a:lnTo>
                  <a:lnTo>
                    <a:pt x="10" y="358"/>
                  </a:lnTo>
                  <a:lnTo>
                    <a:pt x="4" y="334"/>
                  </a:lnTo>
                  <a:lnTo>
                    <a:pt x="1" y="312"/>
                  </a:lnTo>
                  <a:lnTo>
                    <a:pt x="0" y="292"/>
                  </a:lnTo>
                  <a:lnTo>
                    <a:pt x="2" y="264"/>
                  </a:lnTo>
                  <a:lnTo>
                    <a:pt x="8" y="238"/>
                  </a:lnTo>
                  <a:lnTo>
                    <a:pt x="16" y="213"/>
                  </a:lnTo>
                  <a:lnTo>
                    <a:pt x="28" y="189"/>
                  </a:lnTo>
                  <a:lnTo>
                    <a:pt x="42" y="168"/>
                  </a:lnTo>
                  <a:lnTo>
                    <a:pt x="59" y="147"/>
                  </a:lnTo>
                  <a:lnTo>
                    <a:pt x="79" y="128"/>
                  </a:lnTo>
                  <a:lnTo>
                    <a:pt x="102" y="112"/>
                  </a:lnTo>
                  <a:lnTo>
                    <a:pt x="126" y="99"/>
                  </a:lnTo>
                  <a:lnTo>
                    <a:pt x="153" y="88"/>
                  </a:lnTo>
                  <a:lnTo>
                    <a:pt x="180" y="78"/>
                  </a:lnTo>
                  <a:lnTo>
                    <a:pt x="209" y="73"/>
                  </a:lnTo>
                  <a:lnTo>
                    <a:pt x="2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0" name="Group 42"/>
          <p:cNvGrpSpPr>
            <a:grpSpLocks noChangeAspect="1"/>
          </p:cNvGrpSpPr>
          <p:nvPr/>
        </p:nvGrpSpPr>
        <p:grpSpPr bwMode="auto">
          <a:xfrm>
            <a:off x="2394150" y="2836043"/>
            <a:ext cx="693676" cy="488322"/>
            <a:chOff x="759" y="669"/>
            <a:chExt cx="4236" cy="2982"/>
          </a:xfrm>
          <a:solidFill>
            <a:srgbClr val="7DAFE2"/>
          </a:solidFill>
        </p:grpSpPr>
        <p:sp>
          <p:nvSpPr>
            <p:cNvPr id="63" name="Freeform 44"/>
            <p:cNvSpPr>
              <a:spLocks noEditPoints="1"/>
            </p:cNvSpPr>
            <p:nvPr/>
          </p:nvSpPr>
          <p:spPr bwMode="auto">
            <a:xfrm>
              <a:off x="759" y="669"/>
              <a:ext cx="4236" cy="2660"/>
            </a:xfrm>
            <a:custGeom>
              <a:avLst/>
              <a:gdLst>
                <a:gd name="T0" fmla="*/ 306 w 4236"/>
                <a:gd name="T1" fmla="*/ 2050 h 2660"/>
                <a:gd name="T2" fmla="*/ 1418 w 4236"/>
                <a:gd name="T3" fmla="*/ 1797 h 2660"/>
                <a:gd name="T4" fmla="*/ 306 w 4236"/>
                <a:gd name="T5" fmla="*/ 1203 h 2660"/>
                <a:gd name="T6" fmla="*/ 1856 w 4236"/>
                <a:gd name="T7" fmla="*/ 1463 h 2660"/>
                <a:gd name="T8" fmla="*/ 306 w 4236"/>
                <a:gd name="T9" fmla="*/ 1203 h 2660"/>
                <a:gd name="T10" fmla="*/ 306 w 4236"/>
                <a:gd name="T11" fmla="*/ 869 h 2660"/>
                <a:gd name="T12" fmla="*/ 1165 w 4236"/>
                <a:gd name="T13" fmla="*/ 616 h 2660"/>
                <a:gd name="T14" fmla="*/ 0 w 4236"/>
                <a:gd name="T15" fmla="*/ 0 h 2660"/>
                <a:gd name="T16" fmla="*/ 4236 w 4236"/>
                <a:gd name="T17" fmla="*/ 2660 h 2660"/>
                <a:gd name="T18" fmla="*/ 3619 w 4236"/>
                <a:gd name="T19" fmla="*/ 2136 h 2660"/>
                <a:gd name="T20" fmla="*/ 3742 w 4236"/>
                <a:gd name="T21" fmla="*/ 2030 h 2660"/>
                <a:gd name="T22" fmla="*/ 3847 w 4236"/>
                <a:gd name="T23" fmla="*/ 1906 h 2660"/>
                <a:gd name="T24" fmla="*/ 3930 w 4236"/>
                <a:gd name="T25" fmla="*/ 1763 h 2660"/>
                <a:gd name="T26" fmla="*/ 3987 w 4236"/>
                <a:gd name="T27" fmla="*/ 1608 h 2660"/>
                <a:gd name="T28" fmla="*/ 4018 w 4236"/>
                <a:gd name="T29" fmla="*/ 1440 h 2660"/>
                <a:gd name="T30" fmla="*/ 4018 w 4236"/>
                <a:gd name="T31" fmla="*/ 1265 h 2660"/>
                <a:gd name="T32" fmla="*/ 3987 w 4236"/>
                <a:gd name="T33" fmla="*/ 1095 h 2660"/>
                <a:gd name="T34" fmla="*/ 3930 w 4236"/>
                <a:gd name="T35" fmla="*/ 937 h 2660"/>
                <a:gd name="T36" fmla="*/ 3846 w 4236"/>
                <a:gd name="T37" fmla="*/ 795 h 2660"/>
                <a:gd name="T38" fmla="*/ 3739 w 4236"/>
                <a:gd name="T39" fmla="*/ 669 h 2660"/>
                <a:gd name="T40" fmla="*/ 3613 w 4236"/>
                <a:gd name="T41" fmla="*/ 562 h 2660"/>
                <a:gd name="T42" fmla="*/ 3469 w 4236"/>
                <a:gd name="T43" fmla="*/ 479 h 2660"/>
                <a:gd name="T44" fmla="*/ 3313 w 4236"/>
                <a:gd name="T45" fmla="*/ 420 h 2660"/>
                <a:gd name="T46" fmla="*/ 3143 w 4236"/>
                <a:gd name="T47" fmla="*/ 389 h 2660"/>
                <a:gd name="T48" fmla="*/ 2966 w 4236"/>
                <a:gd name="T49" fmla="*/ 389 h 2660"/>
                <a:gd name="T50" fmla="*/ 2796 w 4236"/>
                <a:gd name="T51" fmla="*/ 420 h 2660"/>
                <a:gd name="T52" fmla="*/ 2639 w 4236"/>
                <a:gd name="T53" fmla="*/ 479 h 2660"/>
                <a:gd name="T54" fmla="*/ 2495 w 4236"/>
                <a:gd name="T55" fmla="*/ 562 h 2660"/>
                <a:gd name="T56" fmla="*/ 2369 w 4236"/>
                <a:gd name="T57" fmla="*/ 669 h 2660"/>
                <a:gd name="T58" fmla="*/ 2262 w 4236"/>
                <a:gd name="T59" fmla="*/ 795 h 2660"/>
                <a:gd name="T60" fmla="*/ 2179 w 4236"/>
                <a:gd name="T61" fmla="*/ 937 h 2660"/>
                <a:gd name="T62" fmla="*/ 2120 w 4236"/>
                <a:gd name="T63" fmla="*/ 1095 h 2660"/>
                <a:gd name="T64" fmla="*/ 2090 w 4236"/>
                <a:gd name="T65" fmla="*/ 1265 h 2660"/>
                <a:gd name="T66" fmla="*/ 2090 w 4236"/>
                <a:gd name="T67" fmla="*/ 1440 h 2660"/>
                <a:gd name="T68" fmla="*/ 2120 w 4236"/>
                <a:gd name="T69" fmla="*/ 1607 h 2660"/>
                <a:gd name="T70" fmla="*/ 2179 w 4236"/>
                <a:gd name="T71" fmla="*/ 1762 h 2660"/>
                <a:gd name="T72" fmla="*/ 2261 w 4236"/>
                <a:gd name="T73" fmla="*/ 1903 h 2660"/>
                <a:gd name="T74" fmla="*/ 2367 w 4236"/>
                <a:gd name="T75" fmla="*/ 2029 h 2660"/>
                <a:gd name="T76" fmla="*/ 2490 w 4236"/>
                <a:gd name="T77" fmla="*/ 2136 h 2660"/>
                <a:gd name="T78" fmla="*/ 0 w 4236"/>
                <a:gd name="T79" fmla="*/ 2660 h 2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36" h="2660">
                  <a:moveTo>
                    <a:pt x="306" y="1797"/>
                  </a:moveTo>
                  <a:lnTo>
                    <a:pt x="306" y="2050"/>
                  </a:lnTo>
                  <a:lnTo>
                    <a:pt x="1418" y="2050"/>
                  </a:lnTo>
                  <a:lnTo>
                    <a:pt x="1418" y="1797"/>
                  </a:lnTo>
                  <a:lnTo>
                    <a:pt x="306" y="1797"/>
                  </a:lnTo>
                  <a:close/>
                  <a:moveTo>
                    <a:pt x="306" y="1203"/>
                  </a:moveTo>
                  <a:lnTo>
                    <a:pt x="306" y="1463"/>
                  </a:lnTo>
                  <a:lnTo>
                    <a:pt x="1856" y="1463"/>
                  </a:lnTo>
                  <a:lnTo>
                    <a:pt x="1856" y="1203"/>
                  </a:lnTo>
                  <a:lnTo>
                    <a:pt x="306" y="1203"/>
                  </a:lnTo>
                  <a:close/>
                  <a:moveTo>
                    <a:pt x="306" y="616"/>
                  </a:moveTo>
                  <a:lnTo>
                    <a:pt x="306" y="869"/>
                  </a:lnTo>
                  <a:lnTo>
                    <a:pt x="1165" y="869"/>
                  </a:lnTo>
                  <a:lnTo>
                    <a:pt x="1165" y="616"/>
                  </a:lnTo>
                  <a:lnTo>
                    <a:pt x="306" y="616"/>
                  </a:lnTo>
                  <a:close/>
                  <a:moveTo>
                    <a:pt x="0" y="0"/>
                  </a:moveTo>
                  <a:lnTo>
                    <a:pt x="4236" y="0"/>
                  </a:lnTo>
                  <a:lnTo>
                    <a:pt x="4236" y="2660"/>
                  </a:lnTo>
                  <a:lnTo>
                    <a:pt x="3619" y="2660"/>
                  </a:lnTo>
                  <a:lnTo>
                    <a:pt x="3619" y="2136"/>
                  </a:lnTo>
                  <a:lnTo>
                    <a:pt x="3683" y="2086"/>
                  </a:lnTo>
                  <a:lnTo>
                    <a:pt x="3742" y="2030"/>
                  </a:lnTo>
                  <a:lnTo>
                    <a:pt x="3797" y="1970"/>
                  </a:lnTo>
                  <a:lnTo>
                    <a:pt x="3847" y="1906"/>
                  </a:lnTo>
                  <a:lnTo>
                    <a:pt x="3891" y="1836"/>
                  </a:lnTo>
                  <a:lnTo>
                    <a:pt x="3930" y="1763"/>
                  </a:lnTo>
                  <a:lnTo>
                    <a:pt x="3962" y="1687"/>
                  </a:lnTo>
                  <a:lnTo>
                    <a:pt x="3987" y="1608"/>
                  </a:lnTo>
                  <a:lnTo>
                    <a:pt x="4007" y="1524"/>
                  </a:lnTo>
                  <a:lnTo>
                    <a:pt x="4018" y="1440"/>
                  </a:lnTo>
                  <a:lnTo>
                    <a:pt x="4022" y="1354"/>
                  </a:lnTo>
                  <a:lnTo>
                    <a:pt x="4018" y="1265"/>
                  </a:lnTo>
                  <a:lnTo>
                    <a:pt x="4007" y="1179"/>
                  </a:lnTo>
                  <a:lnTo>
                    <a:pt x="3987" y="1095"/>
                  </a:lnTo>
                  <a:lnTo>
                    <a:pt x="3962" y="1015"/>
                  </a:lnTo>
                  <a:lnTo>
                    <a:pt x="3930" y="937"/>
                  </a:lnTo>
                  <a:lnTo>
                    <a:pt x="3891" y="864"/>
                  </a:lnTo>
                  <a:lnTo>
                    <a:pt x="3846" y="795"/>
                  </a:lnTo>
                  <a:lnTo>
                    <a:pt x="3795" y="729"/>
                  </a:lnTo>
                  <a:lnTo>
                    <a:pt x="3739" y="669"/>
                  </a:lnTo>
                  <a:lnTo>
                    <a:pt x="3679" y="613"/>
                  </a:lnTo>
                  <a:lnTo>
                    <a:pt x="3613" y="562"/>
                  </a:lnTo>
                  <a:lnTo>
                    <a:pt x="3544" y="518"/>
                  </a:lnTo>
                  <a:lnTo>
                    <a:pt x="3469" y="479"/>
                  </a:lnTo>
                  <a:lnTo>
                    <a:pt x="3392" y="446"/>
                  </a:lnTo>
                  <a:lnTo>
                    <a:pt x="3313" y="420"/>
                  </a:lnTo>
                  <a:lnTo>
                    <a:pt x="3229" y="401"/>
                  </a:lnTo>
                  <a:lnTo>
                    <a:pt x="3143" y="389"/>
                  </a:lnTo>
                  <a:lnTo>
                    <a:pt x="3054" y="385"/>
                  </a:lnTo>
                  <a:lnTo>
                    <a:pt x="2966" y="389"/>
                  </a:lnTo>
                  <a:lnTo>
                    <a:pt x="2879" y="401"/>
                  </a:lnTo>
                  <a:lnTo>
                    <a:pt x="2796" y="420"/>
                  </a:lnTo>
                  <a:lnTo>
                    <a:pt x="2716" y="446"/>
                  </a:lnTo>
                  <a:lnTo>
                    <a:pt x="2639" y="479"/>
                  </a:lnTo>
                  <a:lnTo>
                    <a:pt x="2564" y="518"/>
                  </a:lnTo>
                  <a:lnTo>
                    <a:pt x="2495" y="562"/>
                  </a:lnTo>
                  <a:lnTo>
                    <a:pt x="2430" y="613"/>
                  </a:lnTo>
                  <a:lnTo>
                    <a:pt x="2369" y="669"/>
                  </a:lnTo>
                  <a:lnTo>
                    <a:pt x="2314" y="729"/>
                  </a:lnTo>
                  <a:lnTo>
                    <a:pt x="2262" y="795"/>
                  </a:lnTo>
                  <a:lnTo>
                    <a:pt x="2217" y="864"/>
                  </a:lnTo>
                  <a:lnTo>
                    <a:pt x="2179" y="937"/>
                  </a:lnTo>
                  <a:lnTo>
                    <a:pt x="2147" y="1015"/>
                  </a:lnTo>
                  <a:lnTo>
                    <a:pt x="2120" y="1095"/>
                  </a:lnTo>
                  <a:lnTo>
                    <a:pt x="2102" y="1179"/>
                  </a:lnTo>
                  <a:lnTo>
                    <a:pt x="2090" y="1265"/>
                  </a:lnTo>
                  <a:lnTo>
                    <a:pt x="2086" y="1354"/>
                  </a:lnTo>
                  <a:lnTo>
                    <a:pt x="2090" y="1440"/>
                  </a:lnTo>
                  <a:lnTo>
                    <a:pt x="2102" y="1524"/>
                  </a:lnTo>
                  <a:lnTo>
                    <a:pt x="2120" y="1607"/>
                  </a:lnTo>
                  <a:lnTo>
                    <a:pt x="2147" y="1686"/>
                  </a:lnTo>
                  <a:lnTo>
                    <a:pt x="2179" y="1762"/>
                  </a:lnTo>
                  <a:lnTo>
                    <a:pt x="2217" y="1834"/>
                  </a:lnTo>
                  <a:lnTo>
                    <a:pt x="2261" y="1903"/>
                  </a:lnTo>
                  <a:lnTo>
                    <a:pt x="2311" y="1969"/>
                  </a:lnTo>
                  <a:lnTo>
                    <a:pt x="2367" y="2029"/>
                  </a:lnTo>
                  <a:lnTo>
                    <a:pt x="2426" y="2084"/>
                  </a:lnTo>
                  <a:lnTo>
                    <a:pt x="2490" y="2136"/>
                  </a:lnTo>
                  <a:lnTo>
                    <a:pt x="2490" y="2660"/>
                  </a:lnTo>
                  <a:lnTo>
                    <a:pt x="0" y="2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5"/>
            <p:cNvSpPr>
              <a:spLocks/>
            </p:cNvSpPr>
            <p:nvPr/>
          </p:nvSpPr>
          <p:spPr bwMode="auto">
            <a:xfrm>
              <a:off x="3507" y="2937"/>
              <a:ext cx="624" cy="714"/>
            </a:xfrm>
            <a:custGeom>
              <a:avLst/>
              <a:gdLst>
                <a:gd name="T0" fmla="*/ 0 w 624"/>
                <a:gd name="T1" fmla="*/ 0 h 714"/>
                <a:gd name="T2" fmla="*/ 61 w 624"/>
                <a:gd name="T3" fmla="*/ 17 h 714"/>
                <a:gd name="T4" fmla="*/ 121 w 624"/>
                <a:gd name="T5" fmla="*/ 31 h 714"/>
                <a:gd name="T6" fmla="*/ 183 w 624"/>
                <a:gd name="T7" fmla="*/ 42 h 714"/>
                <a:gd name="T8" fmla="*/ 247 w 624"/>
                <a:gd name="T9" fmla="*/ 50 h 714"/>
                <a:gd name="T10" fmla="*/ 311 w 624"/>
                <a:gd name="T11" fmla="*/ 53 h 714"/>
                <a:gd name="T12" fmla="*/ 394 w 624"/>
                <a:gd name="T13" fmla="*/ 49 h 714"/>
                <a:gd name="T14" fmla="*/ 472 w 624"/>
                <a:gd name="T15" fmla="*/ 40 h 714"/>
                <a:gd name="T16" fmla="*/ 549 w 624"/>
                <a:gd name="T17" fmla="*/ 23 h 714"/>
                <a:gd name="T18" fmla="*/ 624 w 624"/>
                <a:gd name="T19" fmla="*/ 0 h 714"/>
                <a:gd name="T20" fmla="*/ 624 w 624"/>
                <a:gd name="T21" fmla="*/ 714 h 714"/>
                <a:gd name="T22" fmla="*/ 404 w 624"/>
                <a:gd name="T23" fmla="*/ 496 h 714"/>
                <a:gd name="T24" fmla="*/ 382 w 624"/>
                <a:gd name="T25" fmla="*/ 478 h 714"/>
                <a:gd name="T26" fmla="*/ 360 w 624"/>
                <a:gd name="T27" fmla="*/ 465 h 714"/>
                <a:gd name="T28" fmla="*/ 337 w 624"/>
                <a:gd name="T29" fmla="*/ 457 h 714"/>
                <a:gd name="T30" fmla="*/ 311 w 624"/>
                <a:gd name="T31" fmla="*/ 455 h 714"/>
                <a:gd name="T32" fmla="*/ 286 w 624"/>
                <a:gd name="T33" fmla="*/ 458 h 714"/>
                <a:gd name="T34" fmla="*/ 261 w 624"/>
                <a:gd name="T35" fmla="*/ 466 h 714"/>
                <a:gd name="T36" fmla="*/ 239 w 624"/>
                <a:gd name="T37" fmla="*/ 479 h 714"/>
                <a:gd name="T38" fmla="*/ 220 w 624"/>
                <a:gd name="T39" fmla="*/ 496 h 714"/>
                <a:gd name="T40" fmla="*/ 0 w 624"/>
                <a:gd name="T41" fmla="*/ 714 h 714"/>
                <a:gd name="T42" fmla="*/ 0 w 624"/>
                <a:gd name="T43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4" h="714">
                  <a:moveTo>
                    <a:pt x="0" y="0"/>
                  </a:moveTo>
                  <a:lnTo>
                    <a:pt x="61" y="17"/>
                  </a:lnTo>
                  <a:lnTo>
                    <a:pt x="121" y="31"/>
                  </a:lnTo>
                  <a:lnTo>
                    <a:pt x="183" y="42"/>
                  </a:lnTo>
                  <a:lnTo>
                    <a:pt x="247" y="50"/>
                  </a:lnTo>
                  <a:lnTo>
                    <a:pt x="311" y="53"/>
                  </a:lnTo>
                  <a:lnTo>
                    <a:pt x="394" y="49"/>
                  </a:lnTo>
                  <a:lnTo>
                    <a:pt x="472" y="40"/>
                  </a:lnTo>
                  <a:lnTo>
                    <a:pt x="549" y="23"/>
                  </a:lnTo>
                  <a:lnTo>
                    <a:pt x="624" y="0"/>
                  </a:lnTo>
                  <a:lnTo>
                    <a:pt x="624" y="714"/>
                  </a:lnTo>
                  <a:lnTo>
                    <a:pt x="404" y="496"/>
                  </a:lnTo>
                  <a:lnTo>
                    <a:pt x="382" y="478"/>
                  </a:lnTo>
                  <a:lnTo>
                    <a:pt x="360" y="465"/>
                  </a:lnTo>
                  <a:lnTo>
                    <a:pt x="337" y="457"/>
                  </a:lnTo>
                  <a:lnTo>
                    <a:pt x="311" y="455"/>
                  </a:lnTo>
                  <a:lnTo>
                    <a:pt x="286" y="458"/>
                  </a:lnTo>
                  <a:lnTo>
                    <a:pt x="261" y="466"/>
                  </a:lnTo>
                  <a:lnTo>
                    <a:pt x="239" y="479"/>
                  </a:lnTo>
                  <a:lnTo>
                    <a:pt x="220" y="496"/>
                  </a:lnTo>
                  <a:lnTo>
                    <a:pt x="0" y="7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46"/>
            <p:cNvSpPr>
              <a:spLocks/>
            </p:cNvSpPr>
            <p:nvPr/>
          </p:nvSpPr>
          <p:spPr bwMode="auto">
            <a:xfrm>
              <a:off x="3105" y="1309"/>
              <a:ext cx="1428" cy="1426"/>
            </a:xfrm>
            <a:custGeom>
              <a:avLst/>
              <a:gdLst>
                <a:gd name="T0" fmla="*/ 787 w 1428"/>
                <a:gd name="T1" fmla="*/ 2 h 1426"/>
                <a:gd name="T2" fmla="*/ 925 w 1428"/>
                <a:gd name="T3" fmla="*/ 30 h 1426"/>
                <a:gd name="T4" fmla="*/ 1053 w 1428"/>
                <a:gd name="T5" fmla="*/ 84 h 1426"/>
                <a:gd name="T6" fmla="*/ 1167 w 1428"/>
                <a:gd name="T7" fmla="*/ 161 h 1426"/>
                <a:gd name="T8" fmla="*/ 1265 w 1428"/>
                <a:gd name="T9" fmla="*/ 258 h 1426"/>
                <a:gd name="T10" fmla="*/ 1342 w 1428"/>
                <a:gd name="T11" fmla="*/ 372 h 1426"/>
                <a:gd name="T12" fmla="*/ 1396 w 1428"/>
                <a:gd name="T13" fmla="*/ 499 h 1426"/>
                <a:gd name="T14" fmla="*/ 1424 w 1428"/>
                <a:gd name="T15" fmla="*/ 639 h 1426"/>
                <a:gd name="T16" fmla="*/ 1426 w 1428"/>
                <a:gd name="T17" fmla="*/ 787 h 1426"/>
                <a:gd name="T18" fmla="*/ 1397 w 1428"/>
                <a:gd name="T19" fmla="*/ 927 h 1426"/>
                <a:gd name="T20" fmla="*/ 1343 w 1428"/>
                <a:gd name="T21" fmla="*/ 1055 h 1426"/>
                <a:gd name="T22" fmla="*/ 1266 w 1428"/>
                <a:gd name="T23" fmla="*/ 1168 h 1426"/>
                <a:gd name="T24" fmla="*/ 1170 w 1428"/>
                <a:gd name="T25" fmla="*/ 1265 h 1426"/>
                <a:gd name="T26" fmla="*/ 1055 w 1428"/>
                <a:gd name="T27" fmla="*/ 1342 h 1426"/>
                <a:gd name="T28" fmla="*/ 928 w 1428"/>
                <a:gd name="T29" fmla="*/ 1396 h 1426"/>
                <a:gd name="T30" fmla="*/ 788 w 1428"/>
                <a:gd name="T31" fmla="*/ 1424 h 1426"/>
                <a:gd name="T32" fmla="*/ 640 w 1428"/>
                <a:gd name="T33" fmla="*/ 1424 h 1426"/>
                <a:gd name="T34" fmla="*/ 500 w 1428"/>
                <a:gd name="T35" fmla="*/ 1396 h 1426"/>
                <a:gd name="T36" fmla="*/ 371 w 1428"/>
                <a:gd name="T37" fmla="*/ 1342 h 1426"/>
                <a:gd name="T38" fmla="*/ 258 w 1428"/>
                <a:gd name="T39" fmla="*/ 1265 h 1426"/>
                <a:gd name="T40" fmla="*/ 162 w 1428"/>
                <a:gd name="T41" fmla="*/ 1168 h 1426"/>
                <a:gd name="T42" fmla="*/ 85 w 1428"/>
                <a:gd name="T43" fmla="*/ 1055 h 1426"/>
                <a:gd name="T44" fmla="*/ 31 w 1428"/>
                <a:gd name="T45" fmla="*/ 927 h 1426"/>
                <a:gd name="T46" fmla="*/ 3 w 1428"/>
                <a:gd name="T47" fmla="*/ 787 h 1426"/>
                <a:gd name="T48" fmla="*/ 3 w 1428"/>
                <a:gd name="T49" fmla="*/ 639 h 1426"/>
                <a:gd name="T50" fmla="*/ 32 w 1428"/>
                <a:gd name="T51" fmla="*/ 499 h 1426"/>
                <a:gd name="T52" fmla="*/ 86 w 1428"/>
                <a:gd name="T53" fmla="*/ 372 h 1426"/>
                <a:gd name="T54" fmla="*/ 163 w 1428"/>
                <a:gd name="T55" fmla="*/ 258 h 1426"/>
                <a:gd name="T56" fmla="*/ 261 w 1428"/>
                <a:gd name="T57" fmla="*/ 161 h 1426"/>
                <a:gd name="T58" fmla="*/ 374 w 1428"/>
                <a:gd name="T59" fmla="*/ 84 h 1426"/>
                <a:gd name="T60" fmla="*/ 503 w 1428"/>
                <a:gd name="T61" fmla="*/ 30 h 1426"/>
                <a:gd name="T62" fmla="*/ 641 w 1428"/>
                <a:gd name="T63" fmla="*/ 2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8" h="1426">
                  <a:moveTo>
                    <a:pt x="713" y="0"/>
                  </a:moveTo>
                  <a:lnTo>
                    <a:pt x="787" y="2"/>
                  </a:lnTo>
                  <a:lnTo>
                    <a:pt x="857" y="14"/>
                  </a:lnTo>
                  <a:lnTo>
                    <a:pt x="925" y="30"/>
                  </a:lnTo>
                  <a:lnTo>
                    <a:pt x="991" y="55"/>
                  </a:lnTo>
                  <a:lnTo>
                    <a:pt x="1053" y="84"/>
                  </a:lnTo>
                  <a:lnTo>
                    <a:pt x="1112" y="120"/>
                  </a:lnTo>
                  <a:lnTo>
                    <a:pt x="1167" y="161"/>
                  </a:lnTo>
                  <a:lnTo>
                    <a:pt x="1219" y="208"/>
                  </a:lnTo>
                  <a:lnTo>
                    <a:pt x="1265" y="258"/>
                  </a:lnTo>
                  <a:lnTo>
                    <a:pt x="1306" y="313"/>
                  </a:lnTo>
                  <a:lnTo>
                    <a:pt x="1342" y="372"/>
                  </a:lnTo>
                  <a:lnTo>
                    <a:pt x="1372" y="434"/>
                  </a:lnTo>
                  <a:lnTo>
                    <a:pt x="1396" y="499"/>
                  </a:lnTo>
                  <a:lnTo>
                    <a:pt x="1414" y="568"/>
                  </a:lnTo>
                  <a:lnTo>
                    <a:pt x="1424" y="639"/>
                  </a:lnTo>
                  <a:lnTo>
                    <a:pt x="1428" y="714"/>
                  </a:lnTo>
                  <a:lnTo>
                    <a:pt x="1426" y="787"/>
                  </a:lnTo>
                  <a:lnTo>
                    <a:pt x="1414" y="857"/>
                  </a:lnTo>
                  <a:lnTo>
                    <a:pt x="1397" y="927"/>
                  </a:lnTo>
                  <a:lnTo>
                    <a:pt x="1373" y="992"/>
                  </a:lnTo>
                  <a:lnTo>
                    <a:pt x="1343" y="1055"/>
                  </a:lnTo>
                  <a:lnTo>
                    <a:pt x="1307" y="1113"/>
                  </a:lnTo>
                  <a:lnTo>
                    <a:pt x="1266" y="1168"/>
                  </a:lnTo>
                  <a:lnTo>
                    <a:pt x="1220" y="1218"/>
                  </a:lnTo>
                  <a:lnTo>
                    <a:pt x="1170" y="1265"/>
                  </a:lnTo>
                  <a:lnTo>
                    <a:pt x="1114" y="1306"/>
                  </a:lnTo>
                  <a:lnTo>
                    <a:pt x="1055" y="1342"/>
                  </a:lnTo>
                  <a:lnTo>
                    <a:pt x="994" y="1371"/>
                  </a:lnTo>
                  <a:lnTo>
                    <a:pt x="928" y="1396"/>
                  </a:lnTo>
                  <a:lnTo>
                    <a:pt x="859" y="1412"/>
                  </a:lnTo>
                  <a:lnTo>
                    <a:pt x="788" y="1424"/>
                  </a:lnTo>
                  <a:lnTo>
                    <a:pt x="713" y="1426"/>
                  </a:lnTo>
                  <a:lnTo>
                    <a:pt x="640" y="1424"/>
                  </a:lnTo>
                  <a:lnTo>
                    <a:pt x="569" y="1412"/>
                  </a:lnTo>
                  <a:lnTo>
                    <a:pt x="500" y="1396"/>
                  </a:lnTo>
                  <a:lnTo>
                    <a:pt x="434" y="1371"/>
                  </a:lnTo>
                  <a:lnTo>
                    <a:pt x="371" y="1342"/>
                  </a:lnTo>
                  <a:lnTo>
                    <a:pt x="314" y="1306"/>
                  </a:lnTo>
                  <a:lnTo>
                    <a:pt x="258" y="1265"/>
                  </a:lnTo>
                  <a:lnTo>
                    <a:pt x="208" y="1218"/>
                  </a:lnTo>
                  <a:lnTo>
                    <a:pt x="162" y="1168"/>
                  </a:lnTo>
                  <a:lnTo>
                    <a:pt x="121" y="1113"/>
                  </a:lnTo>
                  <a:lnTo>
                    <a:pt x="85" y="1055"/>
                  </a:lnTo>
                  <a:lnTo>
                    <a:pt x="55" y="992"/>
                  </a:lnTo>
                  <a:lnTo>
                    <a:pt x="31" y="927"/>
                  </a:lnTo>
                  <a:lnTo>
                    <a:pt x="14" y="857"/>
                  </a:lnTo>
                  <a:lnTo>
                    <a:pt x="3" y="787"/>
                  </a:lnTo>
                  <a:lnTo>
                    <a:pt x="0" y="714"/>
                  </a:lnTo>
                  <a:lnTo>
                    <a:pt x="3" y="639"/>
                  </a:lnTo>
                  <a:lnTo>
                    <a:pt x="14" y="568"/>
                  </a:lnTo>
                  <a:lnTo>
                    <a:pt x="32" y="499"/>
                  </a:lnTo>
                  <a:lnTo>
                    <a:pt x="57" y="434"/>
                  </a:lnTo>
                  <a:lnTo>
                    <a:pt x="86" y="372"/>
                  </a:lnTo>
                  <a:lnTo>
                    <a:pt x="122" y="313"/>
                  </a:lnTo>
                  <a:lnTo>
                    <a:pt x="163" y="258"/>
                  </a:lnTo>
                  <a:lnTo>
                    <a:pt x="209" y="208"/>
                  </a:lnTo>
                  <a:lnTo>
                    <a:pt x="261" y="161"/>
                  </a:lnTo>
                  <a:lnTo>
                    <a:pt x="316" y="120"/>
                  </a:lnTo>
                  <a:lnTo>
                    <a:pt x="374" y="84"/>
                  </a:lnTo>
                  <a:lnTo>
                    <a:pt x="437" y="55"/>
                  </a:lnTo>
                  <a:lnTo>
                    <a:pt x="503" y="30"/>
                  </a:lnTo>
                  <a:lnTo>
                    <a:pt x="571" y="14"/>
                  </a:lnTo>
                  <a:lnTo>
                    <a:pt x="641" y="2"/>
                  </a:lnTo>
                  <a:lnTo>
                    <a:pt x="7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5633104" y="4662013"/>
            <a:ext cx="3510896" cy="1636010"/>
          </a:xfrm>
          <a:prstGeom prst="rect">
            <a:avLst/>
          </a:prstGeom>
          <a:solidFill>
            <a:srgbClr val="78953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704113" y="4649158"/>
            <a:ext cx="343988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If you have an eviction, you don’t pay the 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$800 - $1200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719619" y="5651692"/>
            <a:ext cx="20832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 on premium service !</a:t>
            </a:r>
          </a:p>
        </p:txBody>
      </p:sp>
    </p:spTree>
    <p:extLst>
      <p:ext uri="{BB962C8B-B14F-4D97-AF65-F5344CB8AC3E}">
        <p14:creationId xmlns:p14="http://schemas.microsoft.com/office/powerpoint/2010/main" val="2903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18" grpId="0"/>
      <p:bldP spid="119" grpId="0"/>
      <p:bldP spid="1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6844" y="583875"/>
            <a:ext cx="7571560" cy="651930"/>
          </a:xfrm>
        </p:spPr>
        <p:txBody>
          <a:bodyPr>
            <a:noAutofit/>
          </a:bodyPr>
          <a:lstStyle/>
          <a:p>
            <a:r>
              <a:rPr lang="en-US" sz="3200" b="0" dirty="0"/>
              <a:t>Management One’s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b="0" dirty="0"/>
              <a:t>Knowledge and Experience</a:t>
            </a:r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24487"/>
            <a:ext cx="9144000" cy="783025"/>
            <a:chOff x="0" y="768161"/>
            <a:chExt cx="9144000" cy="1135075"/>
          </a:xfrm>
        </p:grpSpPr>
        <p:sp>
          <p:nvSpPr>
            <p:cNvPr id="15" name="Flowchart: Process 14"/>
            <p:cNvSpPr/>
            <p:nvPr/>
          </p:nvSpPr>
          <p:spPr>
            <a:xfrm>
              <a:off x="0" y="1873061"/>
              <a:ext cx="9144000" cy="30175"/>
            </a:xfrm>
            <a:prstGeom prst="flowChartProcess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Flowchart: Process 15"/>
            <p:cNvSpPr/>
            <p:nvPr/>
          </p:nvSpPr>
          <p:spPr>
            <a:xfrm>
              <a:off x="0" y="819147"/>
              <a:ext cx="9144000" cy="1033103"/>
            </a:xfrm>
            <a:prstGeom prst="flowChartProcess">
              <a:avLst/>
            </a:prstGeom>
            <a:solidFill>
              <a:srgbClr val="465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Flowchart: Process 16"/>
            <p:cNvSpPr/>
            <p:nvPr/>
          </p:nvSpPr>
          <p:spPr>
            <a:xfrm>
              <a:off x="0" y="768161"/>
              <a:ext cx="9144000" cy="30175"/>
            </a:xfrm>
            <a:prstGeom prst="flowChartProcess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34225" y="2750820"/>
            <a:ext cx="5207337" cy="609600"/>
            <a:chOff x="3734225" y="3040380"/>
            <a:chExt cx="5207337" cy="609600"/>
          </a:xfrm>
        </p:grpSpPr>
        <p:sp>
          <p:nvSpPr>
            <p:cNvPr id="19" name="Rectangle 18"/>
            <p:cNvSpPr/>
            <p:nvPr/>
          </p:nvSpPr>
          <p:spPr>
            <a:xfrm>
              <a:off x="4402197" y="3052792"/>
              <a:ext cx="453936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We’ve leased and rehabbed over </a:t>
              </a:r>
              <a:r>
                <a:rPr lang="en-US" sz="1600" b="1" dirty="0">
                  <a:solidFill>
                    <a:srgbClr val="67A7E7"/>
                  </a:solidFill>
                  <a:latin typeface="+mj-lt"/>
                </a:rPr>
                <a:t>10,000 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homes in the last 31 years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734225" y="3040380"/>
              <a:ext cx="609600" cy="609600"/>
              <a:chOff x="3695700" y="3040380"/>
              <a:chExt cx="609600" cy="6096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750681" y="3105943"/>
                <a:ext cx="499638" cy="478474"/>
                <a:chOff x="7930282" y="4531050"/>
                <a:chExt cx="649098" cy="621603"/>
              </a:xfrm>
              <a:solidFill>
                <a:srgbClr val="67A7E7"/>
              </a:solidFill>
            </p:grpSpPr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8174824" y="4750630"/>
                  <a:ext cx="404556" cy="402023"/>
                </a:xfrm>
                <a:custGeom>
                  <a:avLst/>
                  <a:gdLst>
                    <a:gd name="connsiteX0" fmla="*/ 492512 w 985025"/>
                    <a:gd name="connsiteY0" fmla="*/ 301234 h 978864"/>
                    <a:gd name="connsiteX1" fmla="*/ 303330 w 985025"/>
                    <a:gd name="connsiteY1" fmla="*/ 489432 h 978864"/>
                    <a:gd name="connsiteX2" fmla="*/ 492512 w 985025"/>
                    <a:gd name="connsiteY2" fmla="*/ 677630 h 978864"/>
                    <a:gd name="connsiteX3" fmla="*/ 681694 w 985025"/>
                    <a:gd name="connsiteY3" fmla="*/ 489432 h 978864"/>
                    <a:gd name="connsiteX4" fmla="*/ 492512 w 985025"/>
                    <a:gd name="connsiteY4" fmla="*/ 301234 h 978864"/>
                    <a:gd name="connsiteX5" fmla="*/ 537084 w 985025"/>
                    <a:gd name="connsiteY5" fmla="*/ 0 h 978864"/>
                    <a:gd name="connsiteX6" fmla="*/ 626226 w 985025"/>
                    <a:gd name="connsiteY6" fmla="*/ 15573 h 978864"/>
                    <a:gd name="connsiteX7" fmla="*/ 630684 w 985025"/>
                    <a:gd name="connsiteY7" fmla="*/ 22247 h 978864"/>
                    <a:gd name="connsiteX8" fmla="*/ 637369 w 985025"/>
                    <a:gd name="connsiteY8" fmla="*/ 126807 h 978864"/>
                    <a:gd name="connsiteX9" fmla="*/ 641826 w 985025"/>
                    <a:gd name="connsiteY9" fmla="*/ 133481 h 978864"/>
                    <a:gd name="connsiteX10" fmla="*/ 677483 w 985025"/>
                    <a:gd name="connsiteY10" fmla="*/ 153504 h 978864"/>
                    <a:gd name="connsiteX11" fmla="*/ 686398 w 985025"/>
                    <a:gd name="connsiteY11" fmla="*/ 149054 h 978864"/>
                    <a:gd name="connsiteX12" fmla="*/ 773312 w 985025"/>
                    <a:gd name="connsiteY12" fmla="*/ 88988 h 978864"/>
                    <a:gd name="connsiteX13" fmla="*/ 779997 w 985025"/>
                    <a:gd name="connsiteY13" fmla="*/ 88988 h 978864"/>
                    <a:gd name="connsiteX14" fmla="*/ 846854 w 985025"/>
                    <a:gd name="connsiteY14" fmla="*/ 146830 h 978864"/>
                    <a:gd name="connsiteX15" fmla="*/ 846854 w 985025"/>
                    <a:gd name="connsiteY15" fmla="*/ 153504 h 978864"/>
                    <a:gd name="connsiteX16" fmla="*/ 800054 w 985025"/>
                    <a:gd name="connsiteY16" fmla="*/ 249165 h 978864"/>
                    <a:gd name="connsiteX17" fmla="*/ 800054 w 985025"/>
                    <a:gd name="connsiteY17" fmla="*/ 255839 h 978864"/>
                    <a:gd name="connsiteX18" fmla="*/ 822340 w 985025"/>
                    <a:gd name="connsiteY18" fmla="*/ 289210 h 978864"/>
                    <a:gd name="connsiteX19" fmla="*/ 829026 w 985025"/>
                    <a:gd name="connsiteY19" fmla="*/ 291434 h 978864"/>
                    <a:gd name="connsiteX20" fmla="*/ 938225 w 985025"/>
                    <a:gd name="connsiteY20" fmla="*/ 280311 h 978864"/>
                    <a:gd name="connsiteX21" fmla="*/ 940454 w 985025"/>
                    <a:gd name="connsiteY21" fmla="*/ 286985 h 978864"/>
                    <a:gd name="connsiteX22" fmla="*/ 971654 w 985025"/>
                    <a:gd name="connsiteY22" fmla="*/ 369299 h 978864"/>
                    <a:gd name="connsiteX23" fmla="*/ 967197 w 985025"/>
                    <a:gd name="connsiteY23" fmla="*/ 375973 h 978864"/>
                    <a:gd name="connsiteX24" fmla="*/ 878054 w 985025"/>
                    <a:gd name="connsiteY24" fmla="*/ 433815 h 978864"/>
                    <a:gd name="connsiteX25" fmla="*/ 875825 w 985025"/>
                    <a:gd name="connsiteY25" fmla="*/ 438264 h 978864"/>
                    <a:gd name="connsiteX26" fmla="*/ 878054 w 985025"/>
                    <a:gd name="connsiteY26" fmla="*/ 480533 h 978864"/>
                    <a:gd name="connsiteX27" fmla="*/ 884740 w 985025"/>
                    <a:gd name="connsiteY27" fmla="*/ 487207 h 978864"/>
                    <a:gd name="connsiteX28" fmla="*/ 982797 w 985025"/>
                    <a:gd name="connsiteY28" fmla="*/ 531701 h 978864"/>
                    <a:gd name="connsiteX29" fmla="*/ 985025 w 985025"/>
                    <a:gd name="connsiteY29" fmla="*/ 536151 h 978864"/>
                    <a:gd name="connsiteX30" fmla="*/ 967197 w 985025"/>
                    <a:gd name="connsiteY30" fmla="*/ 622914 h 978864"/>
                    <a:gd name="connsiteX31" fmla="*/ 962739 w 985025"/>
                    <a:gd name="connsiteY31" fmla="*/ 627363 h 978864"/>
                    <a:gd name="connsiteX32" fmla="*/ 855768 w 985025"/>
                    <a:gd name="connsiteY32" fmla="*/ 634037 h 978864"/>
                    <a:gd name="connsiteX33" fmla="*/ 851311 w 985025"/>
                    <a:gd name="connsiteY33" fmla="*/ 636262 h 978864"/>
                    <a:gd name="connsiteX34" fmla="*/ 831254 w 985025"/>
                    <a:gd name="connsiteY34" fmla="*/ 676306 h 978864"/>
                    <a:gd name="connsiteX35" fmla="*/ 831254 w 985025"/>
                    <a:gd name="connsiteY35" fmla="*/ 680756 h 978864"/>
                    <a:gd name="connsiteX36" fmla="*/ 895883 w 985025"/>
                    <a:gd name="connsiteY36" fmla="*/ 769743 h 978864"/>
                    <a:gd name="connsiteX37" fmla="*/ 895883 w 985025"/>
                    <a:gd name="connsiteY37" fmla="*/ 776417 h 978864"/>
                    <a:gd name="connsiteX38" fmla="*/ 835711 w 985025"/>
                    <a:gd name="connsiteY38" fmla="*/ 843158 h 978864"/>
                    <a:gd name="connsiteX39" fmla="*/ 831254 w 985025"/>
                    <a:gd name="connsiteY39" fmla="*/ 843158 h 978864"/>
                    <a:gd name="connsiteX40" fmla="*/ 733197 w 985025"/>
                    <a:gd name="connsiteY40" fmla="*/ 794215 h 978864"/>
                    <a:gd name="connsiteX41" fmla="*/ 728740 w 985025"/>
                    <a:gd name="connsiteY41" fmla="*/ 794215 h 978864"/>
                    <a:gd name="connsiteX42" fmla="*/ 695312 w 985025"/>
                    <a:gd name="connsiteY42" fmla="*/ 816462 h 978864"/>
                    <a:gd name="connsiteX43" fmla="*/ 690855 w 985025"/>
                    <a:gd name="connsiteY43" fmla="*/ 825360 h 978864"/>
                    <a:gd name="connsiteX44" fmla="*/ 701998 w 985025"/>
                    <a:gd name="connsiteY44" fmla="*/ 932146 h 978864"/>
                    <a:gd name="connsiteX45" fmla="*/ 697540 w 985025"/>
                    <a:gd name="connsiteY45" fmla="*/ 936595 h 978864"/>
                    <a:gd name="connsiteX46" fmla="*/ 612855 w 985025"/>
                    <a:gd name="connsiteY46" fmla="*/ 965516 h 978864"/>
                    <a:gd name="connsiteX47" fmla="*/ 608398 w 985025"/>
                    <a:gd name="connsiteY47" fmla="*/ 965516 h 978864"/>
                    <a:gd name="connsiteX48" fmla="*/ 548227 w 985025"/>
                    <a:gd name="connsiteY48" fmla="*/ 876528 h 978864"/>
                    <a:gd name="connsiteX49" fmla="*/ 543770 w 985025"/>
                    <a:gd name="connsiteY49" fmla="*/ 872079 h 978864"/>
                    <a:gd name="connsiteX50" fmla="*/ 501427 w 985025"/>
                    <a:gd name="connsiteY50" fmla="*/ 876528 h 978864"/>
                    <a:gd name="connsiteX51" fmla="*/ 494741 w 985025"/>
                    <a:gd name="connsiteY51" fmla="*/ 878753 h 978864"/>
                    <a:gd name="connsiteX52" fmla="*/ 450170 w 985025"/>
                    <a:gd name="connsiteY52" fmla="*/ 976639 h 978864"/>
                    <a:gd name="connsiteX53" fmla="*/ 445713 w 985025"/>
                    <a:gd name="connsiteY53" fmla="*/ 978864 h 978864"/>
                    <a:gd name="connsiteX54" fmla="*/ 356570 w 985025"/>
                    <a:gd name="connsiteY54" fmla="*/ 961067 h 978864"/>
                    <a:gd name="connsiteX55" fmla="*/ 352113 w 985025"/>
                    <a:gd name="connsiteY55" fmla="*/ 958842 h 978864"/>
                    <a:gd name="connsiteX56" fmla="*/ 347656 w 985025"/>
                    <a:gd name="connsiteY56" fmla="*/ 849832 h 978864"/>
                    <a:gd name="connsiteX57" fmla="*/ 340970 w 985025"/>
                    <a:gd name="connsiteY57" fmla="*/ 845383 h 978864"/>
                    <a:gd name="connsiteX58" fmla="*/ 305313 w 985025"/>
                    <a:gd name="connsiteY58" fmla="*/ 827585 h 978864"/>
                    <a:gd name="connsiteX59" fmla="*/ 296399 w 985025"/>
                    <a:gd name="connsiteY59" fmla="*/ 827585 h 978864"/>
                    <a:gd name="connsiteX60" fmla="*/ 211713 w 985025"/>
                    <a:gd name="connsiteY60" fmla="*/ 889877 h 978864"/>
                    <a:gd name="connsiteX61" fmla="*/ 205028 w 985025"/>
                    <a:gd name="connsiteY61" fmla="*/ 889877 h 978864"/>
                    <a:gd name="connsiteX62" fmla="*/ 138171 w 985025"/>
                    <a:gd name="connsiteY62" fmla="*/ 832035 h 978864"/>
                    <a:gd name="connsiteX63" fmla="*/ 135942 w 985025"/>
                    <a:gd name="connsiteY63" fmla="*/ 825360 h 978864"/>
                    <a:gd name="connsiteX64" fmla="*/ 182742 w 985025"/>
                    <a:gd name="connsiteY64" fmla="*/ 727474 h 978864"/>
                    <a:gd name="connsiteX65" fmla="*/ 182742 w 985025"/>
                    <a:gd name="connsiteY65" fmla="*/ 723025 h 978864"/>
                    <a:gd name="connsiteX66" fmla="*/ 160457 w 985025"/>
                    <a:gd name="connsiteY66" fmla="*/ 689654 h 978864"/>
                    <a:gd name="connsiteX67" fmla="*/ 153771 w 985025"/>
                    <a:gd name="connsiteY67" fmla="*/ 687430 h 978864"/>
                    <a:gd name="connsiteX68" fmla="*/ 49028 w 985025"/>
                    <a:gd name="connsiteY68" fmla="*/ 698553 h 978864"/>
                    <a:gd name="connsiteX69" fmla="*/ 42343 w 985025"/>
                    <a:gd name="connsiteY69" fmla="*/ 694104 h 978864"/>
                    <a:gd name="connsiteX70" fmla="*/ 11143 w 985025"/>
                    <a:gd name="connsiteY70" fmla="*/ 611790 h 978864"/>
                    <a:gd name="connsiteX71" fmla="*/ 15600 w 985025"/>
                    <a:gd name="connsiteY71" fmla="*/ 605116 h 978864"/>
                    <a:gd name="connsiteX72" fmla="*/ 104742 w 985025"/>
                    <a:gd name="connsiteY72" fmla="*/ 545049 h 978864"/>
                    <a:gd name="connsiteX73" fmla="*/ 106971 w 985025"/>
                    <a:gd name="connsiteY73" fmla="*/ 538375 h 978864"/>
                    <a:gd name="connsiteX74" fmla="*/ 104742 w 985025"/>
                    <a:gd name="connsiteY74" fmla="*/ 498331 h 978864"/>
                    <a:gd name="connsiteX75" fmla="*/ 102514 w 985025"/>
                    <a:gd name="connsiteY75" fmla="*/ 491657 h 978864"/>
                    <a:gd name="connsiteX76" fmla="*/ 4457 w 985025"/>
                    <a:gd name="connsiteY76" fmla="*/ 447163 h 978864"/>
                    <a:gd name="connsiteX77" fmla="*/ 0 w 985025"/>
                    <a:gd name="connsiteY77" fmla="*/ 442714 h 978864"/>
                    <a:gd name="connsiteX78" fmla="*/ 15600 w 985025"/>
                    <a:gd name="connsiteY78" fmla="*/ 355951 h 978864"/>
                    <a:gd name="connsiteX79" fmla="*/ 20057 w 985025"/>
                    <a:gd name="connsiteY79" fmla="*/ 353726 h 978864"/>
                    <a:gd name="connsiteX80" fmla="*/ 129257 w 985025"/>
                    <a:gd name="connsiteY80" fmla="*/ 344827 h 978864"/>
                    <a:gd name="connsiteX81" fmla="*/ 135942 w 985025"/>
                    <a:gd name="connsiteY81" fmla="*/ 342602 h 978864"/>
                    <a:gd name="connsiteX82" fmla="*/ 151542 w 985025"/>
                    <a:gd name="connsiteY82" fmla="*/ 304783 h 978864"/>
                    <a:gd name="connsiteX83" fmla="*/ 151542 w 985025"/>
                    <a:gd name="connsiteY83" fmla="*/ 298109 h 978864"/>
                    <a:gd name="connsiteX84" fmla="*/ 91371 w 985025"/>
                    <a:gd name="connsiteY84" fmla="*/ 211346 h 978864"/>
                    <a:gd name="connsiteX85" fmla="*/ 91371 w 985025"/>
                    <a:gd name="connsiteY85" fmla="*/ 202447 h 978864"/>
                    <a:gd name="connsiteX86" fmla="*/ 147085 w 985025"/>
                    <a:gd name="connsiteY86" fmla="*/ 135706 h 978864"/>
                    <a:gd name="connsiteX87" fmla="*/ 153771 w 985025"/>
                    <a:gd name="connsiteY87" fmla="*/ 135706 h 978864"/>
                    <a:gd name="connsiteX88" fmla="*/ 249599 w 985025"/>
                    <a:gd name="connsiteY88" fmla="*/ 182425 h 978864"/>
                    <a:gd name="connsiteX89" fmla="*/ 256285 w 985025"/>
                    <a:gd name="connsiteY89" fmla="*/ 182425 h 978864"/>
                    <a:gd name="connsiteX90" fmla="*/ 289713 w 985025"/>
                    <a:gd name="connsiteY90" fmla="*/ 160178 h 978864"/>
                    <a:gd name="connsiteX91" fmla="*/ 291942 w 985025"/>
                    <a:gd name="connsiteY91" fmla="*/ 155728 h 978864"/>
                    <a:gd name="connsiteX92" fmla="*/ 283027 w 985025"/>
                    <a:gd name="connsiteY92" fmla="*/ 46718 h 978864"/>
                    <a:gd name="connsiteX93" fmla="*/ 285256 w 985025"/>
                    <a:gd name="connsiteY93" fmla="*/ 44494 h 978864"/>
                    <a:gd name="connsiteX94" fmla="*/ 369942 w 985025"/>
                    <a:gd name="connsiteY94" fmla="*/ 13348 h 978864"/>
                    <a:gd name="connsiteX95" fmla="*/ 376627 w 985025"/>
                    <a:gd name="connsiteY95" fmla="*/ 15573 h 978864"/>
                    <a:gd name="connsiteX96" fmla="*/ 434570 w 985025"/>
                    <a:gd name="connsiteY96" fmla="*/ 104560 h 978864"/>
                    <a:gd name="connsiteX97" fmla="*/ 439027 w 985025"/>
                    <a:gd name="connsiteY97" fmla="*/ 109010 h 978864"/>
                    <a:gd name="connsiteX98" fmla="*/ 481370 w 985025"/>
                    <a:gd name="connsiteY98" fmla="*/ 104560 h 978864"/>
                    <a:gd name="connsiteX99" fmla="*/ 488055 w 985025"/>
                    <a:gd name="connsiteY99" fmla="*/ 100111 h 978864"/>
                    <a:gd name="connsiteX100" fmla="*/ 532627 w 985025"/>
                    <a:gd name="connsiteY100" fmla="*/ 2225 h 97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985025" h="978864">
                      <a:moveTo>
                        <a:pt x="492512" y="301234"/>
                      </a:moveTo>
                      <a:cubicBezTo>
                        <a:pt x="388030" y="301234"/>
                        <a:pt x="303330" y="385493"/>
                        <a:pt x="303330" y="489432"/>
                      </a:cubicBezTo>
                      <a:cubicBezTo>
                        <a:pt x="303330" y="593371"/>
                        <a:pt x="388030" y="677630"/>
                        <a:pt x="492512" y="677630"/>
                      </a:cubicBezTo>
                      <a:cubicBezTo>
                        <a:pt x="596994" y="677630"/>
                        <a:pt x="681694" y="593371"/>
                        <a:pt x="681694" y="489432"/>
                      </a:cubicBezTo>
                      <a:cubicBezTo>
                        <a:pt x="681694" y="385493"/>
                        <a:pt x="596994" y="301234"/>
                        <a:pt x="492512" y="301234"/>
                      </a:cubicBezTo>
                      <a:close/>
                      <a:moveTo>
                        <a:pt x="537084" y="0"/>
                      </a:moveTo>
                      <a:lnTo>
                        <a:pt x="626226" y="15573"/>
                      </a:lnTo>
                      <a:lnTo>
                        <a:pt x="630684" y="22247"/>
                      </a:lnTo>
                      <a:lnTo>
                        <a:pt x="637369" y="126807"/>
                      </a:lnTo>
                      <a:lnTo>
                        <a:pt x="641826" y="133481"/>
                      </a:lnTo>
                      <a:lnTo>
                        <a:pt x="677483" y="153504"/>
                      </a:lnTo>
                      <a:lnTo>
                        <a:pt x="686398" y="149054"/>
                      </a:lnTo>
                      <a:lnTo>
                        <a:pt x="773312" y="88988"/>
                      </a:lnTo>
                      <a:lnTo>
                        <a:pt x="779997" y="88988"/>
                      </a:lnTo>
                      <a:lnTo>
                        <a:pt x="846854" y="146830"/>
                      </a:lnTo>
                      <a:lnTo>
                        <a:pt x="846854" y="153504"/>
                      </a:lnTo>
                      <a:lnTo>
                        <a:pt x="800054" y="249165"/>
                      </a:lnTo>
                      <a:lnTo>
                        <a:pt x="800054" y="255839"/>
                      </a:lnTo>
                      <a:lnTo>
                        <a:pt x="822340" y="289210"/>
                      </a:lnTo>
                      <a:lnTo>
                        <a:pt x="829026" y="291434"/>
                      </a:lnTo>
                      <a:lnTo>
                        <a:pt x="938225" y="280311"/>
                      </a:lnTo>
                      <a:lnTo>
                        <a:pt x="940454" y="286985"/>
                      </a:lnTo>
                      <a:lnTo>
                        <a:pt x="971654" y="369299"/>
                      </a:lnTo>
                      <a:lnTo>
                        <a:pt x="967197" y="375973"/>
                      </a:lnTo>
                      <a:lnTo>
                        <a:pt x="878054" y="433815"/>
                      </a:lnTo>
                      <a:lnTo>
                        <a:pt x="875825" y="438264"/>
                      </a:lnTo>
                      <a:lnTo>
                        <a:pt x="878054" y="480533"/>
                      </a:lnTo>
                      <a:lnTo>
                        <a:pt x="884740" y="487207"/>
                      </a:lnTo>
                      <a:lnTo>
                        <a:pt x="982797" y="531701"/>
                      </a:lnTo>
                      <a:lnTo>
                        <a:pt x="985025" y="536151"/>
                      </a:lnTo>
                      <a:lnTo>
                        <a:pt x="967197" y="622914"/>
                      </a:lnTo>
                      <a:lnTo>
                        <a:pt x="962739" y="627363"/>
                      </a:lnTo>
                      <a:lnTo>
                        <a:pt x="855768" y="634037"/>
                      </a:lnTo>
                      <a:lnTo>
                        <a:pt x="851311" y="636262"/>
                      </a:lnTo>
                      <a:lnTo>
                        <a:pt x="831254" y="676306"/>
                      </a:lnTo>
                      <a:lnTo>
                        <a:pt x="831254" y="680756"/>
                      </a:lnTo>
                      <a:lnTo>
                        <a:pt x="895883" y="769743"/>
                      </a:lnTo>
                      <a:lnTo>
                        <a:pt x="895883" y="776417"/>
                      </a:lnTo>
                      <a:lnTo>
                        <a:pt x="835711" y="843158"/>
                      </a:lnTo>
                      <a:lnTo>
                        <a:pt x="831254" y="843158"/>
                      </a:lnTo>
                      <a:lnTo>
                        <a:pt x="733197" y="794215"/>
                      </a:lnTo>
                      <a:lnTo>
                        <a:pt x="728740" y="794215"/>
                      </a:lnTo>
                      <a:lnTo>
                        <a:pt x="695312" y="816462"/>
                      </a:lnTo>
                      <a:lnTo>
                        <a:pt x="690855" y="825360"/>
                      </a:lnTo>
                      <a:lnTo>
                        <a:pt x="701998" y="932146"/>
                      </a:lnTo>
                      <a:lnTo>
                        <a:pt x="697540" y="936595"/>
                      </a:lnTo>
                      <a:lnTo>
                        <a:pt x="612855" y="965516"/>
                      </a:lnTo>
                      <a:lnTo>
                        <a:pt x="608398" y="965516"/>
                      </a:lnTo>
                      <a:lnTo>
                        <a:pt x="548227" y="876528"/>
                      </a:lnTo>
                      <a:lnTo>
                        <a:pt x="543770" y="872079"/>
                      </a:lnTo>
                      <a:lnTo>
                        <a:pt x="501427" y="876528"/>
                      </a:lnTo>
                      <a:lnTo>
                        <a:pt x="494741" y="878753"/>
                      </a:lnTo>
                      <a:lnTo>
                        <a:pt x="450170" y="976639"/>
                      </a:lnTo>
                      <a:lnTo>
                        <a:pt x="445713" y="978864"/>
                      </a:lnTo>
                      <a:lnTo>
                        <a:pt x="356570" y="961067"/>
                      </a:lnTo>
                      <a:lnTo>
                        <a:pt x="352113" y="958842"/>
                      </a:lnTo>
                      <a:lnTo>
                        <a:pt x="347656" y="849832"/>
                      </a:lnTo>
                      <a:lnTo>
                        <a:pt x="340970" y="845383"/>
                      </a:lnTo>
                      <a:lnTo>
                        <a:pt x="305313" y="827585"/>
                      </a:lnTo>
                      <a:lnTo>
                        <a:pt x="296399" y="827585"/>
                      </a:lnTo>
                      <a:lnTo>
                        <a:pt x="211713" y="889877"/>
                      </a:lnTo>
                      <a:lnTo>
                        <a:pt x="205028" y="889877"/>
                      </a:lnTo>
                      <a:lnTo>
                        <a:pt x="138171" y="832035"/>
                      </a:lnTo>
                      <a:lnTo>
                        <a:pt x="135942" y="825360"/>
                      </a:lnTo>
                      <a:lnTo>
                        <a:pt x="182742" y="727474"/>
                      </a:lnTo>
                      <a:lnTo>
                        <a:pt x="182742" y="723025"/>
                      </a:lnTo>
                      <a:lnTo>
                        <a:pt x="160457" y="689654"/>
                      </a:lnTo>
                      <a:lnTo>
                        <a:pt x="153771" y="687430"/>
                      </a:lnTo>
                      <a:lnTo>
                        <a:pt x="49028" y="698553"/>
                      </a:lnTo>
                      <a:lnTo>
                        <a:pt x="42343" y="694104"/>
                      </a:lnTo>
                      <a:lnTo>
                        <a:pt x="11143" y="611790"/>
                      </a:lnTo>
                      <a:lnTo>
                        <a:pt x="15600" y="605116"/>
                      </a:lnTo>
                      <a:lnTo>
                        <a:pt x="104742" y="545049"/>
                      </a:lnTo>
                      <a:lnTo>
                        <a:pt x="106971" y="538375"/>
                      </a:lnTo>
                      <a:lnTo>
                        <a:pt x="104742" y="498331"/>
                      </a:lnTo>
                      <a:lnTo>
                        <a:pt x="102514" y="491657"/>
                      </a:lnTo>
                      <a:lnTo>
                        <a:pt x="4457" y="447163"/>
                      </a:lnTo>
                      <a:lnTo>
                        <a:pt x="0" y="442714"/>
                      </a:lnTo>
                      <a:lnTo>
                        <a:pt x="15600" y="355951"/>
                      </a:lnTo>
                      <a:lnTo>
                        <a:pt x="20057" y="353726"/>
                      </a:lnTo>
                      <a:lnTo>
                        <a:pt x="129257" y="344827"/>
                      </a:lnTo>
                      <a:lnTo>
                        <a:pt x="135942" y="342602"/>
                      </a:lnTo>
                      <a:lnTo>
                        <a:pt x="151542" y="304783"/>
                      </a:lnTo>
                      <a:lnTo>
                        <a:pt x="151542" y="298109"/>
                      </a:lnTo>
                      <a:lnTo>
                        <a:pt x="91371" y="211346"/>
                      </a:lnTo>
                      <a:lnTo>
                        <a:pt x="91371" y="202447"/>
                      </a:lnTo>
                      <a:lnTo>
                        <a:pt x="147085" y="135706"/>
                      </a:lnTo>
                      <a:lnTo>
                        <a:pt x="153771" y="135706"/>
                      </a:lnTo>
                      <a:lnTo>
                        <a:pt x="249599" y="182425"/>
                      </a:lnTo>
                      <a:lnTo>
                        <a:pt x="256285" y="182425"/>
                      </a:lnTo>
                      <a:lnTo>
                        <a:pt x="289713" y="160178"/>
                      </a:lnTo>
                      <a:lnTo>
                        <a:pt x="291942" y="155728"/>
                      </a:lnTo>
                      <a:lnTo>
                        <a:pt x="283027" y="46718"/>
                      </a:lnTo>
                      <a:lnTo>
                        <a:pt x="285256" y="44494"/>
                      </a:lnTo>
                      <a:lnTo>
                        <a:pt x="369942" y="13348"/>
                      </a:lnTo>
                      <a:lnTo>
                        <a:pt x="376627" y="15573"/>
                      </a:lnTo>
                      <a:lnTo>
                        <a:pt x="434570" y="104560"/>
                      </a:lnTo>
                      <a:lnTo>
                        <a:pt x="439027" y="109010"/>
                      </a:lnTo>
                      <a:lnTo>
                        <a:pt x="481370" y="104560"/>
                      </a:lnTo>
                      <a:lnTo>
                        <a:pt x="488055" y="100111"/>
                      </a:lnTo>
                      <a:lnTo>
                        <a:pt x="532627" y="222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7930282" y="4824928"/>
                  <a:ext cx="225688" cy="224277"/>
                </a:xfrm>
                <a:custGeom>
                  <a:avLst/>
                  <a:gdLst>
                    <a:gd name="connsiteX0" fmla="*/ 492512 w 985025"/>
                    <a:gd name="connsiteY0" fmla="*/ 301234 h 978864"/>
                    <a:gd name="connsiteX1" fmla="*/ 303330 w 985025"/>
                    <a:gd name="connsiteY1" fmla="*/ 489432 h 978864"/>
                    <a:gd name="connsiteX2" fmla="*/ 492512 w 985025"/>
                    <a:gd name="connsiteY2" fmla="*/ 677630 h 978864"/>
                    <a:gd name="connsiteX3" fmla="*/ 681694 w 985025"/>
                    <a:gd name="connsiteY3" fmla="*/ 489432 h 978864"/>
                    <a:gd name="connsiteX4" fmla="*/ 492512 w 985025"/>
                    <a:gd name="connsiteY4" fmla="*/ 301234 h 978864"/>
                    <a:gd name="connsiteX5" fmla="*/ 537084 w 985025"/>
                    <a:gd name="connsiteY5" fmla="*/ 0 h 978864"/>
                    <a:gd name="connsiteX6" fmla="*/ 626226 w 985025"/>
                    <a:gd name="connsiteY6" fmla="*/ 15573 h 978864"/>
                    <a:gd name="connsiteX7" fmla="*/ 630684 w 985025"/>
                    <a:gd name="connsiteY7" fmla="*/ 22247 h 978864"/>
                    <a:gd name="connsiteX8" fmla="*/ 637369 w 985025"/>
                    <a:gd name="connsiteY8" fmla="*/ 126807 h 978864"/>
                    <a:gd name="connsiteX9" fmla="*/ 641826 w 985025"/>
                    <a:gd name="connsiteY9" fmla="*/ 133481 h 978864"/>
                    <a:gd name="connsiteX10" fmla="*/ 677483 w 985025"/>
                    <a:gd name="connsiteY10" fmla="*/ 153504 h 978864"/>
                    <a:gd name="connsiteX11" fmla="*/ 686398 w 985025"/>
                    <a:gd name="connsiteY11" fmla="*/ 149054 h 978864"/>
                    <a:gd name="connsiteX12" fmla="*/ 773312 w 985025"/>
                    <a:gd name="connsiteY12" fmla="*/ 88988 h 978864"/>
                    <a:gd name="connsiteX13" fmla="*/ 779997 w 985025"/>
                    <a:gd name="connsiteY13" fmla="*/ 88988 h 978864"/>
                    <a:gd name="connsiteX14" fmla="*/ 846854 w 985025"/>
                    <a:gd name="connsiteY14" fmla="*/ 146830 h 978864"/>
                    <a:gd name="connsiteX15" fmla="*/ 846854 w 985025"/>
                    <a:gd name="connsiteY15" fmla="*/ 153504 h 978864"/>
                    <a:gd name="connsiteX16" fmla="*/ 800054 w 985025"/>
                    <a:gd name="connsiteY16" fmla="*/ 249165 h 978864"/>
                    <a:gd name="connsiteX17" fmla="*/ 800054 w 985025"/>
                    <a:gd name="connsiteY17" fmla="*/ 255839 h 978864"/>
                    <a:gd name="connsiteX18" fmla="*/ 822340 w 985025"/>
                    <a:gd name="connsiteY18" fmla="*/ 289210 h 978864"/>
                    <a:gd name="connsiteX19" fmla="*/ 829026 w 985025"/>
                    <a:gd name="connsiteY19" fmla="*/ 291434 h 978864"/>
                    <a:gd name="connsiteX20" fmla="*/ 938225 w 985025"/>
                    <a:gd name="connsiteY20" fmla="*/ 280311 h 978864"/>
                    <a:gd name="connsiteX21" fmla="*/ 940454 w 985025"/>
                    <a:gd name="connsiteY21" fmla="*/ 286985 h 978864"/>
                    <a:gd name="connsiteX22" fmla="*/ 971654 w 985025"/>
                    <a:gd name="connsiteY22" fmla="*/ 369299 h 978864"/>
                    <a:gd name="connsiteX23" fmla="*/ 967197 w 985025"/>
                    <a:gd name="connsiteY23" fmla="*/ 375973 h 978864"/>
                    <a:gd name="connsiteX24" fmla="*/ 878054 w 985025"/>
                    <a:gd name="connsiteY24" fmla="*/ 433815 h 978864"/>
                    <a:gd name="connsiteX25" fmla="*/ 875825 w 985025"/>
                    <a:gd name="connsiteY25" fmla="*/ 438264 h 978864"/>
                    <a:gd name="connsiteX26" fmla="*/ 878054 w 985025"/>
                    <a:gd name="connsiteY26" fmla="*/ 480533 h 978864"/>
                    <a:gd name="connsiteX27" fmla="*/ 884740 w 985025"/>
                    <a:gd name="connsiteY27" fmla="*/ 487207 h 978864"/>
                    <a:gd name="connsiteX28" fmla="*/ 982797 w 985025"/>
                    <a:gd name="connsiteY28" fmla="*/ 531701 h 978864"/>
                    <a:gd name="connsiteX29" fmla="*/ 985025 w 985025"/>
                    <a:gd name="connsiteY29" fmla="*/ 536151 h 978864"/>
                    <a:gd name="connsiteX30" fmla="*/ 967197 w 985025"/>
                    <a:gd name="connsiteY30" fmla="*/ 622914 h 978864"/>
                    <a:gd name="connsiteX31" fmla="*/ 962739 w 985025"/>
                    <a:gd name="connsiteY31" fmla="*/ 627363 h 978864"/>
                    <a:gd name="connsiteX32" fmla="*/ 855768 w 985025"/>
                    <a:gd name="connsiteY32" fmla="*/ 634037 h 978864"/>
                    <a:gd name="connsiteX33" fmla="*/ 851311 w 985025"/>
                    <a:gd name="connsiteY33" fmla="*/ 636262 h 978864"/>
                    <a:gd name="connsiteX34" fmla="*/ 831254 w 985025"/>
                    <a:gd name="connsiteY34" fmla="*/ 676306 h 978864"/>
                    <a:gd name="connsiteX35" fmla="*/ 831254 w 985025"/>
                    <a:gd name="connsiteY35" fmla="*/ 680756 h 978864"/>
                    <a:gd name="connsiteX36" fmla="*/ 895883 w 985025"/>
                    <a:gd name="connsiteY36" fmla="*/ 769743 h 978864"/>
                    <a:gd name="connsiteX37" fmla="*/ 895883 w 985025"/>
                    <a:gd name="connsiteY37" fmla="*/ 776417 h 978864"/>
                    <a:gd name="connsiteX38" fmla="*/ 835711 w 985025"/>
                    <a:gd name="connsiteY38" fmla="*/ 843158 h 978864"/>
                    <a:gd name="connsiteX39" fmla="*/ 831254 w 985025"/>
                    <a:gd name="connsiteY39" fmla="*/ 843158 h 978864"/>
                    <a:gd name="connsiteX40" fmla="*/ 733197 w 985025"/>
                    <a:gd name="connsiteY40" fmla="*/ 794215 h 978864"/>
                    <a:gd name="connsiteX41" fmla="*/ 728740 w 985025"/>
                    <a:gd name="connsiteY41" fmla="*/ 794215 h 978864"/>
                    <a:gd name="connsiteX42" fmla="*/ 695312 w 985025"/>
                    <a:gd name="connsiteY42" fmla="*/ 816462 h 978864"/>
                    <a:gd name="connsiteX43" fmla="*/ 690855 w 985025"/>
                    <a:gd name="connsiteY43" fmla="*/ 825360 h 978864"/>
                    <a:gd name="connsiteX44" fmla="*/ 701998 w 985025"/>
                    <a:gd name="connsiteY44" fmla="*/ 932146 h 978864"/>
                    <a:gd name="connsiteX45" fmla="*/ 697540 w 985025"/>
                    <a:gd name="connsiteY45" fmla="*/ 936595 h 978864"/>
                    <a:gd name="connsiteX46" fmla="*/ 612855 w 985025"/>
                    <a:gd name="connsiteY46" fmla="*/ 965516 h 978864"/>
                    <a:gd name="connsiteX47" fmla="*/ 608398 w 985025"/>
                    <a:gd name="connsiteY47" fmla="*/ 965516 h 978864"/>
                    <a:gd name="connsiteX48" fmla="*/ 548227 w 985025"/>
                    <a:gd name="connsiteY48" fmla="*/ 876528 h 978864"/>
                    <a:gd name="connsiteX49" fmla="*/ 543770 w 985025"/>
                    <a:gd name="connsiteY49" fmla="*/ 872079 h 978864"/>
                    <a:gd name="connsiteX50" fmla="*/ 501427 w 985025"/>
                    <a:gd name="connsiteY50" fmla="*/ 876528 h 978864"/>
                    <a:gd name="connsiteX51" fmla="*/ 494741 w 985025"/>
                    <a:gd name="connsiteY51" fmla="*/ 878753 h 978864"/>
                    <a:gd name="connsiteX52" fmla="*/ 450170 w 985025"/>
                    <a:gd name="connsiteY52" fmla="*/ 976639 h 978864"/>
                    <a:gd name="connsiteX53" fmla="*/ 445713 w 985025"/>
                    <a:gd name="connsiteY53" fmla="*/ 978864 h 978864"/>
                    <a:gd name="connsiteX54" fmla="*/ 356570 w 985025"/>
                    <a:gd name="connsiteY54" fmla="*/ 961067 h 978864"/>
                    <a:gd name="connsiteX55" fmla="*/ 352113 w 985025"/>
                    <a:gd name="connsiteY55" fmla="*/ 958842 h 978864"/>
                    <a:gd name="connsiteX56" fmla="*/ 347656 w 985025"/>
                    <a:gd name="connsiteY56" fmla="*/ 849832 h 978864"/>
                    <a:gd name="connsiteX57" fmla="*/ 340970 w 985025"/>
                    <a:gd name="connsiteY57" fmla="*/ 845383 h 978864"/>
                    <a:gd name="connsiteX58" fmla="*/ 305313 w 985025"/>
                    <a:gd name="connsiteY58" fmla="*/ 827585 h 978864"/>
                    <a:gd name="connsiteX59" fmla="*/ 296399 w 985025"/>
                    <a:gd name="connsiteY59" fmla="*/ 827585 h 978864"/>
                    <a:gd name="connsiteX60" fmla="*/ 211713 w 985025"/>
                    <a:gd name="connsiteY60" fmla="*/ 889877 h 978864"/>
                    <a:gd name="connsiteX61" fmla="*/ 205028 w 985025"/>
                    <a:gd name="connsiteY61" fmla="*/ 889877 h 978864"/>
                    <a:gd name="connsiteX62" fmla="*/ 138171 w 985025"/>
                    <a:gd name="connsiteY62" fmla="*/ 832035 h 978864"/>
                    <a:gd name="connsiteX63" fmla="*/ 135942 w 985025"/>
                    <a:gd name="connsiteY63" fmla="*/ 825360 h 978864"/>
                    <a:gd name="connsiteX64" fmla="*/ 182742 w 985025"/>
                    <a:gd name="connsiteY64" fmla="*/ 727474 h 978864"/>
                    <a:gd name="connsiteX65" fmla="*/ 182742 w 985025"/>
                    <a:gd name="connsiteY65" fmla="*/ 723025 h 978864"/>
                    <a:gd name="connsiteX66" fmla="*/ 160457 w 985025"/>
                    <a:gd name="connsiteY66" fmla="*/ 689654 h 978864"/>
                    <a:gd name="connsiteX67" fmla="*/ 153771 w 985025"/>
                    <a:gd name="connsiteY67" fmla="*/ 687430 h 978864"/>
                    <a:gd name="connsiteX68" fmla="*/ 49028 w 985025"/>
                    <a:gd name="connsiteY68" fmla="*/ 698553 h 978864"/>
                    <a:gd name="connsiteX69" fmla="*/ 42343 w 985025"/>
                    <a:gd name="connsiteY69" fmla="*/ 694104 h 978864"/>
                    <a:gd name="connsiteX70" fmla="*/ 11143 w 985025"/>
                    <a:gd name="connsiteY70" fmla="*/ 611790 h 978864"/>
                    <a:gd name="connsiteX71" fmla="*/ 15600 w 985025"/>
                    <a:gd name="connsiteY71" fmla="*/ 605116 h 978864"/>
                    <a:gd name="connsiteX72" fmla="*/ 104742 w 985025"/>
                    <a:gd name="connsiteY72" fmla="*/ 545049 h 978864"/>
                    <a:gd name="connsiteX73" fmla="*/ 106971 w 985025"/>
                    <a:gd name="connsiteY73" fmla="*/ 538375 h 978864"/>
                    <a:gd name="connsiteX74" fmla="*/ 104742 w 985025"/>
                    <a:gd name="connsiteY74" fmla="*/ 498331 h 978864"/>
                    <a:gd name="connsiteX75" fmla="*/ 102514 w 985025"/>
                    <a:gd name="connsiteY75" fmla="*/ 491657 h 978864"/>
                    <a:gd name="connsiteX76" fmla="*/ 4457 w 985025"/>
                    <a:gd name="connsiteY76" fmla="*/ 447163 h 978864"/>
                    <a:gd name="connsiteX77" fmla="*/ 0 w 985025"/>
                    <a:gd name="connsiteY77" fmla="*/ 442714 h 978864"/>
                    <a:gd name="connsiteX78" fmla="*/ 15600 w 985025"/>
                    <a:gd name="connsiteY78" fmla="*/ 355951 h 978864"/>
                    <a:gd name="connsiteX79" fmla="*/ 20057 w 985025"/>
                    <a:gd name="connsiteY79" fmla="*/ 353726 h 978864"/>
                    <a:gd name="connsiteX80" fmla="*/ 129257 w 985025"/>
                    <a:gd name="connsiteY80" fmla="*/ 344827 h 978864"/>
                    <a:gd name="connsiteX81" fmla="*/ 135942 w 985025"/>
                    <a:gd name="connsiteY81" fmla="*/ 342602 h 978864"/>
                    <a:gd name="connsiteX82" fmla="*/ 151542 w 985025"/>
                    <a:gd name="connsiteY82" fmla="*/ 304783 h 978864"/>
                    <a:gd name="connsiteX83" fmla="*/ 151542 w 985025"/>
                    <a:gd name="connsiteY83" fmla="*/ 298109 h 978864"/>
                    <a:gd name="connsiteX84" fmla="*/ 91371 w 985025"/>
                    <a:gd name="connsiteY84" fmla="*/ 211346 h 978864"/>
                    <a:gd name="connsiteX85" fmla="*/ 91371 w 985025"/>
                    <a:gd name="connsiteY85" fmla="*/ 202447 h 978864"/>
                    <a:gd name="connsiteX86" fmla="*/ 147085 w 985025"/>
                    <a:gd name="connsiteY86" fmla="*/ 135706 h 978864"/>
                    <a:gd name="connsiteX87" fmla="*/ 153771 w 985025"/>
                    <a:gd name="connsiteY87" fmla="*/ 135706 h 978864"/>
                    <a:gd name="connsiteX88" fmla="*/ 249599 w 985025"/>
                    <a:gd name="connsiteY88" fmla="*/ 182425 h 978864"/>
                    <a:gd name="connsiteX89" fmla="*/ 256285 w 985025"/>
                    <a:gd name="connsiteY89" fmla="*/ 182425 h 978864"/>
                    <a:gd name="connsiteX90" fmla="*/ 289713 w 985025"/>
                    <a:gd name="connsiteY90" fmla="*/ 160178 h 978864"/>
                    <a:gd name="connsiteX91" fmla="*/ 291942 w 985025"/>
                    <a:gd name="connsiteY91" fmla="*/ 155728 h 978864"/>
                    <a:gd name="connsiteX92" fmla="*/ 283027 w 985025"/>
                    <a:gd name="connsiteY92" fmla="*/ 46718 h 978864"/>
                    <a:gd name="connsiteX93" fmla="*/ 285256 w 985025"/>
                    <a:gd name="connsiteY93" fmla="*/ 44494 h 978864"/>
                    <a:gd name="connsiteX94" fmla="*/ 369942 w 985025"/>
                    <a:gd name="connsiteY94" fmla="*/ 13348 h 978864"/>
                    <a:gd name="connsiteX95" fmla="*/ 376627 w 985025"/>
                    <a:gd name="connsiteY95" fmla="*/ 15573 h 978864"/>
                    <a:gd name="connsiteX96" fmla="*/ 434570 w 985025"/>
                    <a:gd name="connsiteY96" fmla="*/ 104560 h 978864"/>
                    <a:gd name="connsiteX97" fmla="*/ 439027 w 985025"/>
                    <a:gd name="connsiteY97" fmla="*/ 109010 h 978864"/>
                    <a:gd name="connsiteX98" fmla="*/ 481370 w 985025"/>
                    <a:gd name="connsiteY98" fmla="*/ 104560 h 978864"/>
                    <a:gd name="connsiteX99" fmla="*/ 488055 w 985025"/>
                    <a:gd name="connsiteY99" fmla="*/ 100111 h 978864"/>
                    <a:gd name="connsiteX100" fmla="*/ 532627 w 985025"/>
                    <a:gd name="connsiteY100" fmla="*/ 2225 h 97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985025" h="978864">
                      <a:moveTo>
                        <a:pt x="492512" y="301234"/>
                      </a:moveTo>
                      <a:cubicBezTo>
                        <a:pt x="388030" y="301234"/>
                        <a:pt x="303330" y="385493"/>
                        <a:pt x="303330" y="489432"/>
                      </a:cubicBezTo>
                      <a:cubicBezTo>
                        <a:pt x="303330" y="593371"/>
                        <a:pt x="388030" y="677630"/>
                        <a:pt x="492512" y="677630"/>
                      </a:cubicBezTo>
                      <a:cubicBezTo>
                        <a:pt x="596994" y="677630"/>
                        <a:pt x="681694" y="593371"/>
                        <a:pt x="681694" y="489432"/>
                      </a:cubicBezTo>
                      <a:cubicBezTo>
                        <a:pt x="681694" y="385493"/>
                        <a:pt x="596994" y="301234"/>
                        <a:pt x="492512" y="301234"/>
                      </a:cubicBezTo>
                      <a:close/>
                      <a:moveTo>
                        <a:pt x="537084" y="0"/>
                      </a:moveTo>
                      <a:lnTo>
                        <a:pt x="626226" y="15573"/>
                      </a:lnTo>
                      <a:lnTo>
                        <a:pt x="630684" y="22247"/>
                      </a:lnTo>
                      <a:lnTo>
                        <a:pt x="637369" y="126807"/>
                      </a:lnTo>
                      <a:lnTo>
                        <a:pt x="641826" y="133481"/>
                      </a:lnTo>
                      <a:lnTo>
                        <a:pt x="677483" y="153504"/>
                      </a:lnTo>
                      <a:lnTo>
                        <a:pt x="686398" y="149054"/>
                      </a:lnTo>
                      <a:lnTo>
                        <a:pt x="773312" y="88988"/>
                      </a:lnTo>
                      <a:lnTo>
                        <a:pt x="779997" y="88988"/>
                      </a:lnTo>
                      <a:lnTo>
                        <a:pt x="846854" y="146830"/>
                      </a:lnTo>
                      <a:lnTo>
                        <a:pt x="846854" y="153504"/>
                      </a:lnTo>
                      <a:lnTo>
                        <a:pt x="800054" y="249165"/>
                      </a:lnTo>
                      <a:lnTo>
                        <a:pt x="800054" y="255839"/>
                      </a:lnTo>
                      <a:lnTo>
                        <a:pt x="822340" y="289210"/>
                      </a:lnTo>
                      <a:lnTo>
                        <a:pt x="829026" y="291434"/>
                      </a:lnTo>
                      <a:lnTo>
                        <a:pt x="938225" y="280311"/>
                      </a:lnTo>
                      <a:lnTo>
                        <a:pt x="940454" y="286985"/>
                      </a:lnTo>
                      <a:lnTo>
                        <a:pt x="971654" y="369299"/>
                      </a:lnTo>
                      <a:lnTo>
                        <a:pt x="967197" y="375973"/>
                      </a:lnTo>
                      <a:lnTo>
                        <a:pt x="878054" y="433815"/>
                      </a:lnTo>
                      <a:lnTo>
                        <a:pt x="875825" y="438264"/>
                      </a:lnTo>
                      <a:lnTo>
                        <a:pt x="878054" y="480533"/>
                      </a:lnTo>
                      <a:lnTo>
                        <a:pt x="884740" y="487207"/>
                      </a:lnTo>
                      <a:lnTo>
                        <a:pt x="982797" y="531701"/>
                      </a:lnTo>
                      <a:lnTo>
                        <a:pt x="985025" y="536151"/>
                      </a:lnTo>
                      <a:lnTo>
                        <a:pt x="967197" y="622914"/>
                      </a:lnTo>
                      <a:lnTo>
                        <a:pt x="962739" y="627363"/>
                      </a:lnTo>
                      <a:lnTo>
                        <a:pt x="855768" y="634037"/>
                      </a:lnTo>
                      <a:lnTo>
                        <a:pt x="851311" y="636262"/>
                      </a:lnTo>
                      <a:lnTo>
                        <a:pt x="831254" y="676306"/>
                      </a:lnTo>
                      <a:lnTo>
                        <a:pt x="831254" y="680756"/>
                      </a:lnTo>
                      <a:lnTo>
                        <a:pt x="895883" y="769743"/>
                      </a:lnTo>
                      <a:lnTo>
                        <a:pt x="895883" y="776417"/>
                      </a:lnTo>
                      <a:lnTo>
                        <a:pt x="835711" y="843158"/>
                      </a:lnTo>
                      <a:lnTo>
                        <a:pt x="831254" y="843158"/>
                      </a:lnTo>
                      <a:lnTo>
                        <a:pt x="733197" y="794215"/>
                      </a:lnTo>
                      <a:lnTo>
                        <a:pt x="728740" y="794215"/>
                      </a:lnTo>
                      <a:lnTo>
                        <a:pt x="695312" y="816462"/>
                      </a:lnTo>
                      <a:lnTo>
                        <a:pt x="690855" y="825360"/>
                      </a:lnTo>
                      <a:lnTo>
                        <a:pt x="701998" y="932146"/>
                      </a:lnTo>
                      <a:lnTo>
                        <a:pt x="697540" y="936595"/>
                      </a:lnTo>
                      <a:lnTo>
                        <a:pt x="612855" y="965516"/>
                      </a:lnTo>
                      <a:lnTo>
                        <a:pt x="608398" y="965516"/>
                      </a:lnTo>
                      <a:lnTo>
                        <a:pt x="548227" y="876528"/>
                      </a:lnTo>
                      <a:lnTo>
                        <a:pt x="543770" y="872079"/>
                      </a:lnTo>
                      <a:lnTo>
                        <a:pt x="501427" y="876528"/>
                      </a:lnTo>
                      <a:lnTo>
                        <a:pt x="494741" y="878753"/>
                      </a:lnTo>
                      <a:lnTo>
                        <a:pt x="450170" y="976639"/>
                      </a:lnTo>
                      <a:lnTo>
                        <a:pt x="445713" y="978864"/>
                      </a:lnTo>
                      <a:lnTo>
                        <a:pt x="356570" y="961067"/>
                      </a:lnTo>
                      <a:lnTo>
                        <a:pt x="352113" y="958842"/>
                      </a:lnTo>
                      <a:lnTo>
                        <a:pt x="347656" y="849832"/>
                      </a:lnTo>
                      <a:lnTo>
                        <a:pt x="340970" y="845383"/>
                      </a:lnTo>
                      <a:lnTo>
                        <a:pt x="305313" y="827585"/>
                      </a:lnTo>
                      <a:lnTo>
                        <a:pt x="296399" y="827585"/>
                      </a:lnTo>
                      <a:lnTo>
                        <a:pt x="211713" y="889877"/>
                      </a:lnTo>
                      <a:lnTo>
                        <a:pt x="205028" y="889877"/>
                      </a:lnTo>
                      <a:lnTo>
                        <a:pt x="138171" y="832035"/>
                      </a:lnTo>
                      <a:lnTo>
                        <a:pt x="135942" y="825360"/>
                      </a:lnTo>
                      <a:lnTo>
                        <a:pt x="182742" y="727474"/>
                      </a:lnTo>
                      <a:lnTo>
                        <a:pt x="182742" y="723025"/>
                      </a:lnTo>
                      <a:lnTo>
                        <a:pt x="160457" y="689654"/>
                      </a:lnTo>
                      <a:lnTo>
                        <a:pt x="153771" y="687430"/>
                      </a:lnTo>
                      <a:lnTo>
                        <a:pt x="49028" y="698553"/>
                      </a:lnTo>
                      <a:lnTo>
                        <a:pt x="42343" y="694104"/>
                      </a:lnTo>
                      <a:lnTo>
                        <a:pt x="11143" y="611790"/>
                      </a:lnTo>
                      <a:lnTo>
                        <a:pt x="15600" y="605116"/>
                      </a:lnTo>
                      <a:lnTo>
                        <a:pt x="104742" y="545049"/>
                      </a:lnTo>
                      <a:lnTo>
                        <a:pt x="106971" y="538375"/>
                      </a:lnTo>
                      <a:lnTo>
                        <a:pt x="104742" y="498331"/>
                      </a:lnTo>
                      <a:lnTo>
                        <a:pt x="102514" y="491657"/>
                      </a:lnTo>
                      <a:lnTo>
                        <a:pt x="4457" y="447163"/>
                      </a:lnTo>
                      <a:lnTo>
                        <a:pt x="0" y="442714"/>
                      </a:lnTo>
                      <a:lnTo>
                        <a:pt x="15600" y="355951"/>
                      </a:lnTo>
                      <a:lnTo>
                        <a:pt x="20057" y="353726"/>
                      </a:lnTo>
                      <a:lnTo>
                        <a:pt x="129257" y="344827"/>
                      </a:lnTo>
                      <a:lnTo>
                        <a:pt x="135942" y="342602"/>
                      </a:lnTo>
                      <a:lnTo>
                        <a:pt x="151542" y="304783"/>
                      </a:lnTo>
                      <a:lnTo>
                        <a:pt x="151542" y="298109"/>
                      </a:lnTo>
                      <a:lnTo>
                        <a:pt x="91371" y="211346"/>
                      </a:lnTo>
                      <a:lnTo>
                        <a:pt x="91371" y="202447"/>
                      </a:lnTo>
                      <a:lnTo>
                        <a:pt x="147085" y="135706"/>
                      </a:lnTo>
                      <a:lnTo>
                        <a:pt x="153771" y="135706"/>
                      </a:lnTo>
                      <a:lnTo>
                        <a:pt x="249599" y="182425"/>
                      </a:lnTo>
                      <a:lnTo>
                        <a:pt x="256285" y="182425"/>
                      </a:lnTo>
                      <a:lnTo>
                        <a:pt x="289713" y="160178"/>
                      </a:lnTo>
                      <a:lnTo>
                        <a:pt x="291942" y="155728"/>
                      </a:lnTo>
                      <a:lnTo>
                        <a:pt x="283027" y="46718"/>
                      </a:lnTo>
                      <a:lnTo>
                        <a:pt x="285256" y="44494"/>
                      </a:lnTo>
                      <a:lnTo>
                        <a:pt x="369942" y="13348"/>
                      </a:lnTo>
                      <a:lnTo>
                        <a:pt x="376627" y="15573"/>
                      </a:lnTo>
                      <a:lnTo>
                        <a:pt x="434570" y="104560"/>
                      </a:lnTo>
                      <a:lnTo>
                        <a:pt x="439027" y="109010"/>
                      </a:lnTo>
                      <a:lnTo>
                        <a:pt x="481370" y="104560"/>
                      </a:lnTo>
                      <a:lnTo>
                        <a:pt x="488055" y="100111"/>
                      </a:lnTo>
                      <a:lnTo>
                        <a:pt x="532627" y="222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8063692" y="4531050"/>
                  <a:ext cx="258442" cy="256825"/>
                </a:xfrm>
                <a:custGeom>
                  <a:avLst/>
                  <a:gdLst>
                    <a:gd name="connsiteX0" fmla="*/ 492512 w 985025"/>
                    <a:gd name="connsiteY0" fmla="*/ 301234 h 978864"/>
                    <a:gd name="connsiteX1" fmla="*/ 303330 w 985025"/>
                    <a:gd name="connsiteY1" fmla="*/ 489432 h 978864"/>
                    <a:gd name="connsiteX2" fmla="*/ 492512 w 985025"/>
                    <a:gd name="connsiteY2" fmla="*/ 677630 h 978864"/>
                    <a:gd name="connsiteX3" fmla="*/ 681694 w 985025"/>
                    <a:gd name="connsiteY3" fmla="*/ 489432 h 978864"/>
                    <a:gd name="connsiteX4" fmla="*/ 492512 w 985025"/>
                    <a:gd name="connsiteY4" fmla="*/ 301234 h 978864"/>
                    <a:gd name="connsiteX5" fmla="*/ 537084 w 985025"/>
                    <a:gd name="connsiteY5" fmla="*/ 0 h 978864"/>
                    <a:gd name="connsiteX6" fmla="*/ 626226 w 985025"/>
                    <a:gd name="connsiteY6" fmla="*/ 15573 h 978864"/>
                    <a:gd name="connsiteX7" fmla="*/ 630684 w 985025"/>
                    <a:gd name="connsiteY7" fmla="*/ 22247 h 978864"/>
                    <a:gd name="connsiteX8" fmla="*/ 637369 w 985025"/>
                    <a:gd name="connsiteY8" fmla="*/ 126807 h 978864"/>
                    <a:gd name="connsiteX9" fmla="*/ 641826 w 985025"/>
                    <a:gd name="connsiteY9" fmla="*/ 133481 h 978864"/>
                    <a:gd name="connsiteX10" fmla="*/ 677483 w 985025"/>
                    <a:gd name="connsiteY10" fmla="*/ 153504 h 978864"/>
                    <a:gd name="connsiteX11" fmla="*/ 686398 w 985025"/>
                    <a:gd name="connsiteY11" fmla="*/ 149054 h 978864"/>
                    <a:gd name="connsiteX12" fmla="*/ 773312 w 985025"/>
                    <a:gd name="connsiteY12" fmla="*/ 88988 h 978864"/>
                    <a:gd name="connsiteX13" fmla="*/ 779997 w 985025"/>
                    <a:gd name="connsiteY13" fmla="*/ 88988 h 978864"/>
                    <a:gd name="connsiteX14" fmla="*/ 846854 w 985025"/>
                    <a:gd name="connsiteY14" fmla="*/ 146830 h 978864"/>
                    <a:gd name="connsiteX15" fmla="*/ 846854 w 985025"/>
                    <a:gd name="connsiteY15" fmla="*/ 153504 h 978864"/>
                    <a:gd name="connsiteX16" fmla="*/ 800054 w 985025"/>
                    <a:gd name="connsiteY16" fmla="*/ 249165 h 978864"/>
                    <a:gd name="connsiteX17" fmla="*/ 800054 w 985025"/>
                    <a:gd name="connsiteY17" fmla="*/ 255839 h 978864"/>
                    <a:gd name="connsiteX18" fmla="*/ 822340 w 985025"/>
                    <a:gd name="connsiteY18" fmla="*/ 289210 h 978864"/>
                    <a:gd name="connsiteX19" fmla="*/ 829026 w 985025"/>
                    <a:gd name="connsiteY19" fmla="*/ 291434 h 978864"/>
                    <a:gd name="connsiteX20" fmla="*/ 938225 w 985025"/>
                    <a:gd name="connsiteY20" fmla="*/ 280311 h 978864"/>
                    <a:gd name="connsiteX21" fmla="*/ 940454 w 985025"/>
                    <a:gd name="connsiteY21" fmla="*/ 286985 h 978864"/>
                    <a:gd name="connsiteX22" fmla="*/ 971654 w 985025"/>
                    <a:gd name="connsiteY22" fmla="*/ 369299 h 978864"/>
                    <a:gd name="connsiteX23" fmla="*/ 967197 w 985025"/>
                    <a:gd name="connsiteY23" fmla="*/ 375973 h 978864"/>
                    <a:gd name="connsiteX24" fmla="*/ 878054 w 985025"/>
                    <a:gd name="connsiteY24" fmla="*/ 433815 h 978864"/>
                    <a:gd name="connsiteX25" fmla="*/ 875825 w 985025"/>
                    <a:gd name="connsiteY25" fmla="*/ 438264 h 978864"/>
                    <a:gd name="connsiteX26" fmla="*/ 878054 w 985025"/>
                    <a:gd name="connsiteY26" fmla="*/ 480533 h 978864"/>
                    <a:gd name="connsiteX27" fmla="*/ 884740 w 985025"/>
                    <a:gd name="connsiteY27" fmla="*/ 487207 h 978864"/>
                    <a:gd name="connsiteX28" fmla="*/ 982797 w 985025"/>
                    <a:gd name="connsiteY28" fmla="*/ 531701 h 978864"/>
                    <a:gd name="connsiteX29" fmla="*/ 985025 w 985025"/>
                    <a:gd name="connsiteY29" fmla="*/ 536151 h 978864"/>
                    <a:gd name="connsiteX30" fmla="*/ 967197 w 985025"/>
                    <a:gd name="connsiteY30" fmla="*/ 622914 h 978864"/>
                    <a:gd name="connsiteX31" fmla="*/ 962739 w 985025"/>
                    <a:gd name="connsiteY31" fmla="*/ 627363 h 978864"/>
                    <a:gd name="connsiteX32" fmla="*/ 855768 w 985025"/>
                    <a:gd name="connsiteY32" fmla="*/ 634037 h 978864"/>
                    <a:gd name="connsiteX33" fmla="*/ 851311 w 985025"/>
                    <a:gd name="connsiteY33" fmla="*/ 636262 h 978864"/>
                    <a:gd name="connsiteX34" fmla="*/ 831254 w 985025"/>
                    <a:gd name="connsiteY34" fmla="*/ 676306 h 978864"/>
                    <a:gd name="connsiteX35" fmla="*/ 831254 w 985025"/>
                    <a:gd name="connsiteY35" fmla="*/ 680756 h 978864"/>
                    <a:gd name="connsiteX36" fmla="*/ 895883 w 985025"/>
                    <a:gd name="connsiteY36" fmla="*/ 769743 h 978864"/>
                    <a:gd name="connsiteX37" fmla="*/ 895883 w 985025"/>
                    <a:gd name="connsiteY37" fmla="*/ 776417 h 978864"/>
                    <a:gd name="connsiteX38" fmla="*/ 835711 w 985025"/>
                    <a:gd name="connsiteY38" fmla="*/ 843158 h 978864"/>
                    <a:gd name="connsiteX39" fmla="*/ 831254 w 985025"/>
                    <a:gd name="connsiteY39" fmla="*/ 843158 h 978864"/>
                    <a:gd name="connsiteX40" fmla="*/ 733197 w 985025"/>
                    <a:gd name="connsiteY40" fmla="*/ 794215 h 978864"/>
                    <a:gd name="connsiteX41" fmla="*/ 728740 w 985025"/>
                    <a:gd name="connsiteY41" fmla="*/ 794215 h 978864"/>
                    <a:gd name="connsiteX42" fmla="*/ 695312 w 985025"/>
                    <a:gd name="connsiteY42" fmla="*/ 816462 h 978864"/>
                    <a:gd name="connsiteX43" fmla="*/ 690855 w 985025"/>
                    <a:gd name="connsiteY43" fmla="*/ 825360 h 978864"/>
                    <a:gd name="connsiteX44" fmla="*/ 701998 w 985025"/>
                    <a:gd name="connsiteY44" fmla="*/ 932146 h 978864"/>
                    <a:gd name="connsiteX45" fmla="*/ 697540 w 985025"/>
                    <a:gd name="connsiteY45" fmla="*/ 936595 h 978864"/>
                    <a:gd name="connsiteX46" fmla="*/ 612855 w 985025"/>
                    <a:gd name="connsiteY46" fmla="*/ 965516 h 978864"/>
                    <a:gd name="connsiteX47" fmla="*/ 608398 w 985025"/>
                    <a:gd name="connsiteY47" fmla="*/ 965516 h 978864"/>
                    <a:gd name="connsiteX48" fmla="*/ 548227 w 985025"/>
                    <a:gd name="connsiteY48" fmla="*/ 876528 h 978864"/>
                    <a:gd name="connsiteX49" fmla="*/ 543770 w 985025"/>
                    <a:gd name="connsiteY49" fmla="*/ 872079 h 978864"/>
                    <a:gd name="connsiteX50" fmla="*/ 501427 w 985025"/>
                    <a:gd name="connsiteY50" fmla="*/ 876528 h 978864"/>
                    <a:gd name="connsiteX51" fmla="*/ 494741 w 985025"/>
                    <a:gd name="connsiteY51" fmla="*/ 878753 h 978864"/>
                    <a:gd name="connsiteX52" fmla="*/ 450170 w 985025"/>
                    <a:gd name="connsiteY52" fmla="*/ 976639 h 978864"/>
                    <a:gd name="connsiteX53" fmla="*/ 445713 w 985025"/>
                    <a:gd name="connsiteY53" fmla="*/ 978864 h 978864"/>
                    <a:gd name="connsiteX54" fmla="*/ 356570 w 985025"/>
                    <a:gd name="connsiteY54" fmla="*/ 961067 h 978864"/>
                    <a:gd name="connsiteX55" fmla="*/ 352113 w 985025"/>
                    <a:gd name="connsiteY55" fmla="*/ 958842 h 978864"/>
                    <a:gd name="connsiteX56" fmla="*/ 347656 w 985025"/>
                    <a:gd name="connsiteY56" fmla="*/ 849832 h 978864"/>
                    <a:gd name="connsiteX57" fmla="*/ 340970 w 985025"/>
                    <a:gd name="connsiteY57" fmla="*/ 845383 h 978864"/>
                    <a:gd name="connsiteX58" fmla="*/ 305313 w 985025"/>
                    <a:gd name="connsiteY58" fmla="*/ 827585 h 978864"/>
                    <a:gd name="connsiteX59" fmla="*/ 296399 w 985025"/>
                    <a:gd name="connsiteY59" fmla="*/ 827585 h 978864"/>
                    <a:gd name="connsiteX60" fmla="*/ 211713 w 985025"/>
                    <a:gd name="connsiteY60" fmla="*/ 889877 h 978864"/>
                    <a:gd name="connsiteX61" fmla="*/ 205028 w 985025"/>
                    <a:gd name="connsiteY61" fmla="*/ 889877 h 978864"/>
                    <a:gd name="connsiteX62" fmla="*/ 138171 w 985025"/>
                    <a:gd name="connsiteY62" fmla="*/ 832035 h 978864"/>
                    <a:gd name="connsiteX63" fmla="*/ 135942 w 985025"/>
                    <a:gd name="connsiteY63" fmla="*/ 825360 h 978864"/>
                    <a:gd name="connsiteX64" fmla="*/ 182742 w 985025"/>
                    <a:gd name="connsiteY64" fmla="*/ 727474 h 978864"/>
                    <a:gd name="connsiteX65" fmla="*/ 182742 w 985025"/>
                    <a:gd name="connsiteY65" fmla="*/ 723025 h 978864"/>
                    <a:gd name="connsiteX66" fmla="*/ 160457 w 985025"/>
                    <a:gd name="connsiteY66" fmla="*/ 689654 h 978864"/>
                    <a:gd name="connsiteX67" fmla="*/ 153771 w 985025"/>
                    <a:gd name="connsiteY67" fmla="*/ 687430 h 978864"/>
                    <a:gd name="connsiteX68" fmla="*/ 49028 w 985025"/>
                    <a:gd name="connsiteY68" fmla="*/ 698553 h 978864"/>
                    <a:gd name="connsiteX69" fmla="*/ 42343 w 985025"/>
                    <a:gd name="connsiteY69" fmla="*/ 694104 h 978864"/>
                    <a:gd name="connsiteX70" fmla="*/ 11143 w 985025"/>
                    <a:gd name="connsiteY70" fmla="*/ 611790 h 978864"/>
                    <a:gd name="connsiteX71" fmla="*/ 15600 w 985025"/>
                    <a:gd name="connsiteY71" fmla="*/ 605116 h 978864"/>
                    <a:gd name="connsiteX72" fmla="*/ 104742 w 985025"/>
                    <a:gd name="connsiteY72" fmla="*/ 545049 h 978864"/>
                    <a:gd name="connsiteX73" fmla="*/ 106971 w 985025"/>
                    <a:gd name="connsiteY73" fmla="*/ 538375 h 978864"/>
                    <a:gd name="connsiteX74" fmla="*/ 104742 w 985025"/>
                    <a:gd name="connsiteY74" fmla="*/ 498331 h 978864"/>
                    <a:gd name="connsiteX75" fmla="*/ 102514 w 985025"/>
                    <a:gd name="connsiteY75" fmla="*/ 491657 h 978864"/>
                    <a:gd name="connsiteX76" fmla="*/ 4457 w 985025"/>
                    <a:gd name="connsiteY76" fmla="*/ 447163 h 978864"/>
                    <a:gd name="connsiteX77" fmla="*/ 0 w 985025"/>
                    <a:gd name="connsiteY77" fmla="*/ 442714 h 978864"/>
                    <a:gd name="connsiteX78" fmla="*/ 15600 w 985025"/>
                    <a:gd name="connsiteY78" fmla="*/ 355951 h 978864"/>
                    <a:gd name="connsiteX79" fmla="*/ 20057 w 985025"/>
                    <a:gd name="connsiteY79" fmla="*/ 353726 h 978864"/>
                    <a:gd name="connsiteX80" fmla="*/ 129257 w 985025"/>
                    <a:gd name="connsiteY80" fmla="*/ 344827 h 978864"/>
                    <a:gd name="connsiteX81" fmla="*/ 135942 w 985025"/>
                    <a:gd name="connsiteY81" fmla="*/ 342602 h 978864"/>
                    <a:gd name="connsiteX82" fmla="*/ 151542 w 985025"/>
                    <a:gd name="connsiteY82" fmla="*/ 304783 h 978864"/>
                    <a:gd name="connsiteX83" fmla="*/ 151542 w 985025"/>
                    <a:gd name="connsiteY83" fmla="*/ 298109 h 978864"/>
                    <a:gd name="connsiteX84" fmla="*/ 91371 w 985025"/>
                    <a:gd name="connsiteY84" fmla="*/ 211346 h 978864"/>
                    <a:gd name="connsiteX85" fmla="*/ 91371 w 985025"/>
                    <a:gd name="connsiteY85" fmla="*/ 202447 h 978864"/>
                    <a:gd name="connsiteX86" fmla="*/ 147085 w 985025"/>
                    <a:gd name="connsiteY86" fmla="*/ 135706 h 978864"/>
                    <a:gd name="connsiteX87" fmla="*/ 153771 w 985025"/>
                    <a:gd name="connsiteY87" fmla="*/ 135706 h 978864"/>
                    <a:gd name="connsiteX88" fmla="*/ 249599 w 985025"/>
                    <a:gd name="connsiteY88" fmla="*/ 182425 h 978864"/>
                    <a:gd name="connsiteX89" fmla="*/ 256285 w 985025"/>
                    <a:gd name="connsiteY89" fmla="*/ 182425 h 978864"/>
                    <a:gd name="connsiteX90" fmla="*/ 289713 w 985025"/>
                    <a:gd name="connsiteY90" fmla="*/ 160178 h 978864"/>
                    <a:gd name="connsiteX91" fmla="*/ 291942 w 985025"/>
                    <a:gd name="connsiteY91" fmla="*/ 155728 h 978864"/>
                    <a:gd name="connsiteX92" fmla="*/ 283027 w 985025"/>
                    <a:gd name="connsiteY92" fmla="*/ 46718 h 978864"/>
                    <a:gd name="connsiteX93" fmla="*/ 285256 w 985025"/>
                    <a:gd name="connsiteY93" fmla="*/ 44494 h 978864"/>
                    <a:gd name="connsiteX94" fmla="*/ 369942 w 985025"/>
                    <a:gd name="connsiteY94" fmla="*/ 13348 h 978864"/>
                    <a:gd name="connsiteX95" fmla="*/ 376627 w 985025"/>
                    <a:gd name="connsiteY95" fmla="*/ 15573 h 978864"/>
                    <a:gd name="connsiteX96" fmla="*/ 434570 w 985025"/>
                    <a:gd name="connsiteY96" fmla="*/ 104560 h 978864"/>
                    <a:gd name="connsiteX97" fmla="*/ 439027 w 985025"/>
                    <a:gd name="connsiteY97" fmla="*/ 109010 h 978864"/>
                    <a:gd name="connsiteX98" fmla="*/ 481370 w 985025"/>
                    <a:gd name="connsiteY98" fmla="*/ 104560 h 978864"/>
                    <a:gd name="connsiteX99" fmla="*/ 488055 w 985025"/>
                    <a:gd name="connsiteY99" fmla="*/ 100111 h 978864"/>
                    <a:gd name="connsiteX100" fmla="*/ 532627 w 985025"/>
                    <a:gd name="connsiteY100" fmla="*/ 2225 h 97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985025" h="978864">
                      <a:moveTo>
                        <a:pt x="492512" y="301234"/>
                      </a:moveTo>
                      <a:cubicBezTo>
                        <a:pt x="388030" y="301234"/>
                        <a:pt x="303330" y="385493"/>
                        <a:pt x="303330" y="489432"/>
                      </a:cubicBezTo>
                      <a:cubicBezTo>
                        <a:pt x="303330" y="593371"/>
                        <a:pt x="388030" y="677630"/>
                        <a:pt x="492512" y="677630"/>
                      </a:cubicBezTo>
                      <a:cubicBezTo>
                        <a:pt x="596994" y="677630"/>
                        <a:pt x="681694" y="593371"/>
                        <a:pt x="681694" y="489432"/>
                      </a:cubicBezTo>
                      <a:cubicBezTo>
                        <a:pt x="681694" y="385493"/>
                        <a:pt x="596994" y="301234"/>
                        <a:pt x="492512" y="301234"/>
                      </a:cubicBezTo>
                      <a:close/>
                      <a:moveTo>
                        <a:pt x="537084" y="0"/>
                      </a:moveTo>
                      <a:lnTo>
                        <a:pt x="626226" y="15573"/>
                      </a:lnTo>
                      <a:lnTo>
                        <a:pt x="630684" y="22247"/>
                      </a:lnTo>
                      <a:lnTo>
                        <a:pt x="637369" y="126807"/>
                      </a:lnTo>
                      <a:lnTo>
                        <a:pt x="641826" y="133481"/>
                      </a:lnTo>
                      <a:lnTo>
                        <a:pt x="677483" y="153504"/>
                      </a:lnTo>
                      <a:lnTo>
                        <a:pt x="686398" y="149054"/>
                      </a:lnTo>
                      <a:lnTo>
                        <a:pt x="773312" y="88988"/>
                      </a:lnTo>
                      <a:lnTo>
                        <a:pt x="779997" y="88988"/>
                      </a:lnTo>
                      <a:lnTo>
                        <a:pt x="846854" y="146830"/>
                      </a:lnTo>
                      <a:lnTo>
                        <a:pt x="846854" y="153504"/>
                      </a:lnTo>
                      <a:lnTo>
                        <a:pt x="800054" y="249165"/>
                      </a:lnTo>
                      <a:lnTo>
                        <a:pt x="800054" y="255839"/>
                      </a:lnTo>
                      <a:lnTo>
                        <a:pt x="822340" y="289210"/>
                      </a:lnTo>
                      <a:lnTo>
                        <a:pt x="829026" y="291434"/>
                      </a:lnTo>
                      <a:lnTo>
                        <a:pt x="938225" y="280311"/>
                      </a:lnTo>
                      <a:lnTo>
                        <a:pt x="940454" y="286985"/>
                      </a:lnTo>
                      <a:lnTo>
                        <a:pt x="971654" y="369299"/>
                      </a:lnTo>
                      <a:lnTo>
                        <a:pt x="967197" y="375973"/>
                      </a:lnTo>
                      <a:lnTo>
                        <a:pt x="878054" y="433815"/>
                      </a:lnTo>
                      <a:lnTo>
                        <a:pt x="875825" y="438264"/>
                      </a:lnTo>
                      <a:lnTo>
                        <a:pt x="878054" y="480533"/>
                      </a:lnTo>
                      <a:lnTo>
                        <a:pt x="884740" y="487207"/>
                      </a:lnTo>
                      <a:lnTo>
                        <a:pt x="982797" y="531701"/>
                      </a:lnTo>
                      <a:lnTo>
                        <a:pt x="985025" y="536151"/>
                      </a:lnTo>
                      <a:lnTo>
                        <a:pt x="967197" y="622914"/>
                      </a:lnTo>
                      <a:lnTo>
                        <a:pt x="962739" y="627363"/>
                      </a:lnTo>
                      <a:lnTo>
                        <a:pt x="855768" y="634037"/>
                      </a:lnTo>
                      <a:lnTo>
                        <a:pt x="851311" y="636262"/>
                      </a:lnTo>
                      <a:lnTo>
                        <a:pt x="831254" y="676306"/>
                      </a:lnTo>
                      <a:lnTo>
                        <a:pt x="831254" y="680756"/>
                      </a:lnTo>
                      <a:lnTo>
                        <a:pt x="895883" y="769743"/>
                      </a:lnTo>
                      <a:lnTo>
                        <a:pt x="895883" y="776417"/>
                      </a:lnTo>
                      <a:lnTo>
                        <a:pt x="835711" y="843158"/>
                      </a:lnTo>
                      <a:lnTo>
                        <a:pt x="831254" y="843158"/>
                      </a:lnTo>
                      <a:lnTo>
                        <a:pt x="733197" y="794215"/>
                      </a:lnTo>
                      <a:lnTo>
                        <a:pt x="728740" y="794215"/>
                      </a:lnTo>
                      <a:lnTo>
                        <a:pt x="695312" y="816462"/>
                      </a:lnTo>
                      <a:lnTo>
                        <a:pt x="690855" y="825360"/>
                      </a:lnTo>
                      <a:lnTo>
                        <a:pt x="701998" y="932146"/>
                      </a:lnTo>
                      <a:lnTo>
                        <a:pt x="697540" y="936595"/>
                      </a:lnTo>
                      <a:lnTo>
                        <a:pt x="612855" y="965516"/>
                      </a:lnTo>
                      <a:lnTo>
                        <a:pt x="608398" y="965516"/>
                      </a:lnTo>
                      <a:lnTo>
                        <a:pt x="548227" y="876528"/>
                      </a:lnTo>
                      <a:lnTo>
                        <a:pt x="543770" y="872079"/>
                      </a:lnTo>
                      <a:lnTo>
                        <a:pt x="501427" y="876528"/>
                      </a:lnTo>
                      <a:lnTo>
                        <a:pt x="494741" y="878753"/>
                      </a:lnTo>
                      <a:lnTo>
                        <a:pt x="450170" y="976639"/>
                      </a:lnTo>
                      <a:lnTo>
                        <a:pt x="445713" y="978864"/>
                      </a:lnTo>
                      <a:lnTo>
                        <a:pt x="356570" y="961067"/>
                      </a:lnTo>
                      <a:lnTo>
                        <a:pt x="352113" y="958842"/>
                      </a:lnTo>
                      <a:lnTo>
                        <a:pt x="347656" y="849832"/>
                      </a:lnTo>
                      <a:lnTo>
                        <a:pt x="340970" y="845383"/>
                      </a:lnTo>
                      <a:lnTo>
                        <a:pt x="305313" y="827585"/>
                      </a:lnTo>
                      <a:lnTo>
                        <a:pt x="296399" y="827585"/>
                      </a:lnTo>
                      <a:lnTo>
                        <a:pt x="211713" y="889877"/>
                      </a:lnTo>
                      <a:lnTo>
                        <a:pt x="205028" y="889877"/>
                      </a:lnTo>
                      <a:lnTo>
                        <a:pt x="138171" y="832035"/>
                      </a:lnTo>
                      <a:lnTo>
                        <a:pt x="135942" y="825360"/>
                      </a:lnTo>
                      <a:lnTo>
                        <a:pt x="182742" y="727474"/>
                      </a:lnTo>
                      <a:lnTo>
                        <a:pt x="182742" y="723025"/>
                      </a:lnTo>
                      <a:lnTo>
                        <a:pt x="160457" y="689654"/>
                      </a:lnTo>
                      <a:lnTo>
                        <a:pt x="153771" y="687430"/>
                      </a:lnTo>
                      <a:lnTo>
                        <a:pt x="49028" y="698553"/>
                      </a:lnTo>
                      <a:lnTo>
                        <a:pt x="42343" y="694104"/>
                      </a:lnTo>
                      <a:lnTo>
                        <a:pt x="11143" y="611790"/>
                      </a:lnTo>
                      <a:lnTo>
                        <a:pt x="15600" y="605116"/>
                      </a:lnTo>
                      <a:lnTo>
                        <a:pt x="104742" y="545049"/>
                      </a:lnTo>
                      <a:lnTo>
                        <a:pt x="106971" y="538375"/>
                      </a:lnTo>
                      <a:lnTo>
                        <a:pt x="104742" y="498331"/>
                      </a:lnTo>
                      <a:lnTo>
                        <a:pt x="102514" y="491657"/>
                      </a:lnTo>
                      <a:lnTo>
                        <a:pt x="4457" y="447163"/>
                      </a:lnTo>
                      <a:lnTo>
                        <a:pt x="0" y="442714"/>
                      </a:lnTo>
                      <a:lnTo>
                        <a:pt x="15600" y="355951"/>
                      </a:lnTo>
                      <a:lnTo>
                        <a:pt x="20057" y="353726"/>
                      </a:lnTo>
                      <a:lnTo>
                        <a:pt x="129257" y="344827"/>
                      </a:lnTo>
                      <a:lnTo>
                        <a:pt x="135942" y="342602"/>
                      </a:lnTo>
                      <a:lnTo>
                        <a:pt x="151542" y="304783"/>
                      </a:lnTo>
                      <a:lnTo>
                        <a:pt x="151542" y="298109"/>
                      </a:lnTo>
                      <a:lnTo>
                        <a:pt x="91371" y="211346"/>
                      </a:lnTo>
                      <a:lnTo>
                        <a:pt x="91371" y="202447"/>
                      </a:lnTo>
                      <a:lnTo>
                        <a:pt x="147085" y="135706"/>
                      </a:lnTo>
                      <a:lnTo>
                        <a:pt x="153771" y="135706"/>
                      </a:lnTo>
                      <a:lnTo>
                        <a:pt x="249599" y="182425"/>
                      </a:lnTo>
                      <a:lnTo>
                        <a:pt x="256285" y="182425"/>
                      </a:lnTo>
                      <a:lnTo>
                        <a:pt x="289713" y="160178"/>
                      </a:lnTo>
                      <a:lnTo>
                        <a:pt x="291942" y="155728"/>
                      </a:lnTo>
                      <a:lnTo>
                        <a:pt x="283027" y="46718"/>
                      </a:lnTo>
                      <a:lnTo>
                        <a:pt x="285256" y="44494"/>
                      </a:lnTo>
                      <a:lnTo>
                        <a:pt x="369942" y="13348"/>
                      </a:lnTo>
                      <a:lnTo>
                        <a:pt x="376627" y="15573"/>
                      </a:lnTo>
                      <a:lnTo>
                        <a:pt x="434570" y="104560"/>
                      </a:lnTo>
                      <a:lnTo>
                        <a:pt x="439027" y="109010"/>
                      </a:lnTo>
                      <a:lnTo>
                        <a:pt x="481370" y="104560"/>
                      </a:lnTo>
                      <a:lnTo>
                        <a:pt x="488055" y="100111"/>
                      </a:lnTo>
                      <a:lnTo>
                        <a:pt x="532627" y="222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2" name="Oval 21"/>
              <p:cNvSpPr/>
              <p:nvPr/>
            </p:nvSpPr>
            <p:spPr>
              <a:xfrm>
                <a:off x="3695700" y="3040380"/>
                <a:ext cx="609600" cy="609600"/>
              </a:xfrm>
              <a:prstGeom prst="ellipse">
                <a:avLst/>
              </a:prstGeom>
              <a:noFill/>
              <a:ln w="19050">
                <a:solidFill>
                  <a:srgbClr val="67A7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3734225" y="3649786"/>
            <a:ext cx="5207337" cy="609600"/>
            <a:chOff x="3734225" y="3876544"/>
            <a:chExt cx="5207337" cy="609600"/>
          </a:xfrm>
        </p:grpSpPr>
        <p:grpSp>
          <p:nvGrpSpPr>
            <p:cNvPr id="27" name="Group 26"/>
            <p:cNvGrpSpPr/>
            <p:nvPr/>
          </p:nvGrpSpPr>
          <p:grpSpPr>
            <a:xfrm>
              <a:off x="3734225" y="3876544"/>
              <a:ext cx="609600" cy="609600"/>
              <a:chOff x="3772751" y="3893869"/>
              <a:chExt cx="609600" cy="6096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826579" y="4068593"/>
                <a:ext cx="501944" cy="260152"/>
                <a:chOff x="6019800" y="1336675"/>
                <a:chExt cx="2820988" cy="1462088"/>
              </a:xfrm>
              <a:solidFill>
                <a:srgbClr val="B3D177"/>
              </a:solidFill>
            </p:grpSpPr>
            <p:sp>
              <p:nvSpPr>
                <p:cNvPr id="31" name="Freeform 12"/>
                <p:cNvSpPr>
                  <a:spLocks noEditPoints="1"/>
                </p:cNvSpPr>
                <p:nvPr/>
              </p:nvSpPr>
              <p:spPr bwMode="auto">
                <a:xfrm>
                  <a:off x="7086600" y="1624013"/>
                  <a:ext cx="265113" cy="495300"/>
                </a:xfrm>
                <a:custGeom>
                  <a:avLst/>
                  <a:gdLst>
                    <a:gd name="T0" fmla="*/ 386 w 1445"/>
                    <a:gd name="T1" fmla="*/ 1830 h 2697"/>
                    <a:gd name="T2" fmla="*/ 0 w 1445"/>
                    <a:gd name="T3" fmla="*/ 1830 h 2697"/>
                    <a:gd name="T4" fmla="*/ 603 w 1445"/>
                    <a:gd name="T5" fmla="*/ 2492 h 2697"/>
                    <a:gd name="T6" fmla="*/ 603 w 1445"/>
                    <a:gd name="T7" fmla="*/ 2697 h 2697"/>
                    <a:gd name="T8" fmla="*/ 843 w 1445"/>
                    <a:gd name="T9" fmla="*/ 2697 h 2697"/>
                    <a:gd name="T10" fmla="*/ 843 w 1445"/>
                    <a:gd name="T11" fmla="*/ 2501 h 2697"/>
                    <a:gd name="T12" fmla="*/ 1445 w 1445"/>
                    <a:gd name="T13" fmla="*/ 1830 h 2697"/>
                    <a:gd name="T14" fmla="*/ 843 w 1445"/>
                    <a:gd name="T15" fmla="*/ 1175 h 2697"/>
                    <a:gd name="T16" fmla="*/ 843 w 1445"/>
                    <a:gd name="T17" fmla="*/ 597 h 2697"/>
                    <a:gd name="T18" fmla="*/ 1060 w 1445"/>
                    <a:gd name="T19" fmla="*/ 867 h 2697"/>
                    <a:gd name="T20" fmla="*/ 1445 w 1445"/>
                    <a:gd name="T21" fmla="*/ 867 h 2697"/>
                    <a:gd name="T22" fmla="*/ 843 w 1445"/>
                    <a:gd name="T23" fmla="*/ 205 h 2697"/>
                    <a:gd name="T24" fmla="*/ 843 w 1445"/>
                    <a:gd name="T25" fmla="*/ 0 h 2697"/>
                    <a:gd name="T26" fmla="*/ 603 w 1445"/>
                    <a:gd name="T27" fmla="*/ 0 h 2697"/>
                    <a:gd name="T28" fmla="*/ 603 w 1445"/>
                    <a:gd name="T29" fmla="*/ 196 h 2697"/>
                    <a:gd name="T30" fmla="*/ 0 w 1445"/>
                    <a:gd name="T31" fmla="*/ 867 h 2697"/>
                    <a:gd name="T32" fmla="*/ 603 w 1445"/>
                    <a:gd name="T33" fmla="*/ 1523 h 2697"/>
                    <a:gd name="T34" fmla="*/ 603 w 1445"/>
                    <a:gd name="T35" fmla="*/ 2101 h 2697"/>
                    <a:gd name="T36" fmla="*/ 386 w 1445"/>
                    <a:gd name="T37" fmla="*/ 1830 h 2697"/>
                    <a:gd name="T38" fmla="*/ 843 w 1445"/>
                    <a:gd name="T39" fmla="*/ 1593 h 2697"/>
                    <a:gd name="T40" fmla="*/ 1060 w 1445"/>
                    <a:gd name="T41" fmla="*/ 1830 h 2697"/>
                    <a:gd name="T42" fmla="*/ 843 w 1445"/>
                    <a:gd name="T43" fmla="*/ 2113 h 2697"/>
                    <a:gd name="T44" fmla="*/ 843 w 1445"/>
                    <a:gd name="T45" fmla="*/ 1593 h 2697"/>
                    <a:gd name="T46" fmla="*/ 386 w 1445"/>
                    <a:gd name="T47" fmla="*/ 867 h 2697"/>
                    <a:gd name="T48" fmla="*/ 603 w 1445"/>
                    <a:gd name="T49" fmla="*/ 585 h 2697"/>
                    <a:gd name="T50" fmla="*/ 603 w 1445"/>
                    <a:gd name="T51" fmla="*/ 1106 h 2697"/>
                    <a:gd name="T52" fmla="*/ 386 w 1445"/>
                    <a:gd name="T53" fmla="*/ 867 h 2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45" h="2697">
                      <a:moveTo>
                        <a:pt x="386" y="1830"/>
                      </a:moveTo>
                      <a:lnTo>
                        <a:pt x="0" y="1830"/>
                      </a:lnTo>
                      <a:cubicBezTo>
                        <a:pt x="0" y="2122"/>
                        <a:pt x="163" y="2430"/>
                        <a:pt x="603" y="2492"/>
                      </a:cubicBezTo>
                      <a:lnTo>
                        <a:pt x="603" y="2697"/>
                      </a:lnTo>
                      <a:lnTo>
                        <a:pt x="843" y="2697"/>
                      </a:lnTo>
                      <a:lnTo>
                        <a:pt x="843" y="2501"/>
                      </a:lnTo>
                      <a:cubicBezTo>
                        <a:pt x="1201" y="2470"/>
                        <a:pt x="1445" y="2203"/>
                        <a:pt x="1445" y="1830"/>
                      </a:cubicBezTo>
                      <a:cubicBezTo>
                        <a:pt x="1445" y="1443"/>
                        <a:pt x="1077" y="1243"/>
                        <a:pt x="843" y="1175"/>
                      </a:cubicBezTo>
                      <a:lnTo>
                        <a:pt x="843" y="597"/>
                      </a:lnTo>
                      <a:cubicBezTo>
                        <a:pt x="1059" y="650"/>
                        <a:pt x="1060" y="808"/>
                        <a:pt x="1060" y="867"/>
                      </a:cubicBezTo>
                      <a:lnTo>
                        <a:pt x="1445" y="867"/>
                      </a:lnTo>
                      <a:cubicBezTo>
                        <a:pt x="1445" y="576"/>
                        <a:pt x="1283" y="268"/>
                        <a:pt x="843" y="205"/>
                      </a:cubicBezTo>
                      <a:lnTo>
                        <a:pt x="843" y="0"/>
                      </a:lnTo>
                      <a:lnTo>
                        <a:pt x="603" y="0"/>
                      </a:lnTo>
                      <a:lnTo>
                        <a:pt x="603" y="196"/>
                      </a:lnTo>
                      <a:cubicBezTo>
                        <a:pt x="245" y="228"/>
                        <a:pt x="0" y="495"/>
                        <a:pt x="0" y="867"/>
                      </a:cubicBezTo>
                      <a:cubicBezTo>
                        <a:pt x="0" y="1254"/>
                        <a:pt x="368" y="1455"/>
                        <a:pt x="603" y="1523"/>
                      </a:cubicBezTo>
                      <a:lnTo>
                        <a:pt x="603" y="2101"/>
                      </a:lnTo>
                      <a:cubicBezTo>
                        <a:pt x="386" y="2047"/>
                        <a:pt x="386" y="1890"/>
                        <a:pt x="386" y="1830"/>
                      </a:cubicBezTo>
                      <a:moveTo>
                        <a:pt x="843" y="1593"/>
                      </a:moveTo>
                      <a:cubicBezTo>
                        <a:pt x="947" y="1636"/>
                        <a:pt x="1060" y="1710"/>
                        <a:pt x="1060" y="1830"/>
                      </a:cubicBezTo>
                      <a:cubicBezTo>
                        <a:pt x="1060" y="1989"/>
                        <a:pt x="982" y="2088"/>
                        <a:pt x="843" y="2113"/>
                      </a:cubicBezTo>
                      <a:lnTo>
                        <a:pt x="843" y="1593"/>
                      </a:lnTo>
                      <a:close/>
                      <a:moveTo>
                        <a:pt x="386" y="867"/>
                      </a:moveTo>
                      <a:cubicBezTo>
                        <a:pt x="386" y="710"/>
                        <a:pt x="464" y="610"/>
                        <a:pt x="603" y="585"/>
                      </a:cubicBezTo>
                      <a:lnTo>
                        <a:pt x="603" y="1106"/>
                      </a:lnTo>
                      <a:cubicBezTo>
                        <a:pt x="499" y="1062"/>
                        <a:pt x="386" y="988"/>
                        <a:pt x="386" y="8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Rectangle 13"/>
                <p:cNvSpPr>
                  <a:spLocks noChangeArrowheads="1"/>
                </p:cNvSpPr>
                <p:nvPr/>
              </p:nvSpPr>
              <p:spPr bwMode="auto">
                <a:xfrm>
                  <a:off x="6019800" y="1387475"/>
                  <a:ext cx="234950" cy="8620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14"/>
                <p:cNvSpPr>
                  <a:spLocks/>
                </p:cNvSpPr>
                <p:nvPr/>
              </p:nvSpPr>
              <p:spPr bwMode="auto">
                <a:xfrm>
                  <a:off x="7273925" y="1700213"/>
                  <a:ext cx="1566863" cy="1098550"/>
                </a:xfrm>
                <a:custGeom>
                  <a:avLst/>
                  <a:gdLst>
                    <a:gd name="T0" fmla="*/ 8330 w 8525"/>
                    <a:gd name="T1" fmla="*/ 1135 h 5967"/>
                    <a:gd name="T2" fmla="*/ 8330 w 8525"/>
                    <a:gd name="T3" fmla="*/ 1135 h 5967"/>
                    <a:gd name="T4" fmla="*/ 8305 w 8525"/>
                    <a:gd name="T5" fmla="*/ 1121 h 5967"/>
                    <a:gd name="T6" fmla="*/ 8256 w 8525"/>
                    <a:gd name="T7" fmla="*/ 1097 h 5967"/>
                    <a:gd name="T8" fmla="*/ 4049 w 8525"/>
                    <a:gd name="T9" fmla="*/ 0 h 5967"/>
                    <a:gd name="T10" fmla="*/ 4049 w 8525"/>
                    <a:gd name="T11" fmla="*/ 0 h 5967"/>
                    <a:gd name="T12" fmla="*/ 3623 w 8525"/>
                    <a:gd name="T13" fmla="*/ 426 h 5967"/>
                    <a:gd name="T14" fmla="*/ 4049 w 8525"/>
                    <a:gd name="T15" fmla="*/ 853 h 5967"/>
                    <a:gd name="T16" fmla="*/ 5967 w 8525"/>
                    <a:gd name="T17" fmla="*/ 1492 h 5967"/>
                    <a:gd name="T18" fmla="*/ 4902 w 8525"/>
                    <a:gd name="T19" fmla="*/ 1599 h 5967"/>
                    <a:gd name="T20" fmla="*/ 1065 w 8525"/>
                    <a:gd name="T21" fmla="*/ 1599 h 5967"/>
                    <a:gd name="T22" fmla="*/ 639 w 8525"/>
                    <a:gd name="T23" fmla="*/ 2025 h 5967"/>
                    <a:gd name="T24" fmla="*/ 1065 w 8525"/>
                    <a:gd name="T25" fmla="*/ 2451 h 5967"/>
                    <a:gd name="T26" fmla="*/ 4262 w 8525"/>
                    <a:gd name="T27" fmla="*/ 2451 h 5967"/>
                    <a:gd name="T28" fmla="*/ 4262 w 8525"/>
                    <a:gd name="T29" fmla="*/ 2771 h 5967"/>
                    <a:gd name="T30" fmla="*/ 426 w 8525"/>
                    <a:gd name="T31" fmla="*/ 2771 h 5967"/>
                    <a:gd name="T32" fmla="*/ 0 w 8525"/>
                    <a:gd name="T33" fmla="*/ 3197 h 5967"/>
                    <a:gd name="T34" fmla="*/ 426 w 8525"/>
                    <a:gd name="T35" fmla="*/ 3623 h 5967"/>
                    <a:gd name="T36" fmla="*/ 4262 w 8525"/>
                    <a:gd name="T37" fmla="*/ 3623 h 5967"/>
                    <a:gd name="T38" fmla="*/ 4262 w 8525"/>
                    <a:gd name="T39" fmla="*/ 3943 h 5967"/>
                    <a:gd name="T40" fmla="*/ 1065 w 8525"/>
                    <a:gd name="T41" fmla="*/ 3943 h 5967"/>
                    <a:gd name="T42" fmla="*/ 639 w 8525"/>
                    <a:gd name="T43" fmla="*/ 4369 h 5967"/>
                    <a:gd name="T44" fmla="*/ 1065 w 8525"/>
                    <a:gd name="T45" fmla="*/ 4795 h 5967"/>
                    <a:gd name="T46" fmla="*/ 4262 w 8525"/>
                    <a:gd name="T47" fmla="*/ 4795 h 5967"/>
                    <a:gd name="T48" fmla="*/ 4262 w 8525"/>
                    <a:gd name="T49" fmla="*/ 5115 h 5967"/>
                    <a:gd name="T50" fmla="*/ 2131 w 8525"/>
                    <a:gd name="T51" fmla="*/ 5115 h 5967"/>
                    <a:gd name="T52" fmla="*/ 1705 w 8525"/>
                    <a:gd name="T53" fmla="*/ 5541 h 5967"/>
                    <a:gd name="T54" fmla="*/ 2131 w 8525"/>
                    <a:gd name="T55" fmla="*/ 5967 h 5967"/>
                    <a:gd name="T56" fmla="*/ 5048 w 8525"/>
                    <a:gd name="T57" fmla="*/ 5967 h 5967"/>
                    <a:gd name="T58" fmla="*/ 5048 w 8525"/>
                    <a:gd name="T59" fmla="*/ 5964 h 5967"/>
                    <a:gd name="T60" fmla="*/ 8327 w 8525"/>
                    <a:gd name="T61" fmla="*/ 4835 h 5967"/>
                    <a:gd name="T62" fmla="*/ 8327 w 8525"/>
                    <a:gd name="T63" fmla="*/ 4834 h 5967"/>
                    <a:gd name="T64" fmla="*/ 8525 w 8525"/>
                    <a:gd name="T65" fmla="*/ 4475 h 5967"/>
                    <a:gd name="T66" fmla="*/ 8525 w 8525"/>
                    <a:gd name="T67" fmla="*/ 1492 h 5967"/>
                    <a:gd name="T68" fmla="*/ 8330 w 8525"/>
                    <a:gd name="T69" fmla="*/ 1135 h 59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25" h="5967">
                      <a:moveTo>
                        <a:pt x="8330" y="1135"/>
                      </a:moveTo>
                      <a:lnTo>
                        <a:pt x="8330" y="1135"/>
                      </a:lnTo>
                      <a:cubicBezTo>
                        <a:pt x="8330" y="1135"/>
                        <a:pt x="8322" y="1130"/>
                        <a:pt x="8305" y="1121"/>
                      </a:cubicBezTo>
                      <a:cubicBezTo>
                        <a:pt x="8289" y="1112"/>
                        <a:pt x="8273" y="1104"/>
                        <a:pt x="8256" y="1097"/>
                      </a:cubicBezTo>
                      <a:cubicBezTo>
                        <a:pt x="7864" y="901"/>
                        <a:pt x="5957" y="0"/>
                        <a:pt x="4049" y="0"/>
                      </a:cubicBezTo>
                      <a:lnTo>
                        <a:pt x="4049" y="0"/>
                      </a:lnTo>
                      <a:cubicBezTo>
                        <a:pt x="3814" y="0"/>
                        <a:pt x="3623" y="191"/>
                        <a:pt x="3623" y="426"/>
                      </a:cubicBezTo>
                      <a:cubicBezTo>
                        <a:pt x="3623" y="662"/>
                        <a:pt x="3814" y="853"/>
                        <a:pt x="4049" y="853"/>
                      </a:cubicBezTo>
                      <a:cubicBezTo>
                        <a:pt x="5115" y="853"/>
                        <a:pt x="5967" y="1492"/>
                        <a:pt x="5967" y="1492"/>
                      </a:cubicBezTo>
                      <a:cubicBezTo>
                        <a:pt x="5651" y="1608"/>
                        <a:pt x="4902" y="1599"/>
                        <a:pt x="4902" y="1599"/>
                      </a:cubicBezTo>
                      <a:lnTo>
                        <a:pt x="1065" y="1599"/>
                      </a:lnTo>
                      <a:cubicBezTo>
                        <a:pt x="830" y="1599"/>
                        <a:pt x="639" y="1790"/>
                        <a:pt x="639" y="2025"/>
                      </a:cubicBezTo>
                      <a:cubicBezTo>
                        <a:pt x="639" y="2260"/>
                        <a:pt x="830" y="2451"/>
                        <a:pt x="1065" y="2451"/>
                      </a:cubicBezTo>
                      <a:lnTo>
                        <a:pt x="4262" y="2451"/>
                      </a:lnTo>
                      <a:lnTo>
                        <a:pt x="4262" y="2771"/>
                      </a:lnTo>
                      <a:lnTo>
                        <a:pt x="426" y="2771"/>
                      </a:lnTo>
                      <a:cubicBezTo>
                        <a:pt x="191" y="2771"/>
                        <a:pt x="0" y="2962"/>
                        <a:pt x="0" y="3197"/>
                      </a:cubicBezTo>
                      <a:cubicBezTo>
                        <a:pt x="0" y="3432"/>
                        <a:pt x="191" y="3623"/>
                        <a:pt x="426" y="3623"/>
                      </a:cubicBezTo>
                      <a:lnTo>
                        <a:pt x="4262" y="3623"/>
                      </a:lnTo>
                      <a:lnTo>
                        <a:pt x="4262" y="3943"/>
                      </a:lnTo>
                      <a:lnTo>
                        <a:pt x="1065" y="3943"/>
                      </a:lnTo>
                      <a:cubicBezTo>
                        <a:pt x="830" y="3943"/>
                        <a:pt x="639" y="4134"/>
                        <a:pt x="639" y="4369"/>
                      </a:cubicBezTo>
                      <a:cubicBezTo>
                        <a:pt x="639" y="4604"/>
                        <a:pt x="830" y="4795"/>
                        <a:pt x="1065" y="4795"/>
                      </a:cubicBezTo>
                      <a:lnTo>
                        <a:pt x="4262" y="4795"/>
                      </a:lnTo>
                      <a:lnTo>
                        <a:pt x="4262" y="5115"/>
                      </a:lnTo>
                      <a:lnTo>
                        <a:pt x="2131" y="5115"/>
                      </a:lnTo>
                      <a:cubicBezTo>
                        <a:pt x="1896" y="5115"/>
                        <a:pt x="1705" y="5306"/>
                        <a:pt x="1705" y="5541"/>
                      </a:cubicBezTo>
                      <a:cubicBezTo>
                        <a:pt x="1705" y="5776"/>
                        <a:pt x="1896" y="5967"/>
                        <a:pt x="2131" y="5967"/>
                      </a:cubicBezTo>
                      <a:lnTo>
                        <a:pt x="5048" y="5967"/>
                      </a:lnTo>
                      <a:lnTo>
                        <a:pt x="5048" y="5964"/>
                      </a:lnTo>
                      <a:cubicBezTo>
                        <a:pt x="6853" y="5933"/>
                        <a:pt x="7533" y="5335"/>
                        <a:pt x="8327" y="4835"/>
                      </a:cubicBezTo>
                      <a:lnTo>
                        <a:pt x="8327" y="4834"/>
                      </a:lnTo>
                      <a:cubicBezTo>
                        <a:pt x="8446" y="4758"/>
                        <a:pt x="8525" y="4626"/>
                        <a:pt x="8525" y="4475"/>
                      </a:cubicBezTo>
                      <a:lnTo>
                        <a:pt x="8525" y="1492"/>
                      </a:lnTo>
                      <a:cubicBezTo>
                        <a:pt x="8525" y="1342"/>
                        <a:pt x="8447" y="1211"/>
                        <a:pt x="8330" y="11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15"/>
                <p:cNvSpPr>
                  <a:spLocks/>
                </p:cNvSpPr>
                <p:nvPr/>
              </p:nvSpPr>
              <p:spPr bwMode="auto">
                <a:xfrm>
                  <a:off x="6332538" y="1336675"/>
                  <a:ext cx="1528763" cy="1012825"/>
                </a:xfrm>
                <a:custGeom>
                  <a:avLst/>
                  <a:gdLst>
                    <a:gd name="T0" fmla="*/ 4689 w 8312"/>
                    <a:gd name="T1" fmla="*/ 5174 h 5502"/>
                    <a:gd name="T2" fmla="*/ 4980 w 8312"/>
                    <a:gd name="T3" fmla="*/ 4534 h 5502"/>
                    <a:gd name="T4" fmla="*/ 1492 w 8312"/>
                    <a:gd name="T5" fmla="*/ 4534 h 5502"/>
                    <a:gd name="T6" fmla="*/ 1492 w 8312"/>
                    <a:gd name="T7" fmla="*/ 1338 h 5502"/>
                    <a:gd name="T8" fmla="*/ 2221 w 8312"/>
                    <a:gd name="T9" fmla="*/ 1338 h 5502"/>
                    <a:gd name="T10" fmla="*/ 3101 w 8312"/>
                    <a:gd name="T11" fmla="*/ 2248 h 5502"/>
                    <a:gd name="T12" fmla="*/ 3410 w 8312"/>
                    <a:gd name="T13" fmla="*/ 2380 h 5502"/>
                    <a:gd name="T14" fmla="*/ 3414 w 8312"/>
                    <a:gd name="T15" fmla="*/ 2380 h 5502"/>
                    <a:gd name="T16" fmla="*/ 3841 w 8312"/>
                    <a:gd name="T17" fmla="*/ 1954 h 5502"/>
                    <a:gd name="T18" fmla="*/ 3788 w 8312"/>
                    <a:gd name="T19" fmla="*/ 1749 h 5502"/>
                    <a:gd name="T20" fmla="*/ 3618 w 8312"/>
                    <a:gd name="T21" fmla="*/ 1338 h 5502"/>
                    <a:gd name="T22" fmla="*/ 7886 w 8312"/>
                    <a:gd name="T23" fmla="*/ 1338 h 5502"/>
                    <a:gd name="T24" fmla="*/ 7886 w 8312"/>
                    <a:gd name="T25" fmla="*/ 3149 h 5502"/>
                    <a:gd name="T26" fmla="*/ 8312 w 8312"/>
                    <a:gd name="T27" fmla="*/ 3149 h 5502"/>
                    <a:gd name="T28" fmla="*/ 8312 w 8312"/>
                    <a:gd name="T29" fmla="*/ 911 h 5502"/>
                    <a:gd name="T30" fmla="*/ 3412 w 8312"/>
                    <a:gd name="T31" fmla="*/ 911 h 5502"/>
                    <a:gd name="T32" fmla="*/ 2772 w 8312"/>
                    <a:gd name="T33" fmla="*/ 94 h 5502"/>
                    <a:gd name="T34" fmla="*/ 2330 w 8312"/>
                    <a:gd name="T35" fmla="*/ 0 h 5502"/>
                    <a:gd name="T36" fmla="*/ 1851 w 8312"/>
                    <a:gd name="T37" fmla="*/ 41 h 5502"/>
                    <a:gd name="T38" fmla="*/ 0 w 8312"/>
                    <a:gd name="T39" fmla="*/ 585 h 5502"/>
                    <a:gd name="T40" fmla="*/ 0 w 8312"/>
                    <a:gd name="T41" fmla="*/ 4591 h 5502"/>
                    <a:gd name="T42" fmla="*/ 2777 w 8312"/>
                    <a:gd name="T43" fmla="*/ 5502 h 5502"/>
                    <a:gd name="T44" fmla="*/ 4757 w 8312"/>
                    <a:gd name="T45" fmla="*/ 5502 h 5502"/>
                    <a:gd name="T46" fmla="*/ 4689 w 8312"/>
                    <a:gd name="T47" fmla="*/ 5174 h 5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312" h="5502">
                      <a:moveTo>
                        <a:pt x="4689" y="5174"/>
                      </a:moveTo>
                      <a:cubicBezTo>
                        <a:pt x="4689" y="4919"/>
                        <a:pt x="4802" y="4691"/>
                        <a:pt x="4980" y="4534"/>
                      </a:cubicBezTo>
                      <a:lnTo>
                        <a:pt x="1492" y="4534"/>
                      </a:lnTo>
                      <a:lnTo>
                        <a:pt x="1492" y="1338"/>
                      </a:lnTo>
                      <a:lnTo>
                        <a:pt x="2221" y="1338"/>
                      </a:lnTo>
                      <a:cubicBezTo>
                        <a:pt x="2483" y="1604"/>
                        <a:pt x="2803" y="1935"/>
                        <a:pt x="3101" y="2248"/>
                      </a:cubicBezTo>
                      <a:cubicBezTo>
                        <a:pt x="3184" y="2335"/>
                        <a:pt x="3296" y="2380"/>
                        <a:pt x="3410" y="2380"/>
                      </a:cubicBezTo>
                      <a:cubicBezTo>
                        <a:pt x="3411" y="2380"/>
                        <a:pt x="3413" y="2380"/>
                        <a:pt x="3414" y="2380"/>
                      </a:cubicBezTo>
                      <a:cubicBezTo>
                        <a:pt x="3650" y="2380"/>
                        <a:pt x="3841" y="2189"/>
                        <a:pt x="3841" y="1954"/>
                      </a:cubicBezTo>
                      <a:cubicBezTo>
                        <a:pt x="3841" y="1880"/>
                        <a:pt x="3821" y="1810"/>
                        <a:pt x="3788" y="1749"/>
                      </a:cubicBezTo>
                      <a:cubicBezTo>
                        <a:pt x="3745" y="1636"/>
                        <a:pt x="3687" y="1493"/>
                        <a:pt x="3618" y="1338"/>
                      </a:cubicBezTo>
                      <a:lnTo>
                        <a:pt x="7886" y="1338"/>
                      </a:lnTo>
                      <a:lnTo>
                        <a:pt x="7886" y="3149"/>
                      </a:lnTo>
                      <a:lnTo>
                        <a:pt x="8312" y="3149"/>
                      </a:lnTo>
                      <a:lnTo>
                        <a:pt x="8312" y="911"/>
                      </a:lnTo>
                      <a:lnTo>
                        <a:pt x="3412" y="911"/>
                      </a:lnTo>
                      <a:cubicBezTo>
                        <a:pt x="3227" y="561"/>
                        <a:pt x="3004" y="228"/>
                        <a:pt x="2772" y="94"/>
                      </a:cubicBezTo>
                      <a:cubicBezTo>
                        <a:pt x="2660" y="29"/>
                        <a:pt x="2524" y="0"/>
                        <a:pt x="2330" y="0"/>
                      </a:cubicBezTo>
                      <a:cubicBezTo>
                        <a:pt x="2113" y="0"/>
                        <a:pt x="1877" y="37"/>
                        <a:pt x="1851" y="41"/>
                      </a:cubicBezTo>
                      <a:cubicBezTo>
                        <a:pt x="1817" y="47"/>
                        <a:pt x="603" y="350"/>
                        <a:pt x="0" y="585"/>
                      </a:cubicBezTo>
                      <a:lnTo>
                        <a:pt x="0" y="4591"/>
                      </a:lnTo>
                      <a:cubicBezTo>
                        <a:pt x="507" y="4863"/>
                        <a:pt x="1802" y="5502"/>
                        <a:pt x="2777" y="5502"/>
                      </a:cubicBezTo>
                      <a:lnTo>
                        <a:pt x="4757" y="5502"/>
                      </a:lnTo>
                      <a:cubicBezTo>
                        <a:pt x="4714" y="5401"/>
                        <a:pt x="4689" y="5290"/>
                        <a:pt x="4689" y="51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30" name="Oval 29"/>
              <p:cNvSpPr/>
              <p:nvPr/>
            </p:nvSpPr>
            <p:spPr>
              <a:xfrm>
                <a:off x="3772751" y="3893869"/>
                <a:ext cx="609600" cy="609600"/>
              </a:xfrm>
              <a:prstGeom prst="ellipse">
                <a:avLst/>
              </a:prstGeom>
              <a:noFill/>
              <a:ln w="19050">
                <a:solidFill>
                  <a:srgbClr val="BDD7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4402197" y="3884989"/>
              <a:ext cx="453936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Over </a:t>
              </a:r>
              <a:r>
                <a:rPr lang="en-US" sz="1600" b="1" dirty="0">
                  <a:solidFill>
                    <a:srgbClr val="B3D177"/>
                  </a:solidFill>
                </a:rPr>
                <a:t>3,000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Owners have trusted us with their investment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734225" y="4548752"/>
            <a:ext cx="5207337" cy="609600"/>
            <a:chOff x="3734225" y="4712708"/>
            <a:chExt cx="5207337" cy="609600"/>
          </a:xfrm>
        </p:grpSpPr>
        <p:grpSp>
          <p:nvGrpSpPr>
            <p:cNvPr id="36" name="Group 35"/>
            <p:cNvGrpSpPr/>
            <p:nvPr/>
          </p:nvGrpSpPr>
          <p:grpSpPr>
            <a:xfrm>
              <a:off x="3734225" y="4712708"/>
              <a:ext cx="609600" cy="609600"/>
              <a:chOff x="3772751" y="4597365"/>
              <a:chExt cx="609600" cy="609600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3772751" y="4597365"/>
                <a:ext cx="609600" cy="609600"/>
              </a:xfrm>
              <a:prstGeom prst="ellipse">
                <a:avLst/>
              </a:prstGeom>
              <a:noFill/>
              <a:ln w="19050">
                <a:solidFill>
                  <a:srgbClr val="6478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3864233" y="4678193"/>
                <a:ext cx="431612" cy="453572"/>
                <a:chOff x="4050348" y="3238764"/>
                <a:chExt cx="1268627" cy="1333177"/>
              </a:xfrm>
            </p:grpSpPr>
            <p:grpSp>
              <p:nvGrpSpPr>
                <p:cNvPr id="40" name="Group 39"/>
                <p:cNvGrpSpPr/>
                <p:nvPr/>
              </p:nvGrpSpPr>
              <p:grpSpPr bwMode="auto">
                <a:xfrm>
                  <a:off x="4050348" y="3238764"/>
                  <a:ext cx="990292" cy="1000386"/>
                  <a:chOff x="-369887" y="6397749"/>
                  <a:chExt cx="1489324" cy="1654160"/>
                </a:xfrm>
                <a:solidFill>
                  <a:schemeClr val="bg1"/>
                </a:solidFill>
                <a:effectLst/>
              </p:grpSpPr>
              <p:sp>
                <p:nvSpPr>
                  <p:cNvPr id="43" name="Freeform 178"/>
                  <p:cNvSpPr>
                    <a:spLocks/>
                  </p:cNvSpPr>
                  <p:nvPr/>
                </p:nvSpPr>
                <p:spPr bwMode="auto">
                  <a:xfrm>
                    <a:off x="-250493" y="6397749"/>
                    <a:ext cx="921752" cy="804876"/>
                  </a:xfrm>
                  <a:custGeom>
                    <a:avLst/>
                    <a:gdLst>
                      <a:gd name="T0" fmla="*/ 359 w 359"/>
                      <a:gd name="T1" fmla="*/ 0 h 310"/>
                      <a:gd name="T2" fmla="*/ 359 w 359"/>
                      <a:gd name="T3" fmla="*/ 4 h 310"/>
                      <a:gd name="T4" fmla="*/ 359 w 359"/>
                      <a:gd name="T5" fmla="*/ 30 h 310"/>
                      <a:gd name="T6" fmla="*/ 358 w 359"/>
                      <a:gd name="T7" fmla="*/ 68 h 310"/>
                      <a:gd name="T8" fmla="*/ 358 w 359"/>
                      <a:gd name="T9" fmla="*/ 108 h 310"/>
                      <a:gd name="T10" fmla="*/ 358 w 359"/>
                      <a:gd name="T11" fmla="*/ 125 h 310"/>
                      <a:gd name="T12" fmla="*/ 358 w 359"/>
                      <a:gd name="T13" fmla="*/ 132 h 310"/>
                      <a:gd name="T14" fmla="*/ 356 w 359"/>
                      <a:gd name="T15" fmla="*/ 133 h 310"/>
                      <a:gd name="T16" fmla="*/ 354 w 359"/>
                      <a:gd name="T17" fmla="*/ 133 h 310"/>
                      <a:gd name="T18" fmla="*/ 352 w 359"/>
                      <a:gd name="T19" fmla="*/ 133 h 310"/>
                      <a:gd name="T20" fmla="*/ 341 w 359"/>
                      <a:gd name="T21" fmla="*/ 123 h 310"/>
                      <a:gd name="T22" fmla="*/ 324 w 359"/>
                      <a:gd name="T23" fmla="*/ 110 h 310"/>
                      <a:gd name="T24" fmla="*/ 316 w 359"/>
                      <a:gd name="T25" fmla="*/ 103 h 310"/>
                      <a:gd name="T26" fmla="*/ 263 w 359"/>
                      <a:gd name="T27" fmla="*/ 174 h 310"/>
                      <a:gd name="T28" fmla="*/ 201 w 359"/>
                      <a:gd name="T29" fmla="*/ 226 h 310"/>
                      <a:gd name="T30" fmla="*/ 136 w 359"/>
                      <a:gd name="T31" fmla="*/ 264 h 310"/>
                      <a:gd name="T32" fmla="*/ 78 w 359"/>
                      <a:gd name="T33" fmla="*/ 289 h 310"/>
                      <a:gd name="T34" fmla="*/ 30 w 359"/>
                      <a:gd name="T35" fmla="*/ 303 h 310"/>
                      <a:gd name="T36" fmla="*/ 4 w 359"/>
                      <a:gd name="T37" fmla="*/ 310 h 310"/>
                      <a:gd name="T38" fmla="*/ 49 w 359"/>
                      <a:gd name="T39" fmla="*/ 290 h 310"/>
                      <a:gd name="T40" fmla="*/ 127 w 359"/>
                      <a:gd name="T41" fmla="*/ 243 h 310"/>
                      <a:gd name="T42" fmla="*/ 185 w 359"/>
                      <a:gd name="T43" fmla="*/ 192 h 310"/>
                      <a:gd name="T44" fmla="*/ 225 w 359"/>
                      <a:gd name="T45" fmla="*/ 144 h 310"/>
                      <a:gd name="T46" fmla="*/ 250 w 359"/>
                      <a:gd name="T47" fmla="*/ 103 h 310"/>
                      <a:gd name="T48" fmla="*/ 263 w 359"/>
                      <a:gd name="T49" fmla="*/ 74 h 310"/>
                      <a:gd name="T50" fmla="*/ 266 w 359"/>
                      <a:gd name="T51" fmla="*/ 64 h 310"/>
                      <a:gd name="T52" fmla="*/ 266 w 359"/>
                      <a:gd name="T53" fmla="*/ 64 h 310"/>
                      <a:gd name="T54" fmla="*/ 229 w 359"/>
                      <a:gd name="T55" fmla="*/ 34 h 310"/>
                      <a:gd name="T56" fmla="*/ 228 w 359"/>
                      <a:gd name="T57" fmla="*/ 31 h 310"/>
                      <a:gd name="T58" fmla="*/ 231 w 359"/>
                      <a:gd name="T59" fmla="*/ 30 h 310"/>
                      <a:gd name="T60" fmla="*/ 233 w 359"/>
                      <a:gd name="T61" fmla="*/ 28 h 310"/>
                      <a:gd name="T62" fmla="*/ 240 w 359"/>
                      <a:gd name="T63" fmla="*/ 27 h 310"/>
                      <a:gd name="T64" fmla="*/ 258 w 359"/>
                      <a:gd name="T65" fmla="*/ 23 h 310"/>
                      <a:gd name="T66" fmla="*/ 295 w 359"/>
                      <a:gd name="T67" fmla="*/ 14 h 310"/>
                      <a:gd name="T68" fmla="*/ 331 w 359"/>
                      <a:gd name="T69" fmla="*/ 6 h 310"/>
                      <a:gd name="T70" fmla="*/ 355 w 359"/>
                      <a:gd name="T71" fmla="*/ 0 h 310"/>
                      <a:gd name="connsiteX0" fmla="*/ 9861 w 9889"/>
                      <a:gd name="connsiteY0" fmla="*/ 0 h 10000"/>
                      <a:gd name="connsiteX1" fmla="*/ 9889 w 9889"/>
                      <a:gd name="connsiteY1" fmla="*/ 0 h 10000"/>
                      <a:gd name="connsiteX2" fmla="*/ 9889 w 9889"/>
                      <a:gd name="connsiteY2" fmla="*/ 32 h 10000"/>
                      <a:gd name="connsiteX3" fmla="*/ 9889 w 9889"/>
                      <a:gd name="connsiteY3" fmla="*/ 129 h 10000"/>
                      <a:gd name="connsiteX4" fmla="*/ 9889 w 9889"/>
                      <a:gd name="connsiteY4" fmla="*/ 452 h 10000"/>
                      <a:gd name="connsiteX5" fmla="*/ 9889 w 9889"/>
                      <a:gd name="connsiteY5" fmla="*/ 968 h 10000"/>
                      <a:gd name="connsiteX6" fmla="*/ 9889 w 9889"/>
                      <a:gd name="connsiteY6" fmla="*/ 1548 h 10000"/>
                      <a:gd name="connsiteX7" fmla="*/ 9861 w 9889"/>
                      <a:gd name="connsiteY7" fmla="*/ 2194 h 10000"/>
                      <a:gd name="connsiteX8" fmla="*/ 9861 w 9889"/>
                      <a:gd name="connsiteY8" fmla="*/ 2871 h 10000"/>
                      <a:gd name="connsiteX9" fmla="*/ 9861 w 9889"/>
                      <a:gd name="connsiteY9" fmla="*/ 3484 h 10000"/>
                      <a:gd name="connsiteX10" fmla="*/ 9861 w 9889"/>
                      <a:gd name="connsiteY10" fmla="*/ 4000 h 10000"/>
                      <a:gd name="connsiteX11" fmla="*/ 9861 w 9889"/>
                      <a:gd name="connsiteY11" fmla="*/ 4032 h 10000"/>
                      <a:gd name="connsiteX12" fmla="*/ 9861 w 9889"/>
                      <a:gd name="connsiteY12" fmla="*/ 4161 h 10000"/>
                      <a:gd name="connsiteX13" fmla="*/ 9861 w 9889"/>
                      <a:gd name="connsiteY13" fmla="*/ 4258 h 10000"/>
                      <a:gd name="connsiteX14" fmla="*/ 9805 w 9889"/>
                      <a:gd name="connsiteY14" fmla="*/ 4290 h 10000"/>
                      <a:gd name="connsiteX15" fmla="*/ 9805 w 9889"/>
                      <a:gd name="connsiteY15" fmla="*/ 4290 h 10000"/>
                      <a:gd name="connsiteX16" fmla="*/ 9778 w 9889"/>
                      <a:gd name="connsiteY16" fmla="*/ 4290 h 10000"/>
                      <a:gd name="connsiteX17" fmla="*/ 9750 w 9889"/>
                      <a:gd name="connsiteY17" fmla="*/ 4290 h 10000"/>
                      <a:gd name="connsiteX18" fmla="*/ 9750 w 9889"/>
                      <a:gd name="connsiteY18" fmla="*/ 4290 h 10000"/>
                      <a:gd name="connsiteX19" fmla="*/ 9694 w 9889"/>
                      <a:gd name="connsiteY19" fmla="*/ 4290 h 10000"/>
                      <a:gd name="connsiteX20" fmla="*/ 9610 w 9889"/>
                      <a:gd name="connsiteY20" fmla="*/ 4161 h 10000"/>
                      <a:gd name="connsiteX21" fmla="*/ 9388 w 9889"/>
                      <a:gd name="connsiteY21" fmla="*/ 3968 h 10000"/>
                      <a:gd name="connsiteX22" fmla="*/ 9109 w 9889"/>
                      <a:gd name="connsiteY22" fmla="*/ 3742 h 10000"/>
                      <a:gd name="connsiteX23" fmla="*/ 8914 w 9889"/>
                      <a:gd name="connsiteY23" fmla="*/ 3548 h 10000"/>
                      <a:gd name="connsiteX24" fmla="*/ 8747 w 9889"/>
                      <a:gd name="connsiteY24" fmla="*/ 3355 h 10000"/>
                      <a:gd name="connsiteX25" fmla="*/ 8691 w 9889"/>
                      <a:gd name="connsiteY25" fmla="*/ 3323 h 10000"/>
                      <a:gd name="connsiteX26" fmla="*/ 7995 w 9889"/>
                      <a:gd name="connsiteY26" fmla="*/ 4548 h 10000"/>
                      <a:gd name="connsiteX27" fmla="*/ 7215 w 9889"/>
                      <a:gd name="connsiteY27" fmla="*/ 5613 h 10000"/>
                      <a:gd name="connsiteX28" fmla="*/ 6379 w 9889"/>
                      <a:gd name="connsiteY28" fmla="*/ 6484 h 10000"/>
                      <a:gd name="connsiteX29" fmla="*/ 5488 w 9889"/>
                      <a:gd name="connsiteY29" fmla="*/ 7290 h 10000"/>
                      <a:gd name="connsiteX30" fmla="*/ 4597 w 9889"/>
                      <a:gd name="connsiteY30" fmla="*/ 7968 h 10000"/>
                      <a:gd name="connsiteX31" fmla="*/ 3677 w 9889"/>
                      <a:gd name="connsiteY31" fmla="*/ 8516 h 10000"/>
                      <a:gd name="connsiteX32" fmla="*/ 2842 w 9889"/>
                      <a:gd name="connsiteY32" fmla="*/ 8968 h 10000"/>
                      <a:gd name="connsiteX33" fmla="*/ 2062 w 9889"/>
                      <a:gd name="connsiteY33" fmla="*/ 9323 h 10000"/>
                      <a:gd name="connsiteX34" fmla="*/ 1365 w 9889"/>
                      <a:gd name="connsiteY34" fmla="*/ 9613 h 10000"/>
                      <a:gd name="connsiteX35" fmla="*/ 725 w 9889"/>
                      <a:gd name="connsiteY35" fmla="*/ 9774 h 10000"/>
                      <a:gd name="connsiteX36" fmla="*/ 307 w 9889"/>
                      <a:gd name="connsiteY36" fmla="*/ 9903 h 10000"/>
                      <a:gd name="connsiteX37" fmla="*/ 0 w 9889"/>
                      <a:gd name="connsiteY37" fmla="*/ 10000 h 10000"/>
                      <a:gd name="connsiteX38" fmla="*/ 1254 w 9889"/>
                      <a:gd name="connsiteY38" fmla="*/ 9355 h 10000"/>
                      <a:gd name="connsiteX39" fmla="*/ 2424 w 9889"/>
                      <a:gd name="connsiteY39" fmla="*/ 8613 h 10000"/>
                      <a:gd name="connsiteX40" fmla="*/ 3427 w 9889"/>
                      <a:gd name="connsiteY40" fmla="*/ 7839 h 10000"/>
                      <a:gd name="connsiteX41" fmla="*/ 4318 w 9889"/>
                      <a:gd name="connsiteY41" fmla="*/ 7000 h 10000"/>
                      <a:gd name="connsiteX42" fmla="*/ 5042 w 9889"/>
                      <a:gd name="connsiteY42" fmla="*/ 6194 h 10000"/>
                      <a:gd name="connsiteX43" fmla="*/ 5655 w 9889"/>
                      <a:gd name="connsiteY43" fmla="*/ 5387 h 10000"/>
                      <a:gd name="connsiteX44" fmla="*/ 6156 w 9889"/>
                      <a:gd name="connsiteY44" fmla="*/ 4645 h 10000"/>
                      <a:gd name="connsiteX45" fmla="*/ 6574 w 9889"/>
                      <a:gd name="connsiteY45" fmla="*/ 3968 h 10000"/>
                      <a:gd name="connsiteX46" fmla="*/ 6853 w 9889"/>
                      <a:gd name="connsiteY46" fmla="*/ 3323 h 10000"/>
                      <a:gd name="connsiteX47" fmla="*/ 7076 w 9889"/>
                      <a:gd name="connsiteY47" fmla="*/ 2806 h 10000"/>
                      <a:gd name="connsiteX48" fmla="*/ 7215 w 9889"/>
                      <a:gd name="connsiteY48" fmla="*/ 2387 h 10000"/>
                      <a:gd name="connsiteX49" fmla="*/ 7298 w 9889"/>
                      <a:gd name="connsiteY49" fmla="*/ 2129 h 10000"/>
                      <a:gd name="connsiteX50" fmla="*/ 7298 w 9889"/>
                      <a:gd name="connsiteY50" fmla="*/ 2065 h 10000"/>
                      <a:gd name="connsiteX51" fmla="*/ 7298 w 9889"/>
                      <a:gd name="connsiteY51" fmla="*/ 2065 h 10000"/>
                      <a:gd name="connsiteX52" fmla="*/ 7298 w 9889"/>
                      <a:gd name="connsiteY52" fmla="*/ 2065 h 10000"/>
                      <a:gd name="connsiteX53" fmla="*/ 6351 w 9889"/>
                      <a:gd name="connsiteY53" fmla="*/ 1161 h 10000"/>
                      <a:gd name="connsiteX54" fmla="*/ 6268 w 9889"/>
                      <a:gd name="connsiteY54" fmla="*/ 1097 h 10000"/>
                      <a:gd name="connsiteX55" fmla="*/ 6240 w 9889"/>
                      <a:gd name="connsiteY55" fmla="*/ 1032 h 10000"/>
                      <a:gd name="connsiteX56" fmla="*/ 6240 w 9889"/>
                      <a:gd name="connsiteY56" fmla="*/ 1000 h 10000"/>
                      <a:gd name="connsiteX57" fmla="*/ 6268 w 9889"/>
                      <a:gd name="connsiteY57" fmla="*/ 968 h 10000"/>
                      <a:gd name="connsiteX58" fmla="*/ 6324 w 9889"/>
                      <a:gd name="connsiteY58" fmla="*/ 968 h 10000"/>
                      <a:gd name="connsiteX59" fmla="*/ 6351 w 9889"/>
                      <a:gd name="connsiteY59" fmla="*/ 903 h 10000"/>
                      <a:gd name="connsiteX60" fmla="*/ 6379 w 9889"/>
                      <a:gd name="connsiteY60" fmla="*/ 903 h 10000"/>
                      <a:gd name="connsiteX61" fmla="*/ 6463 w 9889"/>
                      <a:gd name="connsiteY61" fmla="*/ 903 h 10000"/>
                      <a:gd name="connsiteX62" fmla="*/ 6574 w 9889"/>
                      <a:gd name="connsiteY62" fmla="*/ 871 h 10000"/>
                      <a:gd name="connsiteX63" fmla="*/ 6630 w 9889"/>
                      <a:gd name="connsiteY63" fmla="*/ 871 h 10000"/>
                      <a:gd name="connsiteX64" fmla="*/ 7076 w 9889"/>
                      <a:gd name="connsiteY64" fmla="*/ 742 h 10000"/>
                      <a:gd name="connsiteX65" fmla="*/ 7549 w 9889"/>
                      <a:gd name="connsiteY65" fmla="*/ 613 h 10000"/>
                      <a:gd name="connsiteX66" fmla="*/ 8106 w 9889"/>
                      <a:gd name="connsiteY66" fmla="*/ 452 h 10000"/>
                      <a:gd name="connsiteX67" fmla="*/ 8636 w 9889"/>
                      <a:gd name="connsiteY67" fmla="*/ 323 h 10000"/>
                      <a:gd name="connsiteX68" fmla="*/ 9109 w 9889"/>
                      <a:gd name="connsiteY68" fmla="*/ 194 h 10000"/>
                      <a:gd name="connsiteX69" fmla="*/ 9499 w 9889"/>
                      <a:gd name="connsiteY69" fmla="*/ 65 h 10000"/>
                      <a:gd name="connsiteX70" fmla="*/ 9778 w 9889"/>
                      <a:gd name="connsiteY70" fmla="*/ 0 h 10000"/>
                      <a:gd name="connsiteX71" fmla="*/ 9861 w 9889"/>
                      <a:gd name="connsiteY71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2451 w 10000"/>
                      <a:gd name="connsiteY38" fmla="*/ 8613 h 10000"/>
                      <a:gd name="connsiteX39" fmla="*/ 3465 w 10000"/>
                      <a:gd name="connsiteY39" fmla="*/ 7839 h 10000"/>
                      <a:gd name="connsiteX40" fmla="*/ 4366 w 10000"/>
                      <a:gd name="connsiteY40" fmla="*/ 7000 h 10000"/>
                      <a:gd name="connsiteX41" fmla="*/ 5099 w 10000"/>
                      <a:gd name="connsiteY41" fmla="*/ 6194 h 10000"/>
                      <a:gd name="connsiteX42" fmla="*/ 5718 w 10000"/>
                      <a:gd name="connsiteY42" fmla="*/ 5387 h 10000"/>
                      <a:gd name="connsiteX43" fmla="*/ 6225 w 10000"/>
                      <a:gd name="connsiteY43" fmla="*/ 4645 h 10000"/>
                      <a:gd name="connsiteX44" fmla="*/ 6648 w 10000"/>
                      <a:gd name="connsiteY44" fmla="*/ 3968 h 10000"/>
                      <a:gd name="connsiteX45" fmla="*/ 6930 w 10000"/>
                      <a:gd name="connsiteY45" fmla="*/ 3323 h 10000"/>
                      <a:gd name="connsiteX46" fmla="*/ 7155 w 10000"/>
                      <a:gd name="connsiteY46" fmla="*/ 2806 h 10000"/>
                      <a:gd name="connsiteX47" fmla="*/ 7296 w 10000"/>
                      <a:gd name="connsiteY47" fmla="*/ 2387 h 10000"/>
                      <a:gd name="connsiteX48" fmla="*/ 7380 w 10000"/>
                      <a:gd name="connsiteY48" fmla="*/ 2129 h 10000"/>
                      <a:gd name="connsiteX49" fmla="*/ 7380 w 10000"/>
                      <a:gd name="connsiteY49" fmla="*/ 2065 h 10000"/>
                      <a:gd name="connsiteX50" fmla="*/ 7380 w 10000"/>
                      <a:gd name="connsiteY50" fmla="*/ 2065 h 10000"/>
                      <a:gd name="connsiteX51" fmla="*/ 7380 w 10000"/>
                      <a:gd name="connsiteY51" fmla="*/ 2065 h 10000"/>
                      <a:gd name="connsiteX52" fmla="*/ 6422 w 10000"/>
                      <a:gd name="connsiteY52" fmla="*/ 1161 h 10000"/>
                      <a:gd name="connsiteX53" fmla="*/ 6338 w 10000"/>
                      <a:gd name="connsiteY53" fmla="*/ 1097 h 10000"/>
                      <a:gd name="connsiteX54" fmla="*/ 6310 w 10000"/>
                      <a:gd name="connsiteY54" fmla="*/ 1032 h 10000"/>
                      <a:gd name="connsiteX55" fmla="*/ 6310 w 10000"/>
                      <a:gd name="connsiteY55" fmla="*/ 1000 h 10000"/>
                      <a:gd name="connsiteX56" fmla="*/ 6338 w 10000"/>
                      <a:gd name="connsiteY56" fmla="*/ 968 h 10000"/>
                      <a:gd name="connsiteX57" fmla="*/ 6395 w 10000"/>
                      <a:gd name="connsiteY57" fmla="*/ 968 h 10000"/>
                      <a:gd name="connsiteX58" fmla="*/ 6422 w 10000"/>
                      <a:gd name="connsiteY58" fmla="*/ 903 h 10000"/>
                      <a:gd name="connsiteX59" fmla="*/ 6451 w 10000"/>
                      <a:gd name="connsiteY59" fmla="*/ 903 h 10000"/>
                      <a:gd name="connsiteX60" fmla="*/ 6536 w 10000"/>
                      <a:gd name="connsiteY60" fmla="*/ 903 h 10000"/>
                      <a:gd name="connsiteX61" fmla="*/ 6648 w 10000"/>
                      <a:gd name="connsiteY61" fmla="*/ 871 h 10000"/>
                      <a:gd name="connsiteX62" fmla="*/ 6704 w 10000"/>
                      <a:gd name="connsiteY62" fmla="*/ 871 h 10000"/>
                      <a:gd name="connsiteX63" fmla="*/ 7155 w 10000"/>
                      <a:gd name="connsiteY63" fmla="*/ 742 h 10000"/>
                      <a:gd name="connsiteX64" fmla="*/ 7634 w 10000"/>
                      <a:gd name="connsiteY64" fmla="*/ 613 h 10000"/>
                      <a:gd name="connsiteX65" fmla="*/ 8197 w 10000"/>
                      <a:gd name="connsiteY65" fmla="*/ 452 h 10000"/>
                      <a:gd name="connsiteX66" fmla="*/ 8733 w 10000"/>
                      <a:gd name="connsiteY66" fmla="*/ 323 h 10000"/>
                      <a:gd name="connsiteX67" fmla="*/ 9211 w 10000"/>
                      <a:gd name="connsiteY67" fmla="*/ 194 h 10000"/>
                      <a:gd name="connsiteX68" fmla="*/ 9606 w 10000"/>
                      <a:gd name="connsiteY68" fmla="*/ 65 h 10000"/>
                      <a:gd name="connsiteX69" fmla="*/ 9888 w 10000"/>
                      <a:gd name="connsiteY69" fmla="*/ 0 h 10000"/>
                      <a:gd name="connsiteX70" fmla="*/ 9972 w 10000"/>
                      <a:gd name="connsiteY7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3465 w 10000"/>
                      <a:gd name="connsiteY38" fmla="*/ 7839 h 10000"/>
                      <a:gd name="connsiteX39" fmla="*/ 4366 w 10000"/>
                      <a:gd name="connsiteY39" fmla="*/ 7000 h 10000"/>
                      <a:gd name="connsiteX40" fmla="*/ 5099 w 10000"/>
                      <a:gd name="connsiteY40" fmla="*/ 6194 h 10000"/>
                      <a:gd name="connsiteX41" fmla="*/ 5718 w 10000"/>
                      <a:gd name="connsiteY41" fmla="*/ 5387 h 10000"/>
                      <a:gd name="connsiteX42" fmla="*/ 6225 w 10000"/>
                      <a:gd name="connsiteY42" fmla="*/ 4645 h 10000"/>
                      <a:gd name="connsiteX43" fmla="*/ 6648 w 10000"/>
                      <a:gd name="connsiteY43" fmla="*/ 3968 h 10000"/>
                      <a:gd name="connsiteX44" fmla="*/ 6930 w 10000"/>
                      <a:gd name="connsiteY44" fmla="*/ 3323 h 10000"/>
                      <a:gd name="connsiteX45" fmla="*/ 7155 w 10000"/>
                      <a:gd name="connsiteY45" fmla="*/ 2806 h 10000"/>
                      <a:gd name="connsiteX46" fmla="*/ 7296 w 10000"/>
                      <a:gd name="connsiteY46" fmla="*/ 2387 h 10000"/>
                      <a:gd name="connsiteX47" fmla="*/ 7380 w 10000"/>
                      <a:gd name="connsiteY47" fmla="*/ 2129 h 10000"/>
                      <a:gd name="connsiteX48" fmla="*/ 7380 w 10000"/>
                      <a:gd name="connsiteY48" fmla="*/ 2065 h 10000"/>
                      <a:gd name="connsiteX49" fmla="*/ 7380 w 10000"/>
                      <a:gd name="connsiteY49" fmla="*/ 2065 h 10000"/>
                      <a:gd name="connsiteX50" fmla="*/ 7380 w 10000"/>
                      <a:gd name="connsiteY50" fmla="*/ 2065 h 10000"/>
                      <a:gd name="connsiteX51" fmla="*/ 6422 w 10000"/>
                      <a:gd name="connsiteY51" fmla="*/ 1161 h 10000"/>
                      <a:gd name="connsiteX52" fmla="*/ 6338 w 10000"/>
                      <a:gd name="connsiteY52" fmla="*/ 1097 h 10000"/>
                      <a:gd name="connsiteX53" fmla="*/ 6310 w 10000"/>
                      <a:gd name="connsiteY53" fmla="*/ 1032 h 10000"/>
                      <a:gd name="connsiteX54" fmla="*/ 6310 w 10000"/>
                      <a:gd name="connsiteY54" fmla="*/ 1000 h 10000"/>
                      <a:gd name="connsiteX55" fmla="*/ 6338 w 10000"/>
                      <a:gd name="connsiteY55" fmla="*/ 968 h 10000"/>
                      <a:gd name="connsiteX56" fmla="*/ 6395 w 10000"/>
                      <a:gd name="connsiteY56" fmla="*/ 968 h 10000"/>
                      <a:gd name="connsiteX57" fmla="*/ 6422 w 10000"/>
                      <a:gd name="connsiteY57" fmla="*/ 903 h 10000"/>
                      <a:gd name="connsiteX58" fmla="*/ 6451 w 10000"/>
                      <a:gd name="connsiteY58" fmla="*/ 903 h 10000"/>
                      <a:gd name="connsiteX59" fmla="*/ 6536 w 10000"/>
                      <a:gd name="connsiteY59" fmla="*/ 903 h 10000"/>
                      <a:gd name="connsiteX60" fmla="*/ 6648 w 10000"/>
                      <a:gd name="connsiteY60" fmla="*/ 871 h 10000"/>
                      <a:gd name="connsiteX61" fmla="*/ 6704 w 10000"/>
                      <a:gd name="connsiteY61" fmla="*/ 871 h 10000"/>
                      <a:gd name="connsiteX62" fmla="*/ 7155 w 10000"/>
                      <a:gd name="connsiteY62" fmla="*/ 742 h 10000"/>
                      <a:gd name="connsiteX63" fmla="*/ 7634 w 10000"/>
                      <a:gd name="connsiteY63" fmla="*/ 613 h 10000"/>
                      <a:gd name="connsiteX64" fmla="*/ 8197 w 10000"/>
                      <a:gd name="connsiteY64" fmla="*/ 452 h 10000"/>
                      <a:gd name="connsiteX65" fmla="*/ 8733 w 10000"/>
                      <a:gd name="connsiteY65" fmla="*/ 323 h 10000"/>
                      <a:gd name="connsiteX66" fmla="*/ 9211 w 10000"/>
                      <a:gd name="connsiteY66" fmla="*/ 194 h 10000"/>
                      <a:gd name="connsiteX67" fmla="*/ 9606 w 10000"/>
                      <a:gd name="connsiteY67" fmla="*/ 65 h 10000"/>
                      <a:gd name="connsiteX68" fmla="*/ 9888 w 10000"/>
                      <a:gd name="connsiteY68" fmla="*/ 0 h 10000"/>
                      <a:gd name="connsiteX69" fmla="*/ 9972 w 10000"/>
                      <a:gd name="connsiteY69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4366 w 10000"/>
                      <a:gd name="connsiteY38" fmla="*/ 7000 h 10000"/>
                      <a:gd name="connsiteX39" fmla="*/ 5099 w 10000"/>
                      <a:gd name="connsiteY39" fmla="*/ 6194 h 10000"/>
                      <a:gd name="connsiteX40" fmla="*/ 5718 w 10000"/>
                      <a:gd name="connsiteY40" fmla="*/ 5387 h 10000"/>
                      <a:gd name="connsiteX41" fmla="*/ 6225 w 10000"/>
                      <a:gd name="connsiteY41" fmla="*/ 4645 h 10000"/>
                      <a:gd name="connsiteX42" fmla="*/ 6648 w 10000"/>
                      <a:gd name="connsiteY42" fmla="*/ 3968 h 10000"/>
                      <a:gd name="connsiteX43" fmla="*/ 6930 w 10000"/>
                      <a:gd name="connsiteY43" fmla="*/ 3323 h 10000"/>
                      <a:gd name="connsiteX44" fmla="*/ 7155 w 10000"/>
                      <a:gd name="connsiteY44" fmla="*/ 2806 h 10000"/>
                      <a:gd name="connsiteX45" fmla="*/ 7296 w 10000"/>
                      <a:gd name="connsiteY45" fmla="*/ 2387 h 10000"/>
                      <a:gd name="connsiteX46" fmla="*/ 7380 w 10000"/>
                      <a:gd name="connsiteY46" fmla="*/ 2129 h 10000"/>
                      <a:gd name="connsiteX47" fmla="*/ 7380 w 10000"/>
                      <a:gd name="connsiteY47" fmla="*/ 2065 h 10000"/>
                      <a:gd name="connsiteX48" fmla="*/ 7380 w 10000"/>
                      <a:gd name="connsiteY48" fmla="*/ 2065 h 10000"/>
                      <a:gd name="connsiteX49" fmla="*/ 7380 w 10000"/>
                      <a:gd name="connsiteY49" fmla="*/ 2065 h 10000"/>
                      <a:gd name="connsiteX50" fmla="*/ 6422 w 10000"/>
                      <a:gd name="connsiteY50" fmla="*/ 1161 h 10000"/>
                      <a:gd name="connsiteX51" fmla="*/ 6338 w 10000"/>
                      <a:gd name="connsiteY51" fmla="*/ 1097 h 10000"/>
                      <a:gd name="connsiteX52" fmla="*/ 6310 w 10000"/>
                      <a:gd name="connsiteY52" fmla="*/ 1032 h 10000"/>
                      <a:gd name="connsiteX53" fmla="*/ 6310 w 10000"/>
                      <a:gd name="connsiteY53" fmla="*/ 1000 h 10000"/>
                      <a:gd name="connsiteX54" fmla="*/ 6338 w 10000"/>
                      <a:gd name="connsiteY54" fmla="*/ 968 h 10000"/>
                      <a:gd name="connsiteX55" fmla="*/ 6395 w 10000"/>
                      <a:gd name="connsiteY55" fmla="*/ 968 h 10000"/>
                      <a:gd name="connsiteX56" fmla="*/ 6422 w 10000"/>
                      <a:gd name="connsiteY56" fmla="*/ 903 h 10000"/>
                      <a:gd name="connsiteX57" fmla="*/ 6451 w 10000"/>
                      <a:gd name="connsiteY57" fmla="*/ 903 h 10000"/>
                      <a:gd name="connsiteX58" fmla="*/ 6536 w 10000"/>
                      <a:gd name="connsiteY58" fmla="*/ 903 h 10000"/>
                      <a:gd name="connsiteX59" fmla="*/ 6648 w 10000"/>
                      <a:gd name="connsiteY59" fmla="*/ 871 h 10000"/>
                      <a:gd name="connsiteX60" fmla="*/ 6704 w 10000"/>
                      <a:gd name="connsiteY60" fmla="*/ 871 h 10000"/>
                      <a:gd name="connsiteX61" fmla="*/ 7155 w 10000"/>
                      <a:gd name="connsiteY61" fmla="*/ 742 h 10000"/>
                      <a:gd name="connsiteX62" fmla="*/ 7634 w 10000"/>
                      <a:gd name="connsiteY62" fmla="*/ 613 h 10000"/>
                      <a:gd name="connsiteX63" fmla="*/ 8197 w 10000"/>
                      <a:gd name="connsiteY63" fmla="*/ 452 h 10000"/>
                      <a:gd name="connsiteX64" fmla="*/ 8733 w 10000"/>
                      <a:gd name="connsiteY64" fmla="*/ 323 h 10000"/>
                      <a:gd name="connsiteX65" fmla="*/ 9211 w 10000"/>
                      <a:gd name="connsiteY65" fmla="*/ 194 h 10000"/>
                      <a:gd name="connsiteX66" fmla="*/ 9606 w 10000"/>
                      <a:gd name="connsiteY66" fmla="*/ 65 h 10000"/>
                      <a:gd name="connsiteX67" fmla="*/ 9888 w 10000"/>
                      <a:gd name="connsiteY67" fmla="*/ 0 h 10000"/>
                      <a:gd name="connsiteX68" fmla="*/ 9972 w 10000"/>
                      <a:gd name="connsiteY68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099 w 10000"/>
                      <a:gd name="connsiteY38" fmla="*/ 6194 h 10000"/>
                      <a:gd name="connsiteX39" fmla="*/ 5718 w 10000"/>
                      <a:gd name="connsiteY39" fmla="*/ 5387 h 10000"/>
                      <a:gd name="connsiteX40" fmla="*/ 6225 w 10000"/>
                      <a:gd name="connsiteY40" fmla="*/ 4645 h 10000"/>
                      <a:gd name="connsiteX41" fmla="*/ 6648 w 10000"/>
                      <a:gd name="connsiteY41" fmla="*/ 3968 h 10000"/>
                      <a:gd name="connsiteX42" fmla="*/ 6930 w 10000"/>
                      <a:gd name="connsiteY42" fmla="*/ 3323 h 10000"/>
                      <a:gd name="connsiteX43" fmla="*/ 7155 w 10000"/>
                      <a:gd name="connsiteY43" fmla="*/ 2806 h 10000"/>
                      <a:gd name="connsiteX44" fmla="*/ 7296 w 10000"/>
                      <a:gd name="connsiteY44" fmla="*/ 2387 h 10000"/>
                      <a:gd name="connsiteX45" fmla="*/ 7380 w 10000"/>
                      <a:gd name="connsiteY45" fmla="*/ 2129 h 10000"/>
                      <a:gd name="connsiteX46" fmla="*/ 7380 w 10000"/>
                      <a:gd name="connsiteY46" fmla="*/ 2065 h 10000"/>
                      <a:gd name="connsiteX47" fmla="*/ 7380 w 10000"/>
                      <a:gd name="connsiteY47" fmla="*/ 2065 h 10000"/>
                      <a:gd name="connsiteX48" fmla="*/ 7380 w 10000"/>
                      <a:gd name="connsiteY48" fmla="*/ 2065 h 10000"/>
                      <a:gd name="connsiteX49" fmla="*/ 6422 w 10000"/>
                      <a:gd name="connsiteY49" fmla="*/ 1161 h 10000"/>
                      <a:gd name="connsiteX50" fmla="*/ 6338 w 10000"/>
                      <a:gd name="connsiteY50" fmla="*/ 1097 h 10000"/>
                      <a:gd name="connsiteX51" fmla="*/ 6310 w 10000"/>
                      <a:gd name="connsiteY51" fmla="*/ 1032 h 10000"/>
                      <a:gd name="connsiteX52" fmla="*/ 6310 w 10000"/>
                      <a:gd name="connsiteY52" fmla="*/ 1000 h 10000"/>
                      <a:gd name="connsiteX53" fmla="*/ 6338 w 10000"/>
                      <a:gd name="connsiteY53" fmla="*/ 968 h 10000"/>
                      <a:gd name="connsiteX54" fmla="*/ 6395 w 10000"/>
                      <a:gd name="connsiteY54" fmla="*/ 968 h 10000"/>
                      <a:gd name="connsiteX55" fmla="*/ 6422 w 10000"/>
                      <a:gd name="connsiteY55" fmla="*/ 903 h 10000"/>
                      <a:gd name="connsiteX56" fmla="*/ 6451 w 10000"/>
                      <a:gd name="connsiteY56" fmla="*/ 903 h 10000"/>
                      <a:gd name="connsiteX57" fmla="*/ 6536 w 10000"/>
                      <a:gd name="connsiteY57" fmla="*/ 903 h 10000"/>
                      <a:gd name="connsiteX58" fmla="*/ 6648 w 10000"/>
                      <a:gd name="connsiteY58" fmla="*/ 871 h 10000"/>
                      <a:gd name="connsiteX59" fmla="*/ 6704 w 10000"/>
                      <a:gd name="connsiteY59" fmla="*/ 871 h 10000"/>
                      <a:gd name="connsiteX60" fmla="*/ 7155 w 10000"/>
                      <a:gd name="connsiteY60" fmla="*/ 742 h 10000"/>
                      <a:gd name="connsiteX61" fmla="*/ 7634 w 10000"/>
                      <a:gd name="connsiteY61" fmla="*/ 613 h 10000"/>
                      <a:gd name="connsiteX62" fmla="*/ 8197 w 10000"/>
                      <a:gd name="connsiteY62" fmla="*/ 452 h 10000"/>
                      <a:gd name="connsiteX63" fmla="*/ 8733 w 10000"/>
                      <a:gd name="connsiteY63" fmla="*/ 323 h 10000"/>
                      <a:gd name="connsiteX64" fmla="*/ 9211 w 10000"/>
                      <a:gd name="connsiteY64" fmla="*/ 194 h 10000"/>
                      <a:gd name="connsiteX65" fmla="*/ 9606 w 10000"/>
                      <a:gd name="connsiteY65" fmla="*/ 65 h 10000"/>
                      <a:gd name="connsiteX66" fmla="*/ 9888 w 10000"/>
                      <a:gd name="connsiteY66" fmla="*/ 0 h 10000"/>
                      <a:gd name="connsiteX67" fmla="*/ 9972 w 10000"/>
                      <a:gd name="connsiteY67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225 w 10000"/>
                      <a:gd name="connsiteY39" fmla="*/ 4645 h 10000"/>
                      <a:gd name="connsiteX40" fmla="*/ 6648 w 10000"/>
                      <a:gd name="connsiteY40" fmla="*/ 3968 h 10000"/>
                      <a:gd name="connsiteX41" fmla="*/ 6930 w 10000"/>
                      <a:gd name="connsiteY41" fmla="*/ 3323 h 10000"/>
                      <a:gd name="connsiteX42" fmla="*/ 7155 w 10000"/>
                      <a:gd name="connsiteY42" fmla="*/ 2806 h 10000"/>
                      <a:gd name="connsiteX43" fmla="*/ 7296 w 10000"/>
                      <a:gd name="connsiteY43" fmla="*/ 2387 h 10000"/>
                      <a:gd name="connsiteX44" fmla="*/ 7380 w 10000"/>
                      <a:gd name="connsiteY44" fmla="*/ 2129 h 10000"/>
                      <a:gd name="connsiteX45" fmla="*/ 7380 w 10000"/>
                      <a:gd name="connsiteY45" fmla="*/ 2065 h 10000"/>
                      <a:gd name="connsiteX46" fmla="*/ 7380 w 10000"/>
                      <a:gd name="connsiteY46" fmla="*/ 2065 h 10000"/>
                      <a:gd name="connsiteX47" fmla="*/ 7380 w 10000"/>
                      <a:gd name="connsiteY47" fmla="*/ 2065 h 10000"/>
                      <a:gd name="connsiteX48" fmla="*/ 6422 w 10000"/>
                      <a:gd name="connsiteY48" fmla="*/ 1161 h 10000"/>
                      <a:gd name="connsiteX49" fmla="*/ 6338 w 10000"/>
                      <a:gd name="connsiteY49" fmla="*/ 1097 h 10000"/>
                      <a:gd name="connsiteX50" fmla="*/ 6310 w 10000"/>
                      <a:gd name="connsiteY50" fmla="*/ 1032 h 10000"/>
                      <a:gd name="connsiteX51" fmla="*/ 6310 w 10000"/>
                      <a:gd name="connsiteY51" fmla="*/ 1000 h 10000"/>
                      <a:gd name="connsiteX52" fmla="*/ 6338 w 10000"/>
                      <a:gd name="connsiteY52" fmla="*/ 968 h 10000"/>
                      <a:gd name="connsiteX53" fmla="*/ 6395 w 10000"/>
                      <a:gd name="connsiteY53" fmla="*/ 968 h 10000"/>
                      <a:gd name="connsiteX54" fmla="*/ 6422 w 10000"/>
                      <a:gd name="connsiteY54" fmla="*/ 903 h 10000"/>
                      <a:gd name="connsiteX55" fmla="*/ 6451 w 10000"/>
                      <a:gd name="connsiteY55" fmla="*/ 903 h 10000"/>
                      <a:gd name="connsiteX56" fmla="*/ 6536 w 10000"/>
                      <a:gd name="connsiteY56" fmla="*/ 903 h 10000"/>
                      <a:gd name="connsiteX57" fmla="*/ 6648 w 10000"/>
                      <a:gd name="connsiteY57" fmla="*/ 871 h 10000"/>
                      <a:gd name="connsiteX58" fmla="*/ 6704 w 10000"/>
                      <a:gd name="connsiteY58" fmla="*/ 871 h 10000"/>
                      <a:gd name="connsiteX59" fmla="*/ 7155 w 10000"/>
                      <a:gd name="connsiteY59" fmla="*/ 742 h 10000"/>
                      <a:gd name="connsiteX60" fmla="*/ 7634 w 10000"/>
                      <a:gd name="connsiteY60" fmla="*/ 613 h 10000"/>
                      <a:gd name="connsiteX61" fmla="*/ 8197 w 10000"/>
                      <a:gd name="connsiteY61" fmla="*/ 452 h 10000"/>
                      <a:gd name="connsiteX62" fmla="*/ 8733 w 10000"/>
                      <a:gd name="connsiteY62" fmla="*/ 323 h 10000"/>
                      <a:gd name="connsiteX63" fmla="*/ 9211 w 10000"/>
                      <a:gd name="connsiteY63" fmla="*/ 194 h 10000"/>
                      <a:gd name="connsiteX64" fmla="*/ 9606 w 10000"/>
                      <a:gd name="connsiteY64" fmla="*/ 65 h 10000"/>
                      <a:gd name="connsiteX65" fmla="*/ 9888 w 10000"/>
                      <a:gd name="connsiteY65" fmla="*/ 0 h 10000"/>
                      <a:gd name="connsiteX66" fmla="*/ 9972 w 10000"/>
                      <a:gd name="connsiteY6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225 w 10000"/>
                      <a:gd name="connsiteY39" fmla="*/ 4645 h 10000"/>
                      <a:gd name="connsiteX40" fmla="*/ 6648 w 10000"/>
                      <a:gd name="connsiteY40" fmla="*/ 3968 h 10000"/>
                      <a:gd name="connsiteX41" fmla="*/ 6930 w 10000"/>
                      <a:gd name="connsiteY41" fmla="*/ 3323 h 10000"/>
                      <a:gd name="connsiteX42" fmla="*/ 7155 w 10000"/>
                      <a:gd name="connsiteY42" fmla="*/ 2806 h 10000"/>
                      <a:gd name="connsiteX43" fmla="*/ 7296 w 10000"/>
                      <a:gd name="connsiteY43" fmla="*/ 2387 h 10000"/>
                      <a:gd name="connsiteX44" fmla="*/ 7380 w 10000"/>
                      <a:gd name="connsiteY44" fmla="*/ 2129 h 10000"/>
                      <a:gd name="connsiteX45" fmla="*/ 7380 w 10000"/>
                      <a:gd name="connsiteY45" fmla="*/ 2065 h 10000"/>
                      <a:gd name="connsiteX46" fmla="*/ 7380 w 10000"/>
                      <a:gd name="connsiteY46" fmla="*/ 2065 h 10000"/>
                      <a:gd name="connsiteX47" fmla="*/ 7380 w 10000"/>
                      <a:gd name="connsiteY47" fmla="*/ 2065 h 10000"/>
                      <a:gd name="connsiteX48" fmla="*/ 6422 w 10000"/>
                      <a:gd name="connsiteY48" fmla="*/ 1161 h 10000"/>
                      <a:gd name="connsiteX49" fmla="*/ 6338 w 10000"/>
                      <a:gd name="connsiteY49" fmla="*/ 1097 h 10000"/>
                      <a:gd name="connsiteX50" fmla="*/ 6310 w 10000"/>
                      <a:gd name="connsiteY50" fmla="*/ 1032 h 10000"/>
                      <a:gd name="connsiteX51" fmla="*/ 6310 w 10000"/>
                      <a:gd name="connsiteY51" fmla="*/ 1000 h 10000"/>
                      <a:gd name="connsiteX52" fmla="*/ 6338 w 10000"/>
                      <a:gd name="connsiteY52" fmla="*/ 968 h 10000"/>
                      <a:gd name="connsiteX53" fmla="*/ 6395 w 10000"/>
                      <a:gd name="connsiteY53" fmla="*/ 968 h 10000"/>
                      <a:gd name="connsiteX54" fmla="*/ 6422 w 10000"/>
                      <a:gd name="connsiteY54" fmla="*/ 903 h 10000"/>
                      <a:gd name="connsiteX55" fmla="*/ 6451 w 10000"/>
                      <a:gd name="connsiteY55" fmla="*/ 903 h 10000"/>
                      <a:gd name="connsiteX56" fmla="*/ 6536 w 10000"/>
                      <a:gd name="connsiteY56" fmla="*/ 903 h 10000"/>
                      <a:gd name="connsiteX57" fmla="*/ 6648 w 10000"/>
                      <a:gd name="connsiteY57" fmla="*/ 871 h 10000"/>
                      <a:gd name="connsiteX58" fmla="*/ 6704 w 10000"/>
                      <a:gd name="connsiteY58" fmla="*/ 871 h 10000"/>
                      <a:gd name="connsiteX59" fmla="*/ 7155 w 10000"/>
                      <a:gd name="connsiteY59" fmla="*/ 742 h 10000"/>
                      <a:gd name="connsiteX60" fmla="*/ 7634 w 10000"/>
                      <a:gd name="connsiteY60" fmla="*/ 613 h 10000"/>
                      <a:gd name="connsiteX61" fmla="*/ 8197 w 10000"/>
                      <a:gd name="connsiteY61" fmla="*/ 452 h 10000"/>
                      <a:gd name="connsiteX62" fmla="*/ 8733 w 10000"/>
                      <a:gd name="connsiteY62" fmla="*/ 323 h 10000"/>
                      <a:gd name="connsiteX63" fmla="*/ 9211 w 10000"/>
                      <a:gd name="connsiteY63" fmla="*/ 194 h 10000"/>
                      <a:gd name="connsiteX64" fmla="*/ 9606 w 10000"/>
                      <a:gd name="connsiteY64" fmla="*/ 65 h 10000"/>
                      <a:gd name="connsiteX65" fmla="*/ 9888 w 10000"/>
                      <a:gd name="connsiteY65" fmla="*/ 0 h 10000"/>
                      <a:gd name="connsiteX66" fmla="*/ 9972 w 10000"/>
                      <a:gd name="connsiteY6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225 w 10000"/>
                      <a:gd name="connsiteY39" fmla="*/ 4645 h 10000"/>
                      <a:gd name="connsiteX40" fmla="*/ 6648 w 10000"/>
                      <a:gd name="connsiteY40" fmla="*/ 3968 h 10000"/>
                      <a:gd name="connsiteX41" fmla="*/ 6930 w 10000"/>
                      <a:gd name="connsiteY41" fmla="*/ 3323 h 10000"/>
                      <a:gd name="connsiteX42" fmla="*/ 7155 w 10000"/>
                      <a:gd name="connsiteY42" fmla="*/ 2806 h 10000"/>
                      <a:gd name="connsiteX43" fmla="*/ 7296 w 10000"/>
                      <a:gd name="connsiteY43" fmla="*/ 2387 h 10000"/>
                      <a:gd name="connsiteX44" fmla="*/ 7380 w 10000"/>
                      <a:gd name="connsiteY44" fmla="*/ 2129 h 10000"/>
                      <a:gd name="connsiteX45" fmla="*/ 7380 w 10000"/>
                      <a:gd name="connsiteY45" fmla="*/ 2065 h 10000"/>
                      <a:gd name="connsiteX46" fmla="*/ 7380 w 10000"/>
                      <a:gd name="connsiteY46" fmla="*/ 2065 h 10000"/>
                      <a:gd name="connsiteX47" fmla="*/ 7380 w 10000"/>
                      <a:gd name="connsiteY47" fmla="*/ 2065 h 10000"/>
                      <a:gd name="connsiteX48" fmla="*/ 6422 w 10000"/>
                      <a:gd name="connsiteY48" fmla="*/ 1161 h 10000"/>
                      <a:gd name="connsiteX49" fmla="*/ 6338 w 10000"/>
                      <a:gd name="connsiteY49" fmla="*/ 1097 h 10000"/>
                      <a:gd name="connsiteX50" fmla="*/ 6310 w 10000"/>
                      <a:gd name="connsiteY50" fmla="*/ 1032 h 10000"/>
                      <a:gd name="connsiteX51" fmla="*/ 6310 w 10000"/>
                      <a:gd name="connsiteY51" fmla="*/ 1000 h 10000"/>
                      <a:gd name="connsiteX52" fmla="*/ 6338 w 10000"/>
                      <a:gd name="connsiteY52" fmla="*/ 968 h 10000"/>
                      <a:gd name="connsiteX53" fmla="*/ 6395 w 10000"/>
                      <a:gd name="connsiteY53" fmla="*/ 968 h 10000"/>
                      <a:gd name="connsiteX54" fmla="*/ 6422 w 10000"/>
                      <a:gd name="connsiteY54" fmla="*/ 903 h 10000"/>
                      <a:gd name="connsiteX55" fmla="*/ 6451 w 10000"/>
                      <a:gd name="connsiteY55" fmla="*/ 903 h 10000"/>
                      <a:gd name="connsiteX56" fmla="*/ 6536 w 10000"/>
                      <a:gd name="connsiteY56" fmla="*/ 903 h 10000"/>
                      <a:gd name="connsiteX57" fmla="*/ 6648 w 10000"/>
                      <a:gd name="connsiteY57" fmla="*/ 871 h 10000"/>
                      <a:gd name="connsiteX58" fmla="*/ 6704 w 10000"/>
                      <a:gd name="connsiteY58" fmla="*/ 871 h 10000"/>
                      <a:gd name="connsiteX59" fmla="*/ 7155 w 10000"/>
                      <a:gd name="connsiteY59" fmla="*/ 742 h 10000"/>
                      <a:gd name="connsiteX60" fmla="*/ 7634 w 10000"/>
                      <a:gd name="connsiteY60" fmla="*/ 613 h 10000"/>
                      <a:gd name="connsiteX61" fmla="*/ 8197 w 10000"/>
                      <a:gd name="connsiteY61" fmla="*/ 452 h 10000"/>
                      <a:gd name="connsiteX62" fmla="*/ 8733 w 10000"/>
                      <a:gd name="connsiteY62" fmla="*/ 323 h 10000"/>
                      <a:gd name="connsiteX63" fmla="*/ 9211 w 10000"/>
                      <a:gd name="connsiteY63" fmla="*/ 194 h 10000"/>
                      <a:gd name="connsiteX64" fmla="*/ 9606 w 10000"/>
                      <a:gd name="connsiteY64" fmla="*/ 65 h 10000"/>
                      <a:gd name="connsiteX65" fmla="*/ 9888 w 10000"/>
                      <a:gd name="connsiteY65" fmla="*/ 0 h 10000"/>
                      <a:gd name="connsiteX66" fmla="*/ 9972 w 10000"/>
                      <a:gd name="connsiteY6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648 w 10000"/>
                      <a:gd name="connsiteY39" fmla="*/ 3968 h 10000"/>
                      <a:gd name="connsiteX40" fmla="*/ 6930 w 10000"/>
                      <a:gd name="connsiteY40" fmla="*/ 3323 h 10000"/>
                      <a:gd name="connsiteX41" fmla="*/ 7155 w 10000"/>
                      <a:gd name="connsiteY41" fmla="*/ 2806 h 10000"/>
                      <a:gd name="connsiteX42" fmla="*/ 7296 w 10000"/>
                      <a:gd name="connsiteY42" fmla="*/ 2387 h 10000"/>
                      <a:gd name="connsiteX43" fmla="*/ 7380 w 10000"/>
                      <a:gd name="connsiteY43" fmla="*/ 2129 h 10000"/>
                      <a:gd name="connsiteX44" fmla="*/ 7380 w 10000"/>
                      <a:gd name="connsiteY44" fmla="*/ 2065 h 10000"/>
                      <a:gd name="connsiteX45" fmla="*/ 7380 w 10000"/>
                      <a:gd name="connsiteY45" fmla="*/ 2065 h 10000"/>
                      <a:gd name="connsiteX46" fmla="*/ 7380 w 10000"/>
                      <a:gd name="connsiteY46" fmla="*/ 2065 h 10000"/>
                      <a:gd name="connsiteX47" fmla="*/ 6422 w 10000"/>
                      <a:gd name="connsiteY47" fmla="*/ 1161 h 10000"/>
                      <a:gd name="connsiteX48" fmla="*/ 6338 w 10000"/>
                      <a:gd name="connsiteY48" fmla="*/ 1097 h 10000"/>
                      <a:gd name="connsiteX49" fmla="*/ 6310 w 10000"/>
                      <a:gd name="connsiteY49" fmla="*/ 1032 h 10000"/>
                      <a:gd name="connsiteX50" fmla="*/ 6310 w 10000"/>
                      <a:gd name="connsiteY50" fmla="*/ 1000 h 10000"/>
                      <a:gd name="connsiteX51" fmla="*/ 6338 w 10000"/>
                      <a:gd name="connsiteY51" fmla="*/ 968 h 10000"/>
                      <a:gd name="connsiteX52" fmla="*/ 6395 w 10000"/>
                      <a:gd name="connsiteY52" fmla="*/ 968 h 10000"/>
                      <a:gd name="connsiteX53" fmla="*/ 6422 w 10000"/>
                      <a:gd name="connsiteY53" fmla="*/ 903 h 10000"/>
                      <a:gd name="connsiteX54" fmla="*/ 6451 w 10000"/>
                      <a:gd name="connsiteY54" fmla="*/ 903 h 10000"/>
                      <a:gd name="connsiteX55" fmla="*/ 6536 w 10000"/>
                      <a:gd name="connsiteY55" fmla="*/ 903 h 10000"/>
                      <a:gd name="connsiteX56" fmla="*/ 6648 w 10000"/>
                      <a:gd name="connsiteY56" fmla="*/ 871 h 10000"/>
                      <a:gd name="connsiteX57" fmla="*/ 6704 w 10000"/>
                      <a:gd name="connsiteY57" fmla="*/ 871 h 10000"/>
                      <a:gd name="connsiteX58" fmla="*/ 7155 w 10000"/>
                      <a:gd name="connsiteY58" fmla="*/ 742 h 10000"/>
                      <a:gd name="connsiteX59" fmla="*/ 7634 w 10000"/>
                      <a:gd name="connsiteY59" fmla="*/ 613 h 10000"/>
                      <a:gd name="connsiteX60" fmla="*/ 8197 w 10000"/>
                      <a:gd name="connsiteY60" fmla="*/ 452 h 10000"/>
                      <a:gd name="connsiteX61" fmla="*/ 8733 w 10000"/>
                      <a:gd name="connsiteY61" fmla="*/ 323 h 10000"/>
                      <a:gd name="connsiteX62" fmla="*/ 9211 w 10000"/>
                      <a:gd name="connsiteY62" fmla="*/ 194 h 10000"/>
                      <a:gd name="connsiteX63" fmla="*/ 9606 w 10000"/>
                      <a:gd name="connsiteY63" fmla="*/ 65 h 10000"/>
                      <a:gd name="connsiteX64" fmla="*/ 9888 w 10000"/>
                      <a:gd name="connsiteY64" fmla="*/ 0 h 10000"/>
                      <a:gd name="connsiteX65" fmla="*/ 9972 w 10000"/>
                      <a:gd name="connsiteY65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930 w 10000"/>
                      <a:gd name="connsiteY39" fmla="*/ 3323 h 10000"/>
                      <a:gd name="connsiteX40" fmla="*/ 7155 w 10000"/>
                      <a:gd name="connsiteY40" fmla="*/ 2806 h 10000"/>
                      <a:gd name="connsiteX41" fmla="*/ 7296 w 10000"/>
                      <a:gd name="connsiteY41" fmla="*/ 2387 h 10000"/>
                      <a:gd name="connsiteX42" fmla="*/ 7380 w 10000"/>
                      <a:gd name="connsiteY42" fmla="*/ 2129 h 10000"/>
                      <a:gd name="connsiteX43" fmla="*/ 7380 w 10000"/>
                      <a:gd name="connsiteY43" fmla="*/ 2065 h 10000"/>
                      <a:gd name="connsiteX44" fmla="*/ 7380 w 10000"/>
                      <a:gd name="connsiteY44" fmla="*/ 2065 h 10000"/>
                      <a:gd name="connsiteX45" fmla="*/ 7380 w 10000"/>
                      <a:gd name="connsiteY45" fmla="*/ 2065 h 10000"/>
                      <a:gd name="connsiteX46" fmla="*/ 6422 w 10000"/>
                      <a:gd name="connsiteY46" fmla="*/ 1161 h 10000"/>
                      <a:gd name="connsiteX47" fmla="*/ 6338 w 10000"/>
                      <a:gd name="connsiteY47" fmla="*/ 1097 h 10000"/>
                      <a:gd name="connsiteX48" fmla="*/ 6310 w 10000"/>
                      <a:gd name="connsiteY48" fmla="*/ 1032 h 10000"/>
                      <a:gd name="connsiteX49" fmla="*/ 6310 w 10000"/>
                      <a:gd name="connsiteY49" fmla="*/ 1000 h 10000"/>
                      <a:gd name="connsiteX50" fmla="*/ 6338 w 10000"/>
                      <a:gd name="connsiteY50" fmla="*/ 968 h 10000"/>
                      <a:gd name="connsiteX51" fmla="*/ 6395 w 10000"/>
                      <a:gd name="connsiteY51" fmla="*/ 968 h 10000"/>
                      <a:gd name="connsiteX52" fmla="*/ 6422 w 10000"/>
                      <a:gd name="connsiteY52" fmla="*/ 903 h 10000"/>
                      <a:gd name="connsiteX53" fmla="*/ 6451 w 10000"/>
                      <a:gd name="connsiteY53" fmla="*/ 903 h 10000"/>
                      <a:gd name="connsiteX54" fmla="*/ 6536 w 10000"/>
                      <a:gd name="connsiteY54" fmla="*/ 903 h 10000"/>
                      <a:gd name="connsiteX55" fmla="*/ 6648 w 10000"/>
                      <a:gd name="connsiteY55" fmla="*/ 871 h 10000"/>
                      <a:gd name="connsiteX56" fmla="*/ 6704 w 10000"/>
                      <a:gd name="connsiteY56" fmla="*/ 871 h 10000"/>
                      <a:gd name="connsiteX57" fmla="*/ 7155 w 10000"/>
                      <a:gd name="connsiteY57" fmla="*/ 742 h 10000"/>
                      <a:gd name="connsiteX58" fmla="*/ 7634 w 10000"/>
                      <a:gd name="connsiteY58" fmla="*/ 613 h 10000"/>
                      <a:gd name="connsiteX59" fmla="*/ 8197 w 10000"/>
                      <a:gd name="connsiteY59" fmla="*/ 452 h 10000"/>
                      <a:gd name="connsiteX60" fmla="*/ 8733 w 10000"/>
                      <a:gd name="connsiteY60" fmla="*/ 323 h 10000"/>
                      <a:gd name="connsiteX61" fmla="*/ 9211 w 10000"/>
                      <a:gd name="connsiteY61" fmla="*/ 194 h 10000"/>
                      <a:gd name="connsiteX62" fmla="*/ 9606 w 10000"/>
                      <a:gd name="connsiteY62" fmla="*/ 65 h 10000"/>
                      <a:gd name="connsiteX63" fmla="*/ 9888 w 10000"/>
                      <a:gd name="connsiteY63" fmla="*/ 0 h 10000"/>
                      <a:gd name="connsiteX64" fmla="*/ 9972 w 10000"/>
                      <a:gd name="connsiteY64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155 w 10000"/>
                      <a:gd name="connsiteY39" fmla="*/ 2806 h 10000"/>
                      <a:gd name="connsiteX40" fmla="*/ 7296 w 10000"/>
                      <a:gd name="connsiteY40" fmla="*/ 2387 h 10000"/>
                      <a:gd name="connsiteX41" fmla="*/ 7380 w 10000"/>
                      <a:gd name="connsiteY41" fmla="*/ 2129 h 10000"/>
                      <a:gd name="connsiteX42" fmla="*/ 7380 w 10000"/>
                      <a:gd name="connsiteY42" fmla="*/ 2065 h 10000"/>
                      <a:gd name="connsiteX43" fmla="*/ 7380 w 10000"/>
                      <a:gd name="connsiteY43" fmla="*/ 2065 h 10000"/>
                      <a:gd name="connsiteX44" fmla="*/ 7380 w 10000"/>
                      <a:gd name="connsiteY44" fmla="*/ 2065 h 10000"/>
                      <a:gd name="connsiteX45" fmla="*/ 6422 w 10000"/>
                      <a:gd name="connsiteY45" fmla="*/ 1161 h 10000"/>
                      <a:gd name="connsiteX46" fmla="*/ 6338 w 10000"/>
                      <a:gd name="connsiteY46" fmla="*/ 1097 h 10000"/>
                      <a:gd name="connsiteX47" fmla="*/ 6310 w 10000"/>
                      <a:gd name="connsiteY47" fmla="*/ 1032 h 10000"/>
                      <a:gd name="connsiteX48" fmla="*/ 6310 w 10000"/>
                      <a:gd name="connsiteY48" fmla="*/ 1000 h 10000"/>
                      <a:gd name="connsiteX49" fmla="*/ 6338 w 10000"/>
                      <a:gd name="connsiteY49" fmla="*/ 968 h 10000"/>
                      <a:gd name="connsiteX50" fmla="*/ 6395 w 10000"/>
                      <a:gd name="connsiteY50" fmla="*/ 968 h 10000"/>
                      <a:gd name="connsiteX51" fmla="*/ 6422 w 10000"/>
                      <a:gd name="connsiteY51" fmla="*/ 903 h 10000"/>
                      <a:gd name="connsiteX52" fmla="*/ 6451 w 10000"/>
                      <a:gd name="connsiteY52" fmla="*/ 903 h 10000"/>
                      <a:gd name="connsiteX53" fmla="*/ 6536 w 10000"/>
                      <a:gd name="connsiteY53" fmla="*/ 903 h 10000"/>
                      <a:gd name="connsiteX54" fmla="*/ 6648 w 10000"/>
                      <a:gd name="connsiteY54" fmla="*/ 871 h 10000"/>
                      <a:gd name="connsiteX55" fmla="*/ 6704 w 10000"/>
                      <a:gd name="connsiteY55" fmla="*/ 871 h 10000"/>
                      <a:gd name="connsiteX56" fmla="*/ 7155 w 10000"/>
                      <a:gd name="connsiteY56" fmla="*/ 742 h 10000"/>
                      <a:gd name="connsiteX57" fmla="*/ 7634 w 10000"/>
                      <a:gd name="connsiteY57" fmla="*/ 613 h 10000"/>
                      <a:gd name="connsiteX58" fmla="*/ 8197 w 10000"/>
                      <a:gd name="connsiteY58" fmla="*/ 452 h 10000"/>
                      <a:gd name="connsiteX59" fmla="*/ 8733 w 10000"/>
                      <a:gd name="connsiteY59" fmla="*/ 323 h 10000"/>
                      <a:gd name="connsiteX60" fmla="*/ 9211 w 10000"/>
                      <a:gd name="connsiteY60" fmla="*/ 194 h 10000"/>
                      <a:gd name="connsiteX61" fmla="*/ 9606 w 10000"/>
                      <a:gd name="connsiteY61" fmla="*/ 65 h 10000"/>
                      <a:gd name="connsiteX62" fmla="*/ 9888 w 10000"/>
                      <a:gd name="connsiteY62" fmla="*/ 0 h 10000"/>
                      <a:gd name="connsiteX63" fmla="*/ 9972 w 10000"/>
                      <a:gd name="connsiteY63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296 w 10000"/>
                      <a:gd name="connsiteY39" fmla="*/ 2387 h 10000"/>
                      <a:gd name="connsiteX40" fmla="*/ 7380 w 10000"/>
                      <a:gd name="connsiteY40" fmla="*/ 2129 h 10000"/>
                      <a:gd name="connsiteX41" fmla="*/ 7380 w 10000"/>
                      <a:gd name="connsiteY41" fmla="*/ 2065 h 10000"/>
                      <a:gd name="connsiteX42" fmla="*/ 7380 w 10000"/>
                      <a:gd name="connsiteY42" fmla="*/ 2065 h 10000"/>
                      <a:gd name="connsiteX43" fmla="*/ 7380 w 10000"/>
                      <a:gd name="connsiteY43" fmla="*/ 2065 h 10000"/>
                      <a:gd name="connsiteX44" fmla="*/ 6422 w 10000"/>
                      <a:gd name="connsiteY44" fmla="*/ 1161 h 10000"/>
                      <a:gd name="connsiteX45" fmla="*/ 6338 w 10000"/>
                      <a:gd name="connsiteY45" fmla="*/ 1097 h 10000"/>
                      <a:gd name="connsiteX46" fmla="*/ 6310 w 10000"/>
                      <a:gd name="connsiteY46" fmla="*/ 1032 h 10000"/>
                      <a:gd name="connsiteX47" fmla="*/ 6310 w 10000"/>
                      <a:gd name="connsiteY47" fmla="*/ 1000 h 10000"/>
                      <a:gd name="connsiteX48" fmla="*/ 6338 w 10000"/>
                      <a:gd name="connsiteY48" fmla="*/ 968 h 10000"/>
                      <a:gd name="connsiteX49" fmla="*/ 6395 w 10000"/>
                      <a:gd name="connsiteY49" fmla="*/ 968 h 10000"/>
                      <a:gd name="connsiteX50" fmla="*/ 6422 w 10000"/>
                      <a:gd name="connsiteY50" fmla="*/ 903 h 10000"/>
                      <a:gd name="connsiteX51" fmla="*/ 6451 w 10000"/>
                      <a:gd name="connsiteY51" fmla="*/ 903 h 10000"/>
                      <a:gd name="connsiteX52" fmla="*/ 6536 w 10000"/>
                      <a:gd name="connsiteY52" fmla="*/ 903 h 10000"/>
                      <a:gd name="connsiteX53" fmla="*/ 6648 w 10000"/>
                      <a:gd name="connsiteY53" fmla="*/ 871 h 10000"/>
                      <a:gd name="connsiteX54" fmla="*/ 6704 w 10000"/>
                      <a:gd name="connsiteY54" fmla="*/ 871 h 10000"/>
                      <a:gd name="connsiteX55" fmla="*/ 7155 w 10000"/>
                      <a:gd name="connsiteY55" fmla="*/ 742 h 10000"/>
                      <a:gd name="connsiteX56" fmla="*/ 7634 w 10000"/>
                      <a:gd name="connsiteY56" fmla="*/ 613 h 10000"/>
                      <a:gd name="connsiteX57" fmla="*/ 8197 w 10000"/>
                      <a:gd name="connsiteY57" fmla="*/ 452 h 10000"/>
                      <a:gd name="connsiteX58" fmla="*/ 8733 w 10000"/>
                      <a:gd name="connsiteY58" fmla="*/ 323 h 10000"/>
                      <a:gd name="connsiteX59" fmla="*/ 9211 w 10000"/>
                      <a:gd name="connsiteY59" fmla="*/ 194 h 10000"/>
                      <a:gd name="connsiteX60" fmla="*/ 9606 w 10000"/>
                      <a:gd name="connsiteY60" fmla="*/ 65 h 10000"/>
                      <a:gd name="connsiteX61" fmla="*/ 9888 w 10000"/>
                      <a:gd name="connsiteY61" fmla="*/ 0 h 10000"/>
                      <a:gd name="connsiteX62" fmla="*/ 9972 w 10000"/>
                      <a:gd name="connsiteY62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129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7380 w 10000"/>
                      <a:gd name="connsiteY42" fmla="*/ 2065 h 10000"/>
                      <a:gd name="connsiteX43" fmla="*/ 6422 w 10000"/>
                      <a:gd name="connsiteY43" fmla="*/ 1161 h 10000"/>
                      <a:gd name="connsiteX44" fmla="*/ 6338 w 10000"/>
                      <a:gd name="connsiteY44" fmla="*/ 1097 h 10000"/>
                      <a:gd name="connsiteX45" fmla="*/ 6310 w 10000"/>
                      <a:gd name="connsiteY45" fmla="*/ 1032 h 10000"/>
                      <a:gd name="connsiteX46" fmla="*/ 6310 w 10000"/>
                      <a:gd name="connsiteY46" fmla="*/ 1000 h 10000"/>
                      <a:gd name="connsiteX47" fmla="*/ 6338 w 10000"/>
                      <a:gd name="connsiteY47" fmla="*/ 968 h 10000"/>
                      <a:gd name="connsiteX48" fmla="*/ 6395 w 10000"/>
                      <a:gd name="connsiteY48" fmla="*/ 968 h 10000"/>
                      <a:gd name="connsiteX49" fmla="*/ 6422 w 10000"/>
                      <a:gd name="connsiteY49" fmla="*/ 903 h 10000"/>
                      <a:gd name="connsiteX50" fmla="*/ 6451 w 10000"/>
                      <a:gd name="connsiteY50" fmla="*/ 903 h 10000"/>
                      <a:gd name="connsiteX51" fmla="*/ 6536 w 10000"/>
                      <a:gd name="connsiteY51" fmla="*/ 903 h 10000"/>
                      <a:gd name="connsiteX52" fmla="*/ 6648 w 10000"/>
                      <a:gd name="connsiteY52" fmla="*/ 871 h 10000"/>
                      <a:gd name="connsiteX53" fmla="*/ 6704 w 10000"/>
                      <a:gd name="connsiteY53" fmla="*/ 871 h 10000"/>
                      <a:gd name="connsiteX54" fmla="*/ 7155 w 10000"/>
                      <a:gd name="connsiteY54" fmla="*/ 742 h 10000"/>
                      <a:gd name="connsiteX55" fmla="*/ 7634 w 10000"/>
                      <a:gd name="connsiteY55" fmla="*/ 613 h 10000"/>
                      <a:gd name="connsiteX56" fmla="*/ 8197 w 10000"/>
                      <a:gd name="connsiteY56" fmla="*/ 452 h 10000"/>
                      <a:gd name="connsiteX57" fmla="*/ 8733 w 10000"/>
                      <a:gd name="connsiteY57" fmla="*/ 323 h 10000"/>
                      <a:gd name="connsiteX58" fmla="*/ 9211 w 10000"/>
                      <a:gd name="connsiteY58" fmla="*/ 194 h 10000"/>
                      <a:gd name="connsiteX59" fmla="*/ 9606 w 10000"/>
                      <a:gd name="connsiteY59" fmla="*/ 65 h 10000"/>
                      <a:gd name="connsiteX60" fmla="*/ 9888 w 10000"/>
                      <a:gd name="connsiteY60" fmla="*/ 0 h 10000"/>
                      <a:gd name="connsiteX61" fmla="*/ 9972 w 10000"/>
                      <a:gd name="connsiteY61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6422 w 10000"/>
                      <a:gd name="connsiteY42" fmla="*/ 1161 h 10000"/>
                      <a:gd name="connsiteX43" fmla="*/ 6338 w 10000"/>
                      <a:gd name="connsiteY43" fmla="*/ 1097 h 10000"/>
                      <a:gd name="connsiteX44" fmla="*/ 6310 w 10000"/>
                      <a:gd name="connsiteY44" fmla="*/ 1032 h 10000"/>
                      <a:gd name="connsiteX45" fmla="*/ 6310 w 10000"/>
                      <a:gd name="connsiteY45" fmla="*/ 1000 h 10000"/>
                      <a:gd name="connsiteX46" fmla="*/ 6338 w 10000"/>
                      <a:gd name="connsiteY46" fmla="*/ 968 h 10000"/>
                      <a:gd name="connsiteX47" fmla="*/ 6395 w 10000"/>
                      <a:gd name="connsiteY47" fmla="*/ 968 h 10000"/>
                      <a:gd name="connsiteX48" fmla="*/ 6422 w 10000"/>
                      <a:gd name="connsiteY48" fmla="*/ 903 h 10000"/>
                      <a:gd name="connsiteX49" fmla="*/ 6451 w 10000"/>
                      <a:gd name="connsiteY49" fmla="*/ 903 h 10000"/>
                      <a:gd name="connsiteX50" fmla="*/ 6536 w 10000"/>
                      <a:gd name="connsiteY50" fmla="*/ 903 h 10000"/>
                      <a:gd name="connsiteX51" fmla="*/ 6648 w 10000"/>
                      <a:gd name="connsiteY51" fmla="*/ 871 h 10000"/>
                      <a:gd name="connsiteX52" fmla="*/ 6704 w 10000"/>
                      <a:gd name="connsiteY52" fmla="*/ 871 h 10000"/>
                      <a:gd name="connsiteX53" fmla="*/ 7155 w 10000"/>
                      <a:gd name="connsiteY53" fmla="*/ 742 h 10000"/>
                      <a:gd name="connsiteX54" fmla="*/ 7634 w 10000"/>
                      <a:gd name="connsiteY54" fmla="*/ 613 h 10000"/>
                      <a:gd name="connsiteX55" fmla="*/ 8197 w 10000"/>
                      <a:gd name="connsiteY55" fmla="*/ 452 h 10000"/>
                      <a:gd name="connsiteX56" fmla="*/ 8733 w 10000"/>
                      <a:gd name="connsiteY56" fmla="*/ 323 h 10000"/>
                      <a:gd name="connsiteX57" fmla="*/ 9211 w 10000"/>
                      <a:gd name="connsiteY57" fmla="*/ 194 h 10000"/>
                      <a:gd name="connsiteX58" fmla="*/ 9606 w 10000"/>
                      <a:gd name="connsiteY58" fmla="*/ 65 h 10000"/>
                      <a:gd name="connsiteX59" fmla="*/ 9888 w 10000"/>
                      <a:gd name="connsiteY59" fmla="*/ 0 h 10000"/>
                      <a:gd name="connsiteX60" fmla="*/ 9972 w 10000"/>
                      <a:gd name="connsiteY6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6422 w 10000"/>
                      <a:gd name="connsiteY42" fmla="*/ 1161 h 10000"/>
                      <a:gd name="connsiteX43" fmla="*/ 6338 w 10000"/>
                      <a:gd name="connsiteY43" fmla="*/ 1097 h 10000"/>
                      <a:gd name="connsiteX44" fmla="*/ 6310 w 10000"/>
                      <a:gd name="connsiteY44" fmla="*/ 1032 h 10000"/>
                      <a:gd name="connsiteX45" fmla="*/ 6310 w 10000"/>
                      <a:gd name="connsiteY45" fmla="*/ 1000 h 10000"/>
                      <a:gd name="connsiteX46" fmla="*/ 6338 w 10000"/>
                      <a:gd name="connsiteY46" fmla="*/ 968 h 10000"/>
                      <a:gd name="connsiteX47" fmla="*/ 6395 w 10000"/>
                      <a:gd name="connsiteY47" fmla="*/ 968 h 10000"/>
                      <a:gd name="connsiteX48" fmla="*/ 6422 w 10000"/>
                      <a:gd name="connsiteY48" fmla="*/ 903 h 10000"/>
                      <a:gd name="connsiteX49" fmla="*/ 6451 w 10000"/>
                      <a:gd name="connsiteY49" fmla="*/ 903 h 10000"/>
                      <a:gd name="connsiteX50" fmla="*/ 6536 w 10000"/>
                      <a:gd name="connsiteY50" fmla="*/ 903 h 10000"/>
                      <a:gd name="connsiteX51" fmla="*/ 6648 w 10000"/>
                      <a:gd name="connsiteY51" fmla="*/ 871 h 10000"/>
                      <a:gd name="connsiteX52" fmla="*/ 6704 w 10000"/>
                      <a:gd name="connsiteY52" fmla="*/ 871 h 10000"/>
                      <a:gd name="connsiteX53" fmla="*/ 7155 w 10000"/>
                      <a:gd name="connsiteY53" fmla="*/ 742 h 10000"/>
                      <a:gd name="connsiteX54" fmla="*/ 7634 w 10000"/>
                      <a:gd name="connsiteY54" fmla="*/ 613 h 10000"/>
                      <a:gd name="connsiteX55" fmla="*/ 8197 w 10000"/>
                      <a:gd name="connsiteY55" fmla="*/ 452 h 10000"/>
                      <a:gd name="connsiteX56" fmla="*/ 8733 w 10000"/>
                      <a:gd name="connsiteY56" fmla="*/ 323 h 10000"/>
                      <a:gd name="connsiteX57" fmla="*/ 9211 w 10000"/>
                      <a:gd name="connsiteY57" fmla="*/ 194 h 10000"/>
                      <a:gd name="connsiteX58" fmla="*/ 9606 w 10000"/>
                      <a:gd name="connsiteY58" fmla="*/ 65 h 10000"/>
                      <a:gd name="connsiteX59" fmla="*/ 9888 w 10000"/>
                      <a:gd name="connsiteY59" fmla="*/ 0 h 10000"/>
                      <a:gd name="connsiteX60" fmla="*/ 9972 w 10000"/>
                      <a:gd name="connsiteY6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6422 w 10000"/>
                      <a:gd name="connsiteY42" fmla="*/ 1161 h 10000"/>
                      <a:gd name="connsiteX43" fmla="*/ 6338 w 10000"/>
                      <a:gd name="connsiteY43" fmla="*/ 1097 h 10000"/>
                      <a:gd name="connsiteX44" fmla="*/ 6310 w 10000"/>
                      <a:gd name="connsiteY44" fmla="*/ 1032 h 10000"/>
                      <a:gd name="connsiteX45" fmla="*/ 6310 w 10000"/>
                      <a:gd name="connsiteY45" fmla="*/ 1000 h 10000"/>
                      <a:gd name="connsiteX46" fmla="*/ 6338 w 10000"/>
                      <a:gd name="connsiteY46" fmla="*/ 968 h 10000"/>
                      <a:gd name="connsiteX47" fmla="*/ 6395 w 10000"/>
                      <a:gd name="connsiteY47" fmla="*/ 968 h 10000"/>
                      <a:gd name="connsiteX48" fmla="*/ 6422 w 10000"/>
                      <a:gd name="connsiteY48" fmla="*/ 903 h 10000"/>
                      <a:gd name="connsiteX49" fmla="*/ 6451 w 10000"/>
                      <a:gd name="connsiteY49" fmla="*/ 903 h 10000"/>
                      <a:gd name="connsiteX50" fmla="*/ 6536 w 10000"/>
                      <a:gd name="connsiteY50" fmla="*/ 903 h 10000"/>
                      <a:gd name="connsiteX51" fmla="*/ 6648 w 10000"/>
                      <a:gd name="connsiteY51" fmla="*/ 871 h 10000"/>
                      <a:gd name="connsiteX52" fmla="*/ 6704 w 10000"/>
                      <a:gd name="connsiteY52" fmla="*/ 871 h 10000"/>
                      <a:gd name="connsiteX53" fmla="*/ 7155 w 10000"/>
                      <a:gd name="connsiteY53" fmla="*/ 742 h 10000"/>
                      <a:gd name="connsiteX54" fmla="*/ 7634 w 10000"/>
                      <a:gd name="connsiteY54" fmla="*/ 613 h 10000"/>
                      <a:gd name="connsiteX55" fmla="*/ 8197 w 10000"/>
                      <a:gd name="connsiteY55" fmla="*/ 452 h 10000"/>
                      <a:gd name="connsiteX56" fmla="*/ 8733 w 10000"/>
                      <a:gd name="connsiteY56" fmla="*/ 323 h 10000"/>
                      <a:gd name="connsiteX57" fmla="*/ 9211 w 10000"/>
                      <a:gd name="connsiteY57" fmla="*/ 194 h 10000"/>
                      <a:gd name="connsiteX58" fmla="*/ 9606 w 10000"/>
                      <a:gd name="connsiteY58" fmla="*/ 65 h 10000"/>
                      <a:gd name="connsiteX59" fmla="*/ 9888 w 10000"/>
                      <a:gd name="connsiteY59" fmla="*/ 0 h 10000"/>
                      <a:gd name="connsiteX60" fmla="*/ 9972 w 10000"/>
                      <a:gd name="connsiteY6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6422 w 10000"/>
                      <a:gd name="connsiteY42" fmla="*/ 1161 h 10000"/>
                      <a:gd name="connsiteX43" fmla="*/ 6338 w 10000"/>
                      <a:gd name="connsiteY43" fmla="*/ 1097 h 10000"/>
                      <a:gd name="connsiteX44" fmla="*/ 6310 w 10000"/>
                      <a:gd name="connsiteY44" fmla="*/ 1032 h 10000"/>
                      <a:gd name="connsiteX45" fmla="*/ 6310 w 10000"/>
                      <a:gd name="connsiteY45" fmla="*/ 1000 h 10000"/>
                      <a:gd name="connsiteX46" fmla="*/ 6338 w 10000"/>
                      <a:gd name="connsiteY46" fmla="*/ 968 h 10000"/>
                      <a:gd name="connsiteX47" fmla="*/ 6395 w 10000"/>
                      <a:gd name="connsiteY47" fmla="*/ 968 h 10000"/>
                      <a:gd name="connsiteX48" fmla="*/ 6422 w 10000"/>
                      <a:gd name="connsiteY48" fmla="*/ 903 h 10000"/>
                      <a:gd name="connsiteX49" fmla="*/ 6451 w 10000"/>
                      <a:gd name="connsiteY49" fmla="*/ 903 h 10000"/>
                      <a:gd name="connsiteX50" fmla="*/ 6536 w 10000"/>
                      <a:gd name="connsiteY50" fmla="*/ 903 h 10000"/>
                      <a:gd name="connsiteX51" fmla="*/ 6648 w 10000"/>
                      <a:gd name="connsiteY51" fmla="*/ 871 h 10000"/>
                      <a:gd name="connsiteX52" fmla="*/ 6704 w 10000"/>
                      <a:gd name="connsiteY52" fmla="*/ 871 h 10000"/>
                      <a:gd name="connsiteX53" fmla="*/ 7155 w 10000"/>
                      <a:gd name="connsiteY53" fmla="*/ 742 h 10000"/>
                      <a:gd name="connsiteX54" fmla="*/ 7634 w 10000"/>
                      <a:gd name="connsiteY54" fmla="*/ 613 h 10000"/>
                      <a:gd name="connsiteX55" fmla="*/ 8197 w 10000"/>
                      <a:gd name="connsiteY55" fmla="*/ 452 h 10000"/>
                      <a:gd name="connsiteX56" fmla="*/ 8733 w 10000"/>
                      <a:gd name="connsiteY56" fmla="*/ 323 h 10000"/>
                      <a:gd name="connsiteX57" fmla="*/ 9211 w 10000"/>
                      <a:gd name="connsiteY57" fmla="*/ 194 h 10000"/>
                      <a:gd name="connsiteX58" fmla="*/ 9606 w 10000"/>
                      <a:gd name="connsiteY58" fmla="*/ 65 h 10000"/>
                      <a:gd name="connsiteX59" fmla="*/ 9888 w 10000"/>
                      <a:gd name="connsiteY59" fmla="*/ 0 h 10000"/>
                      <a:gd name="connsiteX60" fmla="*/ 9972 w 10000"/>
                      <a:gd name="connsiteY6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0 w 10000"/>
                      <a:gd name="connsiteY36" fmla="*/ 10000 h 10000"/>
                      <a:gd name="connsiteX37" fmla="*/ 5718 w 10000"/>
                      <a:gd name="connsiteY37" fmla="*/ 5387 h 10000"/>
                      <a:gd name="connsiteX38" fmla="*/ 7380 w 10000"/>
                      <a:gd name="connsiteY38" fmla="*/ 2065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6422 w 10000"/>
                      <a:gd name="connsiteY41" fmla="*/ 1161 h 10000"/>
                      <a:gd name="connsiteX42" fmla="*/ 6338 w 10000"/>
                      <a:gd name="connsiteY42" fmla="*/ 1097 h 10000"/>
                      <a:gd name="connsiteX43" fmla="*/ 6310 w 10000"/>
                      <a:gd name="connsiteY43" fmla="*/ 1032 h 10000"/>
                      <a:gd name="connsiteX44" fmla="*/ 6310 w 10000"/>
                      <a:gd name="connsiteY44" fmla="*/ 1000 h 10000"/>
                      <a:gd name="connsiteX45" fmla="*/ 6338 w 10000"/>
                      <a:gd name="connsiteY45" fmla="*/ 968 h 10000"/>
                      <a:gd name="connsiteX46" fmla="*/ 6395 w 10000"/>
                      <a:gd name="connsiteY46" fmla="*/ 968 h 10000"/>
                      <a:gd name="connsiteX47" fmla="*/ 6422 w 10000"/>
                      <a:gd name="connsiteY47" fmla="*/ 903 h 10000"/>
                      <a:gd name="connsiteX48" fmla="*/ 6451 w 10000"/>
                      <a:gd name="connsiteY48" fmla="*/ 903 h 10000"/>
                      <a:gd name="connsiteX49" fmla="*/ 6536 w 10000"/>
                      <a:gd name="connsiteY49" fmla="*/ 903 h 10000"/>
                      <a:gd name="connsiteX50" fmla="*/ 6648 w 10000"/>
                      <a:gd name="connsiteY50" fmla="*/ 871 h 10000"/>
                      <a:gd name="connsiteX51" fmla="*/ 6704 w 10000"/>
                      <a:gd name="connsiteY51" fmla="*/ 871 h 10000"/>
                      <a:gd name="connsiteX52" fmla="*/ 7155 w 10000"/>
                      <a:gd name="connsiteY52" fmla="*/ 742 h 10000"/>
                      <a:gd name="connsiteX53" fmla="*/ 7634 w 10000"/>
                      <a:gd name="connsiteY53" fmla="*/ 613 h 10000"/>
                      <a:gd name="connsiteX54" fmla="*/ 8197 w 10000"/>
                      <a:gd name="connsiteY54" fmla="*/ 452 h 10000"/>
                      <a:gd name="connsiteX55" fmla="*/ 8733 w 10000"/>
                      <a:gd name="connsiteY55" fmla="*/ 323 h 10000"/>
                      <a:gd name="connsiteX56" fmla="*/ 9211 w 10000"/>
                      <a:gd name="connsiteY56" fmla="*/ 194 h 10000"/>
                      <a:gd name="connsiteX57" fmla="*/ 9606 w 10000"/>
                      <a:gd name="connsiteY57" fmla="*/ 65 h 10000"/>
                      <a:gd name="connsiteX58" fmla="*/ 9888 w 10000"/>
                      <a:gd name="connsiteY58" fmla="*/ 0 h 10000"/>
                      <a:gd name="connsiteX59" fmla="*/ 9972 w 10000"/>
                      <a:gd name="connsiteY59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0 w 10000"/>
                      <a:gd name="connsiteY35" fmla="*/ 10000 h 10000"/>
                      <a:gd name="connsiteX36" fmla="*/ 5718 w 10000"/>
                      <a:gd name="connsiteY36" fmla="*/ 5387 h 10000"/>
                      <a:gd name="connsiteX37" fmla="*/ 7380 w 10000"/>
                      <a:gd name="connsiteY37" fmla="*/ 2065 h 10000"/>
                      <a:gd name="connsiteX38" fmla="*/ 7380 w 10000"/>
                      <a:gd name="connsiteY38" fmla="*/ 2065 h 10000"/>
                      <a:gd name="connsiteX39" fmla="*/ 7380 w 10000"/>
                      <a:gd name="connsiteY39" fmla="*/ 2065 h 10000"/>
                      <a:gd name="connsiteX40" fmla="*/ 6422 w 10000"/>
                      <a:gd name="connsiteY40" fmla="*/ 1161 h 10000"/>
                      <a:gd name="connsiteX41" fmla="*/ 6338 w 10000"/>
                      <a:gd name="connsiteY41" fmla="*/ 1097 h 10000"/>
                      <a:gd name="connsiteX42" fmla="*/ 6310 w 10000"/>
                      <a:gd name="connsiteY42" fmla="*/ 1032 h 10000"/>
                      <a:gd name="connsiteX43" fmla="*/ 6310 w 10000"/>
                      <a:gd name="connsiteY43" fmla="*/ 1000 h 10000"/>
                      <a:gd name="connsiteX44" fmla="*/ 6338 w 10000"/>
                      <a:gd name="connsiteY44" fmla="*/ 968 h 10000"/>
                      <a:gd name="connsiteX45" fmla="*/ 6395 w 10000"/>
                      <a:gd name="connsiteY45" fmla="*/ 968 h 10000"/>
                      <a:gd name="connsiteX46" fmla="*/ 6422 w 10000"/>
                      <a:gd name="connsiteY46" fmla="*/ 903 h 10000"/>
                      <a:gd name="connsiteX47" fmla="*/ 6451 w 10000"/>
                      <a:gd name="connsiteY47" fmla="*/ 903 h 10000"/>
                      <a:gd name="connsiteX48" fmla="*/ 6536 w 10000"/>
                      <a:gd name="connsiteY48" fmla="*/ 903 h 10000"/>
                      <a:gd name="connsiteX49" fmla="*/ 6648 w 10000"/>
                      <a:gd name="connsiteY49" fmla="*/ 871 h 10000"/>
                      <a:gd name="connsiteX50" fmla="*/ 6704 w 10000"/>
                      <a:gd name="connsiteY50" fmla="*/ 871 h 10000"/>
                      <a:gd name="connsiteX51" fmla="*/ 7155 w 10000"/>
                      <a:gd name="connsiteY51" fmla="*/ 742 h 10000"/>
                      <a:gd name="connsiteX52" fmla="*/ 7634 w 10000"/>
                      <a:gd name="connsiteY52" fmla="*/ 613 h 10000"/>
                      <a:gd name="connsiteX53" fmla="*/ 8197 w 10000"/>
                      <a:gd name="connsiteY53" fmla="*/ 452 h 10000"/>
                      <a:gd name="connsiteX54" fmla="*/ 8733 w 10000"/>
                      <a:gd name="connsiteY54" fmla="*/ 323 h 10000"/>
                      <a:gd name="connsiteX55" fmla="*/ 9211 w 10000"/>
                      <a:gd name="connsiteY55" fmla="*/ 194 h 10000"/>
                      <a:gd name="connsiteX56" fmla="*/ 9606 w 10000"/>
                      <a:gd name="connsiteY56" fmla="*/ 65 h 10000"/>
                      <a:gd name="connsiteX57" fmla="*/ 9888 w 10000"/>
                      <a:gd name="connsiteY57" fmla="*/ 0 h 10000"/>
                      <a:gd name="connsiteX58" fmla="*/ 9972 w 10000"/>
                      <a:gd name="connsiteY58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0 w 10000"/>
                      <a:gd name="connsiteY34" fmla="*/ 10000 h 10000"/>
                      <a:gd name="connsiteX35" fmla="*/ 5718 w 10000"/>
                      <a:gd name="connsiteY35" fmla="*/ 5387 h 10000"/>
                      <a:gd name="connsiteX36" fmla="*/ 7380 w 10000"/>
                      <a:gd name="connsiteY36" fmla="*/ 2065 h 10000"/>
                      <a:gd name="connsiteX37" fmla="*/ 7380 w 10000"/>
                      <a:gd name="connsiteY37" fmla="*/ 2065 h 10000"/>
                      <a:gd name="connsiteX38" fmla="*/ 7380 w 10000"/>
                      <a:gd name="connsiteY38" fmla="*/ 2065 h 10000"/>
                      <a:gd name="connsiteX39" fmla="*/ 6422 w 10000"/>
                      <a:gd name="connsiteY39" fmla="*/ 1161 h 10000"/>
                      <a:gd name="connsiteX40" fmla="*/ 6338 w 10000"/>
                      <a:gd name="connsiteY40" fmla="*/ 1097 h 10000"/>
                      <a:gd name="connsiteX41" fmla="*/ 6310 w 10000"/>
                      <a:gd name="connsiteY41" fmla="*/ 1032 h 10000"/>
                      <a:gd name="connsiteX42" fmla="*/ 6310 w 10000"/>
                      <a:gd name="connsiteY42" fmla="*/ 1000 h 10000"/>
                      <a:gd name="connsiteX43" fmla="*/ 6338 w 10000"/>
                      <a:gd name="connsiteY43" fmla="*/ 968 h 10000"/>
                      <a:gd name="connsiteX44" fmla="*/ 6395 w 10000"/>
                      <a:gd name="connsiteY44" fmla="*/ 968 h 10000"/>
                      <a:gd name="connsiteX45" fmla="*/ 6422 w 10000"/>
                      <a:gd name="connsiteY45" fmla="*/ 903 h 10000"/>
                      <a:gd name="connsiteX46" fmla="*/ 6451 w 10000"/>
                      <a:gd name="connsiteY46" fmla="*/ 903 h 10000"/>
                      <a:gd name="connsiteX47" fmla="*/ 6536 w 10000"/>
                      <a:gd name="connsiteY47" fmla="*/ 903 h 10000"/>
                      <a:gd name="connsiteX48" fmla="*/ 6648 w 10000"/>
                      <a:gd name="connsiteY48" fmla="*/ 871 h 10000"/>
                      <a:gd name="connsiteX49" fmla="*/ 6704 w 10000"/>
                      <a:gd name="connsiteY49" fmla="*/ 871 h 10000"/>
                      <a:gd name="connsiteX50" fmla="*/ 7155 w 10000"/>
                      <a:gd name="connsiteY50" fmla="*/ 742 h 10000"/>
                      <a:gd name="connsiteX51" fmla="*/ 7634 w 10000"/>
                      <a:gd name="connsiteY51" fmla="*/ 613 h 10000"/>
                      <a:gd name="connsiteX52" fmla="*/ 8197 w 10000"/>
                      <a:gd name="connsiteY52" fmla="*/ 452 h 10000"/>
                      <a:gd name="connsiteX53" fmla="*/ 8733 w 10000"/>
                      <a:gd name="connsiteY53" fmla="*/ 323 h 10000"/>
                      <a:gd name="connsiteX54" fmla="*/ 9211 w 10000"/>
                      <a:gd name="connsiteY54" fmla="*/ 194 h 10000"/>
                      <a:gd name="connsiteX55" fmla="*/ 9606 w 10000"/>
                      <a:gd name="connsiteY55" fmla="*/ 65 h 10000"/>
                      <a:gd name="connsiteX56" fmla="*/ 9888 w 10000"/>
                      <a:gd name="connsiteY56" fmla="*/ 0 h 10000"/>
                      <a:gd name="connsiteX57" fmla="*/ 9972 w 10000"/>
                      <a:gd name="connsiteY57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0 w 10000"/>
                      <a:gd name="connsiteY33" fmla="*/ 10000 h 10000"/>
                      <a:gd name="connsiteX34" fmla="*/ 5718 w 10000"/>
                      <a:gd name="connsiteY34" fmla="*/ 5387 h 10000"/>
                      <a:gd name="connsiteX35" fmla="*/ 7380 w 10000"/>
                      <a:gd name="connsiteY35" fmla="*/ 2065 h 10000"/>
                      <a:gd name="connsiteX36" fmla="*/ 7380 w 10000"/>
                      <a:gd name="connsiteY36" fmla="*/ 2065 h 10000"/>
                      <a:gd name="connsiteX37" fmla="*/ 7380 w 10000"/>
                      <a:gd name="connsiteY37" fmla="*/ 2065 h 10000"/>
                      <a:gd name="connsiteX38" fmla="*/ 6422 w 10000"/>
                      <a:gd name="connsiteY38" fmla="*/ 1161 h 10000"/>
                      <a:gd name="connsiteX39" fmla="*/ 6338 w 10000"/>
                      <a:gd name="connsiteY39" fmla="*/ 1097 h 10000"/>
                      <a:gd name="connsiteX40" fmla="*/ 6310 w 10000"/>
                      <a:gd name="connsiteY40" fmla="*/ 1032 h 10000"/>
                      <a:gd name="connsiteX41" fmla="*/ 6310 w 10000"/>
                      <a:gd name="connsiteY41" fmla="*/ 1000 h 10000"/>
                      <a:gd name="connsiteX42" fmla="*/ 6338 w 10000"/>
                      <a:gd name="connsiteY42" fmla="*/ 968 h 10000"/>
                      <a:gd name="connsiteX43" fmla="*/ 6395 w 10000"/>
                      <a:gd name="connsiteY43" fmla="*/ 968 h 10000"/>
                      <a:gd name="connsiteX44" fmla="*/ 6422 w 10000"/>
                      <a:gd name="connsiteY44" fmla="*/ 903 h 10000"/>
                      <a:gd name="connsiteX45" fmla="*/ 6451 w 10000"/>
                      <a:gd name="connsiteY45" fmla="*/ 903 h 10000"/>
                      <a:gd name="connsiteX46" fmla="*/ 6536 w 10000"/>
                      <a:gd name="connsiteY46" fmla="*/ 903 h 10000"/>
                      <a:gd name="connsiteX47" fmla="*/ 6648 w 10000"/>
                      <a:gd name="connsiteY47" fmla="*/ 871 h 10000"/>
                      <a:gd name="connsiteX48" fmla="*/ 6704 w 10000"/>
                      <a:gd name="connsiteY48" fmla="*/ 871 h 10000"/>
                      <a:gd name="connsiteX49" fmla="*/ 7155 w 10000"/>
                      <a:gd name="connsiteY49" fmla="*/ 742 h 10000"/>
                      <a:gd name="connsiteX50" fmla="*/ 7634 w 10000"/>
                      <a:gd name="connsiteY50" fmla="*/ 613 h 10000"/>
                      <a:gd name="connsiteX51" fmla="*/ 8197 w 10000"/>
                      <a:gd name="connsiteY51" fmla="*/ 452 h 10000"/>
                      <a:gd name="connsiteX52" fmla="*/ 8733 w 10000"/>
                      <a:gd name="connsiteY52" fmla="*/ 323 h 10000"/>
                      <a:gd name="connsiteX53" fmla="*/ 9211 w 10000"/>
                      <a:gd name="connsiteY53" fmla="*/ 194 h 10000"/>
                      <a:gd name="connsiteX54" fmla="*/ 9606 w 10000"/>
                      <a:gd name="connsiteY54" fmla="*/ 65 h 10000"/>
                      <a:gd name="connsiteX55" fmla="*/ 9888 w 10000"/>
                      <a:gd name="connsiteY55" fmla="*/ 0 h 10000"/>
                      <a:gd name="connsiteX56" fmla="*/ 9972 w 10000"/>
                      <a:gd name="connsiteY5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0 w 10000"/>
                      <a:gd name="connsiteY32" fmla="*/ 10000 h 10000"/>
                      <a:gd name="connsiteX33" fmla="*/ 5718 w 10000"/>
                      <a:gd name="connsiteY33" fmla="*/ 5387 h 10000"/>
                      <a:gd name="connsiteX34" fmla="*/ 7380 w 10000"/>
                      <a:gd name="connsiteY34" fmla="*/ 2065 h 10000"/>
                      <a:gd name="connsiteX35" fmla="*/ 7380 w 10000"/>
                      <a:gd name="connsiteY35" fmla="*/ 2065 h 10000"/>
                      <a:gd name="connsiteX36" fmla="*/ 7380 w 10000"/>
                      <a:gd name="connsiteY36" fmla="*/ 2065 h 10000"/>
                      <a:gd name="connsiteX37" fmla="*/ 6422 w 10000"/>
                      <a:gd name="connsiteY37" fmla="*/ 1161 h 10000"/>
                      <a:gd name="connsiteX38" fmla="*/ 6338 w 10000"/>
                      <a:gd name="connsiteY38" fmla="*/ 1097 h 10000"/>
                      <a:gd name="connsiteX39" fmla="*/ 6310 w 10000"/>
                      <a:gd name="connsiteY39" fmla="*/ 1032 h 10000"/>
                      <a:gd name="connsiteX40" fmla="*/ 6310 w 10000"/>
                      <a:gd name="connsiteY40" fmla="*/ 1000 h 10000"/>
                      <a:gd name="connsiteX41" fmla="*/ 6338 w 10000"/>
                      <a:gd name="connsiteY41" fmla="*/ 968 h 10000"/>
                      <a:gd name="connsiteX42" fmla="*/ 6395 w 10000"/>
                      <a:gd name="connsiteY42" fmla="*/ 968 h 10000"/>
                      <a:gd name="connsiteX43" fmla="*/ 6422 w 10000"/>
                      <a:gd name="connsiteY43" fmla="*/ 903 h 10000"/>
                      <a:gd name="connsiteX44" fmla="*/ 6451 w 10000"/>
                      <a:gd name="connsiteY44" fmla="*/ 903 h 10000"/>
                      <a:gd name="connsiteX45" fmla="*/ 6536 w 10000"/>
                      <a:gd name="connsiteY45" fmla="*/ 903 h 10000"/>
                      <a:gd name="connsiteX46" fmla="*/ 6648 w 10000"/>
                      <a:gd name="connsiteY46" fmla="*/ 871 h 10000"/>
                      <a:gd name="connsiteX47" fmla="*/ 6704 w 10000"/>
                      <a:gd name="connsiteY47" fmla="*/ 871 h 10000"/>
                      <a:gd name="connsiteX48" fmla="*/ 7155 w 10000"/>
                      <a:gd name="connsiteY48" fmla="*/ 742 h 10000"/>
                      <a:gd name="connsiteX49" fmla="*/ 7634 w 10000"/>
                      <a:gd name="connsiteY49" fmla="*/ 613 h 10000"/>
                      <a:gd name="connsiteX50" fmla="*/ 8197 w 10000"/>
                      <a:gd name="connsiteY50" fmla="*/ 452 h 10000"/>
                      <a:gd name="connsiteX51" fmla="*/ 8733 w 10000"/>
                      <a:gd name="connsiteY51" fmla="*/ 323 h 10000"/>
                      <a:gd name="connsiteX52" fmla="*/ 9211 w 10000"/>
                      <a:gd name="connsiteY52" fmla="*/ 194 h 10000"/>
                      <a:gd name="connsiteX53" fmla="*/ 9606 w 10000"/>
                      <a:gd name="connsiteY53" fmla="*/ 65 h 10000"/>
                      <a:gd name="connsiteX54" fmla="*/ 9888 w 10000"/>
                      <a:gd name="connsiteY54" fmla="*/ 0 h 10000"/>
                      <a:gd name="connsiteX55" fmla="*/ 9972 w 10000"/>
                      <a:gd name="connsiteY55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0 w 10000"/>
                      <a:gd name="connsiteY31" fmla="*/ 10000 h 10000"/>
                      <a:gd name="connsiteX32" fmla="*/ 5718 w 10000"/>
                      <a:gd name="connsiteY32" fmla="*/ 5387 h 10000"/>
                      <a:gd name="connsiteX33" fmla="*/ 7380 w 10000"/>
                      <a:gd name="connsiteY33" fmla="*/ 2065 h 10000"/>
                      <a:gd name="connsiteX34" fmla="*/ 7380 w 10000"/>
                      <a:gd name="connsiteY34" fmla="*/ 2065 h 10000"/>
                      <a:gd name="connsiteX35" fmla="*/ 7380 w 10000"/>
                      <a:gd name="connsiteY35" fmla="*/ 2065 h 10000"/>
                      <a:gd name="connsiteX36" fmla="*/ 6422 w 10000"/>
                      <a:gd name="connsiteY36" fmla="*/ 1161 h 10000"/>
                      <a:gd name="connsiteX37" fmla="*/ 6338 w 10000"/>
                      <a:gd name="connsiteY37" fmla="*/ 1097 h 10000"/>
                      <a:gd name="connsiteX38" fmla="*/ 6310 w 10000"/>
                      <a:gd name="connsiteY38" fmla="*/ 1032 h 10000"/>
                      <a:gd name="connsiteX39" fmla="*/ 6310 w 10000"/>
                      <a:gd name="connsiteY39" fmla="*/ 1000 h 10000"/>
                      <a:gd name="connsiteX40" fmla="*/ 6338 w 10000"/>
                      <a:gd name="connsiteY40" fmla="*/ 968 h 10000"/>
                      <a:gd name="connsiteX41" fmla="*/ 6395 w 10000"/>
                      <a:gd name="connsiteY41" fmla="*/ 968 h 10000"/>
                      <a:gd name="connsiteX42" fmla="*/ 6422 w 10000"/>
                      <a:gd name="connsiteY42" fmla="*/ 903 h 10000"/>
                      <a:gd name="connsiteX43" fmla="*/ 6451 w 10000"/>
                      <a:gd name="connsiteY43" fmla="*/ 903 h 10000"/>
                      <a:gd name="connsiteX44" fmla="*/ 6536 w 10000"/>
                      <a:gd name="connsiteY44" fmla="*/ 903 h 10000"/>
                      <a:gd name="connsiteX45" fmla="*/ 6648 w 10000"/>
                      <a:gd name="connsiteY45" fmla="*/ 871 h 10000"/>
                      <a:gd name="connsiteX46" fmla="*/ 6704 w 10000"/>
                      <a:gd name="connsiteY46" fmla="*/ 871 h 10000"/>
                      <a:gd name="connsiteX47" fmla="*/ 7155 w 10000"/>
                      <a:gd name="connsiteY47" fmla="*/ 742 h 10000"/>
                      <a:gd name="connsiteX48" fmla="*/ 7634 w 10000"/>
                      <a:gd name="connsiteY48" fmla="*/ 613 h 10000"/>
                      <a:gd name="connsiteX49" fmla="*/ 8197 w 10000"/>
                      <a:gd name="connsiteY49" fmla="*/ 452 h 10000"/>
                      <a:gd name="connsiteX50" fmla="*/ 8733 w 10000"/>
                      <a:gd name="connsiteY50" fmla="*/ 323 h 10000"/>
                      <a:gd name="connsiteX51" fmla="*/ 9211 w 10000"/>
                      <a:gd name="connsiteY51" fmla="*/ 194 h 10000"/>
                      <a:gd name="connsiteX52" fmla="*/ 9606 w 10000"/>
                      <a:gd name="connsiteY52" fmla="*/ 65 h 10000"/>
                      <a:gd name="connsiteX53" fmla="*/ 9888 w 10000"/>
                      <a:gd name="connsiteY53" fmla="*/ 0 h 10000"/>
                      <a:gd name="connsiteX54" fmla="*/ 9972 w 10000"/>
                      <a:gd name="connsiteY54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0 w 10000"/>
                      <a:gd name="connsiteY30" fmla="*/ 10000 h 10000"/>
                      <a:gd name="connsiteX31" fmla="*/ 5718 w 10000"/>
                      <a:gd name="connsiteY31" fmla="*/ 5387 h 10000"/>
                      <a:gd name="connsiteX32" fmla="*/ 7380 w 10000"/>
                      <a:gd name="connsiteY32" fmla="*/ 2065 h 10000"/>
                      <a:gd name="connsiteX33" fmla="*/ 7380 w 10000"/>
                      <a:gd name="connsiteY33" fmla="*/ 2065 h 10000"/>
                      <a:gd name="connsiteX34" fmla="*/ 7380 w 10000"/>
                      <a:gd name="connsiteY34" fmla="*/ 2065 h 10000"/>
                      <a:gd name="connsiteX35" fmla="*/ 6422 w 10000"/>
                      <a:gd name="connsiteY35" fmla="*/ 1161 h 10000"/>
                      <a:gd name="connsiteX36" fmla="*/ 6338 w 10000"/>
                      <a:gd name="connsiteY36" fmla="*/ 1097 h 10000"/>
                      <a:gd name="connsiteX37" fmla="*/ 6310 w 10000"/>
                      <a:gd name="connsiteY37" fmla="*/ 1032 h 10000"/>
                      <a:gd name="connsiteX38" fmla="*/ 6310 w 10000"/>
                      <a:gd name="connsiteY38" fmla="*/ 1000 h 10000"/>
                      <a:gd name="connsiteX39" fmla="*/ 6338 w 10000"/>
                      <a:gd name="connsiteY39" fmla="*/ 968 h 10000"/>
                      <a:gd name="connsiteX40" fmla="*/ 6395 w 10000"/>
                      <a:gd name="connsiteY40" fmla="*/ 968 h 10000"/>
                      <a:gd name="connsiteX41" fmla="*/ 6422 w 10000"/>
                      <a:gd name="connsiteY41" fmla="*/ 903 h 10000"/>
                      <a:gd name="connsiteX42" fmla="*/ 6451 w 10000"/>
                      <a:gd name="connsiteY42" fmla="*/ 903 h 10000"/>
                      <a:gd name="connsiteX43" fmla="*/ 6536 w 10000"/>
                      <a:gd name="connsiteY43" fmla="*/ 903 h 10000"/>
                      <a:gd name="connsiteX44" fmla="*/ 6648 w 10000"/>
                      <a:gd name="connsiteY44" fmla="*/ 871 h 10000"/>
                      <a:gd name="connsiteX45" fmla="*/ 6704 w 10000"/>
                      <a:gd name="connsiteY45" fmla="*/ 871 h 10000"/>
                      <a:gd name="connsiteX46" fmla="*/ 7155 w 10000"/>
                      <a:gd name="connsiteY46" fmla="*/ 742 h 10000"/>
                      <a:gd name="connsiteX47" fmla="*/ 7634 w 10000"/>
                      <a:gd name="connsiteY47" fmla="*/ 613 h 10000"/>
                      <a:gd name="connsiteX48" fmla="*/ 8197 w 10000"/>
                      <a:gd name="connsiteY48" fmla="*/ 452 h 10000"/>
                      <a:gd name="connsiteX49" fmla="*/ 8733 w 10000"/>
                      <a:gd name="connsiteY49" fmla="*/ 323 h 10000"/>
                      <a:gd name="connsiteX50" fmla="*/ 9211 w 10000"/>
                      <a:gd name="connsiteY50" fmla="*/ 194 h 10000"/>
                      <a:gd name="connsiteX51" fmla="*/ 9606 w 10000"/>
                      <a:gd name="connsiteY51" fmla="*/ 65 h 10000"/>
                      <a:gd name="connsiteX52" fmla="*/ 9888 w 10000"/>
                      <a:gd name="connsiteY52" fmla="*/ 0 h 10000"/>
                      <a:gd name="connsiteX53" fmla="*/ 9972 w 10000"/>
                      <a:gd name="connsiteY53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0 w 10000"/>
                      <a:gd name="connsiteY29" fmla="*/ 10000 h 10000"/>
                      <a:gd name="connsiteX30" fmla="*/ 5718 w 10000"/>
                      <a:gd name="connsiteY30" fmla="*/ 5387 h 10000"/>
                      <a:gd name="connsiteX31" fmla="*/ 7380 w 10000"/>
                      <a:gd name="connsiteY31" fmla="*/ 2065 h 10000"/>
                      <a:gd name="connsiteX32" fmla="*/ 7380 w 10000"/>
                      <a:gd name="connsiteY32" fmla="*/ 2065 h 10000"/>
                      <a:gd name="connsiteX33" fmla="*/ 7380 w 10000"/>
                      <a:gd name="connsiteY33" fmla="*/ 2065 h 10000"/>
                      <a:gd name="connsiteX34" fmla="*/ 6422 w 10000"/>
                      <a:gd name="connsiteY34" fmla="*/ 1161 h 10000"/>
                      <a:gd name="connsiteX35" fmla="*/ 6338 w 10000"/>
                      <a:gd name="connsiteY35" fmla="*/ 1097 h 10000"/>
                      <a:gd name="connsiteX36" fmla="*/ 6310 w 10000"/>
                      <a:gd name="connsiteY36" fmla="*/ 1032 h 10000"/>
                      <a:gd name="connsiteX37" fmla="*/ 6310 w 10000"/>
                      <a:gd name="connsiteY37" fmla="*/ 1000 h 10000"/>
                      <a:gd name="connsiteX38" fmla="*/ 6338 w 10000"/>
                      <a:gd name="connsiteY38" fmla="*/ 968 h 10000"/>
                      <a:gd name="connsiteX39" fmla="*/ 6395 w 10000"/>
                      <a:gd name="connsiteY39" fmla="*/ 968 h 10000"/>
                      <a:gd name="connsiteX40" fmla="*/ 6422 w 10000"/>
                      <a:gd name="connsiteY40" fmla="*/ 903 h 10000"/>
                      <a:gd name="connsiteX41" fmla="*/ 6451 w 10000"/>
                      <a:gd name="connsiteY41" fmla="*/ 903 h 10000"/>
                      <a:gd name="connsiteX42" fmla="*/ 6536 w 10000"/>
                      <a:gd name="connsiteY42" fmla="*/ 903 h 10000"/>
                      <a:gd name="connsiteX43" fmla="*/ 6648 w 10000"/>
                      <a:gd name="connsiteY43" fmla="*/ 871 h 10000"/>
                      <a:gd name="connsiteX44" fmla="*/ 6704 w 10000"/>
                      <a:gd name="connsiteY44" fmla="*/ 871 h 10000"/>
                      <a:gd name="connsiteX45" fmla="*/ 7155 w 10000"/>
                      <a:gd name="connsiteY45" fmla="*/ 742 h 10000"/>
                      <a:gd name="connsiteX46" fmla="*/ 7634 w 10000"/>
                      <a:gd name="connsiteY46" fmla="*/ 613 h 10000"/>
                      <a:gd name="connsiteX47" fmla="*/ 8197 w 10000"/>
                      <a:gd name="connsiteY47" fmla="*/ 452 h 10000"/>
                      <a:gd name="connsiteX48" fmla="*/ 8733 w 10000"/>
                      <a:gd name="connsiteY48" fmla="*/ 323 h 10000"/>
                      <a:gd name="connsiteX49" fmla="*/ 9211 w 10000"/>
                      <a:gd name="connsiteY49" fmla="*/ 194 h 10000"/>
                      <a:gd name="connsiteX50" fmla="*/ 9606 w 10000"/>
                      <a:gd name="connsiteY50" fmla="*/ 65 h 10000"/>
                      <a:gd name="connsiteX51" fmla="*/ 9888 w 10000"/>
                      <a:gd name="connsiteY51" fmla="*/ 0 h 10000"/>
                      <a:gd name="connsiteX52" fmla="*/ 9972 w 10000"/>
                      <a:gd name="connsiteY52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0 w 10000"/>
                      <a:gd name="connsiteY29" fmla="*/ 10000 h 10000"/>
                      <a:gd name="connsiteX30" fmla="*/ 5718 w 10000"/>
                      <a:gd name="connsiteY30" fmla="*/ 5387 h 10000"/>
                      <a:gd name="connsiteX31" fmla="*/ 7380 w 10000"/>
                      <a:gd name="connsiteY31" fmla="*/ 2065 h 10000"/>
                      <a:gd name="connsiteX32" fmla="*/ 7380 w 10000"/>
                      <a:gd name="connsiteY32" fmla="*/ 2065 h 10000"/>
                      <a:gd name="connsiteX33" fmla="*/ 7380 w 10000"/>
                      <a:gd name="connsiteY33" fmla="*/ 2065 h 10000"/>
                      <a:gd name="connsiteX34" fmla="*/ 6422 w 10000"/>
                      <a:gd name="connsiteY34" fmla="*/ 1161 h 10000"/>
                      <a:gd name="connsiteX35" fmla="*/ 6338 w 10000"/>
                      <a:gd name="connsiteY35" fmla="*/ 1097 h 10000"/>
                      <a:gd name="connsiteX36" fmla="*/ 6310 w 10000"/>
                      <a:gd name="connsiteY36" fmla="*/ 1032 h 10000"/>
                      <a:gd name="connsiteX37" fmla="*/ 6310 w 10000"/>
                      <a:gd name="connsiteY37" fmla="*/ 1000 h 10000"/>
                      <a:gd name="connsiteX38" fmla="*/ 6338 w 10000"/>
                      <a:gd name="connsiteY38" fmla="*/ 968 h 10000"/>
                      <a:gd name="connsiteX39" fmla="*/ 6395 w 10000"/>
                      <a:gd name="connsiteY39" fmla="*/ 968 h 10000"/>
                      <a:gd name="connsiteX40" fmla="*/ 6422 w 10000"/>
                      <a:gd name="connsiteY40" fmla="*/ 903 h 10000"/>
                      <a:gd name="connsiteX41" fmla="*/ 6451 w 10000"/>
                      <a:gd name="connsiteY41" fmla="*/ 903 h 10000"/>
                      <a:gd name="connsiteX42" fmla="*/ 6536 w 10000"/>
                      <a:gd name="connsiteY42" fmla="*/ 903 h 10000"/>
                      <a:gd name="connsiteX43" fmla="*/ 6648 w 10000"/>
                      <a:gd name="connsiteY43" fmla="*/ 871 h 10000"/>
                      <a:gd name="connsiteX44" fmla="*/ 6704 w 10000"/>
                      <a:gd name="connsiteY44" fmla="*/ 871 h 10000"/>
                      <a:gd name="connsiteX45" fmla="*/ 7155 w 10000"/>
                      <a:gd name="connsiteY45" fmla="*/ 742 h 10000"/>
                      <a:gd name="connsiteX46" fmla="*/ 7634 w 10000"/>
                      <a:gd name="connsiteY46" fmla="*/ 613 h 10000"/>
                      <a:gd name="connsiteX47" fmla="*/ 8197 w 10000"/>
                      <a:gd name="connsiteY47" fmla="*/ 452 h 10000"/>
                      <a:gd name="connsiteX48" fmla="*/ 8733 w 10000"/>
                      <a:gd name="connsiteY48" fmla="*/ 323 h 10000"/>
                      <a:gd name="connsiteX49" fmla="*/ 9211 w 10000"/>
                      <a:gd name="connsiteY49" fmla="*/ 194 h 10000"/>
                      <a:gd name="connsiteX50" fmla="*/ 9606 w 10000"/>
                      <a:gd name="connsiteY50" fmla="*/ 65 h 10000"/>
                      <a:gd name="connsiteX51" fmla="*/ 9888 w 10000"/>
                      <a:gd name="connsiteY51" fmla="*/ 0 h 10000"/>
                      <a:gd name="connsiteX52" fmla="*/ 9972 w 10000"/>
                      <a:gd name="connsiteY52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0 w 10000"/>
                      <a:gd name="connsiteY29" fmla="*/ 10000 h 10000"/>
                      <a:gd name="connsiteX30" fmla="*/ 5718 w 10000"/>
                      <a:gd name="connsiteY30" fmla="*/ 5387 h 10000"/>
                      <a:gd name="connsiteX31" fmla="*/ 7380 w 10000"/>
                      <a:gd name="connsiteY31" fmla="*/ 2065 h 10000"/>
                      <a:gd name="connsiteX32" fmla="*/ 7380 w 10000"/>
                      <a:gd name="connsiteY32" fmla="*/ 2065 h 10000"/>
                      <a:gd name="connsiteX33" fmla="*/ 7380 w 10000"/>
                      <a:gd name="connsiteY33" fmla="*/ 2065 h 10000"/>
                      <a:gd name="connsiteX34" fmla="*/ 6422 w 10000"/>
                      <a:gd name="connsiteY34" fmla="*/ 1161 h 10000"/>
                      <a:gd name="connsiteX35" fmla="*/ 6338 w 10000"/>
                      <a:gd name="connsiteY35" fmla="*/ 1097 h 10000"/>
                      <a:gd name="connsiteX36" fmla="*/ 6310 w 10000"/>
                      <a:gd name="connsiteY36" fmla="*/ 1032 h 10000"/>
                      <a:gd name="connsiteX37" fmla="*/ 6310 w 10000"/>
                      <a:gd name="connsiteY37" fmla="*/ 1000 h 10000"/>
                      <a:gd name="connsiteX38" fmla="*/ 6338 w 10000"/>
                      <a:gd name="connsiteY38" fmla="*/ 968 h 10000"/>
                      <a:gd name="connsiteX39" fmla="*/ 6395 w 10000"/>
                      <a:gd name="connsiteY39" fmla="*/ 968 h 10000"/>
                      <a:gd name="connsiteX40" fmla="*/ 6422 w 10000"/>
                      <a:gd name="connsiteY40" fmla="*/ 903 h 10000"/>
                      <a:gd name="connsiteX41" fmla="*/ 6451 w 10000"/>
                      <a:gd name="connsiteY41" fmla="*/ 903 h 10000"/>
                      <a:gd name="connsiteX42" fmla="*/ 6536 w 10000"/>
                      <a:gd name="connsiteY42" fmla="*/ 903 h 10000"/>
                      <a:gd name="connsiteX43" fmla="*/ 6648 w 10000"/>
                      <a:gd name="connsiteY43" fmla="*/ 871 h 10000"/>
                      <a:gd name="connsiteX44" fmla="*/ 6704 w 10000"/>
                      <a:gd name="connsiteY44" fmla="*/ 871 h 10000"/>
                      <a:gd name="connsiteX45" fmla="*/ 7155 w 10000"/>
                      <a:gd name="connsiteY45" fmla="*/ 742 h 10000"/>
                      <a:gd name="connsiteX46" fmla="*/ 7634 w 10000"/>
                      <a:gd name="connsiteY46" fmla="*/ 613 h 10000"/>
                      <a:gd name="connsiteX47" fmla="*/ 8197 w 10000"/>
                      <a:gd name="connsiteY47" fmla="*/ 452 h 10000"/>
                      <a:gd name="connsiteX48" fmla="*/ 8733 w 10000"/>
                      <a:gd name="connsiteY48" fmla="*/ 323 h 10000"/>
                      <a:gd name="connsiteX49" fmla="*/ 9211 w 10000"/>
                      <a:gd name="connsiteY49" fmla="*/ 194 h 10000"/>
                      <a:gd name="connsiteX50" fmla="*/ 9606 w 10000"/>
                      <a:gd name="connsiteY50" fmla="*/ 65 h 10000"/>
                      <a:gd name="connsiteX51" fmla="*/ 9888 w 10000"/>
                      <a:gd name="connsiteY51" fmla="*/ 0 h 10000"/>
                      <a:gd name="connsiteX52" fmla="*/ 9972 w 10000"/>
                      <a:gd name="connsiteY52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6451 w 10000"/>
                      <a:gd name="connsiteY27" fmla="*/ 6484 h 10000"/>
                      <a:gd name="connsiteX28" fmla="*/ 0 w 10000"/>
                      <a:gd name="connsiteY28" fmla="*/ 10000 h 10000"/>
                      <a:gd name="connsiteX29" fmla="*/ 5718 w 10000"/>
                      <a:gd name="connsiteY29" fmla="*/ 5387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7380 w 10000"/>
                      <a:gd name="connsiteY32" fmla="*/ 2065 h 10000"/>
                      <a:gd name="connsiteX33" fmla="*/ 6422 w 10000"/>
                      <a:gd name="connsiteY33" fmla="*/ 1161 h 10000"/>
                      <a:gd name="connsiteX34" fmla="*/ 6338 w 10000"/>
                      <a:gd name="connsiteY34" fmla="*/ 1097 h 10000"/>
                      <a:gd name="connsiteX35" fmla="*/ 6310 w 10000"/>
                      <a:gd name="connsiteY35" fmla="*/ 1032 h 10000"/>
                      <a:gd name="connsiteX36" fmla="*/ 6310 w 10000"/>
                      <a:gd name="connsiteY36" fmla="*/ 1000 h 10000"/>
                      <a:gd name="connsiteX37" fmla="*/ 6338 w 10000"/>
                      <a:gd name="connsiteY37" fmla="*/ 968 h 10000"/>
                      <a:gd name="connsiteX38" fmla="*/ 6395 w 10000"/>
                      <a:gd name="connsiteY38" fmla="*/ 968 h 10000"/>
                      <a:gd name="connsiteX39" fmla="*/ 6422 w 10000"/>
                      <a:gd name="connsiteY39" fmla="*/ 903 h 10000"/>
                      <a:gd name="connsiteX40" fmla="*/ 6451 w 10000"/>
                      <a:gd name="connsiteY40" fmla="*/ 903 h 10000"/>
                      <a:gd name="connsiteX41" fmla="*/ 6536 w 10000"/>
                      <a:gd name="connsiteY41" fmla="*/ 903 h 10000"/>
                      <a:gd name="connsiteX42" fmla="*/ 6648 w 10000"/>
                      <a:gd name="connsiteY42" fmla="*/ 871 h 10000"/>
                      <a:gd name="connsiteX43" fmla="*/ 6704 w 10000"/>
                      <a:gd name="connsiteY43" fmla="*/ 871 h 10000"/>
                      <a:gd name="connsiteX44" fmla="*/ 7155 w 10000"/>
                      <a:gd name="connsiteY44" fmla="*/ 742 h 10000"/>
                      <a:gd name="connsiteX45" fmla="*/ 7634 w 10000"/>
                      <a:gd name="connsiteY45" fmla="*/ 613 h 10000"/>
                      <a:gd name="connsiteX46" fmla="*/ 8197 w 10000"/>
                      <a:gd name="connsiteY46" fmla="*/ 452 h 10000"/>
                      <a:gd name="connsiteX47" fmla="*/ 8733 w 10000"/>
                      <a:gd name="connsiteY47" fmla="*/ 323 h 10000"/>
                      <a:gd name="connsiteX48" fmla="*/ 9211 w 10000"/>
                      <a:gd name="connsiteY48" fmla="*/ 194 h 10000"/>
                      <a:gd name="connsiteX49" fmla="*/ 9606 w 10000"/>
                      <a:gd name="connsiteY49" fmla="*/ 65 h 10000"/>
                      <a:gd name="connsiteX50" fmla="*/ 9888 w 10000"/>
                      <a:gd name="connsiteY50" fmla="*/ 0 h 10000"/>
                      <a:gd name="connsiteX51" fmla="*/ 9972 w 10000"/>
                      <a:gd name="connsiteY51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789 w 10000"/>
                      <a:gd name="connsiteY24" fmla="*/ 3323 h 10000"/>
                      <a:gd name="connsiteX25" fmla="*/ 6451 w 10000"/>
                      <a:gd name="connsiteY25" fmla="*/ 6484 h 10000"/>
                      <a:gd name="connsiteX26" fmla="*/ 0 w 10000"/>
                      <a:gd name="connsiteY26" fmla="*/ 10000 h 10000"/>
                      <a:gd name="connsiteX27" fmla="*/ 5718 w 10000"/>
                      <a:gd name="connsiteY27" fmla="*/ 5387 h 10000"/>
                      <a:gd name="connsiteX28" fmla="*/ 7380 w 10000"/>
                      <a:gd name="connsiteY28" fmla="*/ 2065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6422 w 10000"/>
                      <a:gd name="connsiteY31" fmla="*/ 1161 h 10000"/>
                      <a:gd name="connsiteX32" fmla="*/ 6338 w 10000"/>
                      <a:gd name="connsiteY32" fmla="*/ 1097 h 10000"/>
                      <a:gd name="connsiteX33" fmla="*/ 6310 w 10000"/>
                      <a:gd name="connsiteY33" fmla="*/ 1032 h 10000"/>
                      <a:gd name="connsiteX34" fmla="*/ 6310 w 10000"/>
                      <a:gd name="connsiteY34" fmla="*/ 1000 h 10000"/>
                      <a:gd name="connsiteX35" fmla="*/ 6338 w 10000"/>
                      <a:gd name="connsiteY35" fmla="*/ 968 h 10000"/>
                      <a:gd name="connsiteX36" fmla="*/ 6395 w 10000"/>
                      <a:gd name="connsiteY36" fmla="*/ 968 h 10000"/>
                      <a:gd name="connsiteX37" fmla="*/ 6422 w 10000"/>
                      <a:gd name="connsiteY37" fmla="*/ 903 h 10000"/>
                      <a:gd name="connsiteX38" fmla="*/ 6451 w 10000"/>
                      <a:gd name="connsiteY38" fmla="*/ 903 h 10000"/>
                      <a:gd name="connsiteX39" fmla="*/ 6536 w 10000"/>
                      <a:gd name="connsiteY39" fmla="*/ 903 h 10000"/>
                      <a:gd name="connsiteX40" fmla="*/ 6648 w 10000"/>
                      <a:gd name="connsiteY40" fmla="*/ 871 h 10000"/>
                      <a:gd name="connsiteX41" fmla="*/ 6704 w 10000"/>
                      <a:gd name="connsiteY41" fmla="*/ 871 h 10000"/>
                      <a:gd name="connsiteX42" fmla="*/ 7155 w 10000"/>
                      <a:gd name="connsiteY42" fmla="*/ 742 h 10000"/>
                      <a:gd name="connsiteX43" fmla="*/ 7634 w 10000"/>
                      <a:gd name="connsiteY43" fmla="*/ 613 h 10000"/>
                      <a:gd name="connsiteX44" fmla="*/ 8197 w 10000"/>
                      <a:gd name="connsiteY44" fmla="*/ 452 h 10000"/>
                      <a:gd name="connsiteX45" fmla="*/ 8733 w 10000"/>
                      <a:gd name="connsiteY45" fmla="*/ 323 h 10000"/>
                      <a:gd name="connsiteX46" fmla="*/ 9211 w 10000"/>
                      <a:gd name="connsiteY46" fmla="*/ 194 h 10000"/>
                      <a:gd name="connsiteX47" fmla="*/ 9606 w 10000"/>
                      <a:gd name="connsiteY47" fmla="*/ 65 h 10000"/>
                      <a:gd name="connsiteX48" fmla="*/ 9888 w 10000"/>
                      <a:gd name="connsiteY48" fmla="*/ 0 h 10000"/>
                      <a:gd name="connsiteX49" fmla="*/ 9972 w 10000"/>
                      <a:gd name="connsiteY49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8789 w 10000"/>
                      <a:gd name="connsiteY23" fmla="*/ 3323 h 10000"/>
                      <a:gd name="connsiteX24" fmla="*/ 6451 w 10000"/>
                      <a:gd name="connsiteY24" fmla="*/ 6484 h 10000"/>
                      <a:gd name="connsiteX25" fmla="*/ 0 w 10000"/>
                      <a:gd name="connsiteY25" fmla="*/ 10000 h 10000"/>
                      <a:gd name="connsiteX26" fmla="*/ 5718 w 10000"/>
                      <a:gd name="connsiteY26" fmla="*/ 5387 h 10000"/>
                      <a:gd name="connsiteX27" fmla="*/ 7380 w 10000"/>
                      <a:gd name="connsiteY27" fmla="*/ 2065 h 10000"/>
                      <a:gd name="connsiteX28" fmla="*/ 7380 w 10000"/>
                      <a:gd name="connsiteY28" fmla="*/ 2065 h 10000"/>
                      <a:gd name="connsiteX29" fmla="*/ 7380 w 10000"/>
                      <a:gd name="connsiteY29" fmla="*/ 2065 h 10000"/>
                      <a:gd name="connsiteX30" fmla="*/ 6422 w 10000"/>
                      <a:gd name="connsiteY30" fmla="*/ 1161 h 10000"/>
                      <a:gd name="connsiteX31" fmla="*/ 6338 w 10000"/>
                      <a:gd name="connsiteY31" fmla="*/ 1097 h 10000"/>
                      <a:gd name="connsiteX32" fmla="*/ 6310 w 10000"/>
                      <a:gd name="connsiteY32" fmla="*/ 1032 h 10000"/>
                      <a:gd name="connsiteX33" fmla="*/ 6310 w 10000"/>
                      <a:gd name="connsiteY33" fmla="*/ 1000 h 10000"/>
                      <a:gd name="connsiteX34" fmla="*/ 6338 w 10000"/>
                      <a:gd name="connsiteY34" fmla="*/ 968 h 10000"/>
                      <a:gd name="connsiteX35" fmla="*/ 6395 w 10000"/>
                      <a:gd name="connsiteY35" fmla="*/ 968 h 10000"/>
                      <a:gd name="connsiteX36" fmla="*/ 6422 w 10000"/>
                      <a:gd name="connsiteY36" fmla="*/ 903 h 10000"/>
                      <a:gd name="connsiteX37" fmla="*/ 6451 w 10000"/>
                      <a:gd name="connsiteY37" fmla="*/ 903 h 10000"/>
                      <a:gd name="connsiteX38" fmla="*/ 6536 w 10000"/>
                      <a:gd name="connsiteY38" fmla="*/ 903 h 10000"/>
                      <a:gd name="connsiteX39" fmla="*/ 6648 w 10000"/>
                      <a:gd name="connsiteY39" fmla="*/ 871 h 10000"/>
                      <a:gd name="connsiteX40" fmla="*/ 6704 w 10000"/>
                      <a:gd name="connsiteY40" fmla="*/ 871 h 10000"/>
                      <a:gd name="connsiteX41" fmla="*/ 7155 w 10000"/>
                      <a:gd name="connsiteY41" fmla="*/ 742 h 10000"/>
                      <a:gd name="connsiteX42" fmla="*/ 7634 w 10000"/>
                      <a:gd name="connsiteY42" fmla="*/ 613 h 10000"/>
                      <a:gd name="connsiteX43" fmla="*/ 8197 w 10000"/>
                      <a:gd name="connsiteY43" fmla="*/ 452 h 10000"/>
                      <a:gd name="connsiteX44" fmla="*/ 8733 w 10000"/>
                      <a:gd name="connsiteY44" fmla="*/ 323 h 10000"/>
                      <a:gd name="connsiteX45" fmla="*/ 9211 w 10000"/>
                      <a:gd name="connsiteY45" fmla="*/ 194 h 10000"/>
                      <a:gd name="connsiteX46" fmla="*/ 9606 w 10000"/>
                      <a:gd name="connsiteY46" fmla="*/ 65 h 10000"/>
                      <a:gd name="connsiteX47" fmla="*/ 9888 w 10000"/>
                      <a:gd name="connsiteY47" fmla="*/ 0 h 10000"/>
                      <a:gd name="connsiteX48" fmla="*/ 9972 w 10000"/>
                      <a:gd name="connsiteY48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8789 w 10000"/>
                      <a:gd name="connsiteY22" fmla="*/ 3323 h 10000"/>
                      <a:gd name="connsiteX23" fmla="*/ 6451 w 10000"/>
                      <a:gd name="connsiteY23" fmla="*/ 6484 h 10000"/>
                      <a:gd name="connsiteX24" fmla="*/ 0 w 10000"/>
                      <a:gd name="connsiteY24" fmla="*/ 10000 h 10000"/>
                      <a:gd name="connsiteX25" fmla="*/ 5718 w 10000"/>
                      <a:gd name="connsiteY25" fmla="*/ 5387 h 10000"/>
                      <a:gd name="connsiteX26" fmla="*/ 7380 w 10000"/>
                      <a:gd name="connsiteY26" fmla="*/ 2065 h 10000"/>
                      <a:gd name="connsiteX27" fmla="*/ 7380 w 10000"/>
                      <a:gd name="connsiteY27" fmla="*/ 2065 h 10000"/>
                      <a:gd name="connsiteX28" fmla="*/ 7380 w 10000"/>
                      <a:gd name="connsiteY28" fmla="*/ 2065 h 10000"/>
                      <a:gd name="connsiteX29" fmla="*/ 6422 w 10000"/>
                      <a:gd name="connsiteY29" fmla="*/ 1161 h 10000"/>
                      <a:gd name="connsiteX30" fmla="*/ 6338 w 10000"/>
                      <a:gd name="connsiteY30" fmla="*/ 1097 h 10000"/>
                      <a:gd name="connsiteX31" fmla="*/ 6310 w 10000"/>
                      <a:gd name="connsiteY31" fmla="*/ 1032 h 10000"/>
                      <a:gd name="connsiteX32" fmla="*/ 6310 w 10000"/>
                      <a:gd name="connsiteY32" fmla="*/ 1000 h 10000"/>
                      <a:gd name="connsiteX33" fmla="*/ 6338 w 10000"/>
                      <a:gd name="connsiteY33" fmla="*/ 968 h 10000"/>
                      <a:gd name="connsiteX34" fmla="*/ 6395 w 10000"/>
                      <a:gd name="connsiteY34" fmla="*/ 968 h 10000"/>
                      <a:gd name="connsiteX35" fmla="*/ 6422 w 10000"/>
                      <a:gd name="connsiteY35" fmla="*/ 903 h 10000"/>
                      <a:gd name="connsiteX36" fmla="*/ 6451 w 10000"/>
                      <a:gd name="connsiteY36" fmla="*/ 903 h 10000"/>
                      <a:gd name="connsiteX37" fmla="*/ 6536 w 10000"/>
                      <a:gd name="connsiteY37" fmla="*/ 903 h 10000"/>
                      <a:gd name="connsiteX38" fmla="*/ 6648 w 10000"/>
                      <a:gd name="connsiteY38" fmla="*/ 871 h 10000"/>
                      <a:gd name="connsiteX39" fmla="*/ 6704 w 10000"/>
                      <a:gd name="connsiteY39" fmla="*/ 871 h 10000"/>
                      <a:gd name="connsiteX40" fmla="*/ 7155 w 10000"/>
                      <a:gd name="connsiteY40" fmla="*/ 742 h 10000"/>
                      <a:gd name="connsiteX41" fmla="*/ 7634 w 10000"/>
                      <a:gd name="connsiteY41" fmla="*/ 613 h 10000"/>
                      <a:gd name="connsiteX42" fmla="*/ 8197 w 10000"/>
                      <a:gd name="connsiteY42" fmla="*/ 452 h 10000"/>
                      <a:gd name="connsiteX43" fmla="*/ 8733 w 10000"/>
                      <a:gd name="connsiteY43" fmla="*/ 323 h 10000"/>
                      <a:gd name="connsiteX44" fmla="*/ 9211 w 10000"/>
                      <a:gd name="connsiteY44" fmla="*/ 194 h 10000"/>
                      <a:gd name="connsiteX45" fmla="*/ 9606 w 10000"/>
                      <a:gd name="connsiteY45" fmla="*/ 65 h 10000"/>
                      <a:gd name="connsiteX46" fmla="*/ 9888 w 10000"/>
                      <a:gd name="connsiteY46" fmla="*/ 0 h 10000"/>
                      <a:gd name="connsiteX47" fmla="*/ 9972 w 10000"/>
                      <a:gd name="connsiteY47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8789 w 10000"/>
                      <a:gd name="connsiteY21" fmla="*/ 3323 h 10000"/>
                      <a:gd name="connsiteX22" fmla="*/ 6451 w 10000"/>
                      <a:gd name="connsiteY22" fmla="*/ 6484 h 10000"/>
                      <a:gd name="connsiteX23" fmla="*/ 0 w 10000"/>
                      <a:gd name="connsiteY23" fmla="*/ 10000 h 10000"/>
                      <a:gd name="connsiteX24" fmla="*/ 5718 w 10000"/>
                      <a:gd name="connsiteY24" fmla="*/ 5387 h 10000"/>
                      <a:gd name="connsiteX25" fmla="*/ 7380 w 10000"/>
                      <a:gd name="connsiteY25" fmla="*/ 2065 h 10000"/>
                      <a:gd name="connsiteX26" fmla="*/ 7380 w 10000"/>
                      <a:gd name="connsiteY26" fmla="*/ 2065 h 10000"/>
                      <a:gd name="connsiteX27" fmla="*/ 7380 w 10000"/>
                      <a:gd name="connsiteY27" fmla="*/ 2065 h 10000"/>
                      <a:gd name="connsiteX28" fmla="*/ 6422 w 10000"/>
                      <a:gd name="connsiteY28" fmla="*/ 1161 h 10000"/>
                      <a:gd name="connsiteX29" fmla="*/ 6338 w 10000"/>
                      <a:gd name="connsiteY29" fmla="*/ 1097 h 10000"/>
                      <a:gd name="connsiteX30" fmla="*/ 6310 w 10000"/>
                      <a:gd name="connsiteY30" fmla="*/ 1032 h 10000"/>
                      <a:gd name="connsiteX31" fmla="*/ 6310 w 10000"/>
                      <a:gd name="connsiteY31" fmla="*/ 1000 h 10000"/>
                      <a:gd name="connsiteX32" fmla="*/ 6338 w 10000"/>
                      <a:gd name="connsiteY32" fmla="*/ 968 h 10000"/>
                      <a:gd name="connsiteX33" fmla="*/ 6395 w 10000"/>
                      <a:gd name="connsiteY33" fmla="*/ 968 h 10000"/>
                      <a:gd name="connsiteX34" fmla="*/ 6422 w 10000"/>
                      <a:gd name="connsiteY34" fmla="*/ 903 h 10000"/>
                      <a:gd name="connsiteX35" fmla="*/ 6451 w 10000"/>
                      <a:gd name="connsiteY35" fmla="*/ 903 h 10000"/>
                      <a:gd name="connsiteX36" fmla="*/ 6536 w 10000"/>
                      <a:gd name="connsiteY36" fmla="*/ 903 h 10000"/>
                      <a:gd name="connsiteX37" fmla="*/ 6648 w 10000"/>
                      <a:gd name="connsiteY37" fmla="*/ 871 h 10000"/>
                      <a:gd name="connsiteX38" fmla="*/ 6704 w 10000"/>
                      <a:gd name="connsiteY38" fmla="*/ 871 h 10000"/>
                      <a:gd name="connsiteX39" fmla="*/ 7155 w 10000"/>
                      <a:gd name="connsiteY39" fmla="*/ 742 h 10000"/>
                      <a:gd name="connsiteX40" fmla="*/ 7634 w 10000"/>
                      <a:gd name="connsiteY40" fmla="*/ 613 h 10000"/>
                      <a:gd name="connsiteX41" fmla="*/ 8197 w 10000"/>
                      <a:gd name="connsiteY41" fmla="*/ 452 h 10000"/>
                      <a:gd name="connsiteX42" fmla="*/ 8733 w 10000"/>
                      <a:gd name="connsiteY42" fmla="*/ 323 h 10000"/>
                      <a:gd name="connsiteX43" fmla="*/ 9211 w 10000"/>
                      <a:gd name="connsiteY43" fmla="*/ 194 h 10000"/>
                      <a:gd name="connsiteX44" fmla="*/ 9606 w 10000"/>
                      <a:gd name="connsiteY44" fmla="*/ 65 h 10000"/>
                      <a:gd name="connsiteX45" fmla="*/ 9888 w 10000"/>
                      <a:gd name="connsiteY45" fmla="*/ 0 h 10000"/>
                      <a:gd name="connsiteX46" fmla="*/ 9972 w 10000"/>
                      <a:gd name="connsiteY4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8789 w 10000"/>
                      <a:gd name="connsiteY20" fmla="*/ 3323 h 10000"/>
                      <a:gd name="connsiteX21" fmla="*/ 6451 w 10000"/>
                      <a:gd name="connsiteY21" fmla="*/ 6484 h 10000"/>
                      <a:gd name="connsiteX22" fmla="*/ 0 w 10000"/>
                      <a:gd name="connsiteY22" fmla="*/ 10000 h 10000"/>
                      <a:gd name="connsiteX23" fmla="*/ 5718 w 10000"/>
                      <a:gd name="connsiteY23" fmla="*/ 5387 h 10000"/>
                      <a:gd name="connsiteX24" fmla="*/ 7380 w 10000"/>
                      <a:gd name="connsiteY24" fmla="*/ 2065 h 10000"/>
                      <a:gd name="connsiteX25" fmla="*/ 7380 w 10000"/>
                      <a:gd name="connsiteY25" fmla="*/ 2065 h 10000"/>
                      <a:gd name="connsiteX26" fmla="*/ 7380 w 10000"/>
                      <a:gd name="connsiteY26" fmla="*/ 2065 h 10000"/>
                      <a:gd name="connsiteX27" fmla="*/ 6422 w 10000"/>
                      <a:gd name="connsiteY27" fmla="*/ 1161 h 10000"/>
                      <a:gd name="connsiteX28" fmla="*/ 6338 w 10000"/>
                      <a:gd name="connsiteY28" fmla="*/ 1097 h 10000"/>
                      <a:gd name="connsiteX29" fmla="*/ 6310 w 10000"/>
                      <a:gd name="connsiteY29" fmla="*/ 1032 h 10000"/>
                      <a:gd name="connsiteX30" fmla="*/ 6310 w 10000"/>
                      <a:gd name="connsiteY30" fmla="*/ 1000 h 10000"/>
                      <a:gd name="connsiteX31" fmla="*/ 6338 w 10000"/>
                      <a:gd name="connsiteY31" fmla="*/ 968 h 10000"/>
                      <a:gd name="connsiteX32" fmla="*/ 6395 w 10000"/>
                      <a:gd name="connsiteY32" fmla="*/ 968 h 10000"/>
                      <a:gd name="connsiteX33" fmla="*/ 6422 w 10000"/>
                      <a:gd name="connsiteY33" fmla="*/ 903 h 10000"/>
                      <a:gd name="connsiteX34" fmla="*/ 6451 w 10000"/>
                      <a:gd name="connsiteY34" fmla="*/ 903 h 10000"/>
                      <a:gd name="connsiteX35" fmla="*/ 6536 w 10000"/>
                      <a:gd name="connsiteY35" fmla="*/ 903 h 10000"/>
                      <a:gd name="connsiteX36" fmla="*/ 6648 w 10000"/>
                      <a:gd name="connsiteY36" fmla="*/ 871 h 10000"/>
                      <a:gd name="connsiteX37" fmla="*/ 6704 w 10000"/>
                      <a:gd name="connsiteY37" fmla="*/ 871 h 10000"/>
                      <a:gd name="connsiteX38" fmla="*/ 7155 w 10000"/>
                      <a:gd name="connsiteY38" fmla="*/ 742 h 10000"/>
                      <a:gd name="connsiteX39" fmla="*/ 7634 w 10000"/>
                      <a:gd name="connsiteY39" fmla="*/ 613 h 10000"/>
                      <a:gd name="connsiteX40" fmla="*/ 8197 w 10000"/>
                      <a:gd name="connsiteY40" fmla="*/ 452 h 10000"/>
                      <a:gd name="connsiteX41" fmla="*/ 8733 w 10000"/>
                      <a:gd name="connsiteY41" fmla="*/ 323 h 10000"/>
                      <a:gd name="connsiteX42" fmla="*/ 9211 w 10000"/>
                      <a:gd name="connsiteY42" fmla="*/ 194 h 10000"/>
                      <a:gd name="connsiteX43" fmla="*/ 9606 w 10000"/>
                      <a:gd name="connsiteY43" fmla="*/ 65 h 10000"/>
                      <a:gd name="connsiteX44" fmla="*/ 9888 w 10000"/>
                      <a:gd name="connsiteY44" fmla="*/ 0 h 10000"/>
                      <a:gd name="connsiteX45" fmla="*/ 9972 w 10000"/>
                      <a:gd name="connsiteY45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8789 w 10000"/>
                      <a:gd name="connsiteY19" fmla="*/ 3323 h 10000"/>
                      <a:gd name="connsiteX20" fmla="*/ 6451 w 10000"/>
                      <a:gd name="connsiteY20" fmla="*/ 6484 h 10000"/>
                      <a:gd name="connsiteX21" fmla="*/ 0 w 10000"/>
                      <a:gd name="connsiteY21" fmla="*/ 10000 h 10000"/>
                      <a:gd name="connsiteX22" fmla="*/ 5718 w 10000"/>
                      <a:gd name="connsiteY22" fmla="*/ 5387 h 10000"/>
                      <a:gd name="connsiteX23" fmla="*/ 7380 w 10000"/>
                      <a:gd name="connsiteY23" fmla="*/ 2065 h 10000"/>
                      <a:gd name="connsiteX24" fmla="*/ 7380 w 10000"/>
                      <a:gd name="connsiteY24" fmla="*/ 2065 h 10000"/>
                      <a:gd name="connsiteX25" fmla="*/ 7380 w 10000"/>
                      <a:gd name="connsiteY25" fmla="*/ 2065 h 10000"/>
                      <a:gd name="connsiteX26" fmla="*/ 6422 w 10000"/>
                      <a:gd name="connsiteY26" fmla="*/ 1161 h 10000"/>
                      <a:gd name="connsiteX27" fmla="*/ 6338 w 10000"/>
                      <a:gd name="connsiteY27" fmla="*/ 1097 h 10000"/>
                      <a:gd name="connsiteX28" fmla="*/ 6310 w 10000"/>
                      <a:gd name="connsiteY28" fmla="*/ 1032 h 10000"/>
                      <a:gd name="connsiteX29" fmla="*/ 6310 w 10000"/>
                      <a:gd name="connsiteY29" fmla="*/ 1000 h 10000"/>
                      <a:gd name="connsiteX30" fmla="*/ 6338 w 10000"/>
                      <a:gd name="connsiteY30" fmla="*/ 968 h 10000"/>
                      <a:gd name="connsiteX31" fmla="*/ 6395 w 10000"/>
                      <a:gd name="connsiteY31" fmla="*/ 968 h 10000"/>
                      <a:gd name="connsiteX32" fmla="*/ 6422 w 10000"/>
                      <a:gd name="connsiteY32" fmla="*/ 903 h 10000"/>
                      <a:gd name="connsiteX33" fmla="*/ 6451 w 10000"/>
                      <a:gd name="connsiteY33" fmla="*/ 903 h 10000"/>
                      <a:gd name="connsiteX34" fmla="*/ 6536 w 10000"/>
                      <a:gd name="connsiteY34" fmla="*/ 903 h 10000"/>
                      <a:gd name="connsiteX35" fmla="*/ 6648 w 10000"/>
                      <a:gd name="connsiteY35" fmla="*/ 871 h 10000"/>
                      <a:gd name="connsiteX36" fmla="*/ 6704 w 10000"/>
                      <a:gd name="connsiteY36" fmla="*/ 871 h 10000"/>
                      <a:gd name="connsiteX37" fmla="*/ 7155 w 10000"/>
                      <a:gd name="connsiteY37" fmla="*/ 742 h 10000"/>
                      <a:gd name="connsiteX38" fmla="*/ 7634 w 10000"/>
                      <a:gd name="connsiteY38" fmla="*/ 613 h 10000"/>
                      <a:gd name="connsiteX39" fmla="*/ 8197 w 10000"/>
                      <a:gd name="connsiteY39" fmla="*/ 452 h 10000"/>
                      <a:gd name="connsiteX40" fmla="*/ 8733 w 10000"/>
                      <a:gd name="connsiteY40" fmla="*/ 323 h 10000"/>
                      <a:gd name="connsiteX41" fmla="*/ 9211 w 10000"/>
                      <a:gd name="connsiteY41" fmla="*/ 194 h 10000"/>
                      <a:gd name="connsiteX42" fmla="*/ 9606 w 10000"/>
                      <a:gd name="connsiteY42" fmla="*/ 65 h 10000"/>
                      <a:gd name="connsiteX43" fmla="*/ 9888 w 10000"/>
                      <a:gd name="connsiteY43" fmla="*/ 0 h 10000"/>
                      <a:gd name="connsiteX44" fmla="*/ 9972 w 10000"/>
                      <a:gd name="connsiteY44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8789 w 10000"/>
                      <a:gd name="connsiteY19" fmla="*/ 3323 h 10000"/>
                      <a:gd name="connsiteX20" fmla="*/ 6451 w 10000"/>
                      <a:gd name="connsiteY20" fmla="*/ 6484 h 10000"/>
                      <a:gd name="connsiteX21" fmla="*/ 0 w 10000"/>
                      <a:gd name="connsiteY21" fmla="*/ 10000 h 10000"/>
                      <a:gd name="connsiteX22" fmla="*/ 5718 w 10000"/>
                      <a:gd name="connsiteY22" fmla="*/ 5387 h 10000"/>
                      <a:gd name="connsiteX23" fmla="*/ 7380 w 10000"/>
                      <a:gd name="connsiteY23" fmla="*/ 2065 h 10000"/>
                      <a:gd name="connsiteX24" fmla="*/ 7380 w 10000"/>
                      <a:gd name="connsiteY24" fmla="*/ 2065 h 10000"/>
                      <a:gd name="connsiteX25" fmla="*/ 7380 w 10000"/>
                      <a:gd name="connsiteY25" fmla="*/ 2065 h 10000"/>
                      <a:gd name="connsiteX26" fmla="*/ 6422 w 10000"/>
                      <a:gd name="connsiteY26" fmla="*/ 1161 h 10000"/>
                      <a:gd name="connsiteX27" fmla="*/ 6338 w 10000"/>
                      <a:gd name="connsiteY27" fmla="*/ 1097 h 10000"/>
                      <a:gd name="connsiteX28" fmla="*/ 6310 w 10000"/>
                      <a:gd name="connsiteY28" fmla="*/ 1032 h 10000"/>
                      <a:gd name="connsiteX29" fmla="*/ 6310 w 10000"/>
                      <a:gd name="connsiteY29" fmla="*/ 1000 h 10000"/>
                      <a:gd name="connsiteX30" fmla="*/ 6338 w 10000"/>
                      <a:gd name="connsiteY30" fmla="*/ 968 h 10000"/>
                      <a:gd name="connsiteX31" fmla="*/ 6395 w 10000"/>
                      <a:gd name="connsiteY31" fmla="*/ 968 h 10000"/>
                      <a:gd name="connsiteX32" fmla="*/ 6422 w 10000"/>
                      <a:gd name="connsiteY32" fmla="*/ 903 h 10000"/>
                      <a:gd name="connsiteX33" fmla="*/ 6451 w 10000"/>
                      <a:gd name="connsiteY33" fmla="*/ 903 h 10000"/>
                      <a:gd name="connsiteX34" fmla="*/ 6536 w 10000"/>
                      <a:gd name="connsiteY34" fmla="*/ 903 h 10000"/>
                      <a:gd name="connsiteX35" fmla="*/ 6648 w 10000"/>
                      <a:gd name="connsiteY35" fmla="*/ 871 h 10000"/>
                      <a:gd name="connsiteX36" fmla="*/ 6704 w 10000"/>
                      <a:gd name="connsiteY36" fmla="*/ 871 h 10000"/>
                      <a:gd name="connsiteX37" fmla="*/ 7155 w 10000"/>
                      <a:gd name="connsiteY37" fmla="*/ 742 h 10000"/>
                      <a:gd name="connsiteX38" fmla="*/ 7634 w 10000"/>
                      <a:gd name="connsiteY38" fmla="*/ 613 h 10000"/>
                      <a:gd name="connsiteX39" fmla="*/ 8197 w 10000"/>
                      <a:gd name="connsiteY39" fmla="*/ 452 h 10000"/>
                      <a:gd name="connsiteX40" fmla="*/ 8733 w 10000"/>
                      <a:gd name="connsiteY40" fmla="*/ 323 h 10000"/>
                      <a:gd name="connsiteX41" fmla="*/ 9211 w 10000"/>
                      <a:gd name="connsiteY41" fmla="*/ 194 h 10000"/>
                      <a:gd name="connsiteX42" fmla="*/ 9606 w 10000"/>
                      <a:gd name="connsiteY42" fmla="*/ 65 h 10000"/>
                      <a:gd name="connsiteX43" fmla="*/ 9888 w 10000"/>
                      <a:gd name="connsiteY43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452 h 10000"/>
                      <a:gd name="connsiteX4" fmla="*/ 10000 w 10000"/>
                      <a:gd name="connsiteY4" fmla="*/ 968 h 10000"/>
                      <a:gd name="connsiteX5" fmla="*/ 10000 w 10000"/>
                      <a:gd name="connsiteY5" fmla="*/ 1548 h 10000"/>
                      <a:gd name="connsiteX6" fmla="*/ 9972 w 10000"/>
                      <a:gd name="connsiteY6" fmla="*/ 2194 h 10000"/>
                      <a:gd name="connsiteX7" fmla="*/ 9972 w 10000"/>
                      <a:gd name="connsiteY7" fmla="*/ 2871 h 10000"/>
                      <a:gd name="connsiteX8" fmla="*/ 9972 w 10000"/>
                      <a:gd name="connsiteY8" fmla="*/ 3484 h 10000"/>
                      <a:gd name="connsiteX9" fmla="*/ 9972 w 10000"/>
                      <a:gd name="connsiteY9" fmla="*/ 4000 h 10000"/>
                      <a:gd name="connsiteX10" fmla="*/ 9972 w 10000"/>
                      <a:gd name="connsiteY10" fmla="*/ 4032 h 10000"/>
                      <a:gd name="connsiteX11" fmla="*/ 9972 w 10000"/>
                      <a:gd name="connsiteY11" fmla="*/ 4161 h 10000"/>
                      <a:gd name="connsiteX12" fmla="*/ 9972 w 10000"/>
                      <a:gd name="connsiteY12" fmla="*/ 4258 h 10000"/>
                      <a:gd name="connsiteX13" fmla="*/ 9915 w 10000"/>
                      <a:gd name="connsiteY13" fmla="*/ 4290 h 10000"/>
                      <a:gd name="connsiteX14" fmla="*/ 9915 w 10000"/>
                      <a:gd name="connsiteY14" fmla="*/ 4290 h 10000"/>
                      <a:gd name="connsiteX15" fmla="*/ 9888 w 10000"/>
                      <a:gd name="connsiteY15" fmla="*/ 4290 h 10000"/>
                      <a:gd name="connsiteX16" fmla="*/ 9859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8789 w 10000"/>
                      <a:gd name="connsiteY18" fmla="*/ 3323 h 10000"/>
                      <a:gd name="connsiteX19" fmla="*/ 6451 w 10000"/>
                      <a:gd name="connsiteY19" fmla="*/ 6484 h 10000"/>
                      <a:gd name="connsiteX20" fmla="*/ 0 w 10000"/>
                      <a:gd name="connsiteY20" fmla="*/ 10000 h 10000"/>
                      <a:gd name="connsiteX21" fmla="*/ 5718 w 10000"/>
                      <a:gd name="connsiteY21" fmla="*/ 5387 h 10000"/>
                      <a:gd name="connsiteX22" fmla="*/ 7380 w 10000"/>
                      <a:gd name="connsiteY22" fmla="*/ 2065 h 10000"/>
                      <a:gd name="connsiteX23" fmla="*/ 7380 w 10000"/>
                      <a:gd name="connsiteY23" fmla="*/ 2065 h 10000"/>
                      <a:gd name="connsiteX24" fmla="*/ 7380 w 10000"/>
                      <a:gd name="connsiteY24" fmla="*/ 2065 h 10000"/>
                      <a:gd name="connsiteX25" fmla="*/ 6422 w 10000"/>
                      <a:gd name="connsiteY25" fmla="*/ 1161 h 10000"/>
                      <a:gd name="connsiteX26" fmla="*/ 6338 w 10000"/>
                      <a:gd name="connsiteY26" fmla="*/ 1097 h 10000"/>
                      <a:gd name="connsiteX27" fmla="*/ 6310 w 10000"/>
                      <a:gd name="connsiteY27" fmla="*/ 1032 h 10000"/>
                      <a:gd name="connsiteX28" fmla="*/ 6310 w 10000"/>
                      <a:gd name="connsiteY28" fmla="*/ 1000 h 10000"/>
                      <a:gd name="connsiteX29" fmla="*/ 6338 w 10000"/>
                      <a:gd name="connsiteY29" fmla="*/ 968 h 10000"/>
                      <a:gd name="connsiteX30" fmla="*/ 6395 w 10000"/>
                      <a:gd name="connsiteY30" fmla="*/ 968 h 10000"/>
                      <a:gd name="connsiteX31" fmla="*/ 6422 w 10000"/>
                      <a:gd name="connsiteY31" fmla="*/ 903 h 10000"/>
                      <a:gd name="connsiteX32" fmla="*/ 6451 w 10000"/>
                      <a:gd name="connsiteY32" fmla="*/ 903 h 10000"/>
                      <a:gd name="connsiteX33" fmla="*/ 6536 w 10000"/>
                      <a:gd name="connsiteY33" fmla="*/ 903 h 10000"/>
                      <a:gd name="connsiteX34" fmla="*/ 6648 w 10000"/>
                      <a:gd name="connsiteY34" fmla="*/ 871 h 10000"/>
                      <a:gd name="connsiteX35" fmla="*/ 6704 w 10000"/>
                      <a:gd name="connsiteY35" fmla="*/ 871 h 10000"/>
                      <a:gd name="connsiteX36" fmla="*/ 7155 w 10000"/>
                      <a:gd name="connsiteY36" fmla="*/ 742 h 10000"/>
                      <a:gd name="connsiteX37" fmla="*/ 7634 w 10000"/>
                      <a:gd name="connsiteY37" fmla="*/ 613 h 10000"/>
                      <a:gd name="connsiteX38" fmla="*/ 8197 w 10000"/>
                      <a:gd name="connsiteY38" fmla="*/ 452 h 10000"/>
                      <a:gd name="connsiteX39" fmla="*/ 8733 w 10000"/>
                      <a:gd name="connsiteY39" fmla="*/ 323 h 10000"/>
                      <a:gd name="connsiteX40" fmla="*/ 9211 w 10000"/>
                      <a:gd name="connsiteY40" fmla="*/ 194 h 10000"/>
                      <a:gd name="connsiteX41" fmla="*/ 9606 w 10000"/>
                      <a:gd name="connsiteY41" fmla="*/ 65 h 10000"/>
                      <a:gd name="connsiteX42" fmla="*/ 9888 w 10000"/>
                      <a:gd name="connsiteY42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452 h 10000"/>
                      <a:gd name="connsiteX3" fmla="*/ 10000 w 10000"/>
                      <a:gd name="connsiteY3" fmla="*/ 968 h 10000"/>
                      <a:gd name="connsiteX4" fmla="*/ 10000 w 10000"/>
                      <a:gd name="connsiteY4" fmla="*/ 1548 h 10000"/>
                      <a:gd name="connsiteX5" fmla="*/ 9972 w 10000"/>
                      <a:gd name="connsiteY5" fmla="*/ 2194 h 10000"/>
                      <a:gd name="connsiteX6" fmla="*/ 9972 w 10000"/>
                      <a:gd name="connsiteY6" fmla="*/ 2871 h 10000"/>
                      <a:gd name="connsiteX7" fmla="*/ 9972 w 10000"/>
                      <a:gd name="connsiteY7" fmla="*/ 3484 h 10000"/>
                      <a:gd name="connsiteX8" fmla="*/ 9972 w 10000"/>
                      <a:gd name="connsiteY8" fmla="*/ 4000 h 10000"/>
                      <a:gd name="connsiteX9" fmla="*/ 9972 w 10000"/>
                      <a:gd name="connsiteY9" fmla="*/ 4032 h 10000"/>
                      <a:gd name="connsiteX10" fmla="*/ 9972 w 10000"/>
                      <a:gd name="connsiteY10" fmla="*/ 4161 h 10000"/>
                      <a:gd name="connsiteX11" fmla="*/ 9972 w 10000"/>
                      <a:gd name="connsiteY11" fmla="*/ 4258 h 10000"/>
                      <a:gd name="connsiteX12" fmla="*/ 9915 w 10000"/>
                      <a:gd name="connsiteY12" fmla="*/ 4290 h 10000"/>
                      <a:gd name="connsiteX13" fmla="*/ 9915 w 10000"/>
                      <a:gd name="connsiteY13" fmla="*/ 4290 h 10000"/>
                      <a:gd name="connsiteX14" fmla="*/ 9888 w 10000"/>
                      <a:gd name="connsiteY14" fmla="*/ 4290 h 10000"/>
                      <a:gd name="connsiteX15" fmla="*/ 9859 w 10000"/>
                      <a:gd name="connsiteY15" fmla="*/ 4290 h 10000"/>
                      <a:gd name="connsiteX16" fmla="*/ 9859 w 10000"/>
                      <a:gd name="connsiteY16" fmla="*/ 4290 h 10000"/>
                      <a:gd name="connsiteX17" fmla="*/ 8789 w 10000"/>
                      <a:gd name="connsiteY17" fmla="*/ 3323 h 10000"/>
                      <a:gd name="connsiteX18" fmla="*/ 6451 w 10000"/>
                      <a:gd name="connsiteY18" fmla="*/ 6484 h 10000"/>
                      <a:gd name="connsiteX19" fmla="*/ 0 w 10000"/>
                      <a:gd name="connsiteY19" fmla="*/ 10000 h 10000"/>
                      <a:gd name="connsiteX20" fmla="*/ 5718 w 10000"/>
                      <a:gd name="connsiteY20" fmla="*/ 5387 h 10000"/>
                      <a:gd name="connsiteX21" fmla="*/ 7380 w 10000"/>
                      <a:gd name="connsiteY21" fmla="*/ 2065 h 10000"/>
                      <a:gd name="connsiteX22" fmla="*/ 7380 w 10000"/>
                      <a:gd name="connsiteY22" fmla="*/ 2065 h 10000"/>
                      <a:gd name="connsiteX23" fmla="*/ 7380 w 10000"/>
                      <a:gd name="connsiteY23" fmla="*/ 2065 h 10000"/>
                      <a:gd name="connsiteX24" fmla="*/ 6422 w 10000"/>
                      <a:gd name="connsiteY24" fmla="*/ 1161 h 10000"/>
                      <a:gd name="connsiteX25" fmla="*/ 6338 w 10000"/>
                      <a:gd name="connsiteY25" fmla="*/ 1097 h 10000"/>
                      <a:gd name="connsiteX26" fmla="*/ 6310 w 10000"/>
                      <a:gd name="connsiteY26" fmla="*/ 1032 h 10000"/>
                      <a:gd name="connsiteX27" fmla="*/ 6310 w 10000"/>
                      <a:gd name="connsiteY27" fmla="*/ 1000 h 10000"/>
                      <a:gd name="connsiteX28" fmla="*/ 6338 w 10000"/>
                      <a:gd name="connsiteY28" fmla="*/ 968 h 10000"/>
                      <a:gd name="connsiteX29" fmla="*/ 6395 w 10000"/>
                      <a:gd name="connsiteY29" fmla="*/ 968 h 10000"/>
                      <a:gd name="connsiteX30" fmla="*/ 6422 w 10000"/>
                      <a:gd name="connsiteY30" fmla="*/ 903 h 10000"/>
                      <a:gd name="connsiteX31" fmla="*/ 6451 w 10000"/>
                      <a:gd name="connsiteY31" fmla="*/ 903 h 10000"/>
                      <a:gd name="connsiteX32" fmla="*/ 6536 w 10000"/>
                      <a:gd name="connsiteY32" fmla="*/ 903 h 10000"/>
                      <a:gd name="connsiteX33" fmla="*/ 6648 w 10000"/>
                      <a:gd name="connsiteY33" fmla="*/ 871 h 10000"/>
                      <a:gd name="connsiteX34" fmla="*/ 6704 w 10000"/>
                      <a:gd name="connsiteY34" fmla="*/ 871 h 10000"/>
                      <a:gd name="connsiteX35" fmla="*/ 7155 w 10000"/>
                      <a:gd name="connsiteY35" fmla="*/ 742 h 10000"/>
                      <a:gd name="connsiteX36" fmla="*/ 7634 w 10000"/>
                      <a:gd name="connsiteY36" fmla="*/ 613 h 10000"/>
                      <a:gd name="connsiteX37" fmla="*/ 8197 w 10000"/>
                      <a:gd name="connsiteY37" fmla="*/ 452 h 10000"/>
                      <a:gd name="connsiteX38" fmla="*/ 8733 w 10000"/>
                      <a:gd name="connsiteY38" fmla="*/ 323 h 10000"/>
                      <a:gd name="connsiteX39" fmla="*/ 9211 w 10000"/>
                      <a:gd name="connsiteY39" fmla="*/ 194 h 10000"/>
                      <a:gd name="connsiteX40" fmla="*/ 9606 w 10000"/>
                      <a:gd name="connsiteY40" fmla="*/ 65 h 10000"/>
                      <a:gd name="connsiteX41" fmla="*/ 9888 w 10000"/>
                      <a:gd name="connsiteY41" fmla="*/ 0 h 10000"/>
                      <a:gd name="connsiteX0" fmla="*/ 9888 w 10007"/>
                      <a:gd name="connsiteY0" fmla="*/ 0 h 10000"/>
                      <a:gd name="connsiteX1" fmla="*/ 10000 w 10007"/>
                      <a:gd name="connsiteY1" fmla="*/ 0 h 10000"/>
                      <a:gd name="connsiteX2" fmla="*/ 10000 w 10007"/>
                      <a:gd name="connsiteY2" fmla="*/ 452 h 10000"/>
                      <a:gd name="connsiteX3" fmla="*/ 10007 w 10007"/>
                      <a:gd name="connsiteY3" fmla="*/ 457 h 10000"/>
                      <a:gd name="connsiteX4" fmla="*/ 10000 w 10007"/>
                      <a:gd name="connsiteY4" fmla="*/ 968 h 10000"/>
                      <a:gd name="connsiteX5" fmla="*/ 10000 w 10007"/>
                      <a:gd name="connsiteY5" fmla="*/ 1548 h 10000"/>
                      <a:gd name="connsiteX6" fmla="*/ 9972 w 10007"/>
                      <a:gd name="connsiteY6" fmla="*/ 2194 h 10000"/>
                      <a:gd name="connsiteX7" fmla="*/ 9972 w 10007"/>
                      <a:gd name="connsiteY7" fmla="*/ 2871 h 10000"/>
                      <a:gd name="connsiteX8" fmla="*/ 9972 w 10007"/>
                      <a:gd name="connsiteY8" fmla="*/ 3484 h 10000"/>
                      <a:gd name="connsiteX9" fmla="*/ 9972 w 10007"/>
                      <a:gd name="connsiteY9" fmla="*/ 4000 h 10000"/>
                      <a:gd name="connsiteX10" fmla="*/ 9972 w 10007"/>
                      <a:gd name="connsiteY10" fmla="*/ 4032 h 10000"/>
                      <a:gd name="connsiteX11" fmla="*/ 9972 w 10007"/>
                      <a:gd name="connsiteY11" fmla="*/ 4161 h 10000"/>
                      <a:gd name="connsiteX12" fmla="*/ 9972 w 10007"/>
                      <a:gd name="connsiteY12" fmla="*/ 4258 h 10000"/>
                      <a:gd name="connsiteX13" fmla="*/ 9915 w 10007"/>
                      <a:gd name="connsiteY13" fmla="*/ 4290 h 10000"/>
                      <a:gd name="connsiteX14" fmla="*/ 9915 w 10007"/>
                      <a:gd name="connsiteY14" fmla="*/ 4290 h 10000"/>
                      <a:gd name="connsiteX15" fmla="*/ 9888 w 10007"/>
                      <a:gd name="connsiteY15" fmla="*/ 4290 h 10000"/>
                      <a:gd name="connsiteX16" fmla="*/ 9859 w 10007"/>
                      <a:gd name="connsiteY16" fmla="*/ 4290 h 10000"/>
                      <a:gd name="connsiteX17" fmla="*/ 9859 w 10007"/>
                      <a:gd name="connsiteY17" fmla="*/ 4290 h 10000"/>
                      <a:gd name="connsiteX18" fmla="*/ 8789 w 10007"/>
                      <a:gd name="connsiteY18" fmla="*/ 3323 h 10000"/>
                      <a:gd name="connsiteX19" fmla="*/ 6451 w 10007"/>
                      <a:gd name="connsiteY19" fmla="*/ 6484 h 10000"/>
                      <a:gd name="connsiteX20" fmla="*/ 0 w 10007"/>
                      <a:gd name="connsiteY20" fmla="*/ 10000 h 10000"/>
                      <a:gd name="connsiteX21" fmla="*/ 5718 w 10007"/>
                      <a:gd name="connsiteY21" fmla="*/ 5387 h 10000"/>
                      <a:gd name="connsiteX22" fmla="*/ 7380 w 10007"/>
                      <a:gd name="connsiteY22" fmla="*/ 2065 h 10000"/>
                      <a:gd name="connsiteX23" fmla="*/ 7380 w 10007"/>
                      <a:gd name="connsiteY23" fmla="*/ 2065 h 10000"/>
                      <a:gd name="connsiteX24" fmla="*/ 7380 w 10007"/>
                      <a:gd name="connsiteY24" fmla="*/ 2065 h 10000"/>
                      <a:gd name="connsiteX25" fmla="*/ 6422 w 10007"/>
                      <a:gd name="connsiteY25" fmla="*/ 1161 h 10000"/>
                      <a:gd name="connsiteX26" fmla="*/ 6338 w 10007"/>
                      <a:gd name="connsiteY26" fmla="*/ 1097 h 10000"/>
                      <a:gd name="connsiteX27" fmla="*/ 6310 w 10007"/>
                      <a:gd name="connsiteY27" fmla="*/ 1032 h 10000"/>
                      <a:gd name="connsiteX28" fmla="*/ 6310 w 10007"/>
                      <a:gd name="connsiteY28" fmla="*/ 1000 h 10000"/>
                      <a:gd name="connsiteX29" fmla="*/ 6338 w 10007"/>
                      <a:gd name="connsiteY29" fmla="*/ 968 h 10000"/>
                      <a:gd name="connsiteX30" fmla="*/ 6395 w 10007"/>
                      <a:gd name="connsiteY30" fmla="*/ 968 h 10000"/>
                      <a:gd name="connsiteX31" fmla="*/ 6422 w 10007"/>
                      <a:gd name="connsiteY31" fmla="*/ 903 h 10000"/>
                      <a:gd name="connsiteX32" fmla="*/ 6451 w 10007"/>
                      <a:gd name="connsiteY32" fmla="*/ 903 h 10000"/>
                      <a:gd name="connsiteX33" fmla="*/ 6536 w 10007"/>
                      <a:gd name="connsiteY33" fmla="*/ 903 h 10000"/>
                      <a:gd name="connsiteX34" fmla="*/ 6648 w 10007"/>
                      <a:gd name="connsiteY34" fmla="*/ 871 h 10000"/>
                      <a:gd name="connsiteX35" fmla="*/ 6704 w 10007"/>
                      <a:gd name="connsiteY35" fmla="*/ 871 h 10000"/>
                      <a:gd name="connsiteX36" fmla="*/ 7155 w 10007"/>
                      <a:gd name="connsiteY36" fmla="*/ 742 h 10000"/>
                      <a:gd name="connsiteX37" fmla="*/ 7634 w 10007"/>
                      <a:gd name="connsiteY37" fmla="*/ 613 h 10000"/>
                      <a:gd name="connsiteX38" fmla="*/ 8197 w 10007"/>
                      <a:gd name="connsiteY38" fmla="*/ 452 h 10000"/>
                      <a:gd name="connsiteX39" fmla="*/ 8733 w 10007"/>
                      <a:gd name="connsiteY39" fmla="*/ 323 h 10000"/>
                      <a:gd name="connsiteX40" fmla="*/ 9211 w 10007"/>
                      <a:gd name="connsiteY40" fmla="*/ 194 h 10000"/>
                      <a:gd name="connsiteX41" fmla="*/ 9606 w 10007"/>
                      <a:gd name="connsiteY41" fmla="*/ 65 h 10000"/>
                      <a:gd name="connsiteX42" fmla="*/ 9888 w 10007"/>
                      <a:gd name="connsiteY42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452 h 10000"/>
                      <a:gd name="connsiteX3" fmla="*/ 10000 w 10000"/>
                      <a:gd name="connsiteY3" fmla="*/ 968 h 10000"/>
                      <a:gd name="connsiteX4" fmla="*/ 10000 w 10000"/>
                      <a:gd name="connsiteY4" fmla="*/ 1548 h 10000"/>
                      <a:gd name="connsiteX5" fmla="*/ 9972 w 10000"/>
                      <a:gd name="connsiteY5" fmla="*/ 2194 h 10000"/>
                      <a:gd name="connsiteX6" fmla="*/ 9972 w 10000"/>
                      <a:gd name="connsiteY6" fmla="*/ 2871 h 10000"/>
                      <a:gd name="connsiteX7" fmla="*/ 9972 w 10000"/>
                      <a:gd name="connsiteY7" fmla="*/ 3484 h 10000"/>
                      <a:gd name="connsiteX8" fmla="*/ 9972 w 10000"/>
                      <a:gd name="connsiteY8" fmla="*/ 4000 h 10000"/>
                      <a:gd name="connsiteX9" fmla="*/ 9972 w 10000"/>
                      <a:gd name="connsiteY9" fmla="*/ 4032 h 10000"/>
                      <a:gd name="connsiteX10" fmla="*/ 9972 w 10000"/>
                      <a:gd name="connsiteY10" fmla="*/ 4161 h 10000"/>
                      <a:gd name="connsiteX11" fmla="*/ 9972 w 10000"/>
                      <a:gd name="connsiteY11" fmla="*/ 4258 h 10000"/>
                      <a:gd name="connsiteX12" fmla="*/ 9915 w 10000"/>
                      <a:gd name="connsiteY12" fmla="*/ 4290 h 10000"/>
                      <a:gd name="connsiteX13" fmla="*/ 9915 w 10000"/>
                      <a:gd name="connsiteY13" fmla="*/ 4290 h 10000"/>
                      <a:gd name="connsiteX14" fmla="*/ 9888 w 10000"/>
                      <a:gd name="connsiteY14" fmla="*/ 4290 h 10000"/>
                      <a:gd name="connsiteX15" fmla="*/ 9859 w 10000"/>
                      <a:gd name="connsiteY15" fmla="*/ 4290 h 10000"/>
                      <a:gd name="connsiteX16" fmla="*/ 9859 w 10000"/>
                      <a:gd name="connsiteY16" fmla="*/ 4290 h 10000"/>
                      <a:gd name="connsiteX17" fmla="*/ 8789 w 10000"/>
                      <a:gd name="connsiteY17" fmla="*/ 3323 h 10000"/>
                      <a:gd name="connsiteX18" fmla="*/ 6451 w 10000"/>
                      <a:gd name="connsiteY18" fmla="*/ 6484 h 10000"/>
                      <a:gd name="connsiteX19" fmla="*/ 0 w 10000"/>
                      <a:gd name="connsiteY19" fmla="*/ 10000 h 10000"/>
                      <a:gd name="connsiteX20" fmla="*/ 5718 w 10000"/>
                      <a:gd name="connsiteY20" fmla="*/ 5387 h 10000"/>
                      <a:gd name="connsiteX21" fmla="*/ 7380 w 10000"/>
                      <a:gd name="connsiteY21" fmla="*/ 2065 h 10000"/>
                      <a:gd name="connsiteX22" fmla="*/ 7380 w 10000"/>
                      <a:gd name="connsiteY22" fmla="*/ 2065 h 10000"/>
                      <a:gd name="connsiteX23" fmla="*/ 7380 w 10000"/>
                      <a:gd name="connsiteY23" fmla="*/ 2065 h 10000"/>
                      <a:gd name="connsiteX24" fmla="*/ 6422 w 10000"/>
                      <a:gd name="connsiteY24" fmla="*/ 1161 h 10000"/>
                      <a:gd name="connsiteX25" fmla="*/ 6338 w 10000"/>
                      <a:gd name="connsiteY25" fmla="*/ 1097 h 10000"/>
                      <a:gd name="connsiteX26" fmla="*/ 6310 w 10000"/>
                      <a:gd name="connsiteY26" fmla="*/ 1032 h 10000"/>
                      <a:gd name="connsiteX27" fmla="*/ 6310 w 10000"/>
                      <a:gd name="connsiteY27" fmla="*/ 1000 h 10000"/>
                      <a:gd name="connsiteX28" fmla="*/ 6338 w 10000"/>
                      <a:gd name="connsiteY28" fmla="*/ 968 h 10000"/>
                      <a:gd name="connsiteX29" fmla="*/ 6395 w 10000"/>
                      <a:gd name="connsiteY29" fmla="*/ 968 h 10000"/>
                      <a:gd name="connsiteX30" fmla="*/ 6422 w 10000"/>
                      <a:gd name="connsiteY30" fmla="*/ 903 h 10000"/>
                      <a:gd name="connsiteX31" fmla="*/ 6451 w 10000"/>
                      <a:gd name="connsiteY31" fmla="*/ 903 h 10000"/>
                      <a:gd name="connsiteX32" fmla="*/ 6536 w 10000"/>
                      <a:gd name="connsiteY32" fmla="*/ 903 h 10000"/>
                      <a:gd name="connsiteX33" fmla="*/ 6648 w 10000"/>
                      <a:gd name="connsiteY33" fmla="*/ 871 h 10000"/>
                      <a:gd name="connsiteX34" fmla="*/ 6704 w 10000"/>
                      <a:gd name="connsiteY34" fmla="*/ 871 h 10000"/>
                      <a:gd name="connsiteX35" fmla="*/ 7155 w 10000"/>
                      <a:gd name="connsiteY35" fmla="*/ 742 h 10000"/>
                      <a:gd name="connsiteX36" fmla="*/ 7634 w 10000"/>
                      <a:gd name="connsiteY36" fmla="*/ 613 h 10000"/>
                      <a:gd name="connsiteX37" fmla="*/ 8197 w 10000"/>
                      <a:gd name="connsiteY37" fmla="*/ 452 h 10000"/>
                      <a:gd name="connsiteX38" fmla="*/ 8733 w 10000"/>
                      <a:gd name="connsiteY38" fmla="*/ 323 h 10000"/>
                      <a:gd name="connsiteX39" fmla="*/ 9211 w 10000"/>
                      <a:gd name="connsiteY39" fmla="*/ 194 h 10000"/>
                      <a:gd name="connsiteX40" fmla="*/ 9606 w 10000"/>
                      <a:gd name="connsiteY40" fmla="*/ 65 h 10000"/>
                      <a:gd name="connsiteX41" fmla="*/ 9888 w 10000"/>
                      <a:gd name="connsiteY41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968 h 10000"/>
                      <a:gd name="connsiteX3" fmla="*/ 10000 w 10000"/>
                      <a:gd name="connsiteY3" fmla="*/ 1548 h 10000"/>
                      <a:gd name="connsiteX4" fmla="*/ 9972 w 10000"/>
                      <a:gd name="connsiteY4" fmla="*/ 2194 h 10000"/>
                      <a:gd name="connsiteX5" fmla="*/ 9972 w 10000"/>
                      <a:gd name="connsiteY5" fmla="*/ 2871 h 10000"/>
                      <a:gd name="connsiteX6" fmla="*/ 9972 w 10000"/>
                      <a:gd name="connsiteY6" fmla="*/ 3484 h 10000"/>
                      <a:gd name="connsiteX7" fmla="*/ 9972 w 10000"/>
                      <a:gd name="connsiteY7" fmla="*/ 4000 h 10000"/>
                      <a:gd name="connsiteX8" fmla="*/ 9972 w 10000"/>
                      <a:gd name="connsiteY8" fmla="*/ 4032 h 10000"/>
                      <a:gd name="connsiteX9" fmla="*/ 9972 w 10000"/>
                      <a:gd name="connsiteY9" fmla="*/ 4161 h 10000"/>
                      <a:gd name="connsiteX10" fmla="*/ 9972 w 10000"/>
                      <a:gd name="connsiteY10" fmla="*/ 4258 h 10000"/>
                      <a:gd name="connsiteX11" fmla="*/ 9915 w 10000"/>
                      <a:gd name="connsiteY11" fmla="*/ 4290 h 10000"/>
                      <a:gd name="connsiteX12" fmla="*/ 9915 w 10000"/>
                      <a:gd name="connsiteY12" fmla="*/ 4290 h 10000"/>
                      <a:gd name="connsiteX13" fmla="*/ 9888 w 10000"/>
                      <a:gd name="connsiteY13" fmla="*/ 4290 h 10000"/>
                      <a:gd name="connsiteX14" fmla="*/ 9859 w 10000"/>
                      <a:gd name="connsiteY14" fmla="*/ 4290 h 10000"/>
                      <a:gd name="connsiteX15" fmla="*/ 9859 w 10000"/>
                      <a:gd name="connsiteY15" fmla="*/ 4290 h 10000"/>
                      <a:gd name="connsiteX16" fmla="*/ 8789 w 10000"/>
                      <a:gd name="connsiteY16" fmla="*/ 3323 h 10000"/>
                      <a:gd name="connsiteX17" fmla="*/ 6451 w 10000"/>
                      <a:gd name="connsiteY17" fmla="*/ 6484 h 10000"/>
                      <a:gd name="connsiteX18" fmla="*/ 0 w 10000"/>
                      <a:gd name="connsiteY18" fmla="*/ 10000 h 10000"/>
                      <a:gd name="connsiteX19" fmla="*/ 5718 w 10000"/>
                      <a:gd name="connsiteY19" fmla="*/ 5387 h 10000"/>
                      <a:gd name="connsiteX20" fmla="*/ 7380 w 10000"/>
                      <a:gd name="connsiteY20" fmla="*/ 2065 h 10000"/>
                      <a:gd name="connsiteX21" fmla="*/ 7380 w 10000"/>
                      <a:gd name="connsiteY21" fmla="*/ 2065 h 10000"/>
                      <a:gd name="connsiteX22" fmla="*/ 7380 w 10000"/>
                      <a:gd name="connsiteY22" fmla="*/ 2065 h 10000"/>
                      <a:gd name="connsiteX23" fmla="*/ 6422 w 10000"/>
                      <a:gd name="connsiteY23" fmla="*/ 1161 h 10000"/>
                      <a:gd name="connsiteX24" fmla="*/ 6338 w 10000"/>
                      <a:gd name="connsiteY24" fmla="*/ 1097 h 10000"/>
                      <a:gd name="connsiteX25" fmla="*/ 6310 w 10000"/>
                      <a:gd name="connsiteY25" fmla="*/ 1032 h 10000"/>
                      <a:gd name="connsiteX26" fmla="*/ 6310 w 10000"/>
                      <a:gd name="connsiteY26" fmla="*/ 1000 h 10000"/>
                      <a:gd name="connsiteX27" fmla="*/ 6338 w 10000"/>
                      <a:gd name="connsiteY27" fmla="*/ 968 h 10000"/>
                      <a:gd name="connsiteX28" fmla="*/ 6395 w 10000"/>
                      <a:gd name="connsiteY28" fmla="*/ 968 h 10000"/>
                      <a:gd name="connsiteX29" fmla="*/ 6422 w 10000"/>
                      <a:gd name="connsiteY29" fmla="*/ 903 h 10000"/>
                      <a:gd name="connsiteX30" fmla="*/ 6451 w 10000"/>
                      <a:gd name="connsiteY30" fmla="*/ 903 h 10000"/>
                      <a:gd name="connsiteX31" fmla="*/ 6536 w 10000"/>
                      <a:gd name="connsiteY31" fmla="*/ 903 h 10000"/>
                      <a:gd name="connsiteX32" fmla="*/ 6648 w 10000"/>
                      <a:gd name="connsiteY32" fmla="*/ 871 h 10000"/>
                      <a:gd name="connsiteX33" fmla="*/ 6704 w 10000"/>
                      <a:gd name="connsiteY33" fmla="*/ 871 h 10000"/>
                      <a:gd name="connsiteX34" fmla="*/ 7155 w 10000"/>
                      <a:gd name="connsiteY34" fmla="*/ 742 h 10000"/>
                      <a:gd name="connsiteX35" fmla="*/ 7634 w 10000"/>
                      <a:gd name="connsiteY35" fmla="*/ 613 h 10000"/>
                      <a:gd name="connsiteX36" fmla="*/ 8197 w 10000"/>
                      <a:gd name="connsiteY36" fmla="*/ 452 h 10000"/>
                      <a:gd name="connsiteX37" fmla="*/ 8733 w 10000"/>
                      <a:gd name="connsiteY37" fmla="*/ 323 h 10000"/>
                      <a:gd name="connsiteX38" fmla="*/ 9211 w 10000"/>
                      <a:gd name="connsiteY38" fmla="*/ 194 h 10000"/>
                      <a:gd name="connsiteX39" fmla="*/ 9606 w 10000"/>
                      <a:gd name="connsiteY39" fmla="*/ 65 h 10000"/>
                      <a:gd name="connsiteX40" fmla="*/ 9888 w 10000"/>
                      <a:gd name="connsiteY40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548 h 10000"/>
                      <a:gd name="connsiteX3" fmla="*/ 9972 w 10000"/>
                      <a:gd name="connsiteY3" fmla="*/ 2194 h 10000"/>
                      <a:gd name="connsiteX4" fmla="*/ 9972 w 10000"/>
                      <a:gd name="connsiteY4" fmla="*/ 2871 h 10000"/>
                      <a:gd name="connsiteX5" fmla="*/ 9972 w 10000"/>
                      <a:gd name="connsiteY5" fmla="*/ 3484 h 10000"/>
                      <a:gd name="connsiteX6" fmla="*/ 9972 w 10000"/>
                      <a:gd name="connsiteY6" fmla="*/ 4000 h 10000"/>
                      <a:gd name="connsiteX7" fmla="*/ 9972 w 10000"/>
                      <a:gd name="connsiteY7" fmla="*/ 4032 h 10000"/>
                      <a:gd name="connsiteX8" fmla="*/ 9972 w 10000"/>
                      <a:gd name="connsiteY8" fmla="*/ 4161 h 10000"/>
                      <a:gd name="connsiteX9" fmla="*/ 9972 w 10000"/>
                      <a:gd name="connsiteY9" fmla="*/ 4258 h 10000"/>
                      <a:gd name="connsiteX10" fmla="*/ 9915 w 10000"/>
                      <a:gd name="connsiteY10" fmla="*/ 4290 h 10000"/>
                      <a:gd name="connsiteX11" fmla="*/ 9915 w 10000"/>
                      <a:gd name="connsiteY11" fmla="*/ 4290 h 10000"/>
                      <a:gd name="connsiteX12" fmla="*/ 9888 w 10000"/>
                      <a:gd name="connsiteY12" fmla="*/ 4290 h 10000"/>
                      <a:gd name="connsiteX13" fmla="*/ 9859 w 10000"/>
                      <a:gd name="connsiteY13" fmla="*/ 4290 h 10000"/>
                      <a:gd name="connsiteX14" fmla="*/ 9859 w 10000"/>
                      <a:gd name="connsiteY14" fmla="*/ 4290 h 10000"/>
                      <a:gd name="connsiteX15" fmla="*/ 8789 w 10000"/>
                      <a:gd name="connsiteY15" fmla="*/ 3323 h 10000"/>
                      <a:gd name="connsiteX16" fmla="*/ 6451 w 10000"/>
                      <a:gd name="connsiteY16" fmla="*/ 6484 h 10000"/>
                      <a:gd name="connsiteX17" fmla="*/ 0 w 10000"/>
                      <a:gd name="connsiteY17" fmla="*/ 10000 h 10000"/>
                      <a:gd name="connsiteX18" fmla="*/ 5718 w 10000"/>
                      <a:gd name="connsiteY18" fmla="*/ 5387 h 10000"/>
                      <a:gd name="connsiteX19" fmla="*/ 7380 w 10000"/>
                      <a:gd name="connsiteY19" fmla="*/ 2065 h 10000"/>
                      <a:gd name="connsiteX20" fmla="*/ 7380 w 10000"/>
                      <a:gd name="connsiteY20" fmla="*/ 2065 h 10000"/>
                      <a:gd name="connsiteX21" fmla="*/ 7380 w 10000"/>
                      <a:gd name="connsiteY21" fmla="*/ 2065 h 10000"/>
                      <a:gd name="connsiteX22" fmla="*/ 6422 w 10000"/>
                      <a:gd name="connsiteY22" fmla="*/ 1161 h 10000"/>
                      <a:gd name="connsiteX23" fmla="*/ 6338 w 10000"/>
                      <a:gd name="connsiteY23" fmla="*/ 1097 h 10000"/>
                      <a:gd name="connsiteX24" fmla="*/ 6310 w 10000"/>
                      <a:gd name="connsiteY24" fmla="*/ 1032 h 10000"/>
                      <a:gd name="connsiteX25" fmla="*/ 6310 w 10000"/>
                      <a:gd name="connsiteY25" fmla="*/ 1000 h 10000"/>
                      <a:gd name="connsiteX26" fmla="*/ 6338 w 10000"/>
                      <a:gd name="connsiteY26" fmla="*/ 968 h 10000"/>
                      <a:gd name="connsiteX27" fmla="*/ 6395 w 10000"/>
                      <a:gd name="connsiteY27" fmla="*/ 968 h 10000"/>
                      <a:gd name="connsiteX28" fmla="*/ 6422 w 10000"/>
                      <a:gd name="connsiteY28" fmla="*/ 903 h 10000"/>
                      <a:gd name="connsiteX29" fmla="*/ 6451 w 10000"/>
                      <a:gd name="connsiteY29" fmla="*/ 903 h 10000"/>
                      <a:gd name="connsiteX30" fmla="*/ 6536 w 10000"/>
                      <a:gd name="connsiteY30" fmla="*/ 903 h 10000"/>
                      <a:gd name="connsiteX31" fmla="*/ 6648 w 10000"/>
                      <a:gd name="connsiteY31" fmla="*/ 871 h 10000"/>
                      <a:gd name="connsiteX32" fmla="*/ 6704 w 10000"/>
                      <a:gd name="connsiteY32" fmla="*/ 871 h 10000"/>
                      <a:gd name="connsiteX33" fmla="*/ 7155 w 10000"/>
                      <a:gd name="connsiteY33" fmla="*/ 742 h 10000"/>
                      <a:gd name="connsiteX34" fmla="*/ 7634 w 10000"/>
                      <a:gd name="connsiteY34" fmla="*/ 613 h 10000"/>
                      <a:gd name="connsiteX35" fmla="*/ 8197 w 10000"/>
                      <a:gd name="connsiteY35" fmla="*/ 452 h 10000"/>
                      <a:gd name="connsiteX36" fmla="*/ 8733 w 10000"/>
                      <a:gd name="connsiteY36" fmla="*/ 323 h 10000"/>
                      <a:gd name="connsiteX37" fmla="*/ 9211 w 10000"/>
                      <a:gd name="connsiteY37" fmla="*/ 194 h 10000"/>
                      <a:gd name="connsiteX38" fmla="*/ 9606 w 10000"/>
                      <a:gd name="connsiteY38" fmla="*/ 65 h 10000"/>
                      <a:gd name="connsiteX39" fmla="*/ 9888 w 10000"/>
                      <a:gd name="connsiteY39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972 w 10000"/>
                      <a:gd name="connsiteY2" fmla="*/ 2194 h 10000"/>
                      <a:gd name="connsiteX3" fmla="*/ 9972 w 10000"/>
                      <a:gd name="connsiteY3" fmla="*/ 2871 h 10000"/>
                      <a:gd name="connsiteX4" fmla="*/ 9972 w 10000"/>
                      <a:gd name="connsiteY4" fmla="*/ 3484 h 10000"/>
                      <a:gd name="connsiteX5" fmla="*/ 9972 w 10000"/>
                      <a:gd name="connsiteY5" fmla="*/ 4000 h 10000"/>
                      <a:gd name="connsiteX6" fmla="*/ 9972 w 10000"/>
                      <a:gd name="connsiteY6" fmla="*/ 4032 h 10000"/>
                      <a:gd name="connsiteX7" fmla="*/ 9972 w 10000"/>
                      <a:gd name="connsiteY7" fmla="*/ 4161 h 10000"/>
                      <a:gd name="connsiteX8" fmla="*/ 9972 w 10000"/>
                      <a:gd name="connsiteY8" fmla="*/ 4258 h 10000"/>
                      <a:gd name="connsiteX9" fmla="*/ 9915 w 10000"/>
                      <a:gd name="connsiteY9" fmla="*/ 4290 h 10000"/>
                      <a:gd name="connsiteX10" fmla="*/ 9915 w 10000"/>
                      <a:gd name="connsiteY10" fmla="*/ 4290 h 10000"/>
                      <a:gd name="connsiteX11" fmla="*/ 9888 w 10000"/>
                      <a:gd name="connsiteY11" fmla="*/ 4290 h 10000"/>
                      <a:gd name="connsiteX12" fmla="*/ 9859 w 10000"/>
                      <a:gd name="connsiteY12" fmla="*/ 4290 h 10000"/>
                      <a:gd name="connsiteX13" fmla="*/ 9859 w 10000"/>
                      <a:gd name="connsiteY13" fmla="*/ 4290 h 10000"/>
                      <a:gd name="connsiteX14" fmla="*/ 8789 w 10000"/>
                      <a:gd name="connsiteY14" fmla="*/ 3323 h 10000"/>
                      <a:gd name="connsiteX15" fmla="*/ 6451 w 10000"/>
                      <a:gd name="connsiteY15" fmla="*/ 6484 h 10000"/>
                      <a:gd name="connsiteX16" fmla="*/ 0 w 10000"/>
                      <a:gd name="connsiteY16" fmla="*/ 10000 h 10000"/>
                      <a:gd name="connsiteX17" fmla="*/ 5718 w 10000"/>
                      <a:gd name="connsiteY17" fmla="*/ 5387 h 10000"/>
                      <a:gd name="connsiteX18" fmla="*/ 7380 w 10000"/>
                      <a:gd name="connsiteY18" fmla="*/ 2065 h 10000"/>
                      <a:gd name="connsiteX19" fmla="*/ 7380 w 10000"/>
                      <a:gd name="connsiteY19" fmla="*/ 2065 h 10000"/>
                      <a:gd name="connsiteX20" fmla="*/ 7380 w 10000"/>
                      <a:gd name="connsiteY20" fmla="*/ 2065 h 10000"/>
                      <a:gd name="connsiteX21" fmla="*/ 6422 w 10000"/>
                      <a:gd name="connsiteY21" fmla="*/ 1161 h 10000"/>
                      <a:gd name="connsiteX22" fmla="*/ 6338 w 10000"/>
                      <a:gd name="connsiteY22" fmla="*/ 1097 h 10000"/>
                      <a:gd name="connsiteX23" fmla="*/ 6310 w 10000"/>
                      <a:gd name="connsiteY23" fmla="*/ 1032 h 10000"/>
                      <a:gd name="connsiteX24" fmla="*/ 6310 w 10000"/>
                      <a:gd name="connsiteY24" fmla="*/ 1000 h 10000"/>
                      <a:gd name="connsiteX25" fmla="*/ 6338 w 10000"/>
                      <a:gd name="connsiteY25" fmla="*/ 968 h 10000"/>
                      <a:gd name="connsiteX26" fmla="*/ 6395 w 10000"/>
                      <a:gd name="connsiteY26" fmla="*/ 968 h 10000"/>
                      <a:gd name="connsiteX27" fmla="*/ 6422 w 10000"/>
                      <a:gd name="connsiteY27" fmla="*/ 903 h 10000"/>
                      <a:gd name="connsiteX28" fmla="*/ 6451 w 10000"/>
                      <a:gd name="connsiteY28" fmla="*/ 903 h 10000"/>
                      <a:gd name="connsiteX29" fmla="*/ 6536 w 10000"/>
                      <a:gd name="connsiteY29" fmla="*/ 903 h 10000"/>
                      <a:gd name="connsiteX30" fmla="*/ 6648 w 10000"/>
                      <a:gd name="connsiteY30" fmla="*/ 871 h 10000"/>
                      <a:gd name="connsiteX31" fmla="*/ 6704 w 10000"/>
                      <a:gd name="connsiteY31" fmla="*/ 871 h 10000"/>
                      <a:gd name="connsiteX32" fmla="*/ 7155 w 10000"/>
                      <a:gd name="connsiteY32" fmla="*/ 742 h 10000"/>
                      <a:gd name="connsiteX33" fmla="*/ 7634 w 10000"/>
                      <a:gd name="connsiteY33" fmla="*/ 613 h 10000"/>
                      <a:gd name="connsiteX34" fmla="*/ 8197 w 10000"/>
                      <a:gd name="connsiteY34" fmla="*/ 452 h 10000"/>
                      <a:gd name="connsiteX35" fmla="*/ 8733 w 10000"/>
                      <a:gd name="connsiteY35" fmla="*/ 323 h 10000"/>
                      <a:gd name="connsiteX36" fmla="*/ 9211 w 10000"/>
                      <a:gd name="connsiteY36" fmla="*/ 194 h 10000"/>
                      <a:gd name="connsiteX37" fmla="*/ 9606 w 10000"/>
                      <a:gd name="connsiteY37" fmla="*/ 65 h 10000"/>
                      <a:gd name="connsiteX38" fmla="*/ 9888 w 10000"/>
                      <a:gd name="connsiteY38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2871 h 10000"/>
                      <a:gd name="connsiteX3" fmla="*/ 9972 w 10003"/>
                      <a:gd name="connsiteY3" fmla="*/ 3484 h 10000"/>
                      <a:gd name="connsiteX4" fmla="*/ 9972 w 10003"/>
                      <a:gd name="connsiteY4" fmla="*/ 4000 h 10000"/>
                      <a:gd name="connsiteX5" fmla="*/ 9972 w 10003"/>
                      <a:gd name="connsiteY5" fmla="*/ 4032 h 10000"/>
                      <a:gd name="connsiteX6" fmla="*/ 9972 w 10003"/>
                      <a:gd name="connsiteY6" fmla="*/ 4161 h 10000"/>
                      <a:gd name="connsiteX7" fmla="*/ 9972 w 10003"/>
                      <a:gd name="connsiteY7" fmla="*/ 4258 h 10000"/>
                      <a:gd name="connsiteX8" fmla="*/ 9915 w 10003"/>
                      <a:gd name="connsiteY8" fmla="*/ 4290 h 10000"/>
                      <a:gd name="connsiteX9" fmla="*/ 9915 w 10003"/>
                      <a:gd name="connsiteY9" fmla="*/ 4290 h 10000"/>
                      <a:gd name="connsiteX10" fmla="*/ 9888 w 10003"/>
                      <a:gd name="connsiteY10" fmla="*/ 4290 h 10000"/>
                      <a:gd name="connsiteX11" fmla="*/ 9859 w 10003"/>
                      <a:gd name="connsiteY11" fmla="*/ 4290 h 10000"/>
                      <a:gd name="connsiteX12" fmla="*/ 9859 w 10003"/>
                      <a:gd name="connsiteY12" fmla="*/ 4290 h 10000"/>
                      <a:gd name="connsiteX13" fmla="*/ 8789 w 10003"/>
                      <a:gd name="connsiteY13" fmla="*/ 3323 h 10000"/>
                      <a:gd name="connsiteX14" fmla="*/ 6451 w 10003"/>
                      <a:gd name="connsiteY14" fmla="*/ 6484 h 10000"/>
                      <a:gd name="connsiteX15" fmla="*/ 0 w 10003"/>
                      <a:gd name="connsiteY15" fmla="*/ 10000 h 10000"/>
                      <a:gd name="connsiteX16" fmla="*/ 5718 w 10003"/>
                      <a:gd name="connsiteY16" fmla="*/ 5387 h 10000"/>
                      <a:gd name="connsiteX17" fmla="*/ 7380 w 10003"/>
                      <a:gd name="connsiteY17" fmla="*/ 2065 h 10000"/>
                      <a:gd name="connsiteX18" fmla="*/ 7380 w 10003"/>
                      <a:gd name="connsiteY18" fmla="*/ 2065 h 10000"/>
                      <a:gd name="connsiteX19" fmla="*/ 7380 w 10003"/>
                      <a:gd name="connsiteY19" fmla="*/ 2065 h 10000"/>
                      <a:gd name="connsiteX20" fmla="*/ 6422 w 10003"/>
                      <a:gd name="connsiteY20" fmla="*/ 1161 h 10000"/>
                      <a:gd name="connsiteX21" fmla="*/ 6338 w 10003"/>
                      <a:gd name="connsiteY21" fmla="*/ 1097 h 10000"/>
                      <a:gd name="connsiteX22" fmla="*/ 6310 w 10003"/>
                      <a:gd name="connsiteY22" fmla="*/ 1032 h 10000"/>
                      <a:gd name="connsiteX23" fmla="*/ 6310 w 10003"/>
                      <a:gd name="connsiteY23" fmla="*/ 1000 h 10000"/>
                      <a:gd name="connsiteX24" fmla="*/ 6338 w 10003"/>
                      <a:gd name="connsiteY24" fmla="*/ 968 h 10000"/>
                      <a:gd name="connsiteX25" fmla="*/ 6395 w 10003"/>
                      <a:gd name="connsiteY25" fmla="*/ 968 h 10000"/>
                      <a:gd name="connsiteX26" fmla="*/ 6422 w 10003"/>
                      <a:gd name="connsiteY26" fmla="*/ 903 h 10000"/>
                      <a:gd name="connsiteX27" fmla="*/ 6451 w 10003"/>
                      <a:gd name="connsiteY27" fmla="*/ 903 h 10000"/>
                      <a:gd name="connsiteX28" fmla="*/ 6536 w 10003"/>
                      <a:gd name="connsiteY28" fmla="*/ 903 h 10000"/>
                      <a:gd name="connsiteX29" fmla="*/ 6648 w 10003"/>
                      <a:gd name="connsiteY29" fmla="*/ 871 h 10000"/>
                      <a:gd name="connsiteX30" fmla="*/ 6704 w 10003"/>
                      <a:gd name="connsiteY30" fmla="*/ 871 h 10000"/>
                      <a:gd name="connsiteX31" fmla="*/ 7155 w 10003"/>
                      <a:gd name="connsiteY31" fmla="*/ 742 h 10000"/>
                      <a:gd name="connsiteX32" fmla="*/ 7634 w 10003"/>
                      <a:gd name="connsiteY32" fmla="*/ 613 h 10000"/>
                      <a:gd name="connsiteX33" fmla="*/ 8197 w 10003"/>
                      <a:gd name="connsiteY33" fmla="*/ 452 h 10000"/>
                      <a:gd name="connsiteX34" fmla="*/ 8733 w 10003"/>
                      <a:gd name="connsiteY34" fmla="*/ 323 h 10000"/>
                      <a:gd name="connsiteX35" fmla="*/ 9211 w 10003"/>
                      <a:gd name="connsiteY35" fmla="*/ 194 h 10000"/>
                      <a:gd name="connsiteX36" fmla="*/ 9606 w 10003"/>
                      <a:gd name="connsiteY36" fmla="*/ 65 h 10000"/>
                      <a:gd name="connsiteX37" fmla="*/ 9888 w 10003"/>
                      <a:gd name="connsiteY37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3484 h 10000"/>
                      <a:gd name="connsiteX3" fmla="*/ 9972 w 10003"/>
                      <a:gd name="connsiteY3" fmla="*/ 4000 h 10000"/>
                      <a:gd name="connsiteX4" fmla="*/ 9972 w 10003"/>
                      <a:gd name="connsiteY4" fmla="*/ 4032 h 10000"/>
                      <a:gd name="connsiteX5" fmla="*/ 9972 w 10003"/>
                      <a:gd name="connsiteY5" fmla="*/ 4161 h 10000"/>
                      <a:gd name="connsiteX6" fmla="*/ 9972 w 10003"/>
                      <a:gd name="connsiteY6" fmla="*/ 4258 h 10000"/>
                      <a:gd name="connsiteX7" fmla="*/ 9915 w 10003"/>
                      <a:gd name="connsiteY7" fmla="*/ 4290 h 10000"/>
                      <a:gd name="connsiteX8" fmla="*/ 9915 w 10003"/>
                      <a:gd name="connsiteY8" fmla="*/ 4290 h 10000"/>
                      <a:gd name="connsiteX9" fmla="*/ 9888 w 10003"/>
                      <a:gd name="connsiteY9" fmla="*/ 4290 h 10000"/>
                      <a:gd name="connsiteX10" fmla="*/ 9859 w 10003"/>
                      <a:gd name="connsiteY10" fmla="*/ 4290 h 10000"/>
                      <a:gd name="connsiteX11" fmla="*/ 9859 w 10003"/>
                      <a:gd name="connsiteY11" fmla="*/ 4290 h 10000"/>
                      <a:gd name="connsiteX12" fmla="*/ 8789 w 10003"/>
                      <a:gd name="connsiteY12" fmla="*/ 3323 h 10000"/>
                      <a:gd name="connsiteX13" fmla="*/ 6451 w 10003"/>
                      <a:gd name="connsiteY13" fmla="*/ 6484 h 10000"/>
                      <a:gd name="connsiteX14" fmla="*/ 0 w 10003"/>
                      <a:gd name="connsiteY14" fmla="*/ 10000 h 10000"/>
                      <a:gd name="connsiteX15" fmla="*/ 5718 w 10003"/>
                      <a:gd name="connsiteY15" fmla="*/ 5387 h 10000"/>
                      <a:gd name="connsiteX16" fmla="*/ 7380 w 10003"/>
                      <a:gd name="connsiteY16" fmla="*/ 2065 h 10000"/>
                      <a:gd name="connsiteX17" fmla="*/ 7380 w 10003"/>
                      <a:gd name="connsiteY17" fmla="*/ 2065 h 10000"/>
                      <a:gd name="connsiteX18" fmla="*/ 7380 w 10003"/>
                      <a:gd name="connsiteY18" fmla="*/ 2065 h 10000"/>
                      <a:gd name="connsiteX19" fmla="*/ 6422 w 10003"/>
                      <a:gd name="connsiteY19" fmla="*/ 1161 h 10000"/>
                      <a:gd name="connsiteX20" fmla="*/ 6338 w 10003"/>
                      <a:gd name="connsiteY20" fmla="*/ 1097 h 10000"/>
                      <a:gd name="connsiteX21" fmla="*/ 6310 w 10003"/>
                      <a:gd name="connsiteY21" fmla="*/ 1032 h 10000"/>
                      <a:gd name="connsiteX22" fmla="*/ 6310 w 10003"/>
                      <a:gd name="connsiteY22" fmla="*/ 1000 h 10000"/>
                      <a:gd name="connsiteX23" fmla="*/ 6338 w 10003"/>
                      <a:gd name="connsiteY23" fmla="*/ 968 h 10000"/>
                      <a:gd name="connsiteX24" fmla="*/ 6395 w 10003"/>
                      <a:gd name="connsiteY24" fmla="*/ 968 h 10000"/>
                      <a:gd name="connsiteX25" fmla="*/ 6422 w 10003"/>
                      <a:gd name="connsiteY25" fmla="*/ 903 h 10000"/>
                      <a:gd name="connsiteX26" fmla="*/ 6451 w 10003"/>
                      <a:gd name="connsiteY26" fmla="*/ 903 h 10000"/>
                      <a:gd name="connsiteX27" fmla="*/ 6536 w 10003"/>
                      <a:gd name="connsiteY27" fmla="*/ 903 h 10000"/>
                      <a:gd name="connsiteX28" fmla="*/ 6648 w 10003"/>
                      <a:gd name="connsiteY28" fmla="*/ 871 h 10000"/>
                      <a:gd name="connsiteX29" fmla="*/ 6704 w 10003"/>
                      <a:gd name="connsiteY29" fmla="*/ 871 h 10000"/>
                      <a:gd name="connsiteX30" fmla="*/ 7155 w 10003"/>
                      <a:gd name="connsiteY30" fmla="*/ 742 h 10000"/>
                      <a:gd name="connsiteX31" fmla="*/ 7634 w 10003"/>
                      <a:gd name="connsiteY31" fmla="*/ 613 h 10000"/>
                      <a:gd name="connsiteX32" fmla="*/ 8197 w 10003"/>
                      <a:gd name="connsiteY32" fmla="*/ 452 h 10000"/>
                      <a:gd name="connsiteX33" fmla="*/ 8733 w 10003"/>
                      <a:gd name="connsiteY33" fmla="*/ 323 h 10000"/>
                      <a:gd name="connsiteX34" fmla="*/ 9211 w 10003"/>
                      <a:gd name="connsiteY34" fmla="*/ 194 h 10000"/>
                      <a:gd name="connsiteX35" fmla="*/ 9606 w 10003"/>
                      <a:gd name="connsiteY35" fmla="*/ 65 h 10000"/>
                      <a:gd name="connsiteX36" fmla="*/ 9888 w 10003"/>
                      <a:gd name="connsiteY36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000 h 10000"/>
                      <a:gd name="connsiteX3" fmla="*/ 9972 w 10003"/>
                      <a:gd name="connsiteY3" fmla="*/ 4032 h 10000"/>
                      <a:gd name="connsiteX4" fmla="*/ 9972 w 10003"/>
                      <a:gd name="connsiteY4" fmla="*/ 4161 h 10000"/>
                      <a:gd name="connsiteX5" fmla="*/ 9972 w 10003"/>
                      <a:gd name="connsiteY5" fmla="*/ 4258 h 10000"/>
                      <a:gd name="connsiteX6" fmla="*/ 9915 w 10003"/>
                      <a:gd name="connsiteY6" fmla="*/ 4290 h 10000"/>
                      <a:gd name="connsiteX7" fmla="*/ 9915 w 10003"/>
                      <a:gd name="connsiteY7" fmla="*/ 4290 h 10000"/>
                      <a:gd name="connsiteX8" fmla="*/ 9888 w 10003"/>
                      <a:gd name="connsiteY8" fmla="*/ 4290 h 10000"/>
                      <a:gd name="connsiteX9" fmla="*/ 9859 w 10003"/>
                      <a:gd name="connsiteY9" fmla="*/ 4290 h 10000"/>
                      <a:gd name="connsiteX10" fmla="*/ 9859 w 10003"/>
                      <a:gd name="connsiteY10" fmla="*/ 4290 h 10000"/>
                      <a:gd name="connsiteX11" fmla="*/ 8789 w 10003"/>
                      <a:gd name="connsiteY11" fmla="*/ 3323 h 10000"/>
                      <a:gd name="connsiteX12" fmla="*/ 6451 w 10003"/>
                      <a:gd name="connsiteY12" fmla="*/ 6484 h 10000"/>
                      <a:gd name="connsiteX13" fmla="*/ 0 w 10003"/>
                      <a:gd name="connsiteY13" fmla="*/ 10000 h 10000"/>
                      <a:gd name="connsiteX14" fmla="*/ 5718 w 10003"/>
                      <a:gd name="connsiteY14" fmla="*/ 5387 h 10000"/>
                      <a:gd name="connsiteX15" fmla="*/ 7380 w 10003"/>
                      <a:gd name="connsiteY15" fmla="*/ 2065 h 10000"/>
                      <a:gd name="connsiteX16" fmla="*/ 7380 w 10003"/>
                      <a:gd name="connsiteY16" fmla="*/ 2065 h 10000"/>
                      <a:gd name="connsiteX17" fmla="*/ 7380 w 10003"/>
                      <a:gd name="connsiteY17" fmla="*/ 2065 h 10000"/>
                      <a:gd name="connsiteX18" fmla="*/ 6422 w 10003"/>
                      <a:gd name="connsiteY18" fmla="*/ 1161 h 10000"/>
                      <a:gd name="connsiteX19" fmla="*/ 6338 w 10003"/>
                      <a:gd name="connsiteY19" fmla="*/ 1097 h 10000"/>
                      <a:gd name="connsiteX20" fmla="*/ 6310 w 10003"/>
                      <a:gd name="connsiteY20" fmla="*/ 1032 h 10000"/>
                      <a:gd name="connsiteX21" fmla="*/ 6310 w 10003"/>
                      <a:gd name="connsiteY21" fmla="*/ 1000 h 10000"/>
                      <a:gd name="connsiteX22" fmla="*/ 6338 w 10003"/>
                      <a:gd name="connsiteY22" fmla="*/ 968 h 10000"/>
                      <a:gd name="connsiteX23" fmla="*/ 6395 w 10003"/>
                      <a:gd name="connsiteY23" fmla="*/ 968 h 10000"/>
                      <a:gd name="connsiteX24" fmla="*/ 6422 w 10003"/>
                      <a:gd name="connsiteY24" fmla="*/ 903 h 10000"/>
                      <a:gd name="connsiteX25" fmla="*/ 6451 w 10003"/>
                      <a:gd name="connsiteY25" fmla="*/ 903 h 10000"/>
                      <a:gd name="connsiteX26" fmla="*/ 6536 w 10003"/>
                      <a:gd name="connsiteY26" fmla="*/ 903 h 10000"/>
                      <a:gd name="connsiteX27" fmla="*/ 6648 w 10003"/>
                      <a:gd name="connsiteY27" fmla="*/ 871 h 10000"/>
                      <a:gd name="connsiteX28" fmla="*/ 6704 w 10003"/>
                      <a:gd name="connsiteY28" fmla="*/ 871 h 10000"/>
                      <a:gd name="connsiteX29" fmla="*/ 7155 w 10003"/>
                      <a:gd name="connsiteY29" fmla="*/ 742 h 10000"/>
                      <a:gd name="connsiteX30" fmla="*/ 7634 w 10003"/>
                      <a:gd name="connsiteY30" fmla="*/ 613 h 10000"/>
                      <a:gd name="connsiteX31" fmla="*/ 8197 w 10003"/>
                      <a:gd name="connsiteY31" fmla="*/ 452 h 10000"/>
                      <a:gd name="connsiteX32" fmla="*/ 8733 w 10003"/>
                      <a:gd name="connsiteY32" fmla="*/ 323 h 10000"/>
                      <a:gd name="connsiteX33" fmla="*/ 9211 w 10003"/>
                      <a:gd name="connsiteY33" fmla="*/ 194 h 10000"/>
                      <a:gd name="connsiteX34" fmla="*/ 9606 w 10003"/>
                      <a:gd name="connsiteY34" fmla="*/ 65 h 10000"/>
                      <a:gd name="connsiteX35" fmla="*/ 9888 w 10003"/>
                      <a:gd name="connsiteY35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000 h 10000"/>
                      <a:gd name="connsiteX3" fmla="*/ 9972 w 10003"/>
                      <a:gd name="connsiteY3" fmla="*/ 4161 h 10000"/>
                      <a:gd name="connsiteX4" fmla="*/ 9972 w 10003"/>
                      <a:gd name="connsiteY4" fmla="*/ 4258 h 10000"/>
                      <a:gd name="connsiteX5" fmla="*/ 9915 w 10003"/>
                      <a:gd name="connsiteY5" fmla="*/ 4290 h 10000"/>
                      <a:gd name="connsiteX6" fmla="*/ 9915 w 10003"/>
                      <a:gd name="connsiteY6" fmla="*/ 4290 h 10000"/>
                      <a:gd name="connsiteX7" fmla="*/ 9888 w 10003"/>
                      <a:gd name="connsiteY7" fmla="*/ 4290 h 10000"/>
                      <a:gd name="connsiteX8" fmla="*/ 9859 w 10003"/>
                      <a:gd name="connsiteY8" fmla="*/ 4290 h 10000"/>
                      <a:gd name="connsiteX9" fmla="*/ 9859 w 10003"/>
                      <a:gd name="connsiteY9" fmla="*/ 4290 h 10000"/>
                      <a:gd name="connsiteX10" fmla="*/ 8789 w 10003"/>
                      <a:gd name="connsiteY10" fmla="*/ 3323 h 10000"/>
                      <a:gd name="connsiteX11" fmla="*/ 6451 w 10003"/>
                      <a:gd name="connsiteY11" fmla="*/ 6484 h 10000"/>
                      <a:gd name="connsiteX12" fmla="*/ 0 w 10003"/>
                      <a:gd name="connsiteY12" fmla="*/ 10000 h 10000"/>
                      <a:gd name="connsiteX13" fmla="*/ 5718 w 10003"/>
                      <a:gd name="connsiteY13" fmla="*/ 5387 h 10000"/>
                      <a:gd name="connsiteX14" fmla="*/ 7380 w 10003"/>
                      <a:gd name="connsiteY14" fmla="*/ 2065 h 10000"/>
                      <a:gd name="connsiteX15" fmla="*/ 7380 w 10003"/>
                      <a:gd name="connsiteY15" fmla="*/ 2065 h 10000"/>
                      <a:gd name="connsiteX16" fmla="*/ 7380 w 10003"/>
                      <a:gd name="connsiteY16" fmla="*/ 2065 h 10000"/>
                      <a:gd name="connsiteX17" fmla="*/ 6422 w 10003"/>
                      <a:gd name="connsiteY17" fmla="*/ 1161 h 10000"/>
                      <a:gd name="connsiteX18" fmla="*/ 6338 w 10003"/>
                      <a:gd name="connsiteY18" fmla="*/ 1097 h 10000"/>
                      <a:gd name="connsiteX19" fmla="*/ 6310 w 10003"/>
                      <a:gd name="connsiteY19" fmla="*/ 1032 h 10000"/>
                      <a:gd name="connsiteX20" fmla="*/ 6310 w 10003"/>
                      <a:gd name="connsiteY20" fmla="*/ 1000 h 10000"/>
                      <a:gd name="connsiteX21" fmla="*/ 6338 w 10003"/>
                      <a:gd name="connsiteY21" fmla="*/ 968 h 10000"/>
                      <a:gd name="connsiteX22" fmla="*/ 6395 w 10003"/>
                      <a:gd name="connsiteY22" fmla="*/ 968 h 10000"/>
                      <a:gd name="connsiteX23" fmla="*/ 6422 w 10003"/>
                      <a:gd name="connsiteY23" fmla="*/ 903 h 10000"/>
                      <a:gd name="connsiteX24" fmla="*/ 6451 w 10003"/>
                      <a:gd name="connsiteY24" fmla="*/ 903 h 10000"/>
                      <a:gd name="connsiteX25" fmla="*/ 6536 w 10003"/>
                      <a:gd name="connsiteY25" fmla="*/ 903 h 10000"/>
                      <a:gd name="connsiteX26" fmla="*/ 6648 w 10003"/>
                      <a:gd name="connsiteY26" fmla="*/ 871 h 10000"/>
                      <a:gd name="connsiteX27" fmla="*/ 6704 w 10003"/>
                      <a:gd name="connsiteY27" fmla="*/ 871 h 10000"/>
                      <a:gd name="connsiteX28" fmla="*/ 7155 w 10003"/>
                      <a:gd name="connsiteY28" fmla="*/ 742 h 10000"/>
                      <a:gd name="connsiteX29" fmla="*/ 7634 w 10003"/>
                      <a:gd name="connsiteY29" fmla="*/ 613 h 10000"/>
                      <a:gd name="connsiteX30" fmla="*/ 8197 w 10003"/>
                      <a:gd name="connsiteY30" fmla="*/ 452 h 10000"/>
                      <a:gd name="connsiteX31" fmla="*/ 8733 w 10003"/>
                      <a:gd name="connsiteY31" fmla="*/ 323 h 10000"/>
                      <a:gd name="connsiteX32" fmla="*/ 9211 w 10003"/>
                      <a:gd name="connsiteY32" fmla="*/ 194 h 10000"/>
                      <a:gd name="connsiteX33" fmla="*/ 9606 w 10003"/>
                      <a:gd name="connsiteY33" fmla="*/ 65 h 10000"/>
                      <a:gd name="connsiteX34" fmla="*/ 9888 w 10003"/>
                      <a:gd name="connsiteY34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161 h 10000"/>
                      <a:gd name="connsiteX3" fmla="*/ 9972 w 10003"/>
                      <a:gd name="connsiteY3" fmla="*/ 4258 h 10000"/>
                      <a:gd name="connsiteX4" fmla="*/ 9915 w 10003"/>
                      <a:gd name="connsiteY4" fmla="*/ 4290 h 10000"/>
                      <a:gd name="connsiteX5" fmla="*/ 9915 w 10003"/>
                      <a:gd name="connsiteY5" fmla="*/ 4290 h 10000"/>
                      <a:gd name="connsiteX6" fmla="*/ 9888 w 10003"/>
                      <a:gd name="connsiteY6" fmla="*/ 4290 h 10000"/>
                      <a:gd name="connsiteX7" fmla="*/ 9859 w 10003"/>
                      <a:gd name="connsiteY7" fmla="*/ 4290 h 10000"/>
                      <a:gd name="connsiteX8" fmla="*/ 9859 w 10003"/>
                      <a:gd name="connsiteY8" fmla="*/ 4290 h 10000"/>
                      <a:gd name="connsiteX9" fmla="*/ 8789 w 10003"/>
                      <a:gd name="connsiteY9" fmla="*/ 3323 h 10000"/>
                      <a:gd name="connsiteX10" fmla="*/ 6451 w 10003"/>
                      <a:gd name="connsiteY10" fmla="*/ 6484 h 10000"/>
                      <a:gd name="connsiteX11" fmla="*/ 0 w 10003"/>
                      <a:gd name="connsiteY11" fmla="*/ 10000 h 10000"/>
                      <a:gd name="connsiteX12" fmla="*/ 5718 w 10003"/>
                      <a:gd name="connsiteY12" fmla="*/ 5387 h 10000"/>
                      <a:gd name="connsiteX13" fmla="*/ 7380 w 10003"/>
                      <a:gd name="connsiteY13" fmla="*/ 2065 h 10000"/>
                      <a:gd name="connsiteX14" fmla="*/ 7380 w 10003"/>
                      <a:gd name="connsiteY14" fmla="*/ 2065 h 10000"/>
                      <a:gd name="connsiteX15" fmla="*/ 7380 w 10003"/>
                      <a:gd name="connsiteY15" fmla="*/ 2065 h 10000"/>
                      <a:gd name="connsiteX16" fmla="*/ 6422 w 10003"/>
                      <a:gd name="connsiteY16" fmla="*/ 1161 h 10000"/>
                      <a:gd name="connsiteX17" fmla="*/ 6338 w 10003"/>
                      <a:gd name="connsiteY17" fmla="*/ 1097 h 10000"/>
                      <a:gd name="connsiteX18" fmla="*/ 6310 w 10003"/>
                      <a:gd name="connsiteY18" fmla="*/ 1032 h 10000"/>
                      <a:gd name="connsiteX19" fmla="*/ 6310 w 10003"/>
                      <a:gd name="connsiteY19" fmla="*/ 1000 h 10000"/>
                      <a:gd name="connsiteX20" fmla="*/ 6338 w 10003"/>
                      <a:gd name="connsiteY20" fmla="*/ 968 h 10000"/>
                      <a:gd name="connsiteX21" fmla="*/ 6395 w 10003"/>
                      <a:gd name="connsiteY21" fmla="*/ 968 h 10000"/>
                      <a:gd name="connsiteX22" fmla="*/ 6422 w 10003"/>
                      <a:gd name="connsiteY22" fmla="*/ 903 h 10000"/>
                      <a:gd name="connsiteX23" fmla="*/ 6451 w 10003"/>
                      <a:gd name="connsiteY23" fmla="*/ 903 h 10000"/>
                      <a:gd name="connsiteX24" fmla="*/ 6536 w 10003"/>
                      <a:gd name="connsiteY24" fmla="*/ 903 h 10000"/>
                      <a:gd name="connsiteX25" fmla="*/ 6648 w 10003"/>
                      <a:gd name="connsiteY25" fmla="*/ 871 h 10000"/>
                      <a:gd name="connsiteX26" fmla="*/ 6704 w 10003"/>
                      <a:gd name="connsiteY26" fmla="*/ 871 h 10000"/>
                      <a:gd name="connsiteX27" fmla="*/ 7155 w 10003"/>
                      <a:gd name="connsiteY27" fmla="*/ 742 h 10000"/>
                      <a:gd name="connsiteX28" fmla="*/ 7634 w 10003"/>
                      <a:gd name="connsiteY28" fmla="*/ 613 h 10000"/>
                      <a:gd name="connsiteX29" fmla="*/ 8197 w 10003"/>
                      <a:gd name="connsiteY29" fmla="*/ 452 h 10000"/>
                      <a:gd name="connsiteX30" fmla="*/ 8733 w 10003"/>
                      <a:gd name="connsiteY30" fmla="*/ 323 h 10000"/>
                      <a:gd name="connsiteX31" fmla="*/ 9211 w 10003"/>
                      <a:gd name="connsiteY31" fmla="*/ 194 h 10000"/>
                      <a:gd name="connsiteX32" fmla="*/ 9606 w 10003"/>
                      <a:gd name="connsiteY32" fmla="*/ 65 h 10000"/>
                      <a:gd name="connsiteX33" fmla="*/ 9888 w 10003"/>
                      <a:gd name="connsiteY33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161 h 10000"/>
                      <a:gd name="connsiteX3" fmla="*/ 9972 w 10003"/>
                      <a:gd name="connsiteY3" fmla="*/ 4258 h 10000"/>
                      <a:gd name="connsiteX4" fmla="*/ 9915 w 10003"/>
                      <a:gd name="connsiteY4" fmla="*/ 4290 h 10000"/>
                      <a:gd name="connsiteX5" fmla="*/ 9888 w 10003"/>
                      <a:gd name="connsiteY5" fmla="*/ 4290 h 10000"/>
                      <a:gd name="connsiteX6" fmla="*/ 9859 w 10003"/>
                      <a:gd name="connsiteY6" fmla="*/ 4290 h 10000"/>
                      <a:gd name="connsiteX7" fmla="*/ 9859 w 10003"/>
                      <a:gd name="connsiteY7" fmla="*/ 4290 h 10000"/>
                      <a:gd name="connsiteX8" fmla="*/ 8789 w 10003"/>
                      <a:gd name="connsiteY8" fmla="*/ 3323 h 10000"/>
                      <a:gd name="connsiteX9" fmla="*/ 6451 w 10003"/>
                      <a:gd name="connsiteY9" fmla="*/ 6484 h 10000"/>
                      <a:gd name="connsiteX10" fmla="*/ 0 w 10003"/>
                      <a:gd name="connsiteY10" fmla="*/ 10000 h 10000"/>
                      <a:gd name="connsiteX11" fmla="*/ 5718 w 10003"/>
                      <a:gd name="connsiteY11" fmla="*/ 5387 h 10000"/>
                      <a:gd name="connsiteX12" fmla="*/ 7380 w 10003"/>
                      <a:gd name="connsiteY12" fmla="*/ 2065 h 10000"/>
                      <a:gd name="connsiteX13" fmla="*/ 7380 w 10003"/>
                      <a:gd name="connsiteY13" fmla="*/ 2065 h 10000"/>
                      <a:gd name="connsiteX14" fmla="*/ 7380 w 10003"/>
                      <a:gd name="connsiteY14" fmla="*/ 2065 h 10000"/>
                      <a:gd name="connsiteX15" fmla="*/ 6422 w 10003"/>
                      <a:gd name="connsiteY15" fmla="*/ 1161 h 10000"/>
                      <a:gd name="connsiteX16" fmla="*/ 6338 w 10003"/>
                      <a:gd name="connsiteY16" fmla="*/ 1097 h 10000"/>
                      <a:gd name="connsiteX17" fmla="*/ 6310 w 10003"/>
                      <a:gd name="connsiteY17" fmla="*/ 1032 h 10000"/>
                      <a:gd name="connsiteX18" fmla="*/ 6310 w 10003"/>
                      <a:gd name="connsiteY18" fmla="*/ 1000 h 10000"/>
                      <a:gd name="connsiteX19" fmla="*/ 6338 w 10003"/>
                      <a:gd name="connsiteY19" fmla="*/ 968 h 10000"/>
                      <a:gd name="connsiteX20" fmla="*/ 6395 w 10003"/>
                      <a:gd name="connsiteY20" fmla="*/ 968 h 10000"/>
                      <a:gd name="connsiteX21" fmla="*/ 6422 w 10003"/>
                      <a:gd name="connsiteY21" fmla="*/ 903 h 10000"/>
                      <a:gd name="connsiteX22" fmla="*/ 6451 w 10003"/>
                      <a:gd name="connsiteY22" fmla="*/ 903 h 10000"/>
                      <a:gd name="connsiteX23" fmla="*/ 6536 w 10003"/>
                      <a:gd name="connsiteY23" fmla="*/ 903 h 10000"/>
                      <a:gd name="connsiteX24" fmla="*/ 6648 w 10003"/>
                      <a:gd name="connsiteY24" fmla="*/ 871 h 10000"/>
                      <a:gd name="connsiteX25" fmla="*/ 6704 w 10003"/>
                      <a:gd name="connsiteY25" fmla="*/ 871 h 10000"/>
                      <a:gd name="connsiteX26" fmla="*/ 7155 w 10003"/>
                      <a:gd name="connsiteY26" fmla="*/ 742 h 10000"/>
                      <a:gd name="connsiteX27" fmla="*/ 7634 w 10003"/>
                      <a:gd name="connsiteY27" fmla="*/ 613 h 10000"/>
                      <a:gd name="connsiteX28" fmla="*/ 8197 w 10003"/>
                      <a:gd name="connsiteY28" fmla="*/ 452 h 10000"/>
                      <a:gd name="connsiteX29" fmla="*/ 8733 w 10003"/>
                      <a:gd name="connsiteY29" fmla="*/ 323 h 10000"/>
                      <a:gd name="connsiteX30" fmla="*/ 9211 w 10003"/>
                      <a:gd name="connsiteY30" fmla="*/ 194 h 10000"/>
                      <a:gd name="connsiteX31" fmla="*/ 9606 w 10003"/>
                      <a:gd name="connsiteY31" fmla="*/ 65 h 10000"/>
                      <a:gd name="connsiteX32" fmla="*/ 9888 w 10003"/>
                      <a:gd name="connsiteY32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258 h 10000"/>
                      <a:gd name="connsiteX3" fmla="*/ 9915 w 10003"/>
                      <a:gd name="connsiteY3" fmla="*/ 4290 h 10000"/>
                      <a:gd name="connsiteX4" fmla="*/ 9888 w 10003"/>
                      <a:gd name="connsiteY4" fmla="*/ 4290 h 10000"/>
                      <a:gd name="connsiteX5" fmla="*/ 9859 w 10003"/>
                      <a:gd name="connsiteY5" fmla="*/ 4290 h 10000"/>
                      <a:gd name="connsiteX6" fmla="*/ 9859 w 10003"/>
                      <a:gd name="connsiteY6" fmla="*/ 4290 h 10000"/>
                      <a:gd name="connsiteX7" fmla="*/ 8789 w 10003"/>
                      <a:gd name="connsiteY7" fmla="*/ 3323 h 10000"/>
                      <a:gd name="connsiteX8" fmla="*/ 6451 w 10003"/>
                      <a:gd name="connsiteY8" fmla="*/ 6484 h 10000"/>
                      <a:gd name="connsiteX9" fmla="*/ 0 w 10003"/>
                      <a:gd name="connsiteY9" fmla="*/ 10000 h 10000"/>
                      <a:gd name="connsiteX10" fmla="*/ 5718 w 10003"/>
                      <a:gd name="connsiteY10" fmla="*/ 5387 h 10000"/>
                      <a:gd name="connsiteX11" fmla="*/ 7380 w 10003"/>
                      <a:gd name="connsiteY11" fmla="*/ 2065 h 10000"/>
                      <a:gd name="connsiteX12" fmla="*/ 7380 w 10003"/>
                      <a:gd name="connsiteY12" fmla="*/ 2065 h 10000"/>
                      <a:gd name="connsiteX13" fmla="*/ 7380 w 10003"/>
                      <a:gd name="connsiteY13" fmla="*/ 2065 h 10000"/>
                      <a:gd name="connsiteX14" fmla="*/ 6422 w 10003"/>
                      <a:gd name="connsiteY14" fmla="*/ 1161 h 10000"/>
                      <a:gd name="connsiteX15" fmla="*/ 6338 w 10003"/>
                      <a:gd name="connsiteY15" fmla="*/ 1097 h 10000"/>
                      <a:gd name="connsiteX16" fmla="*/ 6310 w 10003"/>
                      <a:gd name="connsiteY16" fmla="*/ 1032 h 10000"/>
                      <a:gd name="connsiteX17" fmla="*/ 6310 w 10003"/>
                      <a:gd name="connsiteY17" fmla="*/ 1000 h 10000"/>
                      <a:gd name="connsiteX18" fmla="*/ 6338 w 10003"/>
                      <a:gd name="connsiteY18" fmla="*/ 968 h 10000"/>
                      <a:gd name="connsiteX19" fmla="*/ 6395 w 10003"/>
                      <a:gd name="connsiteY19" fmla="*/ 968 h 10000"/>
                      <a:gd name="connsiteX20" fmla="*/ 6422 w 10003"/>
                      <a:gd name="connsiteY20" fmla="*/ 903 h 10000"/>
                      <a:gd name="connsiteX21" fmla="*/ 6451 w 10003"/>
                      <a:gd name="connsiteY21" fmla="*/ 903 h 10000"/>
                      <a:gd name="connsiteX22" fmla="*/ 6536 w 10003"/>
                      <a:gd name="connsiteY22" fmla="*/ 903 h 10000"/>
                      <a:gd name="connsiteX23" fmla="*/ 6648 w 10003"/>
                      <a:gd name="connsiteY23" fmla="*/ 871 h 10000"/>
                      <a:gd name="connsiteX24" fmla="*/ 6704 w 10003"/>
                      <a:gd name="connsiteY24" fmla="*/ 871 h 10000"/>
                      <a:gd name="connsiteX25" fmla="*/ 7155 w 10003"/>
                      <a:gd name="connsiteY25" fmla="*/ 742 h 10000"/>
                      <a:gd name="connsiteX26" fmla="*/ 7634 w 10003"/>
                      <a:gd name="connsiteY26" fmla="*/ 613 h 10000"/>
                      <a:gd name="connsiteX27" fmla="*/ 8197 w 10003"/>
                      <a:gd name="connsiteY27" fmla="*/ 452 h 10000"/>
                      <a:gd name="connsiteX28" fmla="*/ 8733 w 10003"/>
                      <a:gd name="connsiteY28" fmla="*/ 323 h 10000"/>
                      <a:gd name="connsiteX29" fmla="*/ 9211 w 10003"/>
                      <a:gd name="connsiteY29" fmla="*/ 194 h 10000"/>
                      <a:gd name="connsiteX30" fmla="*/ 9606 w 10003"/>
                      <a:gd name="connsiteY30" fmla="*/ 65 h 10000"/>
                      <a:gd name="connsiteX31" fmla="*/ 9888 w 10003"/>
                      <a:gd name="connsiteY31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915 w 10000"/>
                      <a:gd name="connsiteY2" fmla="*/ 4290 h 10000"/>
                      <a:gd name="connsiteX3" fmla="*/ 9888 w 10000"/>
                      <a:gd name="connsiteY3" fmla="*/ 4290 h 10000"/>
                      <a:gd name="connsiteX4" fmla="*/ 9859 w 10000"/>
                      <a:gd name="connsiteY4" fmla="*/ 4290 h 10000"/>
                      <a:gd name="connsiteX5" fmla="*/ 9859 w 10000"/>
                      <a:gd name="connsiteY5" fmla="*/ 4290 h 10000"/>
                      <a:gd name="connsiteX6" fmla="*/ 8789 w 10000"/>
                      <a:gd name="connsiteY6" fmla="*/ 3323 h 10000"/>
                      <a:gd name="connsiteX7" fmla="*/ 6451 w 10000"/>
                      <a:gd name="connsiteY7" fmla="*/ 6484 h 10000"/>
                      <a:gd name="connsiteX8" fmla="*/ 0 w 10000"/>
                      <a:gd name="connsiteY8" fmla="*/ 10000 h 10000"/>
                      <a:gd name="connsiteX9" fmla="*/ 5718 w 10000"/>
                      <a:gd name="connsiteY9" fmla="*/ 5387 h 10000"/>
                      <a:gd name="connsiteX10" fmla="*/ 7380 w 10000"/>
                      <a:gd name="connsiteY10" fmla="*/ 2065 h 10000"/>
                      <a:gd name="connsiteX11" fmla="*/ 7380 w 10000"/>
                      <a:gd name="connsiteY11" fmla="*/ 2065 h 10000"/>
                      <a:gd name="connsiteX12" fmla="*/ 7380 w 10000"/>
                      <a:gd name="connsiteY12" fmla="*/ 2065 h 10000"/>
                      <a:gd name="connsiteX13" fmla="*/ 6422 w 10000"/>
                      <a:gd name="connsiteY13" fmla="*/ 1161 h 10000"/>
                      <a:gd name="connsiteX14" fmla="*/ 6338 w 10000"/>
                      <a:gd name="connsiteY14" fmla="*/ 1097 h 10000"/>
                      <a:gd name="connsiteX15" fmla="*/ 6310 w 10000"/>
                      <a:gd name="connsiteY15" fmla="*/ 1032 h 10000"/>
                      <a:gd name="connsiteX16" fmla="*/ 6310 w 10000"/>
                      <a:gd name="connsiteY16" fmla="*/ 1000 h 10000"/>
                      <a:gd name="connsiteX17" fmla="*/ 6338 w 10000"/>
                      <a:gd name="connsiteY17" fmla="*/ 968 h 10000"/>
                      <a:gd name="connsiteX18" fmla="*/ 6395 w 10000"/>
                      <a:gd name="connsiteY18" fmla="*/ 968 h 10000"/>
                      <a:gd name="connsiteX19" fmla="*/ 6422 w 10000"/>
                      <a:gd name="connsiteY19" fmla="*/ 903 h 10000"/>
                      <a:gd name="connsiteX20" fmla="*/ 6451 w 10000"/>
                      <a:gd name="connsiteY20" fmla="*/ 903 h 10000"/>
                      <a:gd name="connsiteX21" fmla="*/ 6536 w 10000"/>
                      <a:gd name="connsiteY21" fmla="*/ 903 h 10000"/>
                      <a:gd name="connsiteX22" fmla="*/ 6648 w 10000"/>
                      <a:gd name="connsiteY22" fmla="*/ 871 h 10000"/>
                      <a:gd name="connsiteX23" fmla="*/ 6704 w 10000"/>
                      <a:gd name="connsiteY23" fmla="*/ 871 h 10000"/>
                      <a:gd name="connsiteX24" fmla="*/ 7155 w 10000"/>
                      <a:gd name="connsiteY24" fmla="*/ 742 h 10000"/>
                      <a:gd name="connsiteX25" fmla="*/ 7634 w 10000"/>
                      <a:gd name="connsiteY25" fmla="*/ 613 h 10000"/>
                      <a:gd name="connsiteX26" fmla="*/ 8197 w 10000"/>
                      <a:gd name="connsiteY26" fmla="*/ 452 h 10000"/>
                      <a:gd name="connsiteX27" fmla="*/ 8733 w 10000"/>
                      <a:gd name="connsiteY27" fmla="*/ 323 h 10000"/>
                      <a:gd name="connsiteX28" fmla="*/ 9211 w 10000"/>
                      <a:gd name="connsiteY28" fmla="*/ 194 h 10000"/>
                      <a:gd name="connsiteX29" fmla="*/ 9606 w 10000"/>
                      <a:gd name="connsiteY29" fmla="*/ 65 h 10000"/>
                      <a:gd name="connsiteX30" fmla="*/ 9888 w 10000"/>
                      <a:gd name="connsiteY30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915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9859 w 10000"/>
                      <a:gd name="connsiteY4" fmla="*/ 4290 h 10000"/>
                      <a:gd name="connsiteX5" fmla="*/ 8789 w 10000"/>
                      <a:gd name="connsiteY5" fmla="*/ 3323 h 10000"/>
                      <a:gd name="connsiteX6" fmla="*/ 6451 w 10000"/>
                      <a:gd name="connsiteY6" fmla="*/ 6484 h 10000"/>
                      <a:gd name="connsiteX7" fmla="*/ 0 w 10000"/>
                      <a:gd name="connsiteY7" fmla="*/ 10000 h 10000"/>
                      <a:gd name="connsiteX8" fmla="*/ 5718 w 10000"/>
                      <a:gd name="connsiteY8" fmla="*/ 5387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7380 w 10000"/>
                      <a:gd name="connsiteY11" fmla="*/ 2065 h 10000"/>
                      <a:gd name="connsiteX12" fmla="*/ 6422 w 10000"/>
                      <a:gd name="connsiteY12" fmla="*/ 1161 h 10000"/>
                      <a:gd name="connsiteX13" fmla="*/ 6338 w 10000"/>
                      <a:gd name="connsiteY13" fmla="*/ 1097 h 10000"/>
                      <a:gd name="connsiteX14" fmla="*/ 6310 w 10000"/>
                      <a:gd name="connsiteY14" fmla="*/ 1032 h 10000"/>
                      <a:gd name="connsiteX15" fmla="*/ 6310 w 10000"/>
                      <a:gd name="connsiteY15" fmla="*/ 1000 h 10000"/>
                      <a:gd name="connsiteX16" fmla="*/ 6338 w 10000"/>
                      <a:gd name="connsiteY16" fmla="*/ 968 h 10000"/>
                      <a:gd name="connsiteX17" fmla="*/ 6395 w 10000"/>
                      <a:gd name="connsiteY17" fmla="*/ 968 h 10000"/>
                      <a:gd name="connsiteX18" fmla="*/ 6422 w 10000"/>
                      <a:gd name="connsiteY18" fmla="*/ 903 h 10000"/>
                      <a:gd name="connsiteX19" fmla="*/ 6451 w 10000"/>
                      <a:gd name="connsiteY19" fmla="*/ 903 h 10000"/>
                      <a:gd name="connsiteX20" fmla="*/ 6536 w 10000"/>
                      <a:gd name="connsiteY20" fmla="*/ 903 h 10000"/>
                      <a:gd name="connsiteX21" fmla="*/ 6648 w 10000"/>
                      <a:gd name="connsiteY21" fmla="*/ 871 h 10000"/>
                      <a:gd name="connsiteX22" fmla="*/ 6704 w 10000"/>
                      <a:gd name="connsiteY22" fmla="*/ 871 h 10000"/>
                      <a:gd name="connsiteX23" fmla="*/ 7155 w 10000"/>
                      <a:gd name="connsiteY23" fmla="*/ 742 h 10000"/>
                      <a:gd name="connsiteX24" fmla="*/ 7634 w 10000"/>
                      <a:gd name="connsiteY24" fmla="*/ 613 h 10000"/>
                      <a:gd name="connsiteX25" fmla="*/ 8197 w 10000"/>
                      <a:gd name="connsiteY25" fmla="*/ 452 h 10000"/>
                      <a:gd name="connsiteX26" fmla="*/ 8733 w 10000"/>
                      <a:gd name="connsiteY26" fmla="*/ 323 h 10000"/>
                      <a:gd name="connsiteX27" fmla="*/ 9211 w 10000"/>
                      <a:gd name="connsiteY27" fmla="*/ 194 h 10000"/>
                      <a:gd name="connsiteX28" fmla="*/ 9606 w 10000"/>
                      <a:gd name="connsiteY28" fmla="*/ 65 h 10000"/>
                      <a:gd name="connsiteX29" fmla="*/ 9888 w 10000"/>
                      <a:gd name="connsiteY29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422 w 10000"/>
                      <a:gd name="connsiteY11" fmla="*/ 1161 h 10000"/>
                      <a:gd name="connsiteX12" fmla="*/ 6338 w 10000"/>
                      <a:gd name="connsiteY12" fmla="*/ 1097 h 10000"/>
                      <a:gd name="connsiteX13" fmla="*/ 6310 w 10000"/>
                      <a:gd name="connsiteY13" fmla="*/ 1032 h 10000"/>
                      <a:gd name="connsiteX14" fmla="*/ 6310 w 10000"/>
                      <a:gd name="connsiteY14" fmla="*/ 1000 h 10000"/>
                      <a:gd name="connsiteX15" fmla="*/ 6338 w 10000"/>
                      <a:gd name="connsiteY15" fmla="*/ 968 h 10000"/>
                      <a:gd name="connsiteX16" fmla="*/ 6395 w 10000"/>
                      <a:gd name="connsiteY16" fmla="*/ 968 h 10000"/>
                      <a:gd name="connsiteX17" fmla="*/ 6422 w 10000"/>
                      <a:gd name="connsiteY17" fmla="*/ 903 h 10000"/>
                      <a:gd name="connsiteX18" fmla="*/ 6451 w 10000"/>
                      <a:gd name="connsiteY18" fmla="*/ 903 h 10000"/>
                      <a:gd name="connsiteX19" fmla="*/ 6536 w 10000"/>
                      <a:gd name="connsiteY19" fmla="*/ 903 h 10000"/>
                      <a:gd name="connsiteX20" fmla="*/ 6648 w 10000"/>
                      <a:gd name="connsiteY20" fmla="*/ 871 h 10000"/>
                      <a:gd name="connsiteX21" fmla="*/ 6704 w 10000"/>
                      <a:gd name="connsiteY21" fmla="*/ 871 h 10000"/>
                      <a:gd name="connsiteX22" fmla="*/ 7155 w 10000"/>
                      <a:gd name="connsiteY22" fmla="*/ 742 h 10000"/>
                      <a:gd name="connsiteX23" fmla="*/ 7634 w 10000"/>
                      <a:gd name="connsiteY23" fmla="*/ 613 h 10000"/>
                      <a:gd name="connsiteX24" fmla="*/ 8197 w 10000"/>
                      <a:gd name="connsiteY24" fmla="*/ 452 h 10000"/>
                      <a:gd name="connsiteX25" fmla="*/ 8733 w 10000"/>
                      <a:gd name="connsiteY25" fmla="*/ 323 h 10000"/>
                      <a:gd name="connsiteX26" fmla="*/ 9211 w 10000"/>
                      <a:gd name="connsiteY26" fmla="*/ 194 h 10000"/>
                      <a:gd name="connsiteX27" fmla="*/ 9606 w 10000"/>
                      <a:gd name="connsiteY27" fmla="*/ 65 h 10000"/>
                      <a:gd name="connsiteX28" fmla="*/ 9888 w 10000"/>
                      <a:gd name="connsiteY28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422 w 10000"/>
                      <a:gd name="connsiteY11" fmla="*/ 1161 h 10000"/>
                      <a:gd name="connsiteX12" fmla="*/ 6310 w 10000"/>
                      <a:gd name="connsiteY12" fmla="*/ 1032 h 10000"/>
                      <a:gd name="connsiteX13" fmla="*/ 6310 w 10000"/>
                      <a:gd name="connsiteY13" fmla="*/ 1000 h 10000"/>
                      <a:gd name="connsiteX14" fmla="*/ 6338 w 10000"/>
                      <a:gd name="connsiteY14" fmla="*/ 968 h 10000"/>
                      <a:gd name="connsiteX15" fmla="*/ 6395 w 10000"/>
                      <a:gd name="connsiteY15" fmla="*/ 968 h 10000"/>
                      <a:gd name="connsiteX16" fmla="*/ 6422 w 10000"/>
                      <a:gd name="connsiteY16" fmla="*/ 903 h 10000"/>
                      <a:gd name="connsiteX17" fmla="*/ 6451 w 10000"/>
                      <a:gd name="connsiteY17" fmla="*/ 903 h 10000"/>
                      <a:gd name="connsiteX18" fmla="*/ 6536 w 10000"/>
                      <a:gd name="connsiteY18" fmla="*/ 903 h 10000"/>
                      <a:gd name="connsiteX19" fmla="*/ 6648 w 10000"/>
                      <a:gd name="connsiteY19" fmla="*/ 871 h 10000"/>
                      <a:gd name="connsiteX20" fmla="*/ 6704 w 10000"/>
                      <a:gd name="connsiteY20" fmla="*/ 871 h 10000"/>
                      <a:gd name="connsiteX21" fmla="*/ 7155 w 10000"/>
                      <a:gd name="connsiteY21" fmla="*/ 742 h 10000"/>
                      <a:gd name="connsiteX22" fmla="*/ 7634 w 10000"/>
                      <a:gd name="connsiteY22" fmla="*/ 613 h 10000"/>
                      <a:gd name="connsiteX23" fmla="*/ 8197 w 10000"/>
                      <a:gd name="connsiteY23" fmla="*/ 452 h 10000"/>
                      <a:gd name="connsiteX24" fmla="*/ 8733 w 10000"/>
                      <a:gd name="connsiteY24" fmla="*/ 323 h 10000"/>
                      <a:gd name="connsiteX25" fmla="*/ 9211 w 10000"/>
                      <a:gd name="connsiteY25" fmla="*/ 194 h 10000"/>
                      <a:gd name="connsiteX26" fmla="*/ 9606 w 10000"/>
                      <a:gd name="connsiteY26" fmla="*/ 65 h 10000"/>
                      <a:gd name="connsiteX27" fmla="*/ 9888 w 10000"/>
                      <a:gd name="connsiteY27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648 w 10000"/>
                      <a:gd name="connsiteY18" fmla="*/ 871 h 10000"/>
                      <a:gd name="connsiteX19" fmla="*/ 6704 w 10000"/>
                      <a:gd name="connsiteY19" fmla="*/ 871 h 10000"/>
                      <a:gd name="connsiteX20" fmla="*/ 7155 w 10000"/>
                      <a:gd name="connsiteY20" fmla="*/ 742 h 10000"/>
                      <a:gd name="connsiteX21" fmla="*/ 7634 w 10000"/>
                      <a:gd name="connsiteY21" fmla="*/ 613 h 10000"/>
                      <a:gd name="connsiteX22" fmla="*/ 8197 w 10000"/>
                      <a:gd name="connsiteY22" fmla="*/ 452 h 10000"/>
                      <a:gd name="connsiteX23" fmla="*/ 8733 w 10000"/>
                      <a:gd name="connsiteY23" fmla="*/ 323 h 10000"/>
                      <a:gd name="connsiteX24" fmla="*/ 9211 w 10000"/>
                      <a:gd name="connsiteY24" fmla="*/ 194 h 10000"/>
                      <a:gd name="connsiteX25" fmla="*/ 9606 w 10000"/>
                      <a:gd name="connsiteY25" fmla="*/ 65 h 10000"/>
                      <a:gd name="connsiteX26" fmla="*/ 9888 w 10000"/>
                      <a:gd name="connsiteY26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7155 w 10000"/>
                      <a:gd name="connsiteY19" fmla="*/ 742 h 10000"/>
                      <a:gd name="connsiteX20" fmla="*/ 7634 w 10000"/>
                      <a:gd name="connsiteY20" fmla="*/ 613 h 10000"/>
                      <a:gd name="connsiteX21" fmla="*/ 8197 w 10000"/>
                      <a:gd name="connsiteY21" fmla="*/ 452 h 10000"/>
                      <a:gd name="connsiteX22" fmla="*/ 8733 w 10000"/>
                      <a:gd name="connsiteY22" fmla="*/ 323 h 10000"/>
                      <a:gd name="connsiteX23" fmla="*/ 9211 w 10000"/>
                      <a:gd name="connsiteY23" fmla="*/ 194 h 10000"/>
                      <a:gd name="connsiteX24" fmla="*/ 9606 w 10000"/>
                      <a:gd name="connsiteY24" fmla="*/ 65 h 10000"/>
                      <a:gd name="connsiteX25" fmla="*/ 9888 w 10000"/>
                      <a:gd name="connsiteY25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7634 w 10000"/>
                      <a:gd name="connsiteY19" fmla="*/ 613 h 10000"/>
                      <a:gd name="connsiteX20" fmla="*/ 8197 w 10000"/>
                      <a:gd name="connsiteY20" fmla="*/ 452 h 10000"/>
                      <a:gd name="connsiteX21" fmla="*/ 8733 w 10000"/>
                      <a:gd name="connsiteY21" fmla="*/ 323 h 10000"/>
                      <a:gd name="connsiteX22" fmla="*/ 9211 w 10000"/>
                      <a:gd name="connsiteY22" fmla="*/ 194 h 10000"/>
                      <a:gd name="connsiteX23" fmla="*/ 9606 w 10000"/>
                      <a:gd name="connsiteY23" fmla="*/ 65 h 10000"/>
                      <a:gd name="connsiteX24" fmla="*/ 9888 w 10000"/>
                      <a:gd name="connsiteY24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8197 w 10000"/>
                      <a:gd name="connsiteY19" fmla="*/ 452 h 10000"/>
                      <a:gd name="connsiteX20" fmla="*/ 8733 w 10000"/>
                      <a:gd name="connsiteY20" fmla="*/ 323 h 10000"/>
                      <a:gd name="connsiteX21" fmla="*/ 9211 w 10000"/>
                      <a:gd name="connsiteY21" fmla="*/ 194 h 10000"/>
                      <a:gd name="connsiteX22" fmla="*/ 9606 w 10000"/>
                      <a:gd name="connsiteY22" fmla="*/ 65 h 10000"/>
                      <a:gd name="connsiteX23" fmla="*/ 9888 w 10000"/>
                      <a:gd name="connsiteY23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8733 w 10000"/>
                      <a:gd name="connsiteY19" fmla="*/ 323 h 10000"/>
                      <a:gd name="connsiteX20" fmla="*/ 9211 w 10000"/>
                      <a:gd name="connsiteY20" fmla="*/ 194 h 10000"/>
                      <a:gd name="connsiteX21" fmla="*/ 9606 w 10000"/>
                      <a:gd name="connsiteY21" fmla="*/ 65 h 10000"/>
                      <a:gd name="connsiteX22" fmla="*/ 9888 w 10000"/>
                      <a:gd name="connsiteY22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9211 w 10000"/>
                      <a:gd name="connsiteY19" fmla="*/ 194 h 10000"/>
                      <a:gd name="connsiteX20" fmla="*/ 9606 w 10000"/>
                      <a:gd name="connsiteY20" fmla="*/ 65 h 10000"/>
                      <a:gd name="connsiteX21" fmla="*/ 9888 w 10000"/>
                      <a:gd name="connsiteY21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9606 w 10000"/>
                      <a:gd name="connsiteY19" fmla="*/ 65 h 10000"/>
                      <a:gd name="connsiteX20" fmla="*/ 9888 w 10000"/>
                      <a:gd name="connsiteY20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9888 w 10000"/>
                      <a:gd name="connsiteY19" fmla="*/ 0 h 10000"/>
                      <a:gd name="connsiteX0" fmla="*/ 6704 w 10000"/>
                      <a:gd name="connsiteY0" fmla="*/ 871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0" fmla="*/ 6536 w 10000"/>
                      <a:gd name="connsiteY0" fmla="*/ 1042 h 10139"/>
                      <a:gd name="connsiteX1" fmla="*/ 10000 w 10000"/>
                      <a:gd name="connsiteY1" fmla="*/ 139 h 10139"/>
                      <a:gd name="connsiteX2" fmla="*/ 9859 w 10000"/>
                      <a:gd name="connsiteY2" fmla="*/ 4429 h 10139"/>
                      <a:gd name="connsiteX3" fmla="*/ 9859 w 10000"/>
                      <a:gd name="connsiteY3" fmla="*/ 4429 h 10139"/>
                      <a:gd name="connsiteX4" fmla="*/ 8789 w 10000"/>
                      <a:gd name="connsiteY4" fmla="*/ 3462 h 10139"/>
                      <a:gd name="connsiteX5" fmla="*/ 6451 w 10000"/>
                      <a:gd name="connsiteY5" fmla="*/ 6623 h 10139"/>
                      <a:gd name="connsiteX6" fmla="*/ 0 w 10000"/>
                      <a:gd name="connsiteY6" fmla="*/ 10139 h 10139"/>
                      <a:gd name="connsiteX7" fmla="*/ 5718 w 10000"/>
                      <a:gd name="connsiteY7" fmla="*/ 5526 h 10139"/>
                      <a:gd name="connsiteX8" fmla="*/ 7380 w 10000"/>
                      <a:gd name="connsiteY8" fmla="*/ 2204 h 10139"/>
                      <a:gd name="connsiteX9" fmla="*/ 7380 w 10000"/>
                      <a:gd name="connsiteY9" fmla="*/ 2204 h 10139"/>
                      <a:gd name="connsiteX10" fmla="*/ 7380 w 10000"/>
                      <a:gd name="connsiteY10" fmla="*/ 2204 h 10139"/>
                      <a:gd name="connsiteX11" fmla="*/ 6310 w 10000"/>
                      <a:gd name="connsiteY11" fmla="*/ 1171 h 10139"/>
                      <a:gd name="connsiteX12" fmla="*/ 6310 w 10000"/>
                      <a:gd name="connsiteY12" fmla="*/ 1139 h 10139"/>
                      <a:gd name="connsiteX13" fmla="*/ 6338 w 10000"/>
                      <a:gd name="connsiteY13" fmla="*/ 1107 h 10139"/>
                      <a:gd name="connsiteX14" fmla="*/ 6395 w 10000"/>
                      <a:gd name="connsiteY14" fmla="*/ 1107 h 10139"/>
                      <a:gd name="connsiteX15" fmla="*/ 6422 w 10000"/>
                      <a:gd name="connsiteY15" fmla="*/ 1042 h 10139"/>
                      <a:gd name="connsiteX16" fmla="*/ 6451 w 10000"/>
                      <a:gd name="connsiteY16" fmla="*/ 1042 h 10139"/>
                      <a:gd name="connsiteX17" fmla="*/ 6536 w 10000"/>
                      <a:gd name="connsiteY17" fmla="*/ 1042 h 10139"/>
                      <a:gd name="connsiteX0" fmla="*/ 6451 w 10000"/>
                      <a:gd name="connsiteY0" fmla="*/ 903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0" fmla="*/ 6422 w 10000"/>
                      <a:gd name="connsiteY0" fmla="*/ 903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0" fmla="*/ 6395 w 10000"/>
                      <a:gd name="connsiteY0" fmla="*/ 1099 h 10131"/>
                      <a:gd name="connsiteX1" fmla="*/ 10000 w 10000"/>
                      <a:gd name="connsiteY1" fmla="*/ 131 h 10131"/>
                      <a:gd name="connsiteX2" fmla="*/ 9859 w 10000"/>
                      <a:gd name="connsiteY2" fmla="*/ 4421 h 10131"/>
                      <a:gd name="connsiteX3" fmla="*/ 9859 w 10000"/>
                      <a:gd name="connsiteY3" fmla="*/ 4421 h 10131"/>
                      <a:gd name="connsiteX4" fmla="*/ 8789 w 10000"/>
                      <a:gd name="connsiteY4" fmla="*/ 3454 h 10131"/>
                      <a:gd name="connsiteX5" fmla="*/ 6451 w 10000"/>
                      <a:gd name="connsiteY5" fmla="*/ 6615 h 10131"/>
                      <a:gd name="connsiteX6" fmla="*/ 0 w 10000"/>
                      <a:gd name="connsiteY6" fmla="*/ 10131 h 10131"/>
                      <a:gd name="connsiteX7" fmla="*/ 5718 w 10000"/>
                      <a:gd name="connsiteY7" fmla="*/ 5518 h 10131"/>
                      <a:gd name="connsiteX8" fmla="*/ 7380 w 10000"/>
                      <a:gd name="connsiteY8" fmla="*/ 2196 h 10131"/>
                      <a:gd name="connsiteX9" fmla="*/ 7380 w 10000"/>
                      <a:gd name="connsiteY9" fmla="*/ 2196 h 10131"/>
                      <a:gd name="connsiteX10" fmla="*/ 7380 w 10000"/>
                      <a:gd name="connsiteY10" fmla="*/ 2196 h 10131"/>
                      <a:gd name="connsiteX11" fmla="*/ 6310 w 10000"/>
                      <a:gd name="connsiteY11" fmla="*/ 1163 h 10131"/>
                      <a:gd name="connsiteX12" fmla="*/ 6310 w 10000"/>
                      <a:gd name="connsiteY12" fmla="*/ 1131 h 10131"/>
                      <a:gd name="connsiteX13" fmla="*/ 6338 w 10000"/>
                      <a:gd name="connsiteY13" fmla="*/ 1099 h 10131"/>
                      <a:gd name="connsiteX14" fmla="*/ 6395 w 10000"/>
                      <a:gd name="connsiteY14" fmla="*/ 1099 h 10131"/>
                      <a:gd name="connsiteX0" fmla="*/ 6338 w 10000"/>
                      <a:gd name="connsiteY0" fmla="*/ 968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0" fmla="*/ 6310 w 10000"/>
                      <a:gd name="connsiteY0" fmla="*/ 1128 h 10128"/>
                      <a:gd name="connsiteX1" fmla="*/ 10000 w 10000"/>
                      <a:gd name="connsiteY1" fmla="*/ 128 h 10128"/>
                      <a:gd name="connsiteX2" fmla="*/ 9859 w 10000"/>
                      <a:gd name="connsiteY2" fmla="*/ 4418 h 10128"/>
                      <a:gd name="connsiteX3" fmla="*/ 9859 w 10000"/>
                      <a:gd name="connsiteY3" fmla="*/ 4418 h 10128"/>
                      <a:gd name="connsiteX4" fmla="*/ 8789 w 10000"/>
                      <a:gd name="connsiteY4" fmla="*/ 3451 h 10128"/>
                      <a:gd name="connsiteX5" fmla="*/ 6451 w 10000"/>
                      <a:gd name="connsiteY5" fmla="*/ 6612 h 10128"/>
                      <a:gd name="connsiteX6" fmla="*/ 0 w 10000"/>
                      <a:gd name="connsiteY6" fmla="*/ 10128 h 10128"/>
                      <a:gd name="connsiteX7" fmla="*/ 5718 w 10000"/>
                      <a:gd name="connsiteY7" fmla="*/ 5515 h 10128"/>
                      <a:gd name="connsiteX8" fmla="*/ 7380 w 10000"/>
                      <a:gd name="connsiteY8" fmla="*/ 2193 h 10128"/>
                      <a:gd name="connsiteX9" fmla="*/ 7380 w 10000"/>
                      <a:gd name="connsiteY9" fmla="*/ 2193 h 10128"/>
                      <a:gd name="connsiteX10" fmla="*/ 7380 w 10000"/>
                      <a:gd name="connsiteY10" fmla="*/ 2193 h 10128"/>
                      <a:gd name="connsiteX11" fmla="*/ 6310 w 10000"/>
                      <a:gd name="connsiteY11" fmla="*/ 1160 h 10128"/>
                      <a:gd name="connsiteX12" fmla="*/ 6310 w 10000"/>
                      <a:gd name="connsiteY12" fmla="*/ 1128 h 10128"/>
                      <a:gd name="connsiteX0" fmla="*/ 6310 w 10000"/>
                      <a:gd name="connsiteY0" fmla="*/ 1032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00" h="10000">
                        <a:moveTo>
                          <a:pt x="6310" y="1032"/>
                        </a:moveTo>
                        <a:lnTo>
                          <a:pt x="10000" y="0"/>
                        </a:lnTo>
                        <a:cubicBezTo>
                          <a:pt x="9995" y="715"/>
                          <a:pt x="9883" y="3575"/>
                          <a:pt x="9859" y="4290"/>
                        </a:cubicBezTo>
                        <a:lnTo>
                          <a:pt x="9859" y="4290"/>
                        </a:lnTo>
                        <a:lnTo>
                          <a:pt x="8789" y="3323"/>
                        </a:lnTo>
                        <a:cubicBezTo>
                          <a:pt x="8322" y="4165"/>
                          <a:pt x="7565" y="5364"/>
                          <a:pt x="6451" y="6484"/>
                        </a:cubicBezTo>
                        <a:cubicBezTo>
                          <a:pt x="4555" y="8013"/>
                          <a:pt x="1861" y="9489"/>
                          <a:pt x="0" y="10000"/>
                        </a:cubicBezTo>
                        <a:cubicBezTo>
                          <a:pt x="2552" y="8660"/>
                          <a:pt x="4458" y="7084"/>
                          <a:pt x="5718" y="5387"/>
                        </a:cubicBezTo>
                        <a:cubicBezTo>
                          <a:pt x="6295" y="4571"/>
                          <a:pt x="7138" y="3172"/>
                          <a:pt x="7380" y="2065"/>
                        </a:cubicBezTo>
                        <a:lnTo>
                          <a:pt x="7380" y="2065"/>
                        </a:lnTo>
                        <a:lnTo>
                          <a:pt x="7380" y="2065"/>
                        </a:lnTo>
                        <a:lnTo>
                          <a:pt x="6310" y="1032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684239" y="6740470"/>
                    <a:ext cx="327143" cy="1186542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5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245454" y="7093576"/>
                    <a:ext cx="324547" cy="833436"/>
                  </a:xfrm>
                  <a:prstGeom prst="rect">
                    <a:avLst/>
                  </a:prstGeom>
                  <a:solidFill>
                    <a:srgbClr val="647886"/>
                  </a:soli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-195929" y="7399948"/>
                    <a:ext cx="327143" cy="527064"/>
                  </a:xfrm>
                  <a:prstGeom prst="rect">
                    <a:avLst/>
                  </a:prstGeom>
                  <a:solidFill>
                    <a:srgbClr val="647886"/>
                  </a:soli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Freeform 182"/>
                  <p:cNvSpPr>
                    <a:spLocks/>
                  </p:cNvSpPr>
                  <p:nvPr/>
                </p:nvSpPr>
                <p:spPr bwMode="auto">
                  <a:xfrm>
                    <a:off x="-369887" y="6688824"/>
                    <a:ext cx="1489324" cy="1363085"/>
                  </a:xfrm>
                  <a:custGeom>
                    <a:avLst/>
                    <a:gdLst>
                      <a:gd name="T0" fmla="*/ 19 w 575"/>
                      <a:gd name="T1" fmla="*/ 0 h 530"/>
                      <a:gd name="T2" fmla="*/ 24 w 575"/>
                      <a:gd name="T3" fmla="*/ 0 h 530"/>
                      <a:gd name="T4" fmla="*/ 29 w 575"/>
                      <a:gd name="T5" fmla="*/ 3 h 530"/>
                      <a:gd name="T6" fmla="*/ 33 w 575"/>
                      <a:gd name="T7" fmla="*/ 7 h 530"/>
                      <a:gd name="T8" fmla="*/ 36 w 575"/>
                      <a:gd name="T9" fmla="*/ 12 h 530"/>
                      <a:gd name="T10" fmla="*/ 37 w 575"/>
                      <a:gd name="T11" fmla="*/ 18 h 530"/>
                      <a:gd name="T12" fmla="*/ 37 w 575"/>
                      <a:gd name="T13" fmla="*/ 492 h 530"/>
                      <a:gd name="T14" fmla="*/ 557 w 575"/>
                      <a:gd name="T15" fmla="*/ 492 h 530"/>
                      <a:gd name="T16" fmla="*/ 562 w 575"/>
                      <a:gd name="T17" fmla="*/ 494 h 530"/>
                      <a:gd name="T18" fmla="*/ 567 w 575"/>
                      <a:gd name="T19" fmla="*/ 496 h 530"/>
                      <a:gd name="T20" fmla="*/ 571 w 575"/>
                      <a:gd name="T21" fmla="*/ 500 h 530"/>
                      <a:gd name="T22" fmla="*/ 574 w 575"/>
                      <a:gd name="T23" fmla="*/ 505 h 530"/>
                      <a:gd name="T24" fmla="*/ 575 w 575"/>
                      <a:gd name="T25" fmla="*/ 512 h 530"/>
                      <a:gd name="T26" fmla="*/ 574 w 575"/>
                      <a:gd name="T27" fmla="*/ 517 h 530"/>
                      <a:gd name="T28" fmla="*/ 571 w 575"/>
                      <a:gd name="T29" fmla="*/ 522 h 530"/>
                      <a:gd name="T30" fmla="*/ 567 w 575"/>
                      <a:gd name="T31" fmla="*/ 526 h 530"/>
                      <a:gd name="T32" fmla="*/ 562 w 575"/>
                      <a:gd name="T33" fmla="*/ 529 h 530"/>
                      <a:gd name="T34" fmla="*/ 557 w 575"/>
                      <a:gd name="T35" fmla="*/ 530 h 530"/>
                      <a:gd name="T36" fmla="*/ 19 w 575"/>
                      <a:gd name="T37" fmla="*/ 530 h 530"/>
                      <a:gd name="T38" fmla="*/ 12 w 575"/>
                      <a:gd name="T39" fmla="*/ 529 h 530"/>
                      <a:gd name="T40" fmla="*/ 7 w 575"/>
                      <a:gd name="T41" fmla="*/ 526 h 530"/>
                      <a:gd name="T42" fmla="*/ 3 w 575"/>
                      <a:gd name="T43" fmla="*/ 522 h 530"/>
                      <a:gd name="T44" fmla="*/ 0 w 575"/>
                      <a:gd name="T45" fmla="*/ 517 h 530"/>
                      <a:gd name="T46" fmla="*/ 0 w 575"/>
                      <a:gd name="T47" fmla="*/ 512 h 530"/>
                      <a:gd name="T48" fmla="*/ 0 w 575"/>
                      <a:gd name="T49" fmla="*/ 18 h 530"/>
                      <a:gd name="T50" fmla="*/ 0 w 575"/>
                      <a:gd name="T51" fmla="*/ 12 h 530"/>
                      <a:gd name="T52" fmla="*/ 3 w 575"/>
                      <a:gd name="T53" fmla="*/ 7 h 530"/>
                      <a:gd name="T54" fmla="*/ 7 w 575"/>
                      <a:gd name="T55" fmla="*/ 3 h 530"/>
                      <a:gd name="T56" fmla="*/ 12 w 575"/>
                      <a:gd name="T57" fmla="*/ 0 h 530"/>
                      <a:gd name="T58" fmla="*/ 19 w 575"/>
                      <a:gd name="T59" fmla="*/ 0 h 530"/>
                      <a:gd name="connsiteX0" fmla="*/ 330 w 10000"/>
                      <a:gd name="connsiteY0" fmla="*/ 0 h 10000"/>
                      <a:gd name="connsiteX1" fmla="*/ 417 w 10000"/>
                      <a:gd name="connsiteY1" fmla="*/ 0 h 10000"/>
                      <a:gd name="connsiteX2" fmla="*/ 504 w 10000"/>
                      <a:gd name="connsiteY2" fmla="*/ 57 h 10000"/>
                      <a:gd name="connsiteX3" fmla="*/ 574 w 10000"/>
                      <a:gd name="connsiteY3" fmla="*/ 132 h 10000"/>
                      <a:gd name="connsiteX4" fmla="*/ 626 w 10000"/>
                      <a:gd name="connsiteY4" fmla="*/ 226 h 10000"/>
                      <a:gd name="connsiteX5" fmla="*/ 643 w 10000"/>
                      <a:gd name="connsiteY5" fmla="*/ 340 h 10000"/>
                      <a:gd name="connsiteX6" fmla="*/ 643 w 10000"/>
                      <a:gd name="connsiteY6" fmla="*/ 9283 h 10000"/>
                      <a:gd name="connsiteX7" fmla="*/ 9687 w 10000"/>
                      <a:gd name="connsiteY7" fmla="*/ 9283 h 10000"/>
                      <a:gd name="connsiteX8" fmla="*/ 9774 w 10000"/>
                      <a:gd name="connsiteY8" fmla="*/ 9321 h 10000"/>
                      <a:gd name="connsiteX9" fmla="*/ 9861 w 10000"/>
                      <a:gd name="connsiteY9" fmla="*/ 9358 h 10000"/>
                      <a:gd name="connsiteX10" fmla="*/ 9930 w 10000"/>
                      <a:gd name="connsiteY10" fmla="*/ 9434 h 10000"/>
                      <a:gd name="connsiteX11" fmla="*/ 9983 w 10000"/>
                      <a:gd name="connsiteY11" fmla="*/ 9528 h 10000"/>
                      <a:gd name="connsiteX12" fmla="*/ 10000 w 10000"/>
                      <a:gd name="connsiteY12" fmla="*/ 9660 h 10000"/>
                      <a:gd name="connsiteX13" fmla="*/ 9983 w 10000"/>
                      <a:gd name="connsiteY13" fmla="*/ 9755 h 10000"/>
                      <a:gd name="connsiteX14" fmla="*/ 9930 w 10000"/>
                      <a:gd name="connsiteY14" fmla="*/ 9849 h 10000"/>
                      <a:gd name="connsiteX15" fmla="*/ 9861 w 10000"/>
                      <a:gd name="connsiteY15" fmla="*/ 9925 h 10000"/>
                      <a:gd name="connsiteX16" fmla="*/ 9774 w 10000"/>
                      <a:gd name="connsiteY16" fmla="*/ 9981 h 10000"/>
                      <a:gd name="connsiteX17" fmla="*/ 9687 w 10000"/>
                      <a:gd name="connsiteY17" fmla="*/ 10000 h 10000"/>
                      <a:gd name="connsiteX18" fmla="*/ 330 w 10000"/>
                      <a:gd name="connsiteY18" fmla="*/ 10000 h 10000"/>
                      <a:gd name="connsiteX19" fmla="*/ 209 w 10000"/>
                      <a:gd name="connsiteY19" fmla="*/ 9981 h 10000"/>
                      <a:gd name="connsiteX20" fmla="*/ 122 w 10000"/>
                      <a:gd name="connsiteY20" fmla="*/ 9925 h 10000"/>
                      <a:gd name="connsiteX21" fmla="*/ 52 w 10000"/>
                      <a:gd name="connsiteY21" fmla="*/ 9849 h 10000"/>
                      <a:gd name="connsiteX22" fmla="*/ 0 w 10000"/>
                      <a:gd name="connsiteY22" fmla="*/ 9755 h 10000"/>
                      <a:gd name="connsiteX23" fmla="*/ 0 w 10000"/>
                      <a:gd name="connsiteY23" fmla="*/ 9660 h 10000"/>
                      <a:gd name="connsiteX24" fmla="*/ 0 w 10000"/>
                      <a:gd name="connsiteY24" fmla="*/ 340 h 10000"/>
                      <a:gd name="connsiteX25" fmla="*/ 52 w 10000"/>
                      <a:gd name="connsiteY25" fmla="*/ 132 h 10000"/>
                      <a:gd name="connsiteX26" fmla="*/ 122 w 10000"/>
                      <a:gd name="connsiteY26" fmla="*/ 57 h 10000"/>
                      <a:gd name="connsiteX27" fmla="*/ 209 w 10000"/>
                      <a:gd name="connsiteY27" fmla="*/ 0 h 10000"/>
                      <a:gd name="connsiteX28" fmla="*/ 330 w 10000"/>
                      <a:gd name="connsiteY28" fmla="*/ 0 h 10000"/>
                      <a:gd name="connsiteX0" fmla="*/ 330 w 10000"/>
                      <a:gd name="connsiteY0" fmla="*/ 438 h 10438"/>
                      <a:gd name="connsiteX1" fmla="*/ 417 w 10000"/>
                      <a:gd name="connsiteY1" fmla="*/ 438 h 10438"/>
                      <a:gd name="connsiteX2" fmla="*/ 504 w 10000"/>
                      <a:gd name="connsiteY2" fmla="*/ 495 h 10438"/>
                      <a:gd name="connsiteX3" fmla="*/ 574 w 10000"/>
                      <a:gd name="connsiteY3" fmla="*/ 570 h 10438"/>
                      <a:gd name="connsiteX4" fmla="*/ 626 w 10000"/>
                      <a:gd name="connsiteY4" fmla="*/ 664 h 10438"/>
                      <a:gd name="connsiteX5" fmla="*/ 643 w 10000"/>
                      <a:gd name="connsiteY5" fmla="*/ 778 h 10438"/>
                      <a:gd name="connsiteX6" fmla="*/ 643 w 10000"/>
                      <a:gd name="connsiteY6" fmla="*/ 9721 h 10438"/>
                      <a:gd name="connsiteX7" fmla="*/ 9687 w 10000"/>
                      <a:gd name="connsiteY7" fmla="*/ 9721 h 10438"/>
                      <a:gd name="connsiteX8" fmla="*/ 9774 w 10000"/>
                      <a:gd name="connsiteY8" fmla="*/ 9759 h 10438"/>
                      <a:gd name="connsiteX9" fmla="*/ 9861 w 10000"/>
                      <a:gd name="connsiteY9" fmla="*/ 9796 h 10438"/>
                      <a:gd name="connsiteX10" fmla="*/ 9930 w 10000"/>
                      <a:gd name="connsiteY10" fmla="*/ 9872 h 10438"/>
                      <a:gd name="connsiteX11" fmla="*/ 9983 w 10000"/>
                      <a:gd name="connsiteY11" fmla="*/ 9966 h 10438"/>
                      <a:gd name="connsiteX12" fmla="*/ 10000 w 10000"/>
                      <a:gd name="connsiteY12" fmla="*/ 10098 h 10438"/>
                      <a:gd name="connsiteX13" fmla="*/ 9983 w 10000"/>
                      <a:gd name="connsiteY13" fmla="*/ 10193 h 10438"/>
                      <a:gd name="connsiteX14" fmla="*/ 9930 w 10000"/>
                      <a:gd name="connsiteY14" fmla="*/ 10287 h 10438"/>
                      <a:gd name="connsiteX15" fmla="*/ 9861 w 10000"/>
                      <a:gd name="connsiteY15" fmla="*/ 10363 h 10438"/>
                      <a:gd name="connsiteX16" fmla="*/ 9774 w 10000"/>
                      <a:gd name="connsiteY16" fmla="*/ 10419 h 10438"/>
                      <a:gd name="connsiteX17" fmla="*/ 9687 w 10000"/>
                      <a:gd name="connsiteY17" fmla="*/ 10438 h 10438"/>
                      <a:gd name="connsiteX18" fmla="*/ 330 w 10000"/>
                      <a:gd name="connsiteY18" fmla="*/ 10438 h 10438"/>
                      <a:gd name="connsiteX19" fmla="*/ 209 w 10000"/>
                      <a:gd name="connsiteY19" fmla="*/ 10419 h 10438"/>
                      <a:gd name="connsiteX20" fmla="*/ 122 w 10000"/>
                      <a:gd name="connsiteY20" fmla="*/ 10363 h 10438"/>
                      <a:gd name="connsiteX21" fmla="*/ 52 w 10000"/>
                      <a:gd name="connsiteY21" fmla="*/ 10287 h 10438"/>
                      <a:gd name="connsiteX22" fmla="*/ 0 w 10000"/>
                      <a:gd name="connsiteY22" fmla="*/ 10193 h 10438"/>
                      <a:gd name="connsiteX23" fmla="*/ 0 w 10000"/>
                      <a:gd name="connsiteY23" fmla="*/ 10098 h 10438"/>
                      <a:gd name="connsiteX24" fmla="*/ 0 w 10000"/>
                      <a:gd name="connsiteY24" fmla="*/ 778 h 10438"/>
                      <a:gd name="connsiteX25" fmla="*/ 122 w 10000"/>
                      <a:gd name="connsiteY25" fmla="*/ 495 h 10438"/>
                      <a:gd name="connsiteX26" fmla="*/ 209 w 10000"/>
                      <a:gd name="connsiteY26" fmla="*/ 438 h 10438"/>
                      <a:gd name="connsiteX27" fmla="*/ 330 w 10000"/>
                      <a:gd name="connsiteY27" fmla="*/ 438 h 10438"/>
                      <a:gd name="connsiteX0" fmla="*/ 330 w 10000"/>
                      <a:gd name="connsiteY0" fmla="*/ 460 h 10460"/>
                      <a:gd name="connsiteX1" fmla="*/ 417 w 10000"/>
                      <a:gd name="connsiteY1" fmla="*/ 460 h 10460"/>
                      <a:gd name="connsiteX2" fmla="*/ 504 w 10000"/>
                      <a:gd name="connsiteY2" fmla="*/ 517 h 10460"/>
                      <a:gd name="connsiteX3" fmla="*/ 574 w 10000"/>
                      <a:gd name="connsiteY3" fmla="*/ 592 h 10460"/>
                      <a:gd name="connsiteX4" fmla="*/ 626 w 10000"/>
                      <a:gd name="connsiteY4" fmla="*/ 686 h 10460"/>
                      <a:gd name="connsiteX5" fmla="*/ 643 w 10000"/>
                      <a:gd name="connsiteY5" fmla="*/ 800 h 10460"/>
                      <a:gd name="connsiteX6" fmla="*/ 643 w 10000"/>
                      <a:gd name="connsiteY6" fmla="*/ 9743 h 10460"/>
                      <a:gd name="connsiteX7" fmla="*/ 9687 w 10000"/>
                      <a:gd name="connsiteY7" fmla="*/ 9743 h 10460"/>
                      <a:gd name="connsiteX8" fmla="*/ 9774 w 10000"/>
                      <a:gd name="connsiteY8" fmla="*/ 9781 h 10460"/>
                      <a:gd name="connsiteX9" fmla="*/ 9861 w 10000"/>
                      <a:gd name="connsiteY9" fmla="*/ 9818 h 10460"/>
                      <a:gd name="connsiteX10" fmla="*/ 9930 w 10000"/>
                      <a:gd name="connsiteY10" fmla="*/ 9894 h 10460"/>
                      <a:gd name="connsiteX11" fmla="*/ 9983 w 10000"/>
                      <a:gd name="connsiteY11" fmla="*/ 9988 h 10460"/>
                      <a:gd name="connsiteX12" fmla="*/ 10000 w 10000"/>
                      <a:gd name="connsiteY12" fmla="*/ 10120 h 10460"/>
                      <a:gd name="connsiteX13" fmla="*/ 9983 w 10000"/>
                      <a:gd name="connsiteY13" fmla="*/ 10215 h 10460"/>
                      <a:gd name="connsiteX14" fmla="*/ 9930 w 10000"/>
                      <a:gd name="connsiteY14" fmla="*/ 10309 h 10460"/>
                      <a:gd name="connsiteX15" fmla="*/ 9861 w 10000"/>
                      <a:gd name="connsiteY15" fmla="*/ 10385 h 10460"/>
                      <a:gd name="connsiteX16" fmla="*/ 9774 w 10000"/>
                      <a:gd name="connsiteY16" fmla="*/ 10441 h 10460"/>
                      <a:gd name="connsiteX17" fmla="*/ 9687 w 10000"/>
                      <a:gd name="connsiteY17" fmla="*/ 10460 h 10460"/>
                      <a:gd name="connsiteX18" fmla="*/ 330 w 10000"/>
                      <a:gd name="connsiteY18" fmla="*/ 10460 h 10460"/>
                      <a:gd name="connsiteX19" fmla="*/ 209 w 10000"/>
                      <a:gd name="connsiteY19" fmla="*/ 10441 h 10460"/>
                      <a:gd name="connsiteX20" fmla="*/ 122 w 10000"/>
                      <a:gd name="connsiteY20" fmla="*/ 10385 h 10460"/>
                      <a:gd name="connsiteX21" fmla="*/ 52 w 10000"/>
                      <a:gd name="connsiteY21" fmla="*/ 10309 h 10460"/>
                      <a:gd name="connsiteX22" fmla="*/ 0 w 10000"/>
                      <a:gd name="connsiteY22" fmla="*/ 10215 h 10460"/>
                      <a:gd name="connsiteX23" fmla="*/ 0 w 10000"/>
                      <a:gd name="connsiteY23" fmla="*/ 10120 h 10460"/>
                      <a:gd name="connsiteX24" fmla="*/ 0 w 10000"/>
                      <a:gd name="connsiteY24" fmla="*/ 800 h 10460"/>
                      <a:gd name="connsiteX25" fmla="*/ 209 w 10000"/>
                      <a:gd name="connsiteY25" fmla="*/ 460 h 10460"/>
                      <a:gd name="connsiteX26" fmla="*/ 330 w 10000"/>
                      <a:gd name="connsiteY26" fmla="*/ 460 h 10460"/>
                      <a:gd name="connsiteX0" fmla="*/ 330 w 10000"/>
                      <a:gd name="connsiteY0" fmla="*/ 460 h 10460"/>
                      <a:gd name="connsiteX1" fmla="*/ 417 w 10000"/>
                      <a:gd name="connsiteY1" fmla="*/ 460 h 10460"/>
                      <a:gd name="connsiteX2" fmla="*/ 504 w 10000"/>
                      <a:gd name="connsiteY2" fmla="*/ 517 h 10460"/>
                      <a:gd name="connsiteX3" fmla="*/ 574 w 10000"/>
                      <a:gd name="connsiteY3" fmla="*/ 592 h 10460"/>
                      <a:gd name="connsiteX4" fmla="*/ 626 w 10000"/>
                      <a:gd name="connsiteY4" fmla="*/ 686 h 10460"/>
                      <a:gd name="connsiteX5" fmla="*/ 643 w 10000"/>
                      <a:gd name="connsiteY5" fmla="*/ 800 h 10460"/>
                      <a:gd name="connsiteX6" fmla="*/ 643 w 10000"/>
                      <a:gd name="connsiteY6" fmla="*/ 9743 h 10460"/>
                      <a:gd name="connsiteX7" fmla="*/ 9687 w 10000"/>
                      <a:gd name="connsiteY7" fmla="*/ 9743 h 10460"/>
                      <a:gd name="connsiteX8" fmla="*/ 9774 w 10000"/>
                      <a:gd name="connsiteY8" fmla="*/ 9781 h 10460"/>
                      <a:gd name="connsiteX9" fmla="*/ 9861 w 10000"/>
                      <a:gd name="connsiteY9" fmla="*/ 9818 h 10460"/>
                      <a:gd name="connsiteX10" fmla="*/ 9930 w 10000"/>
                      <a:gd name="connsiteY10" fmla="*/ 9894 h 10460"/>
                      <a:gd name="connsiteX11" fmla="*/ 9983 w 10000"/>
                      <a:gd name="connsiteY11" fmla="*/ 9988 h 10460"/>
                      <a:gd name="connsiteX12" fmla="*/ 10000 w 10000"/>
                      <a:gd name="connsiteY12" fmla="*/ 10120 h 10460"/>
                      <a:gd name="connsiteX13" fmla="*/ 9983 w 10000"/>
                      <a:gd name="connsiteY13" fmla="*/ 10215 h 10460"/>
                      <a:gd name="connsiteX14" fmla="*/ 9930 w 10000"/>
                      <a:gd name="connsiteY14" fmla="*/ 10309 h 10460"/>
                      <a:gd name="connsiteX15" fmla="*/ 9861 w 10000"/>
                      <a:gd name="connsiteY15" fmla="*/ 10385 h 10460"/>
                      <a:gd name="connsiteX16" fmla="*/ 9774 w 10000"/>
                      <a:gd name="connsiteY16" fmla="*/ 10441 h 10460"/>
                      <a:gd name="connsiteX17" fmla="*/ 9687 w 10000"/>
                      <a:gd name="connsiteY17" fmla="*/ 10460 h 10460"/>
                      <a:gd name="connsiteX18" fmla="*/ 330 w 10000"/>
                      <a:gd name="connsiteY18" fmla="*/ 10460 h 10460"/>
                      <a:gd name="connsiteX19" fmla="*/ 209 w 10000"/>
                      <a:gd name="connsiteY19" fmla="*/ 10441 h 10460"/>
                      <a:gd name="connsiteX20" fmla="*/ 122 w 10000"/>
                      <a:gd name="connsiteY20" fmla="*/ 10385 h 10460"/>
                      <a:gd name="connsiteX21" fmla="*/ 52 w 10000"/>
                      <a:gd name="connsiteY21" fmla="*/ 10309 h 10460"/>
                      <a:gd name="connsiteX22" fmla="*/ 0 w 10000"/>
                      <a:gd name="connsiteY22" fmla="*/ 10215 h 10460"/>
                      <a:gd name="connsiteX23" fmla="*/ 0 w 10000"/>
                      <a:gd name="connsiteY23" fmla="*/ 10120 h 10460"/>
                      <a:gd name="connsiteX24" fmla="*/ 0 w 10000"/>
                      <a:gd name="connsiteY24" fmla="*/ 800 h 10460"/>
                      <a:gd name="connsiteX25" fmla="*/ 330 w 10000"/>
                      <a:gd name="connsiteY25" fmla="*/ 460 h 10460"/>
                      <a:gd name="connsiteX0" fmla="*/ 0 w 10000"/>
                      <a:gd name="connsiteY0" fmla="*/ 802 h 10462"/>
                      <a:gd name="connsiteX1" fmla="*/ 417 w 10000"/>
                      <a:gd name="connsiteY1" fmla="*/ 462 h 10462"/>
                      <a:gd name="connsiteX2" fmla="*/ 504 w 10000"/>
                      <a:gd name="connsiteY2" fmla="*/ 519 h 10462"/>
                      <a:gd name="connsiteX3" fmla="*/ 574 w 10000"/>
                      <a:gd name="connsiteY3" fmla="*/ 594 h 10462"/>
                      <a:gd name="connsiteX4" fmla="*/ 626 w 10000"/>
                      <a:gd name="connsiteY4" fmla="*/ 688 h 10462"/>
                      <a:gd name="connsiteX5" fmla="*/ 643 w 10000"/>
                      <a:gd name="connsiteY5" fmla="*/ 802 h 10462"/>
                      <a:gd name="connsiteX6" fmla="*/ 643 w 10000"/>
                      <a:gd name="connsiteY6" fmla="*/ 9745 h 10462"/>
                      <a:gd name="connsiteX7" fmla="*/ 9687 w 10000"/>
                      <a:gd name="connsiteY7" fmla="*/ 9745 h 10462"/>
                      <a:gd name="connsiteX8" fmla="*/ 9774 w 10000"/>
                      <a:gd name="connsiteY8" fmla="*/ 9783 h 10462"/>
                      <a:gd name="connsiteX9" fmla="*/ 9861 w 10000"/>
                      <a:gd name="connsiteY9" fmla="*/ 9820 h 10462"/>
                      <a:gd name="connsiteX10" fmla="*/ 9930 w 10000"/>
                      <a:gd name="connsiteY10" fmla="*/ 9896 h 10462"/>
                      <a:gd name="connsiteX11" fmla="*/ 9983 w 10000"/>
                      <a:gd name="connsiteY11" fmla="*/ 9990 h 10462"/>
                      <a:gd name="connsiteX12" fmla="*/ 10000 w 10000"/>
                      <a:gd name="connsiteY12" fmla="*/ 10122 h 10462"/>
                      <a:gd name="connsiteX13" fmla="*/ 9983 w 10000"/>
                      <a:gd name="connsiteY13" fmla="*/ 10217 h 10462"/>
                      <a:gd name="connsiteX14" fmla="*/ 9930 w 10000"/>
                      <a:gd name="connsiteY14" fmla="*/ 10311 h 10462"/>
                      <a:gd name="connsiteX15" fmla="*/ 9861 w 10000"/>
                      <a:gd name="connsiteY15" fmla="*/ 10387 h 10462"/>
                      <a:gd name="connsiteX16" fmla="*/ 9774 w 10000"/>
                      <a:gd name="connsiteY16" fmla="*/ 10443 h 10462"/>
                      <a:gd name="connsiteX17" fmla="*/ 9687 w 10000"/>
                      <a:gd name="connsiteY17" fmla="*/ 10462 h 10462"/>
                      <a:gd name="connsiteX18" fmla="*/ 330 w 10000"/>
                      <a:gd name="connsiteY18" fmla="*/ 10462 h 10462"/>
                      <a:gd name="connsiteX19" fmla="*/ 209 w 10000"/>
                      <a:gd name="connsiteY19" fmla="*/ 10443 h 10462"/>
                      <a:gd name="connsiteX20" fmla="*/ 122 w 10000"/>
                      <a:gd name="connsiteY20" fmla="*/ 10387 h 10462"/>
                      <a:gd name="connsiteX21" fmla="*/ 52 w 10000"/>
                      <a:gd name="connsiteY21" fmla="*/ 10311 h 10462"/>
                      <a:gd name="connsiteX22" fmla="*/ 0 w 10000"/>
                      <a:gd name="connsiteY22" fmla="*/ 10217 h 10462"/>
                      <a:gd name="connsiteX23" fmla="*/ 0 w 10000"/>
                      <a:gd name="connsiteY23" fmla="*/ 10122 h 10462"/>
                      <a:gd name="connsiteX24" fmla="*/ 0 w 10000"/>
                      <a:gd name="connsiteY24" fmla="*/ 802 h 10462"/>
                      <a:gd name="connsiteX0" fmla="*/ 0 w 10000"/>
                      <a:gd name="connsiteY0" fmla="*/ 784 h 10444"/>
                      <a:gd name="connsiteX1" fmla="*/ 504 w 10000"/>
                      <a:gd name="connsiteY1" fmla="*/ 501 h 10444"/>
                      <a:gd name="connsiteX2" fmla="*/ 574 w 10000"/>
                      <a:gd name="connsiteY2" fmla="*/ 576 h 10444"/>
                      <a:gd name="connsiteX3" fmla="*/ 626 w 10000"/>
                      <a:gd name="connsiteY3" fmla="*/ 670 h 10444"/>
                      <a:gd name="connsiteX4" fmla="*/ 643 w 10000"/>
                      <a:gd name="connsiteY4" fmla="*/ 784 h 10444"/>
                      <a:gd name="connsiteX5" fmla="*/ 643 w 10000"/>
                      <a:gd name="connsiteY5" fmla="*/ 9727 h 10444"/>
                      <a:gd name="connsiteX6" fmla="*/ 9687 w 10000"/>
                      <a:gd name="connsiteY6" fmla="*/ 9727 h 10444"/>
                      <a:gd name="connsiteX7" fmla="*/ 9774 w 10000"/>
                      <a:gd name="connsiteY7" fmla="*/ 9765 h 10444"/>
                      <a:gd name="connsiteX8" fmla="*/ 9861 w 10000"/>
                      <a:gd name="connsiteY8" fmla="*/ 9802 h 10444"/>
                      <a:gd name="connsiteX9" fmla="*/ 9930 w 10000"/>
                      <a:gd name="connsiteY9" fmla="*/ 9878 h 10444"/>
                      <a:gd name="connsiteX10" fmla="*/ 9983 w 10000"/>
                      <a:gd name="connsiteY10" fmla="*/ 9972 h 10444"/>
                      <a:gd name="connsiteX11" fmla="*/ 10000 w 10000"/>
                      <a:gd name="connsiteY11" fmla="*/ 10104 h 10444"/>
                      <a:gd name="connsiteX12" fmla="*/ 9983 w 10000"/>
                      <a:gd name="connsiteY12" fmla="*/ 10199 h 10444"/>
                      <a:gd name="connsiteX13" fmla="*/ 9930 w 10000"/>
                      <a:gd name="connsiteY13" fmla="*/ 10293 h 10444"/>
                      <a:gd name="connsiteX14" fmla="*/ 9861 w 10000"/>
                      <a:gd name="connsiteY14" fmla="*/ 10369 h 10444"/>
                      <a:gd name="connsiteX15" fmla="*/ 9774 w 10000"/>
                      <a:gd name="connsiteY15" fmla="*/ 10425 h 10444"/>
                      <a:gd name="connsiteX16" fmla="*/ 9687 w 10000"/>
                      <a:gd name="connsiteY16" fmla="*/ 10444 h 10444"/>
                      <a:gd name="connsiteX17" fmla="*/ 330 w 10000"/>
                      <a:gd name="connsiteY17" fmla="*/ 10444 h 10444"/>
                      <a:gd name="connsiteX18" fmla="*/ 209 w 10000"/>
                      <a:gd name="connsiteY18" fmla="*/ 10425 h 10444"/>
                      <a:gd name="connsiteX19" fmla="*/ 122 w 10000"/>
                      <a:gd name="connsiteY19" fmla="*/ 10369 h 10444"/>
                      <a:gd name="connsiteX20" fmla="*/ 52 w 10000"/>
                      <a:gd name="connsiteY20" fmla="*/ 10293 h 10444"/>
                      <a:gd name="connsiteX21" fmla="*/ 0 w 10000"/>
                      <a:gd name="connsiteY21" fmla="*/ 10199 h 10444"/>
                      <a:gd name="connsiteX22" fmla="*/ 0 w 10000"/>
                      <a:gd name="connsiteY22" fmla="*/ 10104 h 10444"/>
                      <a:gd name="connsiteX23" fmla="*/ 0 w 10000"/>
                      <a:gd name="connsiteY23" fmla="*/ 784 h 10444"/>
                      <a:gd name="connsiteX0" fmla="*/ 0 w 10000"/>
                      <a:gd name="connsiteY0" fmla="*/ 760 h 10420"/>
                      <a:gd name="connsiteX1" fmla="*/ 574 w 10000"/>
                      <a:gd name="connsiteY1" fmla="*/ 552 h 10420"/>
                      <a:gd name="connsiteX2" fmla="*/ 626 w 10000"/>
                      <a:gd name="connsiteY2" fmla="*/ 646 h 10420"/>
                      <a:gd name="connsiteX3" fmla="*/ 643 w 10000"/>
                      <a:gd name="connsiteY3" fmla="*/ 760 h 10420"/>
                      <a:gd name="connsiteX4" fmla="*/ 643 w 10000"/>
                      <a:gd name="connsiteY4" fmla="*/ 9703 h 10420"/>
                      <a:gd name="connsiteX5" fmla="*/ 9687 w 10000"/>
                      <a:gd name="connsiteY5" fmla="*/ 9703 h 10420"/>
                      <a:gd name="connsiteX6" fmla="*/ 9774 w 10000"/>
                      <a:gd name="connsiteY6" fmla="*/ 9741 h 10420"/>
                      <a:gd name="connsiteX7" fmla="*/ 9861 w 10000"/>
                      <a:gd name="connsiteY7" fmla="*/ 9778 h 10420"/>
                      <a:gd name="connsiteX8" fmla="*/ 9930 w 10000"/>
                      <a:gd name="connsiteY8" fmla="*/ 9854 h 10420"/>
                      <a:gd name="connsiteX9" fmla="*/ 9983 w 10000"/>
                      <a:gd name="connsiteY9" fmla="*/ 9948 h 10420"/>
                      <a:gd name="connsiteX10" fmla="*/ 10000 w 10000"/>
                      <a:gd name="connsiteY10" fmla="*/ 10080 h 10420"/>
                      <a:gd name="connsiteX11" fmla="*/ 9983 w 10000"/>
                      <a:gd name="connsiteY11" fmla="*/ 10175 h 10420"/>
                      <a:gd name="connsiteX12" fmla="*/ 9930 w 10000"/>
                      <a:gd name="connsiteY12" fmla="*/ 10269 h 10420"/>
                      <a:gd name="connsiteX13" fmla="*/ 9861 w 10000"/>
                      <a:gd name="connsiteY13" fmla="*/ 10345 h 10420"/>
                      <a:gd name="connsiteX14" fmla="*/ 9774 w 10000"/>
                      <a:gd name="connsiteY14" fmla="*/ 10401 h 10420"/>
                      <a:gd name="connsiteX15" fmla="*/ 9687 w 10000"/>
                      <a:gd name="connsiteY15" fmla="*/ 10420 h 10420"/>
                      <a:gd name="connsiteX16" fmla="*/ 330 w 10000"/>
                      <a:gd name="connsiteY16" fmla="*/ 10420 h 10420"/>
                      <a:gd name="connsiteX17" fmla="*/ 209 w 10000"/>
                      <a:gd name="connsiteY17" fmla="*/ 10401 h 10420"/>
                      <a:gd name="connsiteX18" fmla="*/ 122 w 10000"/>
                      <a:gd name="connsiteY18" fmla="*/ 10345 h 10420"/>
                      <a:gd name="connsiteX19" fmla="*/ 52 w 10000"/>
                      <a:gd name="connsiteY19" fmla="*/ 10269 h 10420"/>
                      <a:gd name="connsiteX20" fmla="*/ 0 w 10000"/>
                      <a:gd name="connsiteY20" fmla="*/ 10175 h 10420"/>
                      <a:gd name="connsiteX21" fmla="*/ 0 w 10000"/>
                      <a:gd name="connsiteY21" fmla="*/ 10080 h 10420"/>
                      <a:gd name="connsiteX22" fmla="*/ 0 w 10000"/>
                      <a:gd name="connsiteY22" fmla="*/ 760 h 10420"/>
                      <a:gd name="connsiteX0" fmla="*/ 0 w 10000"/>
                      <a:gd name="connsiteY0" fmla="*/ 730 h 10390"/>
                      <a:gd name="connsiteX1" fmla="*/ 626 w 10000"/>
                      <a:gd name="connsiteY1" fmla="*/ 616 h 10390"/>
                      <a:gd name="connsiteX2" fmla="*/ 643 w 10000"/>
                      <a:gd name="connsiteY2" fmla="*/ 730 h 10390"/>
                      <a:gd name="connsiteX3" fmla="*/ 643 w 10000"/>
                      <a:gd name="connsiteY3" fmla="*/ 9673 h 10390"/>
                      <a:gd name="connsiteX4" fmla="*/ 9687 w 10000"/>
                      <a:gd name="connsiteY4" fmla="*/ 9673 h 10390"/>
                      <a:gd name="connsiteX5" fmla="*/ 9774 w 10000"/>
                      <a:gd name="connsiteY5" fmla="*/ 9711 h 10390"/>
                      <a:gd name="connsiteX6" fmla="*/ 9861 w 10000"/>
                      <a:gd name="connsiteY6" fmla="*/ 9748 h 10390"/>
                      <a:gd name="connsiteX7" fmla="*/ 9930 w 10000"/>
                      <a:gd name="connsiteY7" fmla="*/ 9824 h 10390"/>
                      <a:gd name="connsiteX8" fmla="*/ 9983 w 10000"/>
                      <a:gd name="connsiteY8" fmla="*/ 9918 h 10390"/>
                      <a:gd name="connsiteX9" fmla="*/ 10000 w 10000"/>
                      <a:gd name="connsiteY9" fmla="*/ 10050 h 10390"/>
                      <a:gd name="connsiteX10" fmla="*/ 9983 w 10000"/>
                      <a:gd name="connsiteY10" fmla="*/ 10145 h 10390"/>
                      <a:gd name="connsiteX11" fmla="*/ 9930 w 10000"/>
                      <a:gd name="connsiteY11" fmla="*/ 10239 h 10390"/>
                      <a:gd name="connsiteX12" fmla="*/ 9861 w 10000"/>
                      <a:gd name="connsiteY12" fmla="*/ 10315 h 10390"/>
                      <a:gd name="connsiteX13" fmla="*/ 9774 w 10000"/>
                      <a:gd name="connsiteY13" fmla="*/ 10371 h 10390"/>
                      <a:gd name="connsiteX14" fmla="*/ 9687 w 10000"/>
                      <a:gd name="connsiteY14" fmla="*/ 10390 h 10390"/>
                      <a:gd name="connsiteX15" fmla="*/ 330 w 10000"/>
                      <a:gd name="connsiteY15" fmla="*/ 10390 h 10390"/>
                      <a:gd name="connsiteX16" fmla="*/ 209 w 10000"/>
                      <a:gd name="connsiteY16" fmla="*/ 10371 h 10390"/>
                      <a:gd name="connsiteX17" fmla="*/ 122 w 10000"/>
                      <a:gd name="connsiteY17" fmla="*/ 10315 h 10390"/>
                      <a:gd name="connsiteX18" fmla="*/ 52 w 10000"/>
                      <a:gd name="connsiteY18" fmla="*/ 10239 h 10390"/>
                      <a:gd name="connsiteX19" fmla="*/ 0 w 10000"/>
                      <a:gd name="connsiteY19" fmla="*/ 10145 h 10390"/>
                      <a:gd name="connsiteX20" fmla="*/ 0 w 10000"/>
                      <a:gd name="connsiteY20" fmla="*/ 10050 h 10390"/>
                      <a:gd name="connsiteX21" fmla="*/ 0 w 10000"/>
                      <a:gd name="connsiteY21" fmla="*/ 730 h 10390"/>
                      <a:gd name="connsiteX0" fmla="*/ 0 w 10000"/>
                      <a:gd name="connsiteY0" fmla="*/ 1141 h 10801"/>
                      <a:gd name="connsiteX1" fmla="*/ 643 w 10000"/>
                      <a:gd name="connsiteY1" fmla="*/ 1141 h 10801"/>
                      <a:gd name="connsiteX2" fmla="*/ 643 w 10000"/>
                      <a:gd name="connsiteY2" fmla="*/ 10084 h 10801"/>
                      <a:gd name="connsiteX3" fmla="*/ 9687 w 10000"/>
                      <a:gd name="connsiteY3" fmla="*/ 10084 h 10801"/>
                      <a:gd name="connsiteX4" fmla="*/ 9774 w 10000"/>
                      <a:gd name="connsiteY4" fmla="*/ 10122 h 10801"/>
                      <a:gd name="connsiteX5" fmla="*/ 9861 w 10000"/>
                      <a:gd name="connsiteY5" fmla="*/ 10159 h 10801"/>
                      <a:gd name="connsiteX6" fmla="*/ 9930 w 10000"/>
                      <a:gd name="connsiteY6" fmla="*/ 10235 h 10801"/>
                      <a:gd name="connsiteX7" fmla="*/ 9983 w 10000"/>
                      <a:gd name="connsiteY7" fmla="*/ 10329 h 10801"/>
                      <a:gd name="connsiteX8" fmla="*/ 10000 w 10000"/>
                      <a:gd name="connsiteY8" fmla="*/ 10461 h 10801"/>
                      <a:gd name="connsiteX9" fmla="*/ 9983 w 10000"/>
                      <a:gd name="connsiteY9" fmla="*/ 10556 h 10801"/>
                      <a:gd name="connsiteX10" fmla="*/ 9930 w 10000"/>
                      <a:gd name="connsiteY10" fmla="*/ 10650 h 10801"/>
                      <a:gd name="connsiteX11" fmla="*/ 9861 w 10000"/>
                      <a:gd name="connsiteY11" fmla="*/ 10726 h 10801"/>
                      <a:gd name="connsiteX12" fmla="*/ 9774 w 10000"/>
                      <a:gd name="connsiteY12" fmla="*/ 10782 h 10801"/>
                      <a:gd name="connsiteX13" fmla="*/ 9687 w 10000"/>
                      <a:gd name="connsiteY13" fmla="*/ 10801 h 10801"/>
                      <a:gd name="connsiteX14" fmla="*/ 330 w 10000"/>
                      <a:gd name="connsiteY14" fmla="*/ 10801 h 10801"/>
                      <a:gd name="connsiteX15" fmla="*/ 209 w 10000"/>
                      <a:gd name="connsiteY15" fmla="*/ 10782 h 10801"/>
                      <a:gd name="connsiteX16" fmla="*/ 122 w 10000"/>
                      <a:gd name="connsiteY16" fmla="*/ 10726 h 10801"/>
                      <a:gd name="connsiteX17" fmla="*/ 52 w 10000"/>
                      <a:gd name="connsiteY17" fmla="*/ 10650 h 10801"/>
                      <a:gd name="connsiteX18" fmla="*/ 0 w 10000"/>
                      <a:gd name="connsiteY18" fmla="*/ 10556 h 10801"/>
                      <a:gd name="connsiteX19" fmla="*/ 0 w 10000"/>
                      <a:gd name="connsiteY19" fmla="*/ 10461 h 10801"/>
                      <a:gd name="connsiteX20" fmla="*/ 0 w 10000"/>
                      <a:gd name="connsiteY20" fmla="*/ 1141 h 10801"/>
                      <a:gd name="connsiteX0" fmla="*/ 0 w 10000"/>
                      <a:gd name="connsiteY0" fmla="*/ 733 h 10393"/>
                      <a:gd name="connsiteX1" fmla="*/ 643 w 10000"/>
                      <a:gd name="connsiteY1" fmla="*/ 733 h 10393"/>
                      <a:gd name="connsiteX2" fmla="*/ 643 w 10000"/>
                      <a:gd name="connsiteY2" fmla="*/ 9676 h 10393"/>
                      <a:gd name="connsiteX3" fmla="*/ 9687 w 10000"/>
                      <a:gd name="connsiteY3" fmla="*/ 9676 h 10393"/>
                      <a:gd name="connsiteX4" fmla="*/ 9774 w 10000"/>
                      <a:gd name="connsiteY4" fmla="*/ 9714 h 10393"/>
                      <a:gd name="connsiteX5" fmla="*/ 9861 w 10000"/>
                      <a:gd name="connsiteY5" fmla="*/ 9751 h 10393"/>
                      <a:gd name="connsiteX6" fmla="*/ 9930 w 10000"/>
                      <a:gd name="connsiteY6" fmla="*/ 9827 h 10393"/>
                      <a:gd name="connsiteX7" fmla="*/ 9983 w 10000"/>
                      <a:gd name="connsiteY7" fmla="*/ 9921 h 10393"/>
                      <a:gd name="connsiteX8" fmla="*/ 10000 w 10000"/>
                      <a:gd name="connsiteY8" fmla="*/ 10053 h 10393"/>
                      <a:gd name="connsiteX9" fmla="*/ 9983 w 10000"/>
                      <a:gd name="connsiteY9" fmla="*/ 10148 h 10393"/>
                      <a:gd name="connsiteX10" fmla="*/ 9930 w 10000"/>
                      <a:gd name="connsiteY10" fmla="*/ 10242 h 10393"/>
                      <a:gd name="connsiteX11" fmla="*/ 9861 w 10000"/>
                      <a:gd name="connsiteY11" fmla="*/ 10318 h 10393"/>
                      <a:gd name="connsiteX12" fmla="*/ 9774 w 10000"/>
                      <a:gd name="connsiteY12" fmla="*/ 10374 h 10393"/>
                      <a:gd name="connsiteX13" fmla="*/ 9687 w 10000"/>
                      <a:gd name="connsiteY13" fmla="*/ 10393 h 10393"/>
                      <a:gd name="connsiteX14" fmla="*/ 330 w 10000"/>
                      <a:gd name="connsiteY14" fmla="*/ 10393 h 10393"/>
                      <a:gd name="connsiteX15" fmla="*/ 209 w 10000"/>
                      <a:gd name="connsiteY15" fmla="*/ 10374 h 10393"/>
                      <a:gd name="connsiteX16" fmla="*/ 122 w 10000"/>
                      <a:gd name="connsiteY16" fmla="*/ 10318 h 10393"/>
                      <a:gd name="connsiteX17" fmla="*/ 52 w 10000"/>
                      <a:gd name="connsiteY17" fmla="*/ 10242 h 10393"/>
                      <a:gd name="connsiteX18" fmla="*/ 0 w 10000"/>
                      <a:gd name="connsiteY18" fmla="*/ 10148 h 10393"/>
                      <a:gd name="connsiteX19" fmla="*/ 0 w 10000"/>
                      <a:gd name="connsiteY19" fmla="*/ 10053 h 10393"/>
                      <a:gd name="connsiteX20" fmla="*/ 0 w 10000"/>
                      <a:gd name="connsiteY20" fmla="*/ 733 h 10393"/>
                      <a:gd name="connsiteX0" fmla="*/ 0 w 10000"/>
                      <a:gd name="connsiteY0" fmla="*/ 214 h 9874"/>
                      <a:gd name="connsiteX1" fmla="*/ 643 w 10000"/>
                      <a:gd name="connsiteY1" fmla="*/ 214 h 9874"/>
                      <a:gd name="connsiteX2" fmla="*/ 643 w 10000"/>
                      <a:gd name="connsiteY2" fmla="*/ 9157 h 9874"/>
                      <a:gd name="connsiteX3" fmla="*/ 9687 w 10000"/>
                      <a:gd name="connsiteY3" fmla="*/ 9157 h 9874"/>
                      <a:gd name="connsiteX4" fmla="*/ 9774 w 10000"/>
                      <a:gd name="connsiteY4" fmla="*/ 9195 h 9874"/>
                      <a:gd name="connsiteX5" fmla="*/ 9861 w 10000"/>
                      <a:gd name="connsiteY5" fmla="*/ 9232 h 9874"/>
                      <a:gd name="connsiteX6" fmla="*/ 9930 w 10000"/>
                      <a:gd name="connsiteY6" fmla="*/ 9308 h 9874"/>
                      <a:gd name="connsiteX7" fmla="*/ 9983 w 10000"/>
                      <a:gd name="connsiteY7" fmla="*/ 9402 h 9874"/>
                      <a:gd name="connsiteX8" fmla="*/ 10000 w 10000"/>
                      <a:gd name="connsiteY8" fmla="*/ 9534 h 9874"/>
                      <a:gd name="connsiteX9" fmla="*/ 9983 w 10000"/>
                      <a:gd name="connsiteY9" fmla="*/ 9629 h 9874"/>
                      <a:gd name="connsiteX10" fmla="*/ 9930 w 10000"/>
                      <a:gd name="connsiteY10" fmla="*/ 9723 h 9874"/>
                      <a:gd name="connsiteX11" fmla="*/ 9861 w 10000"/>
                      <a:gd name="connsiteY11" fmla="*/ 9799 h 9874"/>
                      <a:gd name="connsiteX12" fmla="*/ 9774 w 10000"/>
                      <a:gd name="connsiteY12" fmla="*/ 9855 h 9874"/>
                      <a:gd name="connsiteX13" fmla="*/ 9687 w 10000"/>
                      <a:gd name="connsiteY13" fmla="*/ 9874 h 9874"/>
                      <a:gd name="connsiteX14" fmla="*/ 330 w 10000"/>
                      <a:gd name="connsiteY14" fmla="*/ 9874 h 9874"/>
                      <a:gd name="connsiteX15" fmla="*/ 209 w 10000"/>
                      <a:gd name="connsiteY15" fmla="*/ 9855 h 9874"/>
                      <a:gd name="connsiteX16" fmla="*/ 122 w 10000"/>
                      <a:gd name="connsiteY16" fmla="*/ 9799 h 9874"/>
                      <a:gd name="connsiteX17" fmla="*/ 52 w 10000"/>
                      <a:gd name="connsiteY17" fmla="*/ 9723 h 9874"/>
                      <a:gd name="connsiteX18" fmla="*/ 0 w 10000"/>
                      <a:gd name="connsiteY18" fmla="*/ 9629 h 9874"/>
                      <a:gd name="connsiteX19" fmla="*/ 0 w 10000"/>
                      <a:gd name="connsiteY19" fmla="*/ 9534 h 9874"/>
                      <a:gd name="connsiteX20" fmla="*/ 0 w 10000"/>
                      <a:gd name="connsiteY20" fmla="*/ 214 h 9874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209 w 10000"/>
                      <a:gd name="connsiteY15" fmla="*/ 10010 h 10029"/>
                      <a:gd name="connsiteX16" fmla="*/ 122 w 10000"/>
                      <a:gd name="connsiteY16" fmla="*/ 9953 h 10029"/>
                      <a:gd name="connsiteX17" fmla="*/ 52 w 10000"/>
                      <a:gd name="connsiteY17" fmla="*/ 9876 h 10029"/>
                      <a:gd name="connsiteX18" fmla="*/ 0 w 10000"/>
                      <a:gd name="connsiteY18" fmla="*/ 9781 h 10029"/>
                      <a:gd name="connsiteX19" fmla="*/ 0 w 10000"/>
                      <a:gd name="connsiteY19" fmla="*/ 9685 h 10029"/>
                      <a:gd name="connsiteX20" fmla="*/ 0 w 10000"/>
                      <a:gd name="connsiteY20" fmla="*/ 246 h 10029"/>
                      <a:gd name="connsiteX0" fmla="*/ 0 w 10000"/>
                      <a:gd name="connsiteY0" fmla="*/ 246 h 10440"/>
                      <a:gd name="connsiteX1" fmla="*/ 643 w 10000"/>
                      <a:gd name="connsiteY1" fmla="*/ 246 h 10440"/>
                      <a:gd name="connsiteX2" fmla="*/ 643 w 10000"/>
                      <a:gd name="connsiteY2" fmla="*/ 9303 h 10440"/>
                      <a:gd name="connsiteX3" fmla="*/ 9687 w 10000"/>
                      <a:gd name="connsiteY3" fmla="*/ 9303 h 10440"/>
                      <a:gd name="connsiteX4" fmla="*/ 9774 w 10000"/>
                      <a:gd name="connsiteY4" fmla="*/ 9341 h 10440"/>
                      <a:gd name="connsiteX5" fmla="*/ 9861 w 10000"/>
                      <a:gd name="connsiteY5" fmla="*/ 9379 h 10440"/>
                      <a:gd name="connsiteX6" fmla="*/ 9930 w 10000"/>
                      <a:gd name="connsiteY6" fmla="*/ 9456 h 10440"/>
                      <a:gd name="connsiteX7" fmla="*/ 9983 w 10000"/>
                      <a:gd name="connsiteY7" fmla="*/ 9551 h 10440"/>
                      <a:gd name="connsiteX8" fmla="*/ 10000 w 10000"/>
                      <a:gd name="connsiteY8" fmla="*/ 9685 h 10440"/>
                      <a:gd name="connsiteX9" fmla="*/ 9983 w 10000"/>
                      <a:gd name="connsiteY9" fmla="*/ 9781 h 10440"/>
                      <a:gd name="connsiteX10" fmla="*/ 9930 w 10000"/>
                      <a:gd name="connsiteY10" fmla="*/ 9876 h 10440"/>
                      <a:gd name="connsiteX11" fmla="*/ 9861 w 10000"/>
                      <a:gd name="connsiteY11" fmla="*/ 9953 h 10440"/>
                      <a:gd name="connsiteX12" fmla="*/ 9774 w 10000"/>
                      <a:gd name="connsiteY12" fmla="*/ 10010 h 10440"/>
                      <a:gd name="connsiteX13" fmla="*/ 9687 w 10000"/>
                      <a:gd name="connsiteY13" fmla="*/ 10029 h 10440"/>
                      <a:gd name="connsiteX14" fmla="*/ 330 w 10000"/>
                      <a:gd name="connsiteY14" fmla="*/ 10029 h 10440"/>
                      <a:gd name="connsiteX15" fmla="*/ 209 w 10000"/>
                      <a:gd name="connsiteY15" fmla="*/ 10010 h 10440"/>
                      <a:gd name="connsiteX16" fmla="*/ 122 w 10000"/>
                      <a:gd name="connsiteY16" fmla="*/ 9953 h 10440"/>
                      <a:gd name="connsiteX17" fmla="*/ 52 w 10000"/>
                      <a:gd name="connsiteY17" fmla="*/ 9876 h 10440"/>
                      <a:gd name="connsiteX18" fmla="*/ 0 w 10000"/>
                      <a:gd name="connsiteY18" fmla="*/ 9685 h 10440"/>
                      <a:gd name="connsiteX19" fmla="*/ 0 w 10000"/>
                      <a:gd name="connsiteY19" fmla="*/ 246 h 10440"/>
                      <a:gd name="connsiteX0" fmla="*/ 0 w 10000"/>
                      <a:gd name="connsiteY0" fmla="*/ 246 h 10466"/>
                      <a:gd name="connsiteX1" fmla="*/ 643 w 10000"/>
                      <a:gd name="connsiteY1" fmla="*/ 246 h 10466"/>
                      <a:gd name="connsiteX2" fmla="*/ 643 w 10000"/>
                      <a:gd name="connsiteY2" fmla="*/ 9303 h 10466"/>
                      <a:gd name="connsiteX3" fmla="*/ 9687 w 10000"/>
                      <a:gd name="connsiteY3" fmla="*/ 9303 h 10466"/>
                      <a:gd name="connsiteX4" fmla="*/ 9774 w 10000"/>
                      <a:gd name="connsiteY4" fmla="*/ 9341 h 10466"/>
                      <a:gd name="connsiteX5" fmla="*/ 9861 w 10000"/>
                      <a:gd name="connsiteY5" fmla="*/ 9379 h 10466"/>
                      <a:gd name="connsiteX6" fmla="*/ 9930 w 10000"/>
                      <a:gd name="connsiteY6" fmla="*/ 9456 h 10466"/>
                      <a:gd name="connsiteX7" fmla="*/ 9983 w 10000"/>
                      <a:gd name="connsiteY7" fmla="*/ 9551 h 10466"/>
                      <a:gd name="connsiteX8" fmla="*/ 10000 w 10000"/>
                      <a:gd name="connsiteY8" fmla="*/ 9685 h 10466"/>
                      <a:gd name="connsiteX9" fmla="*/ 9983 w 10000"/>
                      <a:gd name="connsiteY9" fmla="*/ 9781 h 10466"/>
                      <a:gd name="connsiteX10" fmla="*/ 9930 w 10000"/>
                      <a:gd name="connsiteY10" fmla="*/ 9876 h 10466"/>
                      <a:gd name="connsiteX11" fmla="*/ 9861 w 10000"/>
                      <a:gd name="connsiteY11" fmla="*/ 9953 h 10466"/>
                      <a:gd name="connsiteX12" fmla="*/ 9774 w 10000"/>
                      <a:gd name="connsiteY12" fmla="*/ 10010 h 10466"/>
                      <a:gd name="connsiteX13" fmla="*/ 9687 w 10000"/>
                      <a:gd name="connsiteY13" fmla="*/ 10029 h 10466"/>
                      <a:gd name="connsiteX14" fmla="*/ 330 w 10000"/>
                      <a:gd name="connsiteY14" fmla="*/ 10029 h 10466"/>
                      <a:gd name="connsiteX15" fmla="*/ 209 w 10000"/>
                      <a:gd name="connsiteY15" fmla="*/ 10010 h 10466"/>
                      <a:gd name="connsiteX16" fmla="*/ 122 w 10000"/>
                      <a:gd name="connsiteY16" fmla="*/ 9953 h 10466"/>
                      <a:gd name="connsiteX17" fmla="*/ 0 w 10000"/>
                      <a:gd name="connsiteY17" fmla="*/ 9685 h 10466"/>
                      <a:gd name="connsiteX18" fmla="*/ 0 w 10000"/>
                      <a:gd name="connsiteY18" fmla="*/ 246 h 10466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209 w 10000"/>
                      <a:gd name="connsiteY15" fmla="*/ 10010 h 10029"/>
                      <a:gd name="connsiteX16" fmla="*/ 0 w 10000"/>
                      <a:gd name="connsiteY16" fmla="*/ 9685 h 10029"/>
                      <a:gd name="connsiteX17" fmla="*/ 0 w 10000"/>
                      <a:gd name="connsiteY17" fmla="*/ 246 h 10029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0 w 10000"/>
                      <a:gd name="connsiteY15" fmla="*/ 9685 h 10029"/>
                      <a:gd name="connsiteX16" fmla="*/ 0 w 10000"/>
                      <a:gd name="connsiteY16" fmla="*/ 246 h 10029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0 w 10000"/>
                      <a:gd name="connsiteY15" fmla="*/ 9685 h 10029"/>
                      <a:gd name="connsiteX16" fmla="*/ 0 w 10000"/>
                      <a:gd name="connsiteY16" fmla="*/ 246 h 10029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0 w 10000"/>
                      <a:gd name="connsiteY15" fmla="*/ 9685 h 10029"/>
                      <a:gd name="connsiteX16" fmla="*/ 0 w 10000"/>
                      <a:gd name="connsiteY16" fmla="*/ 246 h 10029"/>
                      <a:gd name="connsiteX0" fmla="*/ 0 w 10408"/>
                      <a:gd name="connsiteY0" fmla="*/ 246 h 10029"/>
                      <a:gd name="connsiteX1" fmla="*/ 643 w 10408"/>
                      <a:gd name="connsiteY1" fmla="*/ 246 h 10029"/>
                      <a:gd name="connsiteX2" fmla="*/ 643 w 10408"/>
                      <a:gd name="connsiteY2" fmla="*/ 9303 h 10029"/>
                      <a:gd name="connsiteX3" fmla="*/ 9687 w 10408"/>
                      <a:gd name="connsiteY3" fmla="*/ 9303 h 10029"/>
                      <a:gd name="connsiteX4" fmla="*/ 9861 w 10408"/>
                      <a:gd name="connsiteY4" fmla="*/ 9379 h 10029"/>
                      <a:gd name="connsiteX5" fmla="*/ 9930 w 10408"/>
                      <a:gd name="connsiteY5" fmla="*/ 9456 h 10029"/>
                      <a:gd name="connsiteX6" fmla="*/ 9983 w 10408"/>
                      <a:gd name="connsiteY6" fmla="*/ 9551 h 10029"/>
                      <a:gd name="connsiteX7" fmla="*/ 10000 w 10408"/>
                      <a:gd name="connsiteY7" fmla="*/ 9685 h 10029"/>
                      <a:gd name="connsiteX8" fmla="*/ 9983 w 10408"/>
                      <a:gd name="connsiteY8" fmla="*/ 9781 h 10029"/>
                      <a:gd name="connsiteX9" fmla="*/ 9930 w 10408"/>
                      <a:gd name="connsiteY9" fmla="*/ 9876 h 10029"/>
                      <a:gd name="connsiteX10" fmla="*/ 9861 w 10408"/>
                      <a:gd name="connsiteY10" fmla="*/ 9953 h 10029"/>
                      <a:gd name="connsiteX11" fmla="*/ 9774 w 10408"/>
                      <a:gd name="connsiteY11" fmla="*/ 10010 h 10029"/>
                      <a:gd name="connsiteX12" fmla="*/ 9687 w 10408"/>
                      <a:gd name="connsiteY12" fmla="*/ 10029 h 10029"/>
                      <a:gd name="connsiteX13" fmla="*/ 330 w 10408"/>
                      <a:gd name="connsiteY13" fmla="*/ 10029 h 10029"/>
                      <a:gd name="connsiteX14" fmla="*/ 0 w 10408"/>
                      <a:gd name="connsiteY14" fmla="*/ 9685 h 10029"/>
                      <a:gd name="connsiteX15" fmla="*/ 0 w 10408"/>
                      <a:gd name="connsiteY15" fmla="*/ 246 h 10029"/>
                      <a:gd name="connsiteX0" fmla="*/ 0 w 10431"/>
                      <a:gd name="connsiteY0" fmla="*/ 246 h 10029"/>
                      <a:gd name="connsiteX1" fmla="*/ 643 w 10431"/>
                      <a:gd name="connsiteY1" fmla="*/ 246 h 10029"/>
                      <a:gd name="connsiteX2" fmla="*/ 643 w 10431"/>
                      <a:gd name="connsiteY2" fmla="*/ 9303 h 10029"/>
                      <a:gd name="connsiteX3" fmla="*/ 9687 w 10431"/>
                      <a:gd name="connsiteY3" fmla="*/ 9303 h 10029"/>
                      <a:gd name="connsiteX4" fmla="*/ 9930 w 10431"/>
                      <a:gd name="connsiteY4" fmla="*/ 9456 h 10029"/>
                      <a:gd name="connsiteX5" fmla="*/ 9983 w 10431"/>
                      <a:gd name="connsiteY5" fmla="*/ 9551 h 10029"/>
                      <a:gd name="connsiteX6" fmla="*/ 10000 w 10431"/>
                      <a:gd name="connsiteY6" fmla="*/ 9685 h 10029"/>
                      <a:gd name="connsiteX7" fmla="*/ 9983 w 10431"/>
                      <a:gd name="connsiteY7" fmla="*/ 9781 h 10029"/>
                      <a:gd name="connsiteX8" fmla="*/ 9930 w 10431"/>
                      <a:gd name="connsiteY8" fmla="*/ 9876 h 10029"/>
                      <a:gd name="connsiteX9" fmla="*/ 9861 w 10431"/>
                      <a:gd name="connsiteY9" fmla="*/ 9953 h 10029"/>
                      <a:gd name="connsiteX10" fmla="*/ 9774 w 10431"/>
                      <a:gd name="connsiteY10" fmla="*/ 10010 h 10029"/>
                      <a:gd name="connsiteX11" fmla="*/ 9687 w 10431"/>
                      <a:gd name="connsiteY11" fmla="*/ 10029 h 10029"/>
                      <a:gd name="connsiteX12" fmla="*/ 330 w 10431"/>
                      <a:gd name="connsiteY12" fmla="*/ 10029 h 10029"/>
                      <a:gd name="connsiteX13" fmla="*/ 0 w 10431"/>
                      <a:gd name="connsiteY13" fmla="*/ 9685 h 10029"/>
                      <a:gd name="connsiteX14" fmla="*/ 0 w 10431"/>
                      <a:gd name="connsiteY14" fmla="*/ 246 h 10029"/>
                      <a:gd name="connsiteX0" fmla="*/ 0 w 10451"/>
                      <a:gd name="connsiteY0" fmla="*/ 246 h 10029"/>
                      <a:gd name="connsiteX1" fmla="*/ 643 w 10451"/>
                      <a:gd name="connsiteY1" fmla="*/ 246 h 10029"/>
                      <a:gd name="connsiteX2" fmla="*/ 643 w 10451"/>
                      <a:gd name="connsiteY2" fmla="*/ 9303 h 10029"/>
                      <a:gd name="connsiteX3" fmla="*/ 9687 w 10451"/>
                      <a:gd name="connsiteY3" fmla="*/ 9303 h 10029"/>
                      <a:gd name="connsiteX4" fmla="*/ 9983 w 10451"/>
                      <a:gd name="connsiteY4" fmla="*/ 9551 h 10029"/>
                      <a:gd name="connsiteX5" fmla="*/ 10000 w 10451"/>
                      <a:gd name="connsiteY5" fmla="*/ 9685 h 10029"/>
                      <a:gd name="connsiteX6" fmla="*/ 9983 w 10451"/>
                      <a:gd name="connsiteY6" fmla="*/ 9781 h 10029"/>
                      <a:gd name="connsiteX7" fmla="*/ 9930 w 10451"/>
                      <a:gd name="connsiteY7" fmla="*/ 9876 h 10029"/>
                      <a:gd name="connsiteX8" fmla="*/ 9861 w 10451"/>
                      <a:gd name="connsiteY8" fmla="*/ 9953 h 10029"/>
                      <a:gd name="connsiteX9" fmla="*/ 9774 w 10451"/>
                      <a:gd name="connsiteY9" fmla="*/ 10010 h 10029"/>
                      <a:gd name="connsiteX10" fmla="*/ 9687 w 10451"/>
                      <a:gd name="connsiteY10" fmla="*/ 10029 h 10029"/>
                      <a:gd name="connsiteX11" fmla="*/ 330 w 10451"/>
                      <a:gd name="connsiteY11" fmla="*/ 10029 h 10029"/>
                      <a:gd name="connsiteX12" fmla="*/ 0 w 10451"/>
                      <a:gd name="connsiteY12" fmla="*/ 9685 h 10029"/>
                      <a:gd name="connsiteX13" fmla="*/ 0 w 10451"/>
                      <a:gd name="connsiteY13" fmla="*/ 246 h 10029"/>
                      <a:gd name="connsiteX0" fmla="*/ 0 w 10458"/>
                      <a:gd name="connsiteY0" fmla="*/ 246 h 10029"/>
                      <a:gd name="connsiteX1" fmla="*/ 643 w 10458"/>
                      <a:gd name="connsiteY1" fmla="*/ 246 h 10029"/>
                      <a:gd name="connsiteX2" fmla="*/ 643 w 10458"/>
                      <a:gd name="connsiteY2" fmla="*/ 9303 h 10029"/>
                      <a:gd name="connsiteX3" fmla="*/ 9687 w 10458"/>
                      <a:gd name="connsiteY3" fmla="*/ 9303 h 10029"/>
                      <a:gd name="connsiteX4" fmla="*/ 10000 w 10458"/>
                      <a:gd name="connsiteY4" fmla="*/ 9685 h 10029"/>
                      <a:gd name="connsiteX5" fmla="*/ 9983 w 10458"/>
                      <a:gd name="connsiteY5" fmla="*/ 9781 h 10029"/>
                      <a:gd name="connsiteX6" fmla="*/ 9930 w 10458"/>
                      <a:gd name="connsiteY6" fmla="*/ 9876 h 10029"/>
                      <a:gd name="connsiteX7" fmla="*/ 9861 w 10458"/>
                      <a:gd name="connsiteY7" fmla="*/ 9953 h 10029"/>
                      <a:gd name="connsiteX8" fmla="*/ 9774 w 10458"/>
                      <a:gd name="connsiteY8" fmla="*/ 10010 h 10029"/>
                      <a:gd name="connsiteX9" fmla="*/ 9687 w 10458"/>
                      <a:gd name="connsiteY9" fmla="*/ 10029 h 10029"/>
                      <a:gd name="connsiteX10" fmla="*/ 330 w 10458"/>
                      <a:gd name="connsiteY10" fmla="*/ 10029 h 10029"/>
                      <a:gd name="connsiteX11" fmla="*/ 0 w 10458"/>
                      <a:gd name="connsiteY11" fmla="*/ 9685 h 10029"/>
                      <a:gd name="connsiteX12" fmla="*/ 0 w 10458"/>
                      <a:gd name="connsiteY12" fmla="*/ 246 h 10029"/>
                      <a:gd name="connsiteX0" fmla="*/ 0 w 10454"/>
                      <a:gd name="connsiteY0" fmla="*/ 246 h 10029"/>
                      <a:gd name="connsiteX1" fmla="*/ 643 w 10454"/>
                      <a:gd name="connsiteY1" fmla="*/ 246 h 10029"/>
                      <a:gd name="connsiteX2" fmla="*/ 643 w 10454"/>
                      <a:gd name="connsiteY2" fmla="*/ 9303 h 10029"/>
                      <a:gd name="connsiteX3" fmla="*/ 9687 w 10454"/>
                      <a:gd name="connsiteY3" fmla="*/ 9303 h 10029"/>
                      <a:gd name="connsiteX4" fmla="*/ 9983 w 10454"/>
                      <a:gd name="connsiteY4" fmla="*/ 9781 h 10029"/>
                      <a:gd name="connsiteX5" fmla="*/ 9930 w 10454"/>
                      <a:gd name="connsiteY5" fmla="*/ 9876 h 10029"/>
                      <a:gd name="connsiteX6" fmla="*/ 9861 w 10454"/>
                      <a:gd name="connsiteY6" fmla="*/ 9953 h 10029"/>
                      <a:gd name="connsiteX7" fmla="*/ 9774 w 10454"/>
                      <a:gd name="connsiteY7" fmla="*/ 10010 h 10029"/>
                      <a:gd name="connsiteX8" fmla="*/ 9687 w 10454"/>
                      <a:gd name="connsiteY8" fmla="*/ 10029 h 10029"/>
                      <a:gd name="connsiteX9" fmla="*/ 330 w 10454"/>
                      <a:gd name="connsiteY9" fmla="*/ 10029 h 10029"/>
                      <a:gd name="connsiteX10" fmla="*/ 0 w 10454"/>
                      <a:gd name="connsiteY10" fmla="*/ 9685 h 10029"/>
                      <a:gd name="connsiteX11" fmla="*/ 0 w 10454"/>
                      <a:gd name="connsiteY11" fmla="*/ 246 h 10029"/>
                      <a:gd name="connsiteX0" fmla="*/ 0 w 10436"/>
                      <a:gd name="connsiteY0" fmla="*/ 246 h 10029"/>
                      <a:gd name="connsiteX1" fmla="*/ 643 w 10436"/>
                      <a:gd name="connsiteY1" fmla="*/ 246 h 10029"/>
                      <a:gd name="connsiteX2" fmla="*/ 643 w 10436"/>
                      <a:gd name="connsiteY2" fmla="*/ 9303 h 10029"/>
                      <a:gd name="connsiteX3" fmla="*/ 9687 w 10436"/>
                      <a:gd name="connsiteY3" fmla="*/ 9303 h 10029"/>
                      <a:gd name="connsiteX4" fmla="*/ 9930 w 10436"/>
                      <a:gd name="connsiteY4" fmla="*/ 9876 h 10029"/>
                      <a:gd name="connsiteX5" fmla="*/ 9861 w 10436"/>
                      <a:gd name="connsiteY5" fmla="*/ 9953 h 10029"/>
                      <a:gd name="connsiteX6" fmla="*/ 9774 w 10436"/>
                      <a:gd name="connsiteY6" fmla="*/ 10010 h 10029"/>
                      <a:gd name="connsiteX7" fmla="*/ 9687 w 10436"/>
                      <a:gd name="connsiteY7" fmla="*/ 10029 h 10029"/>
                      <a:gd name="connsiteX8" fmla="*/ 330 w 10436"/>
                      <a:gd name="connsiteY8" fmla="*/ 10029 h 10029"/>
                      <a:gd name="connsiteX9" fmla="*/ 0 w 10436"/>
                      <a:gd name="connsiteY9" fmla="*/ 9685 h 10029"/>
                      <a:gd name="connsiteX10" fmla="*/ 0 w 10436"/>
                      <a:gd name="connsiteY10" fmla="*/ 246 h 10029"/>
                      <a:gd name="connsiteX0" fmla="*/ 0 w 10414"/>
                      <a:gd name="connsiteY0" fmla="*/ 246 h 10029"/>
                      <a:gd name="connsiteX1" fmla="*/ 643 w 10414"/>
                      <a:gd name="connsiteY1" fmla="*/ 246 h 10029"/>
                      <a:gd name="connsiteX2" fmla="*/ 643 w 10414"/>
                      <a:gd name="connsiteY2" fmla="*/ 9303 h 10029"/>
                      <a:gd name="connsiteX3" fmla="*/ 9687 w 10414"/>
                      <a:gd name="connsiteY3" fmla="*/ 9303 h 10029"/>
                      <a:gd name="connsiteX4" fmla="*/ 9861 w 10414"/>
                      <a:gd name="connsiteY4" fmla="*/ 9953 h 10029"/>
                      <a:gd name="connsiteX5" fmla="*/ 9774 w 10414"/>
                      <a:gd name="connsiteY5" fmla="*/ 10010 h 10029"/>
                      <a:gd name="connsiteX6" fmla="*/ 9687 w 10414"/>
                      <a:gd name="connsiteY6" fmla="*/ 10029 h 10029"/>
                      <a:gd name="connsiteX7" fmla="*/ 330 w 10414"/>
                      <a:gd name="connsiteY7" fmla="*/ 10029 h 10029"/>
                      <a:gd name="connsiteX8" fmla="*/ 0 w 10414"/>
                      <a:gd name="connsiteY8" fmla="*/ 9685 h 10029"/>
                      <a:gd name="connsiteX9" fmla="*/ 0 w 10414"/>
                      <a:gd name="connsiteY9" fmla="*/ 246 h 10029"/>
                      <a:gd name="connsiteX0" fmla="*/ 0 w 10414"/>
                      <a:gd name="connsiteY0" fmla="*/ 246 h 10029"/>
                      <a:gd name="connsiteX1" fmla="*/ 643 w 10414"/>
                      <a:gd name="connsiteY1" fmla="*/ 246 h 10029"/>
                      <a:gd name="connsiteX2" fmla="*/ 643 w 10414"/>
                      <a:gd name="connsiteY2" fmla="*/ 9303 h 10029"/>
                      <a:gd name="connsiteX3" fmla="*/ 9687 w 10414"/>
                      <a:gd name="connsiteY3" fmla="*/ 9303 h 10029"/>
                      <a:gd name="connsiteX4" fmla="*/ 9861 w 10414"/>
                      <a:gd name="connsiteY4" fmla="*/ 9953 h 10029"/>
                      <a:gd name="connsiteX5" fmla="*/ 9687 w 10414"/>
                      <a:gd name="connsiteY5" fmla="*/ 10029 h 10029"/>
                      <a:gd name="connsiteX6" fmla="*/ 330 w 10414"/>
                      <a:gd name="connsiteY6" fmla="*/ 10029 h 10029"/>
                      <a:gd name="connsiteX7" fmla="*/ 0 w 10414"/>
                      <a:gd name="connsiteY7" fmla="*/ 9685 h 10029"/>
                      <a:gd name="connsiteX8" fmla="*/ 0 w 10414"/>
                      <a:gd name="connsiteY8" fmla="*/ 246 h 10029"/>
                      <a:gd name="connsiteX0" fmla="*/ 0 w 10836"/>
                      <a:gd name="connsiteY0" fmla="*/ 246 h 10029"/>
                      <a:gd name="connsiteX1" fmla="*/ 643 w 10836"/>
                      <a:gd name="connsiteY1" fmla="*/ 246 h 10029"/>
                      <a:gd name="connsiteX2" fmla="*/ 643 w 10836"/>
                      <a:gd name="connsiteY2" fmla="*/ 9303 h 10029"/>
                      <a:gd name="connsiteX3" fmla="*/ 9687 w 10836"/>
                      <a:gd name="connsiteY3" fmla="*/ 9303 h 10029"/>
                      <a:gd name="connsiteX4" fmla="*/ 9687 w 10836"/>
                      <a:gd name="connsiteY4" fmla="*/ 10029 h 10029"/>
                      <a:gd name="connsiteX5" fmla="*/ 330 w 10836"/>
                      <a:gd name="connsiteY5" fmla="*/ 10029 h 10029"/>
                      <a:gd name="connsiteX6" fmla="*/ 0 w 10836"/>
                      <a:gd name="connsiteY6" fmla="*/ 9685 h 10029"/>
                      <a:gd name="connsiteX7" fmla="*/ 0 w 10836"/>
                      <a:gd name="connsiteY7" fmla="*/ 246 h 10029"/>
                      <a:gd name="connsiteX0" fmla="*/ 0 w 10455"/>
                      <a:gd name="connsiteY0" fmla="*/ 246 h 10029"/>
                      <a:gd name="connsiteX1" fmla="*/ 643 w 10455"/>
                      <a:gd name="connsiteY1" fmla="*/ 246 h 10029"/>
                      <a:gd name="connsiteX2" fmla="*/ 643 w 10455"/>
                      <a:gd name="connsiteY2" fmla="*/ 9303 h 10029"/>
                      <a:gd name="connsiteX3" fmla="*/ 9687 w 10455"/>
                      <a:gd name="connsiteY3" fmla="*/ 9303 h 10029"/>
                      <a:gd name="connsiteX4" fmla="*/ 9687 w 10455"/>
                      <a:gd name="connsiteY4" fmla="*/ 10029 h 10029"/>
                      <a:gd name="connsiteX5" fmla="*/ 330 w 10455"/>
                      <a:gd name="connsiteY5" fmla="*/ 10029 h 10029"/>
                      <a:gd name="connsiteX6" fmla="*/ 0 w 10455"/>
                      <a:gd name="connsiteY6" fmla="*/ 9685 h 10029"/>
                      <a:gd name="connsiteX7" fmla="*/ 0 w 10455"/>
                      <a:gd name="connsiteY7" fmla="*/ 246 h 10029"/>
                      <a:gd name="connsiteX0" fmla="*/ 0 w 9961"/>
                      <a:gd name="connsiteY0" fmla="*/ 246 h 10029"/>
                      <a:gd name="connsiteX1" fmla="*/ 643 w 9961"/>
                      <a:gd name="connsiteY1" fmla="*/ 246 h 10029"/>
                      <a:gd name="connsiteX2" fmla="*/ 643 w 9961"/>
                      <a:gd name="connsiteY2" fmla="*/ 9303 h 10029"/>
                      <a:gd name="connsiteX3" fmla="*/ 9687 w 9961"/>
                      <a:gd name="connsiteY3" fmla="*/ 9303 h 10029"/>
                      <a:gd name="connsiteX4" fmla="*/ 9687 w 9961"/>
                      <a:gd name="connsiteY4" fmla="*/ 10029 h 10029"/>
                      <a:gd name="connsiteX5" fmla="*/ 330 w 9961"/>
                      <a:gd name="connsiteY5" fmla="*/ 10029 h 10029"/>
                      <a:gd name="connsiteX6" fmla="*/ 0 w 9961"/>
                      <a:gd name="connsiteY6" fmla="*/ 9685 h 10029"/>
                      <a:gd name="connsiteX7" fmla="*/ 0 w 9961"/>
                      <a:gd name="connsiteY7" fmla="*/ 246 h 10029"/>
                      <a:gd name="connsiteX0" fmla="*/ 0 w 10026"/>
                      <a:gd name="connsiteY0" fmla="*/ 246 h 10001"/>
                      <a:gd name="connsiteX1" fmla="*/ 646 w 10026"/>
                      <a:gd name="connsiteY1" fmla="*/ 246 h 10001"/>
                      <a:gd name="connsiteX2" fmla="*/ 646 w 10026"/>
                      <a:gd name="connsiteY2" fmla="*/ 9277 h 10001"/>
                      <a:gd name="connsiteX3" fmla="*/ 9725 w 10026"/>
                      <a:gd name="connsiteY3" fmla="*/ 9277 h 10001"/>
                      <a:gd name="connsiteX4" fmla="*/ 9725 w 10026"/>
                      <a:gd name="connsiteY4" fmla="*/ 10001 h 10001"/>
                      <a:gd name="connsiteX5" fmla="*/ 331 w 10026"/>
                      <a:gd name="connsiteY5" fmla="*/ 10001 h 10001"/>
                      <a:gd name="connsiteX6" fmla="*/ 0 w 10026"/>
                      <a:gd name="connsiteY6" fmla="*/ 9658 h 10001"/>
                      <a:gd name="connsiteX7" fmla="*/ 0 w 10026"/>
                      <a:gd name="connsiteY7" fmla="*/ 246 h 10001"/>
                      <a:gd name="connsiteX0" fmla="*/ 0 w 10015"/>
                      <a:gd name="connsiteY0" fmla="*/ 246 h 10003"/>
                      <a:gd name="connsiteX1" fmla="*/ 646 w 10015"/>
                      <a:gd name="connsiteY1" fmla="*/ 246 h 10003"/>
                      <a:gd name="connsiteX2" fmla="*/ 646 w 10015"/>
                      <a:gd name="connsiteY2" fmla="*/ 9277 h 10003"/>
                      <a:gd name="connsiteX3" fmla="*/ 9725 w 10015"/>
                      <a:gd name="connsiteY3" fmla="*/ 9277 h 10003"/>
                      <a:gd name="connsiteX4" fmla="*/ 9725 w 10015"/>
                      <a:gd name="connsiteY4" fmla="*/ 10001 h 10003"/>
                      <a:gd name="connsiteX5" fmla="*/ 331 w 10015"/>
                      <a:gd name="connsiteY5" fmla="*/ 10001 h 10003"/>
                      <a:gd name="connsiteX6" fmla="*/ 0 w 10015"/>
                      <a:gd name="connsiteY6" fmla="*/ 9658 h 10003"/>
                      <a:gd name="connsiteX7" fmla="*/ 0 w 10015"/>
                      <a:gd name="connsiteY7" fmla="*/ 246 h 10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15" h="10003">
                        <a:moveTo>
                          <a:pt x="0" y="246"/>
                        </a:moveTo>
                        <a:cubicBezTo>
                          <a:pt x="7" y="-128"/>
                          <a:pt x="661" y="-33"/>
                          <a:pt x="646" y="246"/>
                        </a:cubicBezTo>
                        <a:lnTo>
                          <a:pt x="646" y="9277"/>
                        </a:lnTo>
                        <a:lnTo>
                          <a:pt x="9725" y="9277"/>
                        </a:lnTo>
                        <a:cubicBezTo>
                          <a:pt x="10115" y="9273"/>
                          <a:pt x="10110" y="10052"/>
                          <a:pt x="9725" y="10001"/>
                        </a:cubicBezTo>
                        <a:lnTo>
                          <a:pt x="331" y="10001"/>
                        </a:lnTo>
                        <a:cubicBezTo>
                          <a:pt x="200" y="9996"/>
                          <a:pt x="10" y="9929"/>
                          <a:pt x="0" y="9658"/>
                        </a:cubicBezTo>
                        <a:lnTo>
                          <a:pt x="0" y="246"/>
                        </a:lnTo>
                        <a:close/>
                      </a:path>
                    </a:pathLst>
                  </a:custGeom>
                  <a:solidFill>
                    <a:srgbClr val="64788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8" name="Freeform 183"/>
                  <p:cNvSpPr>
                    <a:spLocks/>
                  </p:cNvSpPr>
                  <p:nvPr/>
                </p:nvSpPr>
                <p:spPr bwMode="auto">
                  <a:xfrm>
                    <a:off x="-195929" y="7399948"/>
                    <a:ext cx="327143" cy="210307"/>
                  </a:xfrm>
                  <a:custGeom>
                    <a:avLst/>
                    <a:gdLst>
                      <a:gd name="T0" fmla="*/ 0 w 126"/>
                      <a:gd name="T1" fmla="*/ 0 h 81"/>
                      <a:gd name="T2" fmla="*/ 126 w 126"/>
                      <a:gd name="T3" fmla="*/ 0 h 81"/>
                      <a:gd name="T4" fmla="*/ 126 w 126"/>
                      <a:gd name="T5" fmla="*/ 80 h 81"/>
                      <a:gd name="T6" fmla="*/ 81 w 126"/>
                      <a:gd name="T7" fmla="*/ 81 h 81"/>
                      <a:gd name="T8" fmla="*/ 39 w 126"/>
                      <a:gd name="T9" fmla="*/ 80 h 81"/>
                      <a:gd name="T10" fmla="*/ 0 w 126"/>
                      <a:gd name="T11" fmla="*/ 77 h 81"/>
                      <a:gd name="T12" fmla="*/ 0 w 126"/>
                      <a:gd name="T13" fmla="*/ 0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6" h="81">
                        <a:moveTo>
                          <a:pt x="0" y="0"/>
                        </a:moveTo>
                        <a:lnTo>
                          <a:pt x="126" y="0"/>
                        </a:lnTo>
                        <a:lnTo>
                          <a:pt x="126" y="80"/>
                        </a:lnTo>
                        <a:lnTo>
                          <a:pt x="81" y="81"/>
                        </a:lnTo>
                        <a:lnTo>
                          <a:pt x="39" y="80"/>
                        </a:lnTo>
                        <a:lnTo>
                          <a:pt x="0" y="7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9" name="Freeform 185"/>
                  <p:cNvSpPr>
                    <a:spLocks/>
                  </p:cNvSpPr>
                  <p:nvPr/>
                </p:nvSpPr>
                <p:spPr bwMode="auto">
                  <a:xfrm>
                    <a:off x="684239" y="6740476"/>
                    <a:ext cx="327143" cy="760739"/>
                  </a:xfrm>
                  <a:custGeom>
                    <a:avLst/>
                    <a:gdLst>
                      <a:gd name="T0" fmla="*/ 0 w 126"/>
                      <a:gd name="T1" fmla="*/ 0 h 293"/>
                      <a:gd name="T2" fmla="*/ 126 w 126"/>
                      <a:gd name="T3" fmla="*/ 0 h 293"/>
                      <a:gd name="T4" fmla="*/ 126 w 126"/>
                      <a:gd name="T5" fmla="*/ 238 h 293"/>
                      <a:gd name="T6" fmla="*/ 63 w 126"/>
                      <a:gd name="T7" fmla="*/ 270 h 293"/>
                      <a:gd name="T8" fmla="*/ 0 w 126"/>
                      <a:gd name="T9" fmla="*/ 293 h 293"/>
                      <a:gd name="T10" fmla="*/ 0 w 126"/>
                      <a:gd name="T11" fmla="*/ 0 h 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6" h="293">
                        <a:moveTo>
                          <a:pt x="0" y="0"/>
                        </a:moveTo>
                        <a:lnTo>
                          <a:pt x="126" y="0"/>
                        </a:lnTo>
                        <a:lnTo>
                          <a:pt x="126" y="238"/>
                        </a:lnTo>
                        <a:lnTo>
                          <a:pt x="63" y="270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4788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41" name="Freeform 17"/>
                <p:cNvSpPr>
                  <a:spLocks noEditPoints="1"/>
                </p:cNvSpPr>
                <p:nvPr/>
              </p:nvSpPr>
              <p:spPr bwMode="auto">
                <a:xfrm>
                  <a:off x="4631078" y="3884646"/>
                  <a:ext cx="687897" cy="687295"/>
                </a:xfrm>
                <a:prstGeom prst="ellipse">
                  <a:avLst/>
                </a:prstGeom>
                <a:solidFill>
                  <a:srgbClr val="647886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4773214" y="3942450"/>
                  <a:ext cx="403626" cy="571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367" h="666750">
                      <a:moveTo>
                        <a:pt x="205755" y="0"/>
                      </a:moveTo>
                      <a:lnTo>
                        <a:pt x="260077" y="0"/>
                      </a:lnTo>
                      <a:lnTo>
                        <a:pt x="260077" y="36835"/>
                      </a:lnTo>
                      <a:cubicBezTo>
                        <a:pt x="315640" y="40308"/>
                        <a:pt x="358118" y="53454"/>
                        <a:pt x="387511" y="76275"/>
                      </a:cubicBezTo>
                      <a:cubicBezTo>
                        <a:pt x="416905" y="99095"/>
                        <a:pt x="436066" y="130349"/>
                        <a:pt x="444996" y="170036"/>
                      </a:cubicBezTo>
                      <a:lnTo>
                        <a:pt x="306586" y="191988"/>
                      </a:lnTo>
                      <a:cubicBezTo>
                        <a:pt x="299641" y="174377"/>
                        <a:pt x="293377" y="162161"/>
                        <a:pt x="287796" y="155340"/>
                      </a:cubicBezTo>
                      <a:cubicBezTo>
                        <a:pt x="282215" y="148518"/>
                        <a:pt x="272976" y="141635"/>
                        <a:pt x="260077" y="134690"/>
                      </a:cubicBezTo>
                      <a:lnTo>
                        <a:pt x="260077" y="242328"/>
                      </a:lnTo>
                      <a:cubicBezTo>
                        <a:pt x="335483" y="262440"/>
                        <a:pt x="385837" y="283665"/>
                        <a:pt x="411138" y="306005"/>
                      </a:cubicBezTo>
                      <a:cubicBezTo>
                        <a:pt x="444624" y="336042"/>
                        <a:pt x="461367" y="374144"/>
                        <a:pt x="461367" y="420312"/>
                      </a:cubicBezTo>
                      <a:cubicBezTo>
                        <a:pt x="461367" y="447368"/>
                        <a:pt x="455352" y="472191"/>
                        <a:pt x="443322" y="494781"/>
                      </a:cubicBezTo>
                      <a:cubicBezTo>
                        <a:pt x="431291" y="517371"/>
                        <a:pt x="415913" y="536236"/>
                        <a:pt x="397185" y="551376"/>
                      </a:cubicBezTo>
                      <a:cubicBezTo>
                        <a:pt x="378458" y="566517"/>
                        <a:pt x="358552" y="577501"/>
                        <a:pt x="337468" y="584328"/>
                      </a:cubicBezTo>
                      <a:cubicBezTo>
                        <a:pt x="316384" y="591155"/>
                        <a:pt x="290587" y="595189"/>
                        <a:pt x="260077" y="596429"/>
                      </a:cubicBezTo>
                      <a:lnTo>
                        <a:pt x="260077" y="666750"/>
                      </a:lnTo>
                      <a:lnTo>
                        <a:pt x="205755" y="666750"/>
                      </a:lnTo>
                      <a:lnTo>
                        <a:pt x="205755" y="596429"/>
                      </a:lnTo>
                      <a:cubicBezTo>
                        <a:pt x="169292" y="593204"/>
                        <a:pt x="139712" y="587313"/>
                        <a:pt x="117016" y="578756"/>
                      </a:cubicBezTo>
                      <a:cubicBezTo>
                        <a:pt x="94320" y="570198"/>
                        <a:pt x="74724" y="558354"/>
                        <a:pt x="58229" y="543223"/>
                      </a:cubicBezTo>
                      <a:cubicBezTo>
                        <a:pt x="41734" y="528092"/>
                        <a:pt x="29022" y="511783"/>
                        <a:pt x="20092" y="494296"/>
                      </a:cubicBezTo>
                      <a:cubicBezTo>
                        <a:pt x="11162" y="476808"/>
                        <a:pt x="4465" y="455662"/>
                        <a:pt x="0" y="430858"/>
                      </a:cubicBezTo>
                      <a:lnTo>
                        <a:pt x="150316" y="413370"/>
                      </a:lnTo>
                      <a:cubicBezTo>
                        <a:pt x="154781" y="437927"/>
                        <a:pt x="160796" y="455662"/>
                        <a:pt x="168362" y="466576"/>
                      </a:cubicBezTo>
                      <a:cubicBezTo>
                        <a:pt x="175927" y="477490"/>
                        <a:pt x="188392" y="487164"/>
                        <a:pt x="205755" y="495598"/>
                      </a:cubicBezTo>
                      <a:lnTo>
                        <a:pt x="205755" y="364123"/>
                      </a:lnTo>
                      <a:cubicBezTo>
                        <a:pt x="155649" y="350217"/>
                        <a:pt x="120117" y="338175"/>
                        <a:pt x="99157" y="327998"/>
                      </a:cubicBezTo>
                      <a:cubicBezTo>
                        <a:pt x="78197" y="317820"/>
                        <a:pt x="60027" y="301499"/>
                        <a:pt x="44648" y="279035"/>
                      </a:cubicBezTo>
                      <a:cubicBezTo>
                        <a:pt x="29270" y="256572"/>
                        <a:pt x="21580" y="229205"/>
                        <a:pt x="21580" y="196936"/>
                      </a:cubicBezTo>
                      <a:cubicBezTo>
                        <a:pt x="21580" y="152752"/>
                        <a:pt x="37021" y="115830"/>
                        <a:pt x="67903" y="86169"/>
                      </a:cubicBezTo>
                      <a:cubicBezTo>
                        <a:pt x="98785" y="56508"/>
                        <a:pt x="144735" y="40064"/>
                        <a:pt x="205755" y="36835"/>
                      </a:cubicBezTo>
                      <a:lnTo>
                        <a:pt x="205755" y="0"/>
                      </a:lnTo>
                      <a:close/>
                      <a:moveTo>
                        <a:pt x="205755" y="132829"/>
                      </a:moveTo>
                      <a:cubicBezTo>
                        <a:pt x="189880" y="138065"/>
                        <a:pt x="178842" y="144547"/>
                        <a:pt x="172641" y="152273"/>
                      </a:cubicBezTo>
                      <a:cubicBezTo>
                        <a:pt x="166439" y="159999"/>
                        <a:pt x="163339" y="169096"/>
                        <a:pt x="163339" y="179565"/>
                      </a:cubicBezTo>
                      <a:cubicBezTo>
                        <a:pt x="163339" y="190533"/>
                        <a:pt x="166485" y="200067"/>
                        <a:pt x="172777" y="208168"/>
                      </a:cubicBezTo>
                      <a:cubicBezTo>
                        <a:pt x="179070" y="216268"/>
                        <a:pt x="190062" y="223047"/>
                        <a:pt x="205755" y="228504"/>
                      </a:cubicBezTo>
                      <a:lnTo>
                        <a:pt x="205755" y="132829"/>
                      </a:lnTo>
                      <a:close/>
                      <a:moveTo>
                        <a:pt x="260077" y="379913"/>
                      </a:moveTo>
                      <a:lnTo>
                        <a:pt x="260077" y="499319"/>
                      </a:lnTo>
                      <a:cubicBezTo>
                        <a:pt x="281161" y="494590"/>
                        <a:pt x="296602" y="486814"/>
                        <a:pt x="306400" y="475989"/>
                      </a:cubicBezTo>
                      <a:cubicBezTo>
                        <a:pt x="316198" y="465164"/>
                        <a:pt x="321097" y="453033"/>
                        <a:pt x="321097" y="439595"/>
                      </a:cubicBezTo>
                      <a:cubicBezTo>
                        <a:pt x="321097" y="427898"/>
                        <a:pt x="316953" y="417136"/>
                        <a:pt x="308664" y="407307"/>
                      </a:cubicBezTo>
                      <a:cubicBezTo>
                        <a:pt x="300376" y="397478"/>
                        <a:pt x="284180" y="388347"/>
                        <a:pt x="260077" y="3799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 kern="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7" name="Rectangle 36"/>
            <p:cNvSpPr/>
            <p:nvPr/>
          </p:nvSpPr>
          <p:spPr>
            <a:xfrm>
              <a:off x="4402197" y="4843999"/>
              <a:ext cx="4539365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Serviced several thousands of Residents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34225" y="5337021"/>
            <a:ext cx="5207337" cy="830997"/>
            <a:chOff x="3734225" y="5337021"/>
            <a:chExt cx="5207337" cy="830997"/>
          </a:xfrm>
        </p:grpSpPr>
        <p:grpSp>
          <p:nvGrpSpPr>
            <p:cNvPr id="51" name="Group 50"/>
            <p:cNvGrpSpPr/>
            <p:nvPr/>
          </p:nvGrpSpPr>
          <p:grpSpPr>
            <a:xfrm>
              <a:off x="3734225" y="5447719"/>
              <a:ext cx="609600" cy="609600"/>
              <a:chOff x="3695700" y="5548871"/>
              <a:chExt cx="609600" cy="609600"/>
            </a:xfrm>
          </p:grpSpPr>
          <p:grpSp>
            <p:nvGrpSpPr>
              <p:cNvPr id="53" name="Group 36"/>
              <p:cNvGrpSpPr>
                <a:grpSpLocks noChangeAspect="1"/>
              </p:cNvGrpSpPr>
              <p:nvPr/>
            </p:nvGrpSpPr>
            <p:grpSpPr bwMode="auto">
              <a:xfrm>
                <a:off x="3769535" y="5638660"/>
                <a:ext cx="461931" cy="430022"/>
                <a:chOff x="572" y="1254"/>
                <a:chExt cx="1824" cy="1698"/>
              </a:xfrm>
              <a:solidFill>
                <a:srgbClr val="68A8E9"/>
              </a:solidFill>
            </p:grpSpPr>
            <p:sp>
              <p:nvSpPr>
                <p:cNvPr id="55" name="Freeform 38"/>
                <p:cNvSpPr>
                  <a:spLocks/>
                </p:cNvSpPr>
                <p:nvPr/>
              </p:nvSpPr>
              <p:spPr bwMode="auto">
                <a:xfrm>
                  <a:off x="572" y="1254"/>
                  <a:ext cx="1824" cy="878"/>
                </a:xfrm>
                <a:custGeom>
                  <a:avLst/>
                  <a:gdLst>
                    <a:gd name="T0" fmla="*/ 1824 w 3648"/>
                    <a:gd name="T1" fmla="*/ 0 h 1756"/>
                    <a:gd name="T2" fmla="*/ 1853 w 3648"/>
                    <a:gd name="T3" fmla="*/ 3 h 1756"/>
                    <a:gd name="T4" fmla="*/ 1880 w 3648"/>
                    <a:gd name="T5" fmla="*/ 10 h 1756"/>
                    <a:gd name="T6" fmla="*/ 1908 w 3648"/>
                    <a:gd name="T7" fmla="*/ 23 h 1756"/>
                    <a:gd name="T8" fmla="*/ 1932 w 3648"/>
                    <a:gd name="T9" fmla="*/ 41 h 1756"/>
                    <a:gd name="T10" fmla="*/ 3591 w 3648"/>
                    <a:gd name="T11" fmla="*/ 1464 h 1756"/>
                    <a:gd name="T12" fmla="*/ 3612 w 3648"/>
                    <a:gd name="T13" fmla="*/ 1486 h 1756"/>
                    <a:gd name="T14" fmla="*/ 3627 w 3648"/>
                    <a:gd name="T15" fmla="*/ 1510 h 1756"/>
                    <a:gd name="T16" fmla="*/ 3639 w 3648"/>
                    <a:gd name="T17" fmla="*/ 1536 h 1756"/>
                    <a:gd name="T18" fmla="*/ 3646 w 3648"/>
                    <a:gd name="T19" fmla="*/ 1563 h 1756"/>
                    <a:gd name="T20" fmla="*/ 3648 w 3648"/>
                    <a:gd name="T21" fmla="*/ 1592 h 1756"/>
                    <a:gd name="T22" fmla="*/ 3646 w 3648"/>
                    <a:gd name="T23" fmla="*/ 1620 h 1756"/>
                    <a:gd name="T24" fmla="*/ 3638 w 3648"/>
                    <a:gd name="T25" fmla="*/ 1647 h 1756"/>
                    <a:gd name="T26" fmla="*/ 3625 w 3648"/>
                    <a:gd name="T27" fmla="*/ 1674 h 1756"/>
                    <a:gd name="T28" fmla="*/ 3608 w 3648"/>
                    <a:gd name="T29" fmla="*/ 1698 h 1756"/>
                    <a:gd name="T30" fmla="*/ 3587 w 3648"/>
                    <a:gd name="T31" fmla="*/ 1719 h 1756"/>
                    <a:gd name="T32" fmla="*/ 3563 w 3648"/>
                    <a:gd name="T33" fmla="*/ 1735 h 1756"/>
                    <a:gd name="T34" fmla="*/ 3537 w 3648"/>
                    <a:gd name="T35" fmla="*/ 1747 h 1756"/>
                    <a:gd name="T36" fmla="*/ 3510 w 3648"/>
                    <a:gd name="T37" fmla="*/ 1753 h 1756"/>
                    <a:gd name="T38" fmla="*/ 3482 w 3648"/>
                    <a:gd name="T39" fmla="*/ 1756 h 1756"/>
                    <a:gd name="T40" fmla="*/ 3453 w 3648"/>
                    <a:gd name="T41" fmla="*/ 1753 h 1756"/>
                    <a:gd name="T42" fmla="*/ 3426 w 3648"/>
                    <a:gd name="T43" fmla="*/ 1746 h 1756"/>
                    <a:gd name="T44" fmla="*/ 3399 w 3648"/>
                    <a:gd name="T45" fmla="*/ 1733 h 1756"/>
                    <a:gd name="T46" fmla="*/ 3374 w 3648"/>
                    <a:gd name="T47" fmla="*/ 1716 h 1756"/>
                    <a:gd name="T48" fmla="*/ 1824 w 3648"/>
                    <a:gd name="T49" fmla="*/ 384 h 1756"/>
                    <a:gd name="T50" fmla="*/ 274 w 3648"/>
                    <a:gd name="T51" fmla="*/ 1716 h 1756"/>
                    <a:gd name="T52" fmla="*/ 250 w 3648"/>
                    <a:gd name="T53" fmla="*/ 1733 h 1756"/>
                    <a:gd name="T54" fmla="*/ 223 w 3648"/>
                    <a:gd name="T55" fmla="*/ 1746 h 1756"/>
                    <a:gd name="T56" fmla="*/ 196 w 3648"/>
                    <a:gd name="T57" fmla="*/ 1753 h 1756"/>
                    <a:gd name="T58" fmla="*/ 168 w 3648"/>
                    <a:gd name="T59" fmla="*/ 1756 h 1756"/>
                    <a:gd name="T60" fmla="*/ 139 w 3648"/>
                    <a:gd name="T61" fmla="*/ 1753 h 1756"/>
                    <a:gd name="T62" fmla="*/ 112 w 3648"/>
                    <a:gd name="T63" fmla="*/ 1747 h 1756"/>
                    <a:gd name="T64" fmla="*/ 86 w 3648"/>
                    <a:gd name="T65" fmla="*/ 1736 h 1756"/>
                    <a:gd name="T66" fmla="*/ 62 w 3648"/>
                    <a:gd name="T67" fmla="*/ 1719 h 1756"/>
                    <a:gd name="T68" fmla="*/ 40 w 3648"/>
                    <a:gd name="T69" fmla="*/ 1698 h 1756"/>
                    <a:gd name="T70" fmla="*/ 23 w 3648"/>
                    <a:gd name="T71" fmla="*/ 1674 h 1756"/>
                    <a:gd name="T72" fmla="*/ 10 w 3648"/>
                    <a:gd name="T73" fmla="*/ 1647 h 1756"/>
                    <a:gd name="T74" fmla="*/ 2 w 3648"/>
                    <a:gd name="T75" fmla="*/ 1620 h 1756"/>
                    <a:gd name="T76" fmla="*/ 0 w 3648"/>
                    <a:gd name="T77" fmla="*/ 1592 h 1756"/>
                    <a:gd name="T78" fmla="*/ 2 w 3648"/>
                    <a:gd name="T79" fmla="*/ 1563 h 1756"/>
                    <a:gd name="T80" fmla="*/ 9 w 3648"/>
                    <a:gd name="T81" fmla="*/ 1536 h 1756"/>
                    <a:gd name="T82" fmla="*/ 21 w 3648"/>
                    <a:gd name="T83" fmla="*/ 1510 h 1756"/>
                    <a:gd name="T84" fmla="*/ 36 w 3648"/>
                    <a:gd name="T85" fmla="*/ 1486 h 1756"/>
                    <a:gd name="T86" fmla="*/ 57 w 3648"/>
                    <a:gd name="T87" fmla="*/ 1464 h 1756"/>
                    <a:gd name="T88" fmla="*/ 1716 w 3648"/>
                    <a:gd name="T89" fmla="*/ 41 h 1756"/>
                    <a:gd name="T90" fmla="*/ 1740 w 3648"/>
                    <a:gd name="T91" fmla="*/ 23 h 1756"/>
                    <a:gd name="T92" fmla="*/ 1768 w 3648"/>
                    <a:gd name="T93" fmla="*/ 10 h 1756"/>
                    <a:gd name="T94" fmla="*/ 1795 w 3648"/>
                    <a:gd name="T95" fmla="*/ 3 h 1756"/>
                    <a:gd name="T96" fmla="*/ 1823 w 3648"/>
                    <a:gd name="T97" fmla="*/ 0 h 1756"/>
                    <a:gd name="T98" fmla="*/ 1824 w 3648"/>
                    <a:gd name="T99" fmla="*/ 0 h 1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48" h="1756">
                      <a:moveTo>
                        <a:pt x="1824" y="0"/>
                      </a:moveTo>
                      <a:lnTo>
                        <a:pt x="1853" y="3"/>
                      </a:lnTo>
                      <a:lnTo>
                        <a:pt x="1880" y="10"/>
                      </a:lnTo>
                      <a:lnTo>
                        <a:pt x="1908" y="23"/>
                      </a:lnTo>
                      <a:lnTo>
                        <a:pt x="1932" y="41"/>
                      </a:lnTo>
                      <a:lnTo>
                        <a:pt x="3591" y="1464"/>
                      </a:lnTo>
                      <a:lnTo>
                        <a:pt x="3612" y="1486"/>
                      </a:lnTo>
                      <a:lnTo>
                        <a:pt x="3627" y="1510"/>
                      </a:lnTo>
                      <a:lnTo>
                        <a:pt x="3639" y="1536"/>
                      </a:lnTo>
                      <a:lnTo>
                        <a:pt x="3646" y="1563"/>
                      </a:lnTo>
                      <a:lnTo>
                        <a:pt x="3648" y="1592"/>
                      </a:lnTo>
                      <a:lnTo>
                        <a:pt x="3646" y="1620"/>
                      </a:lnTo>
                      <a:lnTo>
                        <a:pt x="3638" y="1647"/>
                      </a:lnTo>
                      <a:lnTo>
                        <a:pt x="3625" y="1674"/>
                      </a:lnTo>
                      <a:lnTo>
                        <a:pt x="3608" y="1698"/>
                      </a:lnTo>
                      <a:lnTo>
                        <a:pt x="3587" y="1719"/>
                      </a:lnTo>
                      <a:lnTo>
                        <a:pt x="3563" y="1735"/>
                      </a:lnTo>
                      <a:lnTo>
                        <a:pt x="3537" y="1747"/>
                      </a:lnTo>
                      <a:lnTo>
                        <a:pt x="3510" y="1753"/>
                      </a:lnTo>
                      <a:lnTo>
                        <a:pt x="3482" y="1756"/>
                      </a:lnTo>
                      <a:lnTo>
                        <a:pt x="3453" y="1753"/>
                      </a:lnTo>
                      <a:lnTo>
                        <a:pt x="3426" y="1746"/>
                      </a:lnTo>
                      <a:lnTo>
                        <a:pt x="3399" y="1733"/>
                      </a:lnTo>
                      <a:lnTo>
                        <a:pt x="3374" y="1716"/>
                      </a:lnTo>
                      <a:lnTo>
                        <a:pt x="1824" y="384"/>
                      </a:lnTo>
                      <a:lnTo>
                        <a:pt x="274" y="1716"/>
                      </a:lnTo>
                      <a:lnTo>
                        <a:pt x="250" y="1733"/>
                      </a:lnTo>
                      <a:lnTo>
                        <a:pt x="223" y="1746"/>
                      </a:lnTo>
                      <a:lnTo>
                        <a:pt x="196" y="1753"/>
                      </a:lnTo>
                      <a:lnTo>
                        <a:pt x="168" y="1756"/>
                      </a:lnTo>
                      <a:lnTo>
                        <a:pt x="139" y="1753"/>
                      </a:lnTo>
                      <a:lnTo>
                        <a:pt x="112" y="1747"/>
                      </a:lnTo>
                      <a:lnTo>
                        <a:pt x="86" y="1736"/>
                      </a:lnTo>
                      <a:lnTo>
                        <a:pt x="62" y="1719"/>
                      </a:lnTo>
                      <a:lnTo>
                        <a:pt x="40" y="1698"/>
                      </a:lnTo>
                      <a:lnTo>
                        <a:pt x="23" y="1674"/>
                      </a:lnTo>
                      <a:lnTo>
                        <a:pt x="10" y="1647"/>
                      </a:lnTo>
                      <a:lnTo>
                        <a:pt x="2" y="1620"/>
                      </a:lnTo>
                      <a:lnTo>
                        <a:pt x="0" y="1592"/>
                      </a:lnTo>
                      <a:lnTo>
                        <a:pt x="2" y="1563"/>
                      </a:lnTo>
                      <a:lnTo>
                        <a:pt x="9" y="1536"/>
                      </a:lnTo>
                      <a:lnTo>
                        <a:pt x="21" y="1510"/>
                      </a:lnTo>
                      <a:lnTo>
                        <a:pt x="36" y="1486"/>
                      </a:lnTo>
                      <a:lnTo>
                        <a:pt x="57" y="1464"/>
                      </a:lnTo>
                      <a:lnTo>
                        <a:pt x="1716" y="41"/>
                      </a:lnTo>
                      <a:lnTo>
                        <a:pt x="1740" y="23"/>
                      </a:lnTo>
                      <a:lnTo>
                        <a:pt x="1768" y="10"/>
                      </a:lnTo>
                      <a:lnTo>
                        <a:pt x="1795" y="3"/>
                      </a:lnTo>
                      <a:lnTo>
                        <a:pt x="1823" y="0"/>
                      </a:lnTo>
                      <a:lnTo>
                        <a:pt x="182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Freeform 39"/>
                <p:cNvSpPr>
                  <a:spLocks noEditPoints="1"/>
                </p:cNvSpPr>
                <p:nvPr/>
              </p:nvSpPr>
              <p:spPr bwMode="auto">
                <a:xfrm>
                  <a:off x="818" y="1552"/>
                  <a:ext cx="1332" cy="1400"/>
                </a:xfrm>
                <a:custGeom>
                  <a:avLst/>
                  <a:gdLst>
                    <a:gd name="T0" fmla="*/ 1254 w 2664"/>
                    <a:gd name="T1" fmla="*/ 712 h 2799"/>
                    <a:gd name="T2" fmla="*/ 1102 w 2664"/>
                    <a:gd name="T3" fmla="*/ 738 h 2799"/>
                    <a:gd name="T4" fmla="*/ 961 w 2664"/>
                    <a:gd name="T5" fmla="*/ 787 h 2799"/>
                    <a:gd name="T6" fmla="*/ 830 w 2664"/>
                    <a:gd name="T7" fmla="*/ 859 h 2799"/>
                    <a:gd name="T8" fmla="*/ 714 w 2664"/>
                    <a:gd name="T9" fmla="*/ 950 h 2799"/>
                    <a:gd name="T10" fmla="*/ 615 w 2664"/>
                    <a:gd name="T11" fmla="*/ 1058 h 2799"/>
                    <a:gd name="T12" fmla="*/ 533 w 2664"/>
                    <a:gd name="T13" fmla="*/ 1182 h 2799"/>
                    <a:gd name="T14" fmla="*/ 472 w 2664"/>
                    <a:gd name="T15" fmla="*/ 1317 h 2799"/>
                    <a:gd name="T16" fmla="*/ 433 w 2664"/>
                    <a:gd name="T17" fmla="*/ 1464 h 2799"/>
                    <a:gd name="T18" fmla="*/ 420 w 2664"/>
                    <a:gd name="T19" fmla="*/ 1620 h 2799"/>
                    <a:gd name="T20" fmla="*/ 433 w 2664"/>
                    <a:gd name="T21" fmla="*/ 1775 h 2799"/>
                    <a:gd name="T22" fmla="*/ 472 w 2664"/>
                    <a:gd name="T23" fmla="*/ 1922 h 2799"/>
                    <a:gd name="T24" fmla="*/ 533 w 2664"/>
                    <a:gd name="T25" fmla="*/ 2057 h 2799"/>
                    <a:gd name="T26" fmla="*/ 615 w 2664"/>
                    <a:gd name="T27" fmla="*/ 2181 h 2799"/>
                    <a:gd name="T28" fmla="*/ 714 w 2664"/>
                    <a:gd name="T29" fmla="*/ 2289 h 2799"/>
                    <a:gd name="T30" fmla="*/ 830 w 2664"/>
                    <a:gd name="T31" fmla="*/ 2380 h 2799"/>
                    <a:gd name="T32" fmla="*/ 961 w 2664"/>
                    <a:gd name="T33" fmla="*/ 2452 h 2799"/>
                    <a:gd name="T34" fmla="*/ 1102 w 2664"/>
                    <a:gd name="T35" fmla="*/ 2501 h 2799"/>
                    <a:gd name="T36" fmla="*/ 1254 w 2664"/>
                    <a:gd name="T37" fmla="*/ 2528 h 2799"/>
                    <a:gd name="T38" fmla="*/ 1410 w 2664"/>
                    <a:gd name="T39" fmla="*/ 2528 h 2799"/>
                    <a:gd name="T40" fmla="*/ 1562 w 2664"/>
                    <a:gd name="T41" fmla="*/ 2501 h 2799"/>
                    <a:gd name="T42" fmla="*/ 1703 w 2664"/>
                    <a:gd name="T43" fmla="*/ 2452 h 2799"/>
                    <a:gd name="T44" fmla="*/ 1834 w 2664"/>
                    <a:gd name="T45" fmla="*/ 2380 h 2799"/>
                    <a:gd name="T46" fmla="*/ 1950 w 2664"/>
                    <a:gd name="T47" fmla="*/ 2289 h 2799"/>
                    <a:gd name="T48" fmla="*/ 2051 w 2664"/>
                    <a:gd name="T49" fmla="*/ 2181 h 2799"/>
                    <a:gd name="T50" fmla="*/ 2131 w 2664"/>
                    <a:gd name="T51" fmla="*/ 2057 h 2799"/>
                    <a:gd name="T52" fmla="*/ 2192 w 2664"/>
                    <a:gd name="T53" fmla="*/ 1922 h 2799"/>
                    <a:gd name="T54" fmla="*/ 2231 w 2664"/>
                    <a:gd name="T55" fmla="*/ 1775 h 2799"/>
                    <a:gd name="T56" fmla="*/ 2244 w 2664"/>
                    <a:gd name="T57" fmla="*/ 1620 h 2799"/>
                    <a:gd name="T58" fmla="*/ 2231 w 2664"/>
                    <a:gd name="T59" fmla="*/ 1464 h 2799"/>
                    <a:gd name="T60" fmla="*/ 2192 w 2664"/>
                    <a:gd name="T61" fmla="*/ 1317 h 2799"/>
                    <a:gd name="T62" fmla="*/ 2131 w 2664"/>
                    <a:gd name="T63" fmla="*/ 1182 h 2799"/>
                    <a:gd name="T64" fmla="*/ 2051 w 2664"/>
                    <a:gd name="T65" fmla="*/ 1058 h 2799"/>
                    <a:gd name="T66" fmla="*/ 1950 w 2664"/>
                    <a:gd name="T67" fmla="*/ 950 h 2799"/>
                    <a:gd name="T68" fmla="*/ 1834 w 2664"/>
                    <a:gd name="T69" fmla="*/ 859 h 2799"/>
                    <a:gd name="T70" fmla="*/ 1703 w 2664"/>
                    <a:gd name="T71" fmla="*/ 787 h 2799"/>
                    <a:gd name="T72" fmla="*/ 1562 w 2664"/>
                    <a:gd name="T73" fmla="*/ 738 h 2799"/>
                    <a:gd name="T74" fmla="*/ 1410 w 2664"/>
                    <a:gd name="T75" fmla="*/ 712 h 2799"/>
                    <a:gd name="T76" fmla="*/ 1332 w 2664"/>
                    <a:gd name="T77" fmla="*/ 0 h 2799"/>
                    <a:gd name="T78" fmla="*/ 1370 w 2664"/>
                    <a:gd name="T79" fmla="*/ 9 h 2799"/>
                    <a:gd name="T80" fmla="*/ 2635 w 2664"/>
                    <a:gd name="T81" fmla="*/ 1097 h 2799"/>
                    <a:gd name="T82" fmla="*/ 2657 w 2664"/>
                    <a:gd name="T83" fmla="*/ 1125 h 2799"/>
                    <a:gd name="T84" fmla="*/ 2664 w 2664"/>
                    <a:gd name="T85" fmla="*/ 1160 h 2799"/>
                    <a:gd name="T86" fmla="*/ 2662 w 2664"/>
                    <a:gd name="T87" fmla="*/ 2739 h 2799"/>
                    <a:gd name="T88" fmla="*/ 2640 w 2664"/>
                    <a:gd name="T89" fmla="*/ 2775 h 2799"/>
                    <a:gd name="T90" fmla="*/ 2603 w 2664"/>
                    <a:gd name="T91" fmla="*/ 2797 h 2799"/>
                    <a:gd name="T92" fmla="*/ 83 w 2664"/>
                    <a:gd name="T93" fmla="*/ 2799 h 2799"/>
                    <a:gd name="T94" fmla="*/ 41 w 2664"/>
                    <a:gd name="T95" fmla="*/ 2788 h 2799"/>
                    <a:gd name="T96" fmla="*/ 11 w 2664"/>
                    <a:gd name="T97" fmla="*/ 2759 h 2799"/>
                    <a:gd name="T98" fmla="*/ 0 w 2664"/>
                    <a:gd name="T99" fmla="*/ 2717 h 2799"/>
                    <a:gd name="T100" fmla="*/ 1 w 2664"/>
                    <a:gd name="T101" fmla="*/ 1142 h 2799"/>
                    <a:gd name="T102" fmla="*/ 17 w 2664"/>
                    <a:gd name="T103" fmla="*/ 1110 h 2799"/>
                    <a:gd name="T104" fmla="*/ 1278 w 2664"/>
                    <a:gd name="T105" fmla="*/ 20 h 2799"/>
                    <a:gd name="T106" fmla="*/ 1313 w 2664"/>
                    <a:gd name="T107" fmla="*/ 2 h 27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664" h="2799">
                      <a:moveTo>
                        <a:pt x="1332" y="709"/>
                      </a:moveTo>
                      <a:lnTo>
                        <a:pt x="1254" y="712"/>
                      </a:lnTo>
                      <a:lnTo>
                        <a:pt x="1177" y="722"/>
                      </a:lnTo>
                      <a:lnTo>
                        <a:pt x="1102" y="738"/>
                      </a:lnTo>
                      <a:lnTo>
                        <a:pt x="1030" y="760"/>
                      </a:lnTo>
                      <a:lnTo>
                        <a:pt x="961" y="787"/>
                      </a:lnTo>
                      <a:lnTo>
                        <a:pt x="894" y="821"/>
                      </a:lnTo>
                      <a:lnTo>
                        <a:pt x="830" y="859"/>
                      </a:lnTo>
                      <a:lnTo>
                        <a:pt x="770" y="902"/>
                      </a:lnTo>
                      <a:lnTo>
                        <a:pt x="714" y="950"/>
                      </a:lnTo>
                      <a:lnTo>
                        <a:pt x="662" y="1003"/>
                      </a:lnTo>
                      <a:lnTo>
                        <a:pt x="615" y="1058"/>
                      </a:lnTo>
                      <a:lnTo>
                        <a:pt x="570" y="1119"/>
                      </a:lnTo>
                      <a:lnTo>
                        <a:pt x="533" y="1182"/>
                      </a:lnTo>
                      <a:lnTo>
                        <a:pt x="500" y="1248"/>
                      </a:lnTo>
                      <a:lnTo>
                        <a:pt x="472" y="1317"/>
                      </a:lnTo>
                      <a:lnTo>
                        <a:pt x="450" y="1390"/>
                      </a:lnTo>
                      <a:lnTo>
                        <a:pt x="433" y="1464"/>
                      </a:lnTo>
                      <a:lnTo>
                        <a:pt x="423" y="1541"/>
                      </a:lnTo>
                      <a:lnTo>
                        <a:pt x="420" y="1620"/>
                      </a:lnTo>
                      <a:lnTo>
                        <a:pt x="423" y="1698"/>
                      </a:lnTo>
                      <a:lnTo>
                        <a:pt x="433" y="1775"/>
                      </a:lnTo>
                      <a:lnTo>
                        <a:pt x="450" y="1850"/>
                      </a:lnTo>
                      <a:lnTo>
                        <a:pt x="472" y="1922"/>
                      </a:lnTo>
                      <a:lnTo>
                        <a:pt x="500" y="1991"/>
                      </a:lnTo>
                      <a:lnTo>
                        <a:pt x="533" y="2057"/>
                      </a:lnTo>
                      <a:lnTo>
                        <a:pt x="570" y="2121"/>
                      </a:lnTo>
                      <a:lnTo>
                        <a:pt x="615" y="2181"/>
                      </a:lnTo>
                      <a:lnTo>
                        <a:pt x="662" y="2237"/>
                      </a:lnTo>
                      <a:lnTo>
                        <a:pt x="714" y="2289"/>
                      </a:lnTo>
                      <a:lnTo>
                        <a:pt x="770" y="2337"/>
                      </a:lnTo>
                      <a:lnTo>
                        <a:pt x="830" y="2380"/>
                      </a:lnTo>
                      <a:lnTo>
                        <a:pt x="894" y="2418"/>
                      </a:lnTo>
                      <a:lnTo>
                        <a:pt x="961" y="2452"/>
                      </a:lnTo>
                      <a:lnTo>
                        <a:pt x="1030" y="2479"/>
                      </a:lnTo>
                      <a:lnTo>
                        <a:pt x="1102" y="2501"/>
                      </a:lnTo>
                      <a:lnTo>
                        <a:pt x="1177" y="2518"/>
                      </a:lnTo>
                      <a:lnTo>
                        <a:pt x="1254" y="2528"/>
                      </a:lnTo>
                      <a:lnTo>
                        <a:pt x="1332" y="2531"/>
                      </a:lnTo>
                      <a:lnTo>
                        <a:pt x="1410" y="2528"/>
                      </a:lnTo>
                      <a:lnTo>
                        <a:pt x="1488" y="2518"/>
                      </a:lnTo>
                      <a:lnTo>
                        <a:pt x="1562" y="2501"/>
                      </a:lnTo>
                      <a:lnTo>
                        <a:pt x="1635" y="2479"/>
                      </a:lnTo>
                      <a:lnTo>
                        <a:pt x="1703" y="2452"/>
                      </a:lnTo>
                      <a:lnTo>
                        <a:pt x="1771" y="2418"/>
                      </a:lnTo>
                      <a:lnTo>
                        <a:pt x="1834" y="2380"/>
                      </a:lnTo>
                      <a:lnTo>
                        <a:pt x="1894" y="2337"/>
                      </a:lnTo>
                      <a:lnTo>
                        <a:pt x="1950" y="2289"/>
                      </a:lnTo>
                      <a:lnTo>
                        <a:pt x="2002" y="2237"/>
                      </a:lnTo>
                      <a:lnTo>
                        <a:pt x="2051" y="2181"/>
                      </a:lnTo>
                      <a:lnTo>
                        <a:pt x="2094" y="2121"/>
                      </a:lnTo>
                      <a:lnTo>
                        <a:pt x="2131" y="2057"/>
                      </a:lnTo>
                      <a:lnTo>
                        <a:pt x="2164" y="1991"/>
                      </a:lnTo>
                      <a:lnTo>
                        <a:pt x="2192" y="1922"/>
                      </a:lnTo>
                      <a:lnTo>
                        <a:pt x="2214" y="1850"/>
                      </a:lnTo>
                      <a:lnTo>
                        <a:pt x="2231" y="1775"/>
                      </a:lnTo>
                      <a:lnTo>
                        <a:pt x="2241" y="1698"/>
                      </a:lnTo>
                      <a:lnTo>
                        <a:pt x="2244" y="1620"/>
                      </a:lnTo>
                      <a:lnTo>
                        <a:pt x="2241" y="1541"/>
                      </a:lnTo>
                      <a:lnTo>
                        <a:pt x="2231" y="1464"/>
                      </a:lnTo>
                      <a:lnTo>
                        <a:pt x="2214" y="1390"/>
                      </a:lnTo>
                      <a:lnTo>
                        <a:pt x="2192" y="1317"/>
                      </a:lnTo>
                      <a:lnTo>
                        <a:pt x="2164" y="1248"/>
                      </a:lnTo>
                      <a:lnTo>
                        <a:pt x="2131" y="1182"/>
                      </a:lnTo>
                      <a:lnTo>
                        <a:pt x="2094" y="1119"/>
                      </a:lnTo>
                      <a:lnTo>
                        <a:pt x="2051" y="1058"/>
                      </a:lnTo>
                      <a:lnTo>
                        <a:pt x="2002" y="1003"/>
                      </a:lnTo>
                      <a:lnTo>
                        <a:pt x="1950" y="950"/>
                      </a:lnTo>
                      <a:lnTo>
                        <a:pt x="1894" y="902"/>
                      </a:lnTo>
                      <a:lnTo>
                        <a:pt x="1834" y="859"/>
                      </a:lnTo>
                      <a:lnTo>
                        <a:pt x="1771" y="821"/>
                      </a:lnTo>
                      <a:lnTo>
                        <a:pt x="1703" y="787"/>
                      </a:lnTo>
                      <a:lnTo>
                        <a:pt x="1635" y="760"/>
                      </a:lnTo>
                      <a:lnTo>
                        <a:pt x="1562" y="738"/>
                      </a:lnTo>
                      <a:lnTo>
                        <a:pt x="1488" y="722"/>
                      </a:lnTo>
                      <a:lnTo>
                        <a:pt x="1410" y="712"/>
                      </a:lnTo>
                      <a:lnTo>
                        <a:pt x="1332" y="709"/>
                      </a:lnTo>
                      <a:close/>
                      <a:moveTo>
                        <a:pt x="1332" y="0"/>
                      </a:moveTo>
                      <a:lnTo>
                        <a:pt x="1351" y="2"/>
                      </a:lnTo>
                      <a:lnTo>
                        <a:pt x="1370" y="9"/>
                      </a:lnTo>
                      <a:lnTo>
                        <a:pt x="1386" y="20"/>
                      </a:lnTo>
                      <a:lnTo>
                        <a:pt x="2635" y="1097"/>
                      </a:lnTo>
                      <a:lnTo>
                        <a:pt x="2647" y="1110"/>
                      </a:lnTo>
                      <a:lnTo>
                        <a:pt x="2657" y="1125"/>
                      </a:lnTo>
                      <a:lnTo>
                        <a:pt x="2663" y="1142"/>
                      </a:lnTo>
                      <a:lnTo>
                        <a:pt x="2664" y="1160"/>
                      </a:lnTo>
                      <a:lnTo>
                        <a:pt x="2664" y="2717"/>
                      </a:lnTo>
                      <a:lnTo>
                        <a:pt x="2662" y="2739"/>
                      </a:lnTo>
                      <a:lnTo>
                        <a:pt x="2653" y="2759"/>
                      </a:lnTo>
                      <a:lnTo>
                        <a:pt x="2640" y="2775"/>
                      </a:lnTo>
                      <a:lnTo>
                        <a:pt x="2623" y="2788"/>
                      </a:lnTo>
                      <a:lnTo>
                        <a:pt x="2603" y="2797"/>
                      </a:lnTo>
                      <a:lnTo>
                        <a:pt x="2581" y="2799"/>
                      </a:lnTo>
                      <a:lnTo>
                        <a:pt x="83" y="2799"/>
                      </a:lnTo>
                      <a:lnTo>
                        <a:pt x="61" y="2797"/>
                      </a:lnTo>
                      <a:lnTo>
                        <a:pt x="41" y="2788"/>
                      </a:lnTo>
                      <a:lnTo>
                        <a:pt x="24" y="2775"/>
                      </a:lnTo>
                      <a:lnTo>
                        <a:pt x="11" y="2759"/>
                      </a:lnTo>
                      <a:lnTo>
                        <a:pt x="2" y="2739"/>
                      </a:lnTo>
                      <a:lnTo>
                        <a:pt x="0" y="2717"/>
                      </a:lnTo>
                      <a:lnTo>
                        <a:pt x="0" y="1160"/>
                      </a:lnTo>
                      <a:lnTo>
                        <a:pt x="1" y="1142"/>
                      </a:lnTo>
                      <a:lnTo>
                        <a:pt x="7" y="1125"/>
                      </a:lnTo>
                      <a:lnTo>
                        <a:pt x="17" y="1110"/>
                      </a:lnTo>
                      <a:lnTo>
                        <a:pt x="29" y="1097"/>
                      </a:lnTo>
                      <a:lnTo>
                        <a:pt x="1278" y="20"/>
                      </a:lnTo>
                      <a:lnTo>
                        <a:pt x="1294" y="9"/>
                      </a:lnTo>
                      <a:lnTo>
                        <a:pt x="1313" y="2"/>
                      </a:lnTo>
                      <a:lnTo>
                        <a:pt x="133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Freeform 40"/>
                <p:cNvSpPr>
                  <a:spLocks noEditPoints="1"/>
                </p:cNvSpPr>
                <p:nvPr/>
              </p:nvSpPr>
              <p:spPr bwMode="auto">
                <a:xfrm>
                  <a:off x="1307" y="1979"/>
                  <a:ext cx="355" cy="766"/>
                </a:xfrm>
                <a:custGeom>
                  <a:avLst/>
                  <a:gdLst>
                    <a:gd name="T0" fmla="*/ 416 w 711"/>
                    <a:gd name="T1" fmla="*/ 1182 h 1531"/>
                    <a:gd name="T2" fmla="*/ 471 w 711"/>
                    <a:gd name="T3" fmla="*/ 1134 h 1531"/>
                    <a:gd name="T4" fmla="*/ 498 w 711"/>
                    <a:gd name="T5" fmla="*/ 1058 h 1531"/>
                    <a:gd name="T6" fmla="*/ 491 w 711"/>
                    <a:gd name="T7" fmla="*/ 965 h 1531"/>
                    <a:gd name="T8" fmla="*/ 445 w 711"/>
                    <a:gd name="T9" fmla="*/ 892 h 1531"/>
                    <a:gd name="T10" fmla="*/ 312 w 711"/>
                    <a:gd name="T11" fmla="*/ 256 h 1531"/>
                    <a:gd name="T12" fmla="*/ 249 w 711"/>
                    <a:gd name="T13" fmla="*/ 286 h 1531"/>
                    <a:gd name="T14" fmla="*/ 215 w 711"/>
                    <a:gd name="T15" fmla="*/ 342 h 1531"/>
                    <a:gd name="T16" fmla="*/ 209 w 711"/>
                    <a:gd name="T17" fmla="*/ 412 h 1531"/>
                    <a:gd name="T18" fmla="*/ 225 w 711"/>
                    <a:gd name="T19" fmla="*/ 462 h 1531"/>
                    <a:gd name="T20" fmla="*/ 265 w 711"/>
                    <a:gd name="T21" fmla="*/ 512 h 1531"/>
                    <a:gd name="T22" fmla="*/ 312 w 711"/>
                    <a:gd name="T23" fmla="*/ 256 h 1531"/>
                    <a:gd name="T24" fmla="*/ 377 w 711"/>
                    <a:gd name="T25" fmla="*/ 7 h 1531"/>
                    <a:gd name="T26" fmla="*/ 391 w 711"/>
                    <a:gd name="T27" fmla="*/ 46 h 1531"/>
                    <a:gd name="T28" fmla="*/ 467 w 711"/>
                    <a:gd name="T29" fmla="*/ 99 h 1531"/>
                    <a:gd name="T30" fmla="*/ 566 w 711"/>
                    <a:gd name="T31" fmla="*/ 141 h 1531"/>
                    <a:gd name="T32" fmla="*/ 638 w 711"/>
                    <a:gd name="T33" fmla="*/ 214 h 1531"/>
                    <a:gd name="T34" fmla="*/ 676 w 711"/>
                    <a:gd name="T35" fmla="*/ 313 h 1531"/>
                    <a:gd name="T36" fmla="*/ 669 w 711"/>
                    <a:gd name="T37" fmla="*/ 395 h 1531"/>
                    <a:gd name="T38" fmla="*/ 627 w 711"/>
                    <a:gd name="T39" fmla="*/ 441 h 1531"/>
                    <a:gd name="T40" fmla="*/ 561 w 711"/>
                    <a:gd name="T41" fmla="*/ 450 h 1531"/>
                    <a:gd name="T42" fmla="*/ 514 w 711"/>
                    <a:gd name="T43" fmla="*/ 427 h 1531"/>
                    <a:gd name="T44" fmla="*/ 490 w 711"/>
                    <a:gd name="T45" fmla="*/ 385 h 1531"/>
                    <a:gd name="T46" fmla="*/ 474 w 711"/>
                    <a:gd name="T47" fmla="*/ 323 h 1531"/>
                    <a:gd name="T48" fmla="*/ 438 w 711"/>
                    <a:gd name="T49" fmla="*/ 272 h 1531"/>
                    <a:gd name="T50" fmla="*/ 391 w 711"/>
                    <a:gd name="T51" fmla="*/ 256 h 1531"/>
                    <a:gd name="T52" fmla="*/ 526 w 711"/>
                    <a:gd name="T53" fmla="*/ 675 h 1531"/>
                    <a:gd name="T54" fmla="*/ 616 w 711"/>
                    <a:gd name="T55" fmla="*/ 748 h 1531"/>
                    <a:gd name="T56" fmla="*/ 678 w 711"/>
                    <a:gd name="T57" fmla="*/ 837 h 1531"/>
                    <a:gd name="T58" fmla="*/ 709 w 711"/>
                    <a:gd name="T59" fmla="*/ 948 h 1531"/>
                    <a:gd name="T60" fmla="*/ 701 w 711"/>
                    <a:gd name="T61" fmla="*/ 1093 h 1531"/>
                    <a:gd name="T62" fmla="*/ 652 w 711"/>
                    <a:gd name="T63" fmla="*/ 1219 h 1531"/>
                    <a:gd name="T64" fmla="*/ 564 w 711"/>
                    <a:gd name="T65" fmla="*/ 1305 h 1531"/>
                    <a:gd name="T66" fmla="*/ 440 w 711"/>
                    <a:gd name="T67" fmla="*/ 1350 h 1531"/>
                    <a:gd name="T68" fmla="*/ 390 w 711"/>
                    <a:gd name="T69" fmla="*/ 1502 h 1531"/>
                    <a:gd name="T70" fmla="*/ 366 w 711"/>
                    <a:gd name="T71" fmla="*/ 1529 h 1531"/>
                    <a:gd name="T72" fmla="*/ 326 w 711"/>
                    <a:gd name="T73" fmla="*/ 1524 h 1531"/>
                    <a:gd name="T74" fmla="*/ 312 w 711"/>
                    <a:gd name="T75" fmla="*/ 1487 h 1531"/>
                    <a:gd name="T76" fmla="*/ 226 w 711"/>
                    <a:gd name="T77" fmla="*/ 1344 h 1531"/>
                    <a:gd name="T78" fmla="*/ 117 w 711"/>
                    <a:gd name="T79" fmla="*/ 1292 h 1531"/>
                    <a:gd name="T80" fmla="*/ 40 w 711"/>
                    <a:gd name="T81" fmla="*/ 1204 h 1531"/>
                    <a:gd name="T82" fmla="*/ 2 w 711"/>
                    <a:gd name="T83" fmla="*/ 1090 h 1531"/>
                    <a:gd name="T84" fmla="*/ 6 w 711"/>
                    <a:gd name="T85" fmla="*/ 1002 h 1531"/>
                    <a:gd name="T86" fmla="*/ 36 w 711"/>
                    <a:gd name="T87" fmla="*/ 950 h 1531"/>
                    <a:gd name="T88" fmla="*/ 94 w 711"/>
                    <a:gd name="T89" fmla="*/ 931 h 1531"/>
                    <a:gd name="T90" fmla="*/ 157 w 711"/>
                    <a:gd name="T91" fmla="*/ 950 h 1531"/>
                    <a:gd name="T92" fmla="*/ 191 w 711"/>
                    <a:gd name="T93" fmla="*/ 1012 h 1531"/>
                    <a:gd name="T94" fmla="*/ 208 w 711"/>
                    <a:gd name="T95" fmla="*/ 1102 h 1531"/>
                    <a:gd name="T96" fmla="*/ 246 w 711"/>
                    <a:gd name="T97" fmla="*/ 1162 h 1531"/>
                    <a:gd name="T98" fmla="*/ 312 w 711"/>
                    <a:gd name="T99" fmla="*/ 1189 h 1531"/>
                    <a:gd name="T100" fmla="*/ 163 w 711"/>
                    <a:gd name="T101" fmla="*/ 715 h 1531"/>
                    <a:gd name="T102" fmla="*/ 72 w 711"/>
                    <a:gd name="T103" fmla="*/ 621 h 1531"/>
                    <a:gd name="T104" fmla="*/ 21 w 711"/>
                    <a:gd name="T105" fmla="*/ 505 h 1531"/>
                    <a:gd name="T106" fmla="*/ 15 w 711"/>
                    <a:gd name="T107" fmla="*/ 371 h 1531"/>
                    <a:gd name="T108" fmla="*/ 48 w 711"/>
                    <a:gd name="T109" fmla="*/ 251 h 1531"/>
                    <a:gd name="T110" fmla="*/ 118 w 711"/>
                    <a:gd name="T111" fmla="*/ 160 h 1531"/>
                    <a:gd name="T112" fmla="*/ 225 w 711"/>
                    <a:gd name="T113" fmla="*/ 103 h 1531"/>
                    <a:gd name="T114" fmla="*/ 312 w 711"/>
                    <a:gd name="T115" fmla="*/ 46 h 1531"/>
                    <a:gd name="T116" fmla="*/ 326 w 711"/>
                    <a:gd name="T117" fmla="*/ 7 h 1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11" h="1531">
                      <a:moveTo>
                        <a:pt x="391" y="854"/>
                      </a:moveTo>
                      <a:lnTo>
                        <a:pt x="391" y="1189"/>
                      </a:lnTo>
                      <a:lnTo>
                        <a:pt x="416" y="1182"/>
                      </a:lnTo>
                      <a:lnTo>
                        <a:pt x="437" y="1170"/>
                      </a:lnTo>
                      <a:lnTo>
                        <a:pt x="456" y="1154"/>
                      </a:lnTo>
                      <a:lnTo>
                        <a:pt x="471" y="1134"/>
                      </a:lnTo>
                      <a:lnTo>
                        <a:pt x="483" y="1111"/>
                      </a:lnTo>
                      <a:lnTo>
                        <a:pt x="492" y="1085"/>
                      </a:lnTo>
                      <a:lnTo>
                        <a:pt x="498" y="1058"/>
                      </a:lnTo>
                      <a:lnTo>
                        <a:pt x="500" y="1030"/>
                      </a:lnTo>
                      <a:lnTo>
                        <a:pt x="498" y="996"/>
                      </a:lnTo>
                      <a:lnTo>
                        <a:pt x="491" y="965"/>
                      </a:lnTo>
                      <a:lnTo>
                        <a:pt x="480" y="937"/>
                      </a:lnTo>
                      <a:lnTo>
                        <a:pt x="464" y="913"/>
                      </a:lnTo>
                      <a:lnTo>
                        <a:pt x="445" y="892"/>
                      </a:lnTo>
                      <a:lnTo>
                        <a:pt x="420" y="872"/>
                      </a:lnTo>
                      <a:lnTo>
                        <a:pt x="391" y="854"/>
                      </a:lnTo>
                      <a:close/>
                      <a:moveTo>
                        <a:pt x="312" y="256"/>
                      </a:moveTo>
                      <a:lnTo>
                        <a:pt x="288" y="262"/>
                      </a:lnTo>
                      <a:lnTo>
                        <a:pt x="267" y="272"/>
                      </a:lnTo>
                      <a:lnTo>
                        <a:pt x="249" y="286"/>
                      </a:lnTo>
                      <a:lnTo>
                        <a:pt x="235" y="301"/>
                      </a:lnTo>
                      <a:lnTo>
                        <a:pt x="223" y="321"/>
                      </a:lnTo>
                      <a:lnTo>
                        <a:pt x="215" y="342"/>
                      </a:lnTo>
                      <a:lnTo>
                        <a:pt x="210" y="366"/>
                      </a:lnTo>
                      <a:lnTo>
                        <a:pt x="209" y="392"/>
                      </a:lnTo>
                      <a:lnTo>
                        <a:pt x="209" y="412"/>
                      </a:lnTo>
                      <a:lnTo>
                        <a:pt x="212" y="430"/>
                      </a:lnTo>
                      <a:lnTo>
                        <a:pt x="217" y="447"/>
                      </a:lnTo>
                      <a:lnTo>
                        <a:pt x="225" y="462"/>
                      </a:lnTo>
                      <a:lnTo>
                        <a:pt x="235" y="479"/>
                      </a:lnTo>
                      <a:lnTo>
                        <a:pt x="248" y="495"/>
                      </a:lnTo>
                      <a:lnTo>
                        <a:pt x="265" y="512"/>
                      </a:lnTo>
                      <a:lnTo>
                        <a:pt x="286" y="532"/>
                      </a:lnTo>
                      <a:lnTo>
                        <a:pt x="312" y="553"/>
                      </a:lnTo>
                      <a:lnTo>
                        <a:pt x="312" y="256"/>
                      </a:lnTo>
                      <a:close/>
                      <a:moveTo>
                        <a:pt x="352" y="0"/>
                      </a:moveTo>
                      <a:lnTo>
                        <a:pt x="366" y="2"/>
                      </a:lnTo>
                      <a:lnTo>
                        <a:pt x="377" y="7"/>
                      </a:lnTo>
                      <a:lnTo>
                        <a:pt x="385" y="17"/>
                      </a:lnTo>
                      <a:lnTo>
                        <a:pt x="390" y="31"/>
                      </a:lnTo>
                      <a:lnTo>
                        <a:pt x="391" y="46"/>
                      </a:lnTo>
                      <a:lnTo>
                        <a:pt x="391" y="90"/>
                      </a:lnTo>
                      <a:lnTo>
                        <a:pt x="430" y="92"/>
                      </a:lnTo>
                      <a:lnTo>
                        <a:pt x="467" y="99"/>
                      </a:lnTo>
                      <a:lnTo>
                        <a:pt x="502" y="109"/>
                      </a:lnTo>
                      <a:lnTo>
                        <a:pt x="535" y="123"/>
                      </a:lnTo>
                      <a:lnTo>
                        <a:pt x="566" y="141"/>
                      </a:lnTo>
                      <a:lnTo>
                        <a:pt x="594" y="162"/>
                      </a:lnTo>
                      <a:lnTo>
                        <a:pt x="618" y="186"/>
                      </a:lnTo>
                      <a:lnTo>
                        <a:pt x="638" y="214"/>
                      </a:lnTo>
                      <a:lnTo>
                        <a:pt x="655" y="244"/>
                      </a:lnTo>
                      <a:lnTo>
                        <a:pt x="668" y="277"/>
                      </a:lnTo>
                      <a:lnTo>
                        <a:pt x="676" y="313"/>
                      </a:lnTo>
                      <a:lnTo>
                        <a:pt x="678" y="351"/>
                      </a:lnTo>
                      <a:lnTo>
                        <a:pt x="676" y="374"/>
                      </a:lnTo>
                      <a:lnTo>
                        <a:pt x="669" y="395"/>
                      </a:lnTo>
                      <a:lnTo>
                        <a:pt x="658" y="414"/>
                      </a:lnTo>
                      <a:lnTo>
                        <a:pt x="645" y="429"/>
                      </a:lnTo>
                      <a:lnTo>
                        <a:pt x="627" y="441"/>
                      </a:lnTo>
                      <a:lnTo>
                        <a:pt x="606" y="449"/>
                      </a:lnTo>
                      <a:lnTo>
                        <a:pt x="583" y="451"/>
                      </a:lnTo>
                      <a:lnTo>
                        <a:pt x="561" y="450"/>
                      </a:lnTo>
                      <a:lnTo>
                        <a:pt x="542" y="445"/>
                      </a:lnTo>
                      <a:lnTo>
                        <a:pt x="526" y="438"/>
                      </a:lnTo>
                      <a:lnTo>
                        <a:pt x="514" y="427"/>
                      </a:lnTo>
                      <a:lnTo>
                        <a:pt x="504" y="415"/>
                      </a:lnTo>
                      <a:lnTo>
                        <a:pt x="496" y="402"/>
                      </a:lnTo>
                      <a:lnTo>
                        <a:pt x="490" y="385"/>
                      </a:lnTo>
                      <a:lnTo>
                        <a:pt x="485" y="367"/>
                      </a:lnTo>
                      <a:lnTo>
                        <a:pt x="481" y="350"/>
                      </a:lnTo>
                      <a:lnTo>
                        <a:pt x="474" y="323"/>
                      </a:lnTo>
                      <a:lnTo>
                        <a:pt x="464" y="302"/>
                      </a:lnTo>
                      <a:lnTo>
                        <a:pt x="452" y="286"/>
                      </a:lnTo>
                      <a:lnTo>
                        <a:pt x="438" y="272"/>
                      </a:lnTo>
                      <a:lnTo>
                        <a:pt x="424" y="264"/>
                      </a:lnTo>
                      <a:lnTo>
                        <a:pt x="408" y="258"/>
                      </a:lnTo>
                      <a:lnTo>
                        <a:pt x="391" y="256"/>
                      </a:lnTo>
                      <a:lnTo>
                        <a:pt x="391" y="596"/>
                      </a:lnTo>
                      <a:lnTo>
                        <a:pt x="492" y="655"/>
                      </a:lnTo>
                      <a:lnTo>
                        <a:pt x="526" y="675"/>
                      </a:lnTo>
                      <a:lnTo>
                        <a:pt x="558" y="699"/>
                      </a:lnTo>
                      <a:lnTo>
                        <a:pt x="588" y="722"/>
                      </a:lnTo>
                      <a:lnTo>
                        <a:pt x="616" y="748"/>
                      </a:lnTo>
                      <a:lnTo>
                        <a:pt x="639" y="776"/>
                      </a:lnTo>
                      <a:lnTo>
                        <a:pt x="660" y="805"/>
                      </a:lnTo>
                      <a:lnTo>
                        <a:pt x="678" y="837"/>
                      </a:lnTo>
                      <a:lnTo>
                        <a:pt x="692" y="871"/>
                      </a:lnTo>
                      <a:lnTo>
                        <a:pt x="702" y="909"/>
                      </a:lnTo>
                      <a:lnTo>
                        <a:pt x="709" y="948"/>
                      </a:lnTo>
                      <a:lnTo>
                        <a:pt x="711" y="990"/>
                      </a:lnTo>
                      <a:lnTo>
                        <a:pt x="708" y="1043"/>
                      </a:lnTo>
                      <a:lnTo>
                        <a:pt x="701" y="1093"/>
                      </a:lnTo>
                      <a:lnTo>
                        <a:pt x="689" y="1139"/>
                      </a:lnTo>
                      <a:lnTo>
                        <a:pt x="673" y="1181"/>
                      </a:lnTo>
                      <a:lnTo>
                        <a:pt x="652" y="1219"/>
                      </a:lnTo>
                      <a:lnTo>
                        <a:pt x="627" y="1252"/>
                      </a:lnTo>
                      <a:lnTo>
                        <a:pt x="598" y="1281"/>
                      </a:lnTo>
                      <a:lnTo>
                        <a:pt x="564" y="1305"/>
                      </a:lnTo>
                      <a:lnTo>
                        <a:pt x="527" y="1325"/>
                      </a:lnTo>
                      <a:lnTo>
                        <a:pt x="485" y="1339"/>
                      </a:lnTo>
                      <a:lnTo>
                        <a:pt x="440" y="1350"/>
                      </a:lnTo>
                      <a:lnTo>
                        <a:pt x="391" y="1355"/>
                      </a:lnTo>
                      <a:lnTo>
                        <a:pt x="391" y="1487"/>
                      </a:lnTo>
                      <a:lnTo>
                        <a:pt x="390" y="1502"/>
                      </a:lnTo>
                      <a:lnTo>
                        <a:pt x="385" y="1514"/>
                      </a:lnTo>
                      <a:lnTo>
                        <a:pt x="377" y="1524"/>
                      </a:lnTo>
                      <a:lnTo>
                        <a:pt x="366" y="1529"/>
                      </a:lnTo>
                      <a:lnTo>
                        <a:pt x="352" y="1531"/>
                      </a:lnTo>
                      <a:lnTo>
                        <a:pt x="337" y="1529"/>
                      </a:lnTo>
                      <a:lnTo>
                        <a:pt x="326" y="1524"/>
                      </a:lnTo>
                      <a:lnTo>
                        <a:pt x="319" y="1514"/>
                      </a:lnTo>
                      <a:lnTo>
                        <a:pt x="314" y="1502"/>
                      </a:lnTo>
                      <a:lnTo>
                        <a:pt x="312" y="1487"/>
                      </a:lnTo>
                      <a:lnTo>
                        <a:pt x="312" y="1355"/>
                      </a:lnTo>
                      <a:lnTo>
                        <a:pt x="268" y="1352"/>
                      </a:lnTo>
                      <a:lnTo>
                        <a:pt x="226" y="1344"/>
                      </a:lnTo>
                      <a:lnTo>
                        <a:pt x="187" y="1331"/>
                      </a:lnTo>
                      <a:lnTo>
                        <a:pt x="150" y="1314"/>
                      </a:lnTo>
                      <a:lnTo>
                        <a:pt x="117" y="1292"/>
                      </a:lnTo>
                      <a:lnTo>
                        <a:pt x="87" y="1266"/>
                      </a:lnTo>
                      <a:lnTo>
                        <a:pt x="62" y="1238"/>
                      </a:lnTo>
                      <a:lnTo>
                        <a:pt x="40" y="1204"/>
                      </a:lnTo>
                      <a:lnTo>
                        <a:pt x="23" y="1169"/>
                      </a:lnTo>
                      <a:lnTo>
                        <a:pt x="10" y="1130"/>
                      </a:lnTo>
                      <a:lnTo>
                        <a:pt x="2" y="1090"/>
                      </a:lnTo>
                      <a:lnTo>
                        <a:pt x="0" y="1048"/>
                      </a:lnTo>
                      <a:lnTo>
                        <a:pt x="1" y="1024"/>
                      </a:lnTo>
                      <a:lnTo>
                        <a:pt x="6" y="1002"/>
                      </a:lnTo>
                      <a:lnTo>
                        <a:pt x="12" y="982"/>
                      </a:lnTo>
                      <a:lnTo>
                        <a:pt x="22" y="966"/>
                      </a:lnTo>
                      <a:lnTo>
                        <a:pt x="36" y="950"/>
                      </a:lnTo>
                      <a:lnTo>
                        <a:pt x="52" y="939"/>
                      </a:lnTo>
                      <a:lnTo>
                        <a:pt x="72" y="933"/>
                      </a:lnTo>
                      <a:lnTo>
                        <a:pt x="94" y="931"/>
                      </a:lnTo>
                      <a:lnTo>
                        <a:pt x="118" y="933"/>
                      </a:lnTo>
                      <a:lnTo>
                        <a:pt x="139" y="938"/>
                      </a:lnTo>
                      <a:lnTo>
                        <a:pt x="157" y="950"/>
                      </a:lnTo>
                      <a:lnTo>
                        <a:pt x="171" y="966"/>
                      </a:lnTo>
                      <a:lnTo>
                        <a:pt x="183" y="987"/>
                      </a:lnTo>
                      <a:lnTo>
                        <a:pt x="191" y="1012"/>
                      </a:lnTo>
                      <a:lnTo>
                        <a:pt x="197" y="1044"/>
                      </a:lnTo>
                      <a:lnTo>
                        <a:pt x="201" y="1074"/>
                      </a:lnTo>
                      <a:lnTo>
                        <a:pt x="208" y="1102"/>
                      </a:lnTo>
                      <a:lnTo>
                        <a:pt x="218" y="1125"/>
                      </a:lnTo>
                      <a:lnTo>
                        <a:pt x="230" y="1146"/>
                      </a:lnTo>
                      <a:lnTo>
                        <a:pt x="246" y="1162"/>
                      </a:lnTo>
                      <a:lnTo>
                        <a:pt x="264" y="1175"/>
                      </a:lnTo>
                      <a:lnTo>
                        <a:pt x="286" y="1185"/>
                      </a:lnTo>
                      <a:lnTo>
                        <a:pt x="312" y="1189"/>
                      </a:lnTo>
                      <a:lnTo>
                        <a:pt x="312" y="812"/>
                      </a:lnTo>
                      <a:lnTo>
                        <a:pt x="201" y="743"/>
                      </a:lnTo>
                      <a:lnTo>
                        <a:pt x="163" y="715"/>
                      </a:lnTo>
                      <a:lnTo>
                        <a:pt x="127" y="685"/>
                      </a:lnTo>
                      <a:lnTo>
                        <a:pt x="97" y="655"/>
                      </a:lnTo>
                      <a:lnTo>
                        <a:pt x="72" y="621"/>
                      </a:lnTo>
                      <a:lnTo>
                        <a:pt x="50" y="585"/>
                      </a:lnTo>
                      <a:lnTo>
                        <a:pt x="33" y="546"/>
                      </a:lnTo>
                      <a:lnTo>
                        <a:pt x="21" y="505"/>
                      </a:lnTo>
                      <a:lnTo>
                        <a:pt x="15" y="461"/>
                      </a:lnTo>
                      <a:lnTo>
                        <a:pt x="11" y="415"/>
                      </a:lnTo>
                      <a:lnTo>
                        <a:pt x="15" y="371"/>
                      </a:lnTo>
                      <a:lnTo>
                        <a:pt x="21" y="329"/>
                      </a:lnTo>
                      <a:lnTo>
                        <a:pt x="32" y="289"/>
                      </a:lnTo>
                      <a:lnTo>
                        <a:pt x="48" y="251"/>
                      </a:lnTo>
                      <a:lnTo>
                        <a:pt x="68" y="217"/>
                      </a:lnTo>
                      <a:lnTo>
                        <a:pt x="91" y="187"/>
                      </a:lnTo>
                      <a:lnTo>
                        <a:pt x="118" y="160"/>
                      </a:lnTo>
                      <a:lnTo>
                        <a:pt x="150" y="137"/>
                      </a:lnTo>
                      <a:lnTo>
                        <a:pt x="185" y="118"/>
                      </a:lnTo>
                      <a:lnTo>
                        <a:pt x="225" y="103"/>
                      </a:lnTo>
                      <a:lnTo>
                        <a:pt x="267" y="95"/>
                      </a:lnTo>
                      <a:lnTo>
                        <a:pt x="312" y="90"/>
                      </a:lnTo>
                      <a:lnTo>
                        <a:pt x="312" y="46"/>
                      </a:lnTo>
                      <a:lnTo>
                        <a:pt x="314" y="31"/>
                      </a:lnTo>
                      <a:lnTo>
                        <a:pt x="319" y="17"/>
                      </a:lnTo>
                      <a:lnTo>
                        <a:pt x="326" y="7"/>
                      </a:lnTo>
                      <a:lnTo>
                        <a:pt x="337" y="2"/>
                      </a:lnTo>
                      <a:lnTo>
                        <a:pt x="35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4" name="Oval 53"/>
              <p:cNvSpPr/>
              <p:nvPr/>
            </p:nvSpPr>
            <p:spPr>
              <a:xfrm>
                <a:off x="3695700" y="5548871"/>
                <a:ext cx="609600" cy="609600"/>
              </a:xfrm>
              <a:prstGeom prst="ellipse">
                <a:avLst/>
              </a:prstGeom>
              <a:noFill/>
              <a:ln w="19050">
                <a:solidFill>
                  <a:srgbClr val="67A7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402197" y="5337021"/>
              <a:ext cx="4539365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We have the experience and knowledge to rent and manage your clients properties  successfully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4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07" y="278522"/>
            <a:ext cx="7571560" cy="651930"/>
          </a:xfrm>
        </p:spPr>
        <p:txBody>
          <a:bodyPr>
            <a:noAutofit/>
          </a:bodyPr>
          <a:lstStyle/>
          <a:p>
            <a:r>
              <a:rPr lang="en-US" sz="2200" dirty="0"/>
              <a:t>Residents must pass our 9 point screening process</a:t>
            </a:r>
            <a:br>
              <a:rPr lang="en-US" sz="2200" dirty="0"/>
            </a:br>
            <a:r>
              <a:rPr lang="en-US" sz="2200" dirty="0"/>
              <a:t>We Pay for any Eviction for the life of the Resident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" b="10307"/>
          <a:stretch/>
        </p:blipFill>
        <p:spPr>
          <a:xfrm>
            <a:off x="0" y="1182910"/>
            <a:ext cx="9144000" cy="50364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246220"/>
            <a:ext cx="9143999" cy="45719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1108162"/>
            <a:ext cx="9143999" cy="45719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Make the Property Rent Ready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5" b="14461"/>
          <a:stretch/>
        </p:blipFill>
        <p:spPr>
          <a:xfrm>
            <a:off x="0" y="2208628"/>
            <a:ext cx="91440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9" y="1375727"/>
            <a:ext cx="9144000" cy="4572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835519" y="2448545"/>
            <a:ext cx="1741989" cy="1008325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A1ADB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902164" y="2482321"/>
            <a:ext cx="1608698" cy="901047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35519" y="2448546"/>
            <a:ext cx="1741989" cy="755920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83924" y="2240317"/>
            <a:ext cx="445179" cy="445176"/>
          </a:xfrm>
          <a:prstGeom prst="ellipse">
            <a:avLst/>
          </a:prstGeom>
          <a:solidFill>
            <a:schemeClr val="bg1"/>
          </a:solidFill>
          <a:ln w="25400">
            <a:solidFill>
              <a:srgbClr val="A1AD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7999" y="2319026"/>
            <a:ext cx="377030" cy="2877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rgbClr val="A1A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1" name="Freeform 10"/>
          <p:cNvSpPr/>
          <p:nvPr/>
        </p:nvSpPr>
        <p:spPr>
          <a:xfrm rot="12960000">
            <a:off x="1232385" y="4304788"/>
            <a:ext cx="1741987" cy="1008324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C3D6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rot="12960000">
            <a:off x="1287356" y="4374496"/>
            <a:ext cx="1608696" cy="901046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 rot="12960000">
            <a:off x="1158205" y="4533090"/>
            <a:ext cx="1741987" cy="755918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 rot="12960000">
            <a:off x="1592895" y="4982624"/>
            <a:ext cx="445178" cy="445176"/>
            <a:chOff x="4456759" y="1067558"/>
            <a:chExt cx="524238" cy="524237"/>
          </a:xfrm>
        </p:grpSpPr>
        <p:sp>
          <p:nvSpPr>
            <p:cNvPr id="15" name="Oval 14"/>
            <p:cNvSpPr/>
            <p:nvPr/>
          </p:nvSpPr>
          <p:spPr>
            <a:xfrm rot="8640000">
              <a:off x="4456759" y="1067558"/>
              <a:ext cx="524238" cy="524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3D69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8640000">
              <a:off x="4495253" y="1160243"/>
              <a:ext cx="447252" cy="3388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C3D69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  <p:sp>
        <p:nvSpPr>
          <p:cNvPr id="17" name="Freeform 16"/>
          <p:cNvSpPr/>
          <p:nvPr/>
        </p:nvSpPr>
        <p:spPr>
          <a:xfrm rot="17280000">
            <a:off x="859633" y="3157563"/>
            <a:ext cx="1741985" cy="1008329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89CF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 rot="17280000">
            <a:off x="907387" y="3205063"/>
            <a:ext cx="1608694" cy="901051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 rot="17280000">
            <a:off x="739608" y="3244768"/>
            <a:ext cx="1741985" cy="755922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17280000">
            <a:off x="1042209" y="3287775"/>
            <a:ext cx="445178" cy="445179"/>
            <a:chOff x="4456759" y="1067558"/>
            <a:chExt cx="524237" cy="524238"/>
          </a:xfrm>
        </p:grpSpPr>
        <p:sp>
          <p:nvSpPr>
            <p:cNvPr id="21" name="Oval 20"/>
            <p:cNvSpPr/>
            <p:nvPr/>
          </p:nvSpPr>
          <p:spPr>
            <a:xfrm rot="4320000">
              <a:off x="4456759" y="1067558"/>
              <a:ext cx="524238" cy="524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89CF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4320000">
              <a:off x="4491409" y="1160246"/>
              <a:ext cx="454939" cy="33886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89CF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  <p:sp>
        <p:nvSpPr>
          <p:cNvPr id="23" name="Freeform 22"/>
          <p:cNvSpPr/>
          <p:nvPr/>
        </p:nvSpPr>
        <p:spPr>
          <a:xfrm rot="8640000">
            <a:off x="2438648" y="4304787"/>
            <a:ext cx="1741987" cy="1008325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 rot="8640000">
            <a:off x="2516970" y="4374495"/>
            <a:ext cx="1608696" cy="901047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rot="8640000">
            <a:off x="2512828" y="4533089"/>
            <a:ext cx="1741987" cy="755920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 rot="8640000">
            <a:off x="3374949" y="4982621"/>
            <a:ext cx="445179" cy="445177"/>
            <a:chOff x="4456759" y="1067558"/>
            <a:chExt cx="524238" cy="524237"/>
          </a:xfrm>
        </p:grpSpPr>
        <p:sp>
          <p:nvSpPr>
            <p:cNvPr id="27" name="Oval 26"/>
            <p:cNvSpPr/>
            <p:nvPr/>
          </p:nvSpPr>
          <p:spPr>
            <a:xfrm rot="12960000">
              <a:off x="4456759" y="1067558"/>
              <a:ext cx="524238" cy="524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7DAFE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2960000">
              <a:off x="4494149" y="1161201"/>
              <a:ext cx="449460" cy="3369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7DAFE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29" name="Freeform 28"/>
          <p:cNvSpPr/>
          <p:nvPr/>
        </p:nvSpPr>
        <p:spPr>
          <a:xfrm rot="4320000">
            <a:off x="2811404" y="3157564"/>
            <a:ext cx="1741985" cy="1008329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29"/>
          <p:cNvSpPr/>
          <p:nvPr/>
        </p:nvSpPr>
        <p:spPr>
          <a:xfrm rot="4320000">
            <a:off x="2896941" y="3205065"/>
            <a:ext cx="1608694" cy="901051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 rot="4320000">
            <a:off x="2931429" y="3244769"/>
            <a:ext cx="1741985" cy="755922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 rot="4320000">
            <a:off x="3925636" y="3287782"/>
            <a:ext cx="445178" cy="445178"/>
            <a:chOff x="4456759" y="1067558"/>
            <a:chExt cx="524238" cy="524237"/>
          </a:xfrm>
        </p:grpSpPr>
        <p:sp>
          <p:nvSpPr>
            <p:cNvPr id="33" name="Oval 32"/>
            <p:cNvSpPr/>
            <p:nvPr/>
          </p:nvSpPr>
          <p:spPr>
            <a:xfrm>
              <a:off x="4456759" y="1067558"/>
              <a:ext cx="524238" cy="524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4788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7280000">
              <a:off x="4494664" y="1160245"/>
              <a:ext cx="448430" cy="338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647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183969" y="3580613"/>
            <a:ext cx="1089144" cy="738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Job Estimates Process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125867" y="3334051"/>
            <a:ext cx="1205348" cy="1231789"/>
            <a:chOff x="2573430" y="3703085"/>
            <a:chExt cx="852310" cy="871009"/>
          </a:xfrm>
        </p:grpSpPr>
        <p:sp>
          <p:nvSpPr>
            <p:cNvPr id="37" name="Freeform 36"/>
            <p:cNvSpPr/>
            <p:nvPr/>
          </p:nvSpPr>
          <p:spPr>
            <a:xfrm rot="15351339">
              <a:off x="2418681" y="4195032"/>
              <a:ext cx="458357" cy="118789"/>
            </a:xfrm>
            <a:custGeom>
              <a:avLst/>
              <a:gdLst>
                <a:gd name="connsiteX0" fmla="*/ 961670 w 1809337"/>
                <a:gd name="connsiteY0" fmla="*/ 0 h 468912"/>
                <a:gd name="connsiteX1" fmla="*/ 1550365 w 1809337"/>
                <a:gd name="connsiteY1" fmla="*/ 111364 h 468912"/>
                <a:gd name="connsiteX2" fmla="*/ 1726482 w 1809337"/>
                <a:gd name="connsiteY2" fmla="*/ 193560 h 468912"/>
                <a:gd name="connsiteX3" fmla="*/ 1790331 w 1809337"/>
                <a:gd name="connsiteY3" fmla="*/ 93226 h 468912"/>
                <a:gd name="connsiteX4" fmla="*/ 1809337 w 1809337"/>
                <a:gd name="connsiteY4" fmla="*/ 345887 h 468912"/>
                <a:gd name="connsiteX5" fmla="*/ 1572406 w 1809337"/>
                <a:gd name="connsiteY5" fmla="*/ 435680 h 468912"/>
                <a:gd name="connsiteX6" fmla="*/ 1621710 w 1809337"/>
                <a:gd name="connsiteY6" fmla="*/ 358201 h 468912"/>
                <a:gd name="connsiteX7" fmla="*/ 1479298 w 1809337"/>
                <a:gd name="connsiteY7" fmla="*/ 291735 h 468912"/>
                <a:gd name="connsiteX8" fmla="*/ 961671 w 1809337"/>
                <a:gd name="connsiteY8" fmla="*/ 193816 h 468912"/>
                <a:gd name="connsiteX9" fmla="*/ 172387 w 1809337"/>
                <a:gd name="connsiteY9" fmla="*/ 434909 h 468912"/>
                <a:gd name="connsiteX10" fmla="*/ 126915 w 1809337"/>
                <a:gd name="connsiteY10" fmla="*/ 468912 h 468912"/>
                <a:gd name="connsiteX11" fmla="*/ 117696 w 1809337"/>
                <a:gd name="connsiteY11" fmla="*/ 348427 h 468912"/>
                <a:gd name="connsiteX12" fmla="*/ 0 w 1809337"/>
                <a:gd name="connsiteY12" fmla="*/ 322070 h 468912"/>
                <a:gd name="connsiteX13" fmla="*/ 64023 w 1809337"/>
                <a:gd name="connsiteY13" fmla="*/ 274195 h 468912"/>
                <a:gd name="connsiteX14" fmla="*/ 961670 w 1809337"/>
                <a:gd name="connsiteY14" fmla="*/ 0 h 46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9337" h="468912">
                  <a:moveTo>
                    <a:pt x="961670" y="0"/>
                  </a:moveTo>
                  <a:cubicBezTo>
                    <a:pt x="1169489" y="1"/>
                    <a:pt x="1368084" y="39487"/>
                    <a:pt x="1550365" y="111364"/>
                  </a:cubicBezTo>
                  <a:lnTo>
                    <a:pt x="1726482" y="193560"/>
                  </a:lnTo>
                  <a:lnTo>
                    <a:pt x="1790331" y="93226"/>
                  </a:lnTo>
                  <a:lnTo>
                    <a:pt x="1809337" y="345887"/>
                  </a:lnTo>
                  <a:lnTo>
                    <a:pt x="1572406" y="435680"/>
                  </a:lnTo>
                  <a:lnTo>
                    <a:pt x="1621710" y="358201"/>
                  </a:lnTo>
                  <a:lnTo>
                    <a:pt x="1479298" y="291735"/>
                  </a:lnTo>
                  <a:cubicBezTo>
                    <a:pt x="1319022" y="228535"/>
                    <a:pt x="1144400" y="193816"/>
                    <a:pt x="961671" y="193816"/>
                  </a:cubicBezTo>
                  <a:cubicBezTo>
                    <a:pt x="669302" y="193816"/>
                    <a:pt x="397692" y="282695"/>
                    <a:pt x="172387" y="434909"/>
                  </a:cubicBezTo>
                  <a:lnTo>
                    <a:pt x="126915" y="468912"/>
                  </a:lnTo>
                  <a:lnTo>
                    <a:pt x="117696" y="348427"/>
                  </a:lnTo>
                  <a:lnTo>
                    <a:pt x="0" y="322070"/>
                  </a:lnTo>
                  <a:lnTo>
                    <a:pt x="64023" y="274195"/>
                  </a:lnTo>
                  <a:cubicBezTo>
                    <a:pt x="320262" y="101083"/>
                    <a:pt x="629161" y="1"/>
                    <a:pt x="961670" y="0"/>
                  </a:cubicBezTo>
                  <a:close/>
                </a:path>
              </a:pathLst>
            </a:cu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 rot="15351339">
              <a:off x="2665790" y="3672568"/>
              <a:ext cx="229403" cy="414124"/>
            </a:xfrm>
            <a:custGeom>
              <a:avLst/>
              <a:gdLst>
                <a:gd name="connsiteX0" fmla="*/ 116936 w 905556"/>
                <a:gd name="connsiteY0" fmla="*/ 0 h 1634727"/>
                <a:gd name="connsiteX1" fmla="*/ 224334 w 905556"/>
                <a:gd name="connsiteY1" fmla="*/ 80310 h 1634727"/>
                <a:gd name="connsiteX2" fmla="*/ 808585 w 905556"/>
                <a:gd name="connsiteY2" fmla="*/ 1319188 h 1634727"/>
                <a:gd name="connsiteX3" fmla="*/ 802226 w 905556"/>
                <a:gd name="connsiteY3" fmla="*/ 1463064 h 1634727"/>
                <a:gd name="connsiteX4" fmla="*/ 796567 w 905556"/>
                <a:gd name="connsiteY4" fmla="*/ 1505486 h 1634727"/>
                <a:gd name="connsiteX5" fmla="*/ 905556 w 905556"/>
                <a:gd name="connsiteY5" fmla="*/ 1528748 h 1634727"/>
                <a:gd name="connsiteX6" fmla="*/ 675411 w 905556"/>
                <a:gd name="connsiteY6" fmla="*/ 1634727 h 1634727"/>
                <a:gd name="connsiteX7" fmla="*/ 508583 w 905556"/>
                <a:gd name="connsiteY7" fmla="*/ 1444024 h 1634727"/>
                <a:gd name="connsiteX8" fmla="*/ 606611 w 905556"/>
                <a:gd name="connsiteY8" fmla="*/ 1464946 h 1634727"/>
                <a:gd name="connsiteX9" fmla="*/ 609179 w 905556"/>
                <a:gd name="connsiteY9" fmla="*/ 1445696 h 1634727"/>
                <a:gd name="connsiteX10" fmla="*/ 614769 w 905556"/>
                <a:gd name="connsiteY10" fmla="*/ 1319188 h 1634727"/>
                <a:gd name="connsiteX11" fmla="*/ 101049 w 905556"/>
                <a:gd name="connsiteY11" fmla="*/ 229868 h 1634727"/>
                <a:gd name="connsiteX12" fmla="*/ 0 w 905556"/>
                <a:gd name="connsiteY12" fmla="*/ 154304 h 1634727"/>
                <a:gd name="connsiteX13" fmla="*/ 124435 w 905556"/>
                <a:gd name="connsiteY13" fmla="*/ 106468 h 1634727"/>
                <a:gd name="connsiteX14" fmla="*/ 116936 w 905556"/>
                <a:gd name="connsiteY14" fmla="*/ 0 h 163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5556" h="1634727">
                  <a:moveTo>
                    <a:pt x="116936" y="0"/>
                  </a:moveTo>
                  <a:lnTo>
                    <a:pt x="224334" y="80310"/>
                  </a:lnTo>
                  <a:cubicBezTo>
                    <a:pt x="581151" y="374782"/>
                    <a:pt x="808585" y="820425"/>
                    <a:pt x="808585" y="1319188"/>
                  </a:cubicBezTo>
                  <a:cubicBezTo>
                    <a:pt x="808585" y="1367679"/>
                    <a:pt x="806435" y="1415668"/>
                    <a:pt x="802226" y="1463064"/>
                  </a:cubicBezTo>
                  <a:lnTo>
                    <a:pt x="796567" y="1505486"/>
                  </a:lnTo>
                  <a:lnTo>
                    <a:pt x="905556" y="1528748"/>
                  </a:lnTo>
                  <a:lnTo>
                    <a:pt x="675411" y="1634727"/>
                  </a:lnTo>
                  <a:lnTo>
                    <a:pt x="508583" y="1444024"/>
                  </a:lnTo>
                  <a:lnTo>
                    <a:pt x="606611" y="1464946"/>
                  </a:lnTo>
                  <a:lnTo>
                    <a:pt x="609179" y="1445696"/>
                  </a:lnTo>
                  <a:cubicBezTo>
                    <a:pt x="612880" y="1404021"/>
                    <a:pt x="614770" y="1361826"/>
                    <a:pt x="614769" y="1319188"/>
                  </a:cubicBezTo>
                  <a:cubicBezTo>
                    <a:pt x="614769" y="880635"/>
                    <a:pt x="414791" y="488790"/>
                    <a:pt x="101049" y="229868"/>
                  </a:cubicBezTo>
                  <a:lnTo>
                    <a:pt x="0" y="154304"/>
                  </a:lnTo>
                  <a:lnTo>
                    <a:pt x="124435" y="106468"/>
                  </a:lnTo>
                  <a:lnTo>
                    <a:pt x="116936" y="0"/>
                  </a:lnTo>
                  <a:close/>
                </a:path>
              </a:pathLst>
            </a:custGeom>
            <a:solidFill>
              <a:srgbClr val="89CF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rot="15351339">
              <a:off x="2883053" y="4253643"/>
              <a:ext cx="180778" cy="460124"/>
            </a:xfrm>
            <a:custGeom>
              <a:avLst/>
              <a:gdLst>
                <a:gd name="connsiteX0" fmla="*/ 447973 w 713614"/>
                <a:gd name="connsiteY0" fmla="*/ 0 h 1816306"/>
                <a:gd name="connsiteX1" fmla="*/ 695484 w 713614"/>
                <a:gd name="connsiteY1" fmla="*/ 54195 h 1816306"/>
                <a:gd name="connsiteX2" fmla="*/ 713614 w 713614"/>
                <a:gd name="connsiteY2" fmla="*/ 306920 h 1816306"/>
                <a:gd name="connsiteX3" fmla="*/ 642085 w 713614"/>
                <a:gd name="connsiteY3" fmla="*/ 224276 h 1816306"/>
                <a:gd name="connsiteX4" fmla="*/ 607287 w 713614"/>
                <a:gd name="connsiteY4" fmla="*/ 255903 h 1816306"/>
                <a:gd name="connsiteX5" fmla="*/ 193815 w 713614"/>
                <a:gd name="connsiteY5" fmla="*/ 1254110 h 1816306"/>
                <a:gd name="connsiteX6" fmla="*/ 257282 w 713614"/>
                <a:gd name="connsiteY6" fmla="*/ 1673901 h 1816306"/>
                <a:gd name="connsiteX7" fmla="*/ 284530 w 713614"/>
                <a:gd name="connsiteY7" fmla="*/ 1748348 h 1816306"/>
                <a:gd name="connsiteX8" fmla="*/ 169597 w 713614"/>
                <a:gd name="connsiteY8" fmla="*/ 1714918 h 1816306"/>
                <a:gd name="connsiteX9" fmla="*/ 103206 w 713614"/>
                <a:gd name="connsiteY9" fmla="*/ 1816306 h 1816306"/>
                <a:gd name="connsiteX10" fmla="*/ 72180 w 713614"/>
                <a:gd name="connsiteY10" fmla="*/ 1731536 h 1816306"/>
                <a:gd name="connsiteX11" fmla="*/ 0 w 713614"/>
                <a:gd name="connsiteY11" fmla="*/ 1254110 h 1816306"/>
                <a:gd name="connsiteX12" fmla="*/ 470239 w 713614"/>
                <a:gd name="connsiteY12" fmla="*/ 118855 h 1816306"/>
                <a:gd name="connsiteX13" fmla="*/ 515355 w 713614"/>
                <a:gd name="connsiteY13" fmla="*/ 77852 h 1816306"/>
                <a:gd name="connsiteX14" fmla="*/ 447973 w 713614"/>
                <a:gd name="connsiteY14" fmla="*/ 0 h 181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3614" h="1816306">
                  <a:moveTo>
                    <a:pt x="447973" y="0"/>
                  </a:moveTo>
                  <a:lnTo>
                    <a:pt x="695484" y="54195"/>
                  </a:lnTo>
                  <a:lnTo>
                    <a:pt x="713614" y="306920"/>
                  </a:lnTo>
                  <a:lnTo>
                    <a:pt x="642085" y="224276"/>
                  </a:lnTo>
                  <a:lnTo>
                    <a:pt x="607287" y="255903"/>
                  </a:lnTo>
                  <a:cubicBezTo>
                    <a:pt x="351822" y="511366"/>
                    <a:pt x="193816" y="864286"/>
                    <a:pt x="193815" y="1254110"/>
                  </a:cubicBezTo>
                  <a:cubicBezTo>
                    <a:pt x="193815" y="1400294"/>
                    <a:pt x="216035" y="1541290"/>
                    <a:pt x="257282" y="1673901"/>
                  </a:cubicBezTo>
                  <a:lnTo>
                    <a:pt x="284530" y="1748348"/>
                  </a:lnTo>
                  <a:lnTo>
                    <a:pt x="169597" y="1714918"/>
                  </a:lnTo>
                  <a:lnTo>
                    <a:pt x="103206" y="1816306"/>
                  </a:lnTo>
                  <a:lnTo>
                    <a:pt x="72180" y="1731536"/>
                  </a:lnTo>
                  <a:cubicBezTo>
                    <a:pt x="25270" y="1580718"/>
                    <a:pt x="0" y="1420365"/>
                    <a:pt x="0" y="1254110"/>
                  </a:cubicBezTo>
                  <a:cubicBezTo>
                    <a:pt x="0" y="810765"/>
                    <a:pt x="179702" y="409392"/>
                    <a:pt x="470239" y="118855"/>
                  </a:cubicBezTo>
                  <a:lnTo>
                    <a:pt x="515355" y="77852"/>
                  </a:lnTo>
                  <a:lnTo>
                    <a:pt x="447973" y="0"/>
                  </a:lnTo>
                  <a:close/>
                </a:path>
              </a:pathLst>
            </a:custGeom>
            <a:solidFill>
              <a:srgbClr val="7DAF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 rot="15351339">
              <a:off x="2986275" y="3719059"/>
              <a:ext cx="381917" cy="349969"/>
            </a:xfrm>
            <a:custGeom>
              <a:avLst/>
              <a:gdLst>
                <a:gd name="connsiteX0" fmla="*/ 1317652 w 1507596"/>
                <a:gd name="connsiteY0" fmla="*/ 0 h 1381480"/>
                <a:gd name="connsiteX1" fmla="*/ 1396072 w 1507596"/>
                <a:gd name="connsiteY1" fmla="*/ 88787 h 1381480"/>
                <a:gd name="connsiteX2" fmla="*/ 1507596 w 1507596"/>
                <a:gd name="connsiteY2" fmla="*/ 38073 h 1381480"/>
                <a:gd name="connsiteX3" fmla="*/ 1491864 w 1507596"/>
                <a:gd name="connsiteY3" fmla="*/ 108266 h 1381480"/>
                <a:gd name="connsiteX4" fmla="*/ 265542 w 1507596"/>
                <a:gd name="connsiteY4" fmla="*/ 1260714 h 1381480"/>
                <a:gd name="connsiteX5" fmla="*/ 156906 w 1507596"/>
                <a:gd name="connsiteY5" fmla="*/ 1277294 h 1381480"/>
                <a:gd name="connsiteX6" fmla="*/ 162678 w 1507596"/>
                <a:gd name="connsiteY6" fmla="*/ 1381480 h 1381480"/>
                <a:gd name="connsiteX7" fmla="*/ 0 w 1507596"/>
                <a:gd name="connsiteY7" fmla="*/ 1187225 h 1381480"/>
                <a:gd name="connsiteX8" fmla="*/ 140222 w 1507596"/>
                <a:gd name="connsiteY8" fmla="*/ 976188 h 1381480"/>
                <a:gd name="connsiteX9" fmla="*/ 146145 w 1507596"/>
                <a:gd name="connsiteY9" fmla="*/ 1083098 h 1381480"/>
                <a:gd name="connsiteX10" fmla="*/ 226482 w 1507596"/>
                <a:gd name="connsiteY10" fmla="*/ 1070837 h 1381480"/>
                <a:gd name="connsiteX11" fmla="*/ 1304761 w 1507596"/>
                <a:gd name="connsiteY11" fmla="*/ 57512 h 1381480"/>
                <a:gd name="connsiteX12" fmla="*/ 1317652 w 1507596"/>
                <a:gd name="connsiteY12" fmla="*/ 0 h 138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7596" h="1381480">
                  <a:moveTo>
                    <a:pt x="1317652" y="0"/>
                  </a:moveTo>
                  <a:lnTo>
                    <a:pt x="1396072" y="88787"/>
                  </a:lnTo>
                  <a:lnTo>
                    <a:pt x="1507596" y="38073"/>
                  </a:lnTo>
                  <a:lnTo>
                    <a:pt x="1491864" y="108266"/>
                  </a:lnTo>
                  <a:cubicBezTo>
                    <a:pt x="1334725" y="688941"/>
                    <a:pt x="859964" y="1139078"/>
                    <a:pt x="265542" y="1260714"/>
                  </a:cubicBezTo>
                  <a:lnTo>
                    <a:pt x="156906" y="1277294"/>
                  </a:lnTo>
                  <a:lnTo>
                    <a:pt x="162678" y="1381480"/>
                  </a:lnTo>
                  <a:lnTo>
                    <a:pt x="0" y="1187225"/>
                  </a:lnTo>
                  <a:lnTo>
                    <a:pt x="140222" y="976188"/>
                  </a:lnTo>
                  <a:lnTo>
                    <a:pt x="146145" y="1083098"/>
                  </a:lnTo>
                  <a:lnTo>
                    <a:pt x="226482" y="1070837"/>
                  </a:lnTo>
                  <a:cubicBezTo>
                    <a:pt x="749146" y="963884"/>
                    <a:pt x="1166594" y="568087"/>
                    <a:pt x="1304761" y="57512"/>
                  </a:cubicBezTo>
                  <a:lnTo>
                    <a:pt x="1317652" y="0"/>
                  </a:lnTo>
                  <a:close/>
                </a:path>
              </a:pathLst>
            </a:custGeom>
            <a:solidFill>
              <a:srgbClr val="A1ADB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rot="15351339">
              <a:off x="3088965" y="4137548"/>
              <a:ext cx="404320" cy="269231"/>
            </a:xfrm>
            <a:custGeom>
              <a:avLst/>
              <a:gdLst>
                <a:gd name="connsiteX0" fmla="*/ 137793 w 1596033"/>
                <a:gd name="connsiteY0" fmla="*/ 0 h 1062770"/>
                <a:gd name="connsiteX1" fmla="*/ 380745 w 1596033"/>
                <a:gd name="connsiteY1" fmla="*/ 71924 h 1062770"/>
                <a:gd name="connsiteX2" fmla="*/ 290185 w 1596033"/>
                <a:gd name="connsiteY2" fmla="*/ 105391 h 1062770"/>
                <a:gd name="connsiteX3" fmla="*/ 302121 w 1596033"/>
                <a:gd name="connsiteY3" fmla="*/ 130166 h 1062770"/>
                <a:gd name="connsiteX4" fmla="*/ 1543419 w 1596033"/>
                <a:gd name="connsiteY4" fmla="*/ 868955 h 1062770"/>
                <a:gd name="connsiteX5" fmla="*/ 1576183 w 1596033"/>
                <a:gd name="connsiteY5" fmla="*/ 867300 h 1062770"/>
                <a:gd name="connsiteX6" fmla="*/ 1514241 w 1596033"/>
                <a:gd name="connsiteY6" fmla="*/ 961495 h 1062770"/>
                <a:gd name="connsiteX7" fmla="*/ 1596033 w 1596033"/>
                <a:gd name="connsiteY7" fmla="*/ 1060114 h 1062770"/>
                <a:gd name="connsiteX8" fmla="*/ 1543418 w 1596033"/>
                <a:gd name="connsiteY8" fmla="*/ 1062770 h 1062770"/>
                <a:gd name="connsiteX9" fmla="*/ 131698 w 1596033"/>
                <a:gd name="connsiteY9" fmla="*/ 222548 h 1062770"/>
                <a:gd name="connsiteX10" fmla="*/ 107740 w 1596033"/>
                <a:gd name="connsiteY10" fmla="*/ 172816 h 1062770"/>
                <a:gd name="connsiteX11" fmla="*/ 0 w 1596033"/>
                <a:gd name="connsiteY11" fmla="*/ 212632 h 1062770"/>
                <a:gd name="connsiteX12" fmla="*/ 137793 w 1596033"/>
                <a:gd name="connsiteY12" fmla="*/ 0 h 106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6033" h="1062770">
                  <a:moveTo>
                    <a:pt x="137793" y="0"/>
                  </a:moveTo>
                  <a:lnTo>
                    <a:pt x="380745" y="71924"/>
                  </a:lnTo>
                  <a:lnTo>
                    <a:pt x="290185" y="105391"/>
                  </a:lnTo>
                  <a:lnTo>
                    <a:pt x="302121" y="130166"/>
                  </a:lnTo>
                  <a:cubicBezTo>
                    <a:pt x="541174" y="570222"/>
                    <a:pt x="1007410" y="868955"/>
                    <a:pt x="1543419" y="868955"/>
                  </a:cubicBezTo>
                  <a:lnTo>
                    <a:pt x="1576183" y="867300"/>
                  </a:lnTo>
                  <a:lnTo>
                    <a:pt x="1514241" y="961495"/>
                  </a:lnTo>
                  <a:lnTo>
                    <a:pt x="1596033" y="1060114"/>
                  </a:lnTo>
                  <a:lnTo>
                    <a:pt x="1543418" y="1062770"/>
                  </a:lnTo>
                  <a:cubicBezTo>
                    <a:pt x="933819" y="1062770"/>
                    <a:pt x="403571" y="723022"/>
                    <a:pt x="131698" y="222548"/>
                  </a:cubicBezTo>
                  <a:lnTo>
                    <a:pt x="107740" y="172816"/>
                  </a:lnTo>
                  <a:lnTo>
                    <a:pt x="0" y="212632"/>
                  </a:lnTo>
                  <a:lnTo>
                    <a:pt x="137793" y="0"/>
                  </a:lnTo>
                  <a:close/>
                </a:path>
              </a:pathLst>
            </a:custGeom>
            <a:solidFill>
              <a:srgbClr val="64788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189485" y="1563533"/>
            <a:ext cx="306123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srgbClr val="A1ADB1"/>
                </a:solidFill>
              </a:rPr>
              <a:t>Your Owner receives a detailed estimates with prices prior to work being done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85012" y="3146211"/>
            <a:ext cx="99574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srgbClr val="647886"/>
                </a:solidFill>
              </a:rPr>
              <a:t>Owner remits the funds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23481" y="5361069"/>
            <a:ext cx="15029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srgbClr val="7DAFE2"/>
                </a:solidFill>
              </a:rPr>
              <a:t>Work is done by vendors in 5 days or yourself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027" y="5361069"/>
            <a:ext cx="1744869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srgbClr val="C3D69B"/>
                </a:solidFill>
              </a:rPr>
              <a:t>Then we re-inspect property to check all work completed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3993" y="2831941"/>
            <a:ext cx="136006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srgbClr val="89CFF0"/>
                </a:solidFill>
              </a:rPr>
              <a:t>Then it’s ready for the next resident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82912" y="1391220"/>
            <a:ext cx="3573166" cy="4584920"/>
            <a:chOff x="4810468" y="1143000"/>
            <a:chExt cx="4213681" cy="5406801"/>
          </a:xfrm>
        </p:grpSpPr>
        <p:sp>
          <p:nvSpPr>
            <p:cNvPr id="48" name="Rectangle 47"/>
            <p:cNvSpPr/>
            <p:nvPr/>
          </p:nvSpPr>
          <p:spPr>
            <a:xfrm>
              <a:off x="4810468" y="1143000"/>
              <a:ext cx="4213681" cy="415328"/>
            </a:xfrm>
            <a:prstGeom prst="rect">
              <a:avLst/>
            </a:prstGeom>
            <a:solidFill>
              <a:srgbClr val="C0D5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"/>
            <a:stretch/>
          </p:blipFill>
          <p:spPr bwMode="auto">
            <a:xfrm>
              <a:off x="4878253" y="1202783"/>
              <a:ext cx="4078111" cy="5347018"/>
            </a:xfrm>
            <a:prstGeom prst="rect">
              <a:avLst/>
            </a:prstGeom>
            <a:noFill/>
            <a:ln w="15875">
              <a:solidFill>
                <a:srgbClr val="C0D59E"/>
              </a:solidFill>
              <a:prstDash val="sysDash"/>
              <a:miter lim="800000"/>
              <a:headEnd/>
              <a:tailEnd/>
            </a:ln>
            <a:effectLst>
              <a:outerShdw blurRad="76200" dist="63500" dir="30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50" name="Rectangle 49"/>
          <p:cNvSpPr/>
          <p:nvPr/>
        </p:nvSpPr>
        <p:spPr>
          <a:xfrm>
            <a:off x="1912461" y="973122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Job Estimate </a:t>
            </a:r>
          </a:p>
        </p:txBody>
      </p:sp>
    </p:spTree>
    <p:extLst>
      <p:ext uri="{BB962C8B-B14F-4D97-AF65-F5344CB8AC3E}">
        <p14:creationId xmlns:p14="http://schemas.microsoft.com/office/powerpoint/2010/main" val="89249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Repairs- No Mark 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680611"/>
              </p:ext>
            </p:extLst>
          </p:nvPr>
        </p:nvGraphicFramePr>
        <p:xfrm>
          <a:off x="102270" y="2786361"/>
          <a:ext cx="8939460" cy="2033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77945">
                <a:tc>
                  <a:txBody>
                    <a:bodyPr/>
                    <a:lstStyle/>
                    <a:p>
                      <a:pPr algn="l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GARBAGE DISPOSAL HP 3/4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Plumbing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Badger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DELUXE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1hr 15min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$ 61.25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$139.00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$20.85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$12.16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$233.26$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Year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Year 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9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FAN/BATHROOM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Plumbing</a:t>
                      </a:r>
                      <a:endParaRPr lang="en-US" sz="9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NUTONE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DELUXE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1hr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$49.00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$35.68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$5.35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$3.12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$93.15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Day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Day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9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SINK/KITCHE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Plumbing</a:t>
                      </a:r>
                      <a:endParaRPr lang="en-US" sz="9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NEPTUN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2hr 30min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$122.50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$99.00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$14.85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$8.66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$245.01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Year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Year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323249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22021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786960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3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7394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7394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41105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266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2266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65976" y="2388727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3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8120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48120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311831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93975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93975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057685" y="2388727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39829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39829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803540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5684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85684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549395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831539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831539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295250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306671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306671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8770382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3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560814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560814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8024525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69104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069104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6532815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814959" y="2366126"/>
            <a:ext cx="735063" cy="399285"/>
          </a:xfrm>
          <a:prstGeom prst="roundRect">
            <a:avLst/>
          </a:prstGeom>
          <a:solidFill>
            <a:srgbClr val="4859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14959" y="2388727"/>
            <a:ext cx="735063" cy="415580"/>
          </a:xfrm>
          <a:prstGeom prst="roundRect">
            <a:avLst/>
          </a:prstGeom>
          <a:solidFill>
            <a:srgbClr val="83A3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78670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027" y="2473406"/>
            <a:ext cx="85372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7146" y="2465712"/>
            <a:ext cx="79701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64790" y="2465712"/>
            <a:ext cx="593432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Brand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76981" y="2465712"/>
            <a:ext cx="660758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62524" y="2403410"/>
            <a:ext cx="58138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 Hrs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05538" y="2381074"/>
            <a:ext cx="58706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 Cost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84136" y="2381074"/>
            <a:ext cx="72157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Material Price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37875" y="2411852"/>
            <a:ext cx="90335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15% Mat’I New Mark up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88009" y="2381074"/>
            <a:ext cx="49725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Tax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11083" y="2381074"/>
            <a:ext cx="63452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Wrty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53767" y="2381074"/>
            <a:ext cx="64087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Wrty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52964" y="2339922"/>
            <a:ext cx="855246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Service Call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on $40.00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4587" y="5225626"/>
            <a:ext cx="8954827" cy="725250"/>
            <a:chOff x="102266" y="5225626"/>
            <a:chExt cx="8954827" cy="725250"/>
          </a:xfrm>
        </p:grpSpPr>
        <p:grpSp>
          <p:nvGrpSpPr>
            <p:cNvPr id="56" name="Group 55"/>
            <p:cNvGrpSpPr/>
            <p:nvPr/>
          </p:nvGrpSpPr>
          <p:grpSpPr>
            <a:xfrm>
              <a:off x="102266" y="5240228"/>
              <a:ext cx="8954827" cy="710648"/>
              <a:chOff x="102266" y="5209309"/>
              <a:chExt cx="8954827" cy="754366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102266" y="5213987"/>
                <a:ext cx="8954827" cy="749688"/>
              </a:xfrm>
              <a:prstGeom prst="rect">
                <a:avLst/>
              </a:prstGeom>
              <a:solidFill>
                <a:srgbClr val="2566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32985" y="5209309"/>
                <a:ext cx="8878031" cy="7204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95282" y="5225626"/>
              <a:ext cx="80791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 our fixed price list we control your maintenance repairs &amp;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reduce overcharges</a:t>
              </a:r>
              <a:endPara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591" y="1328038"/>
            <a:ext cx="9134819" cy="388752"/>
            <a:chOff x="4591" y="1328038"/>
            <a:chExt cx="9134819" cy="388752"/>
          </a:xfrm>
        </p:grpSpPr>
        <p:sp>
          <p:nvSpPr>
            <p:cNvPr id="67" name="Rectangle 66"/>
            <p:cNvSpPr/>
            <p:nvPr/>
          </p:nvSpPr>
          <p:spPr>
            <a:xfrm>
              <a:off x="4591" y="1328038"/>
              <a:ext cx="9134819" cy="388752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4586" y="1337748"/>
              <a:ext cx="89548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Pre-set “Maintenance Price List” on 600 items to reduce days property is vacant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18723">
            <a:off x="249864" y="943000"/>
            <a:ext cx="8879332" cy="4747488"/>
          </a:xfrm>
          <a:custGeom>
            <a:avLst/>
            <a:gdLst>
              <a:gd name="connsiteX0" fmla="*/ 0 w 9144000"/>
              <a:gd name="connsiteY0" fmla="*/ 1 h 4888997"/>
              <a:gd name="connsiteX1" fmla="*/ 8774291 w 9144000"/>
              <a:gd name="connsiteY1" fmla="*/ 0 h 4888997"/>
              <a:gd name="connsiteX2" fmla="*/ 9144000 w 9144000"/>
              <a:gd name="connsiteY2" fmla="*/ 2031951 h 4888997"/>
              <a:gd name="connsiteX3" fmla="*/ 9144000 w 9144000"/>
              <a:gd name="connsiteY3" fmla="*/ 4888993 h 4888997"/>
              <a:gd name="connsiteX4" fmla="*/ 374352 w 9144000"/>
              <a:gd name="connsiteY4" fmla="*/ 4888997 h 4888997"/>
              <a:gd name="connsiteX5" fmla="*/ 1 w 9144000"/>
              <a:gd name="connsiteY5" fmla="*/ 2831541 h 4888997"/>
              <a:gd name="connsiteX6" fmla="*/ 0 w 9144000"/>
              <a:gd name="connsiteY6" fmla="*/ 1 h 488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888997">
                <a:moveTo>
                  <a:pt x="0" y="1"/>
                </a:moveTo>
                <a:lnTo>
                  <a:pt x="8774291" y="0"/>
                </a:lnTo>
                <a:lnTo>
                  <a:pt x="9144000" y="2031951"/>
                </a:lnTo>
                <a:lnTo>
                  <a:pt x="9144000" y="4888993"/>
                </a:lnTo>
                <a:lnTo>
                  <a:pt x="374352" y="4888997"/>
                </a:lnTo>
                <a:lnTo>
                  <a:pt x="1" y="2831541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10" name="Rectangle 9"/>
          <p:cNvSpPr/>
          <p:nvPr/>
        </p:nvSpPr>
        <p:spPr>
          <a:xfrm>
            <a:off x="0" y="1537392"/>
            <a:ext cx="9144000" cy="3920893"/>
          </a:xfrm>
          <a:prstGeom prst="rect">
            <a:avLst/>
          </a:prstGeom>
          <a:solidFill>
            <a:srgbClr val="7DAFE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854310"/>
          </a:xfrm>
        </p:spPr>
        <p:txBody>
          <a:bodyPr>
            <a:normAutofit/>
          </a:bodyPr>
          <a:lstStyle/>
          <a:p>
            <a:r>
              <a:rPr lang="en-US" sz="2500" dirty="0"/>
              <a:t>Monthly Exterior Inspections Keeps Residents Accountable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" y="2582580"/>
            <a:ext cx="9144000" cy="285690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986"/>
          <a:stretch/>
        </p:blipFill>
        <p:spPr bwMode="auto">
          <a:xfrm>
            <a:off x="596881" y="1299718"/>
            <a:ext cx="3399282" cy="2145688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8" b="16394"/>
          <a:stretch/>
        </p:blipFill>
        <p:spPr bwMode="auto">
          <a:xfrm>
            <a:off x="2984653" y="2819580"/>
            <a:ext cx="3390190" cy="213979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>
            <a:outerShdw blurRad="50800" dist="50800" dir="5400000" sx="102000" sy="102000" algn="ctr" rotWithShape="0">
              <a:schemeClr val="tx1">
                <a:alpha val="25000"/>
              </a:schemeClr>
            </a:outerShdw>
          </a:effectLst>
          <a:extLst/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80" y="4435052"/>
            <a:ext cx="3352472" cy="208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70184" y="3732608"/>
            <a:ext cx="290901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000" b="1" dirty="0"/>
              <a:t>Owner receives monthly exterior photo </a:t>
            </a:r>
          </a:p>
          <a:p>
            <a:pPr>
              <a:buClr>
                <a:srgbClr val="7A0000"/>
              </a:buClr>
            </a:pPr>
            <a:r>
              <a:rPr lang="en-US" sz="2000" b="1" dirty="0"/>
              <a:t>  </a:t>
            </a:r>
          </a:p>
          <a:p>
            <a:pPr>
              <a:buClr>
                <a:srgbClr val="7A0000"/>
              </a:buClr>
            </a:pPr>
            <a:r>
              <a:rPr lang="en-US" sz="2000" i="1" dirty="0"/>
              <a:t>Reduces violations 80%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5063" y="2430479"/>
            <a:ext cx="243047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Property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Inspections</a:t>
            </a:r>
          </a:p>
        </p:txBody>
      </p:sp>
    </p:spTree>
    <p:extLst>
      <p:ext uri="{BB962C8B-B14F-4D97-AF65-F5344CB8AC3E}">
        <p14:creationId xmlns:p14="http://schemas.microsoft.com/office/powerpoint/2010/main" val="39319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511" y="2189795"/>
            <a:ext cx="9151513" cy="4114800"/>
            <a:chOff x="-7513" y="2189795"/>
            <a:chExt cx="9151513" cy="4114800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2429136"/>
              <a:ext cx="9144000" cy="3542186"/>
              <a:chOff x="0" y="1955234"/>
              <a:chExt cx="12192000" cy="155943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3492692"/>
                <a:ext cx="12192000" cy="21976"/>
              </a:xfrm>
              <a:prstGeom prst="rect">
                <a:avLst/>
              </a:prstGeom>
              <a:solidFill>
                <a:srgbClr val="5F9D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1983697"/>
                <a:ext cx="12192000" cy="1502507"/>
              </a:xfrm>
              <a:prstGeom prst="rect">
                <a:avLst/>
              </a:prstGeom>
              <a:solidFill>
                <a:srgbClr val="A7C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1955234"/>
                <a:ext cx="12192000" cy="21976"/>
              </a:xfrm>
              <a:prstGeom prst="rect">
                <a:avLst/>
              </a:prstGeom>
              <a:solidFill>
                <a:srgbClr val="5F9D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1" b="17500"/>
            <a:stretch/>
          </p:blipFill>
          <p:spPr>
            <a:xfrm>
              <a:off x="-7513" y="2189795"/>
              <a:ext cx="9144000" cy="411480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5" r="37331" b="28677"/>
          <a:stretch/>
        </p:blipFill>
        <p:spPr>
          <a:xfrm>
            <a:off x="0" y="2125049"/>
            <a:ext cx="6183084" cy="1990113"/>
          </a:xfrm>
          <a:custGeom>
            <a:avLst/>
            <a:gdLst>
              <a:gd name="connsiteX0" fmla="*/ 0 w 4702629"/>
              <a:gd name="connsiteY0" fmla="*/ 0 h 2598058"/>
              <a:gd name="connsiteX1" fmla="*/ 4702629 w 4702629"/>
              <a:gd name="connsiteY1" fmla="*/ 0 h 2598058"/>
              <a:gd name="connsiteX2" fmla="*/ 4702629 w 4702629"/>
              <a:gd name="connsiteY2" fmla="*/ 2598058 h 2598058"/>
              <a:gd name="connsiteX3" fmla="*/ 0 w 4702629"/>
              <a:gd name="connsiteY3" fmla="*/ 2598058 h 2598058"/>
              <a:gd name="connsiteX4" fmla="*/ 0 w 4702629"/>
              <a:gd name="connsiteY4" fmla="*/ 0 h 259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2629" h="2598058">
                <a:moveTo>
                  <a:pt x="0" y="0"/>
                </a:moveTo>
                <a:lnTo>
                  <a:pt x="4702629" y="0"/>
                </a:lnTo>
                <a:lnTo>
                  <a:pt x="4702629" y="2598058"/>
                </a:lnTo>
                <a:lnTo>
                  <a:pt x="0" y="259805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9"/>
            <a:ext cx="7571560" cy="847341"/>
          </a:xfrm>
        </p:spPr>
        <p:txBody>
          <a:bodyPr>
            <a:normAutofit/>
          </a:bodyPr>
          <a:lstStyle/>
          <a:p>
            <a:r>
              <a:rPr lang="en-US" sz="2500" dirty="0"/>
              <a:t>Annual Inspections</a:t>
            </a:r>
            <a:br>
              <a:rPr lang="en-US" dirty="0"/>
            </a:br>
            <a:r>
              <a:rPr lang="en-US" sz="1600" dirty="0"/>
              <a:t>Interior and Exterior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1474" y="3293058"/>
            <a:ext cx="3476207" cy="2616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000" b="1" dirty="0">
                <a:latin typeface="+mj-lt"/>
              </a:rPr>
              <a:t>Annual inspections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i="1" dirty="0">
                <a:latin typeface="+mj-lt"/>
              </a:rPr>
              <a:t>This is a remarkable report.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i="1" dirty="0">
                <a:latin typeface="+mj-lt"/>
              </a:rPr>
              <a:t>We have a scheduled appointment with your resident each year.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i="1" dirty="0">
              <a:latin typeface="+mj-lt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i="1" dirty="0">
                <a:latin typeface="+mj-lt"/>
              </a:rPr>
              <a:t>You are sent a 15-20 page report  with the condition of each room and exterior.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51780" y="2596882"/>
            <a:ext cx="37578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800" b="1" dirty="0"/>
              <a:t>Property Inspections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082" y="1008039"/>
            <a:ext cx="5002518" cy="5339965"/>
            <a:chOff x="138082" y="1008035"/>
            <a:chExt cx="5002518" cy="5339965"/>
          </a:xfrm>
        </p:grpSpPr>
        <p:sp>
          <p:nvSpPr>
            <p:cNvPr id="56" name="Frame 55"/>
            <p:cNvSpPr/>
            <p:nvPr/>
          </p:nvSpPr>
          <p:spPr>
            <a:xfrm>
              <a:off x="1661328" y="1920095"/>
              <a:ext cx="2035462" cy="3358518"/>
            </a:xfrm>
            <a:prstGeom prst="frame">
              <a:avLst>
                <a:gd name="adj1" fmla="val 2404"/>
              </a:avLst>
            </a:prstGeom>
            <a:solidFill>
              <a:srgbClr val="39588E">
                <a:alpha val="38000"/>
              </a:srgbClr>
            </a:solidFill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r="1710"/>
            <a:stretch/>
          </p:blipFill>
          <p:spPr>
            <a:xfrm>
              <a:off x="138082" y="1008035"/>
              <a:ext cx="2737756" cy="3537340"/>
            </a:xfrm>
            <a:prstGeom prst="rect">
              <a:avLst/>
            </a:prstGeom>
            <a:ln>
              <a:solidFill>
                <a:srgbClr val="7ACAEE"/>
              </a:solidFill>
            </a:ln>
            <a:effectLst>
              <a:outerShdw blurRad="266700" dist="381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4328" y="2719120"/>
              <a:ext cx="2806272" cy="3628880"/>
            </a:xfrm>
            <a:prstGeom prst="rect">
              <a:avLst/>
            </a:prstGeom>
            <a:ln>
              <a:solidFill>
                <a:srgbClr val="A7C46E"/>
              </a:solidFill>
            </a:ln>
            <a:effectLst>
              <a:outerShdw blurRad="266700" dist="381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623">
                        <a14:foregroundMark x1="8671" y1="12605" x2="46277" y2="8067"/>
                        <a14:foregroundMark x1="18850" y1="21681" x2="24599" y2="21008"/>
                        <a14:foregroundMark x1="16305" y1="21008" x2="25919" y2="21008"/>
                        <a14:foregroundMark x1="5938" y1="64202" x2="10745" y2="86218"/>
                        <a14:foregroundMark x1="3864" y1="60168" x2="3110" y2="71765"/>
                        <a14:foregroundMark x1="16305" y1="77143" x2="50424" y2="81176"/>
                        <a14:foregroundMark x1="34684" y1="78319" x2="34684" y2="84034"/>
                        <a14:foregroundMark x1="55514" y1="64706" x2="61263" y2="84538"/>
                        <a14:foregroundMark x1="65127" y1="53950" x2="77191" y2="80840"/>
                        <a14:foregroundMark x1="70500" y1="83697" x2="85862" y2="85378"/>
                        <a14:foregroundMark x1="82187" y1="55126" x2="93779" y2="59664"/>
                        <a14:foregroundMark x1="90481" y1="53109" x2="96513" y2="69580"/>
                        <a14:foregroundMark x1="93779" y1="51429" x2="97455" y2="65546"/>
                        <a14:foregroundMark x1="91235" y1="80000" x2="96701" y2="78319"/>
                        <a14:foregroundMark x1="97172" y1="78319" x2="98115" y2="70420"/>
                        <a14:foregroundMark x1="98115" y1="70924" x2="97926" y2="66723"/>
                        <a14:foregroundMark x1="79265" y1="92773" x2="89161" y2="92437"/>
                        <a14:foregroundMark x1="86145" y1="91597" x2="92554" y2="92437"/>
                        <a14:foregroundMark x1="87276" y1="94790" x2="93779" y2="93950"/>
                        <a14:foregroundMark x1="3110" y1="86555" x2="7540" y2="88235"/>
                        <a14:foregroundMark x1="6786" y1="88235" x2="17908" y2="89916"/>
                        <a14:foregroundMark x1="6409" y1="89916" x2="11876" y2="90252"/>
                        <a14:foregroundMark x1="1037" y1="94454" x2="49482" y2="92437"/>
                        <a14:foregroundMark x1="566" y1="90252" x2="4995" y2="74118"/>
                      </a14:backgroundRemoval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97" y="211785"/>
            <a:ext cx="3777470" cy="210905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70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Rent Payment Process</a:t>
            </a:r>
            <a:br>
              <a:rPr lang="en-US" sz="3100" dirty="0"/>
            </a:br>
            <a:r>
              <a:rPr lang="en-US" sz="2200" b="0" i="1" dirty="0"/>
              <a:t>(Includes invoices &amp; photos of repairs)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35651"/>
            <a:ext cx="9144000" cy="34119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93497" y="1336176"/>
            <a:ext cx="4850502" cy="4725243"/>
            <a:chOff x="4293497" y="1287202"/>
            <a:chExt cx="4850502" cy="4725243"/>
          </a:xfrm>
        </p:grpSpPr>
        <p:sp>
          <p:nvSpPr>
            <p:cNvPr id="6" name="Rectangle 5"/>
            <p:cNvSpPr/>
            <p:nvPr/>
          </p:nvSpPr>
          <p:spPr>
            <a:xfrm>
              <a:off x="4293497" y="1774632"/>
              <a:ext cx="1029569" cy="4237813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040980" y="1287202"/>
              <a:ext cx="4103019" cy="4406258"/>
              <a:chOff x="5040980" y="1287202"/>
              <a:chExt cx="4103019" cy="440625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651588" y="1968622"/>
                <a:ext cx="1813317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Rent collections</a:t>
                </a:r>
                <a:endParaRPr lang="en-US" i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651588" y="2989188"/>
                <a:ext cx="3249608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Monthly accounting statement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51588" y="4011367"/>
                <a:ext cx="2557175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Year end tax statement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51588" y="4780942"/>
                <a:ext cx="3437801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View from your owner portal on 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your smart phone, tablet etc. 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5040980" y="2044097"/>
                <a:ext cx="3794738" cy="3649363"/>
                <a:chOff x="5040980" y="2044097"/>
                <a:chExt cx="3794738" cy="3649363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5040980" y="2044097"/>
                  <a:ext cx="3794738" cy="574002"/>
                  <a:chOff x="4921060" y="2044097"/>
                  <a:chExt cx="3794738" cy="574002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4921060" y="2044097"/>
                    <a:ext cx="3794738" cy="574002"/>
                    <a:chOff x="4921060" y="2044097"/>
                    <a:chExt cx="3794738" cy="574002"/>
                  </a:xfrm>
                </p:grpSpPr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4921060" y="2044097"/>
                      <a:ext cx="574004" cy="5740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647886"/>
                      </a:solidFill>
                      <a:prstDash val="sysDash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4944085" y="2067124"/>
                      <a:ext cx="527954" cy="527948"/>
                    </a:xfrm>
                    <a:prstGeom prst="ellipse">
                      <a:avLst/>
                    </a:prstGeom>
                    <a:solidFill>
                      <a:srgbClr val="647886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cxnSp>
                  <p:nvCxnSpPr>
                    <p:cNvPr id="59" name="Straight Connector 58"/>
                    <p:cNvCxnSpPr/>
                    <p:nvPr/>
                  </p:nvCxnSpPr>
                  <p:spPr>
                    <a:xfrm>
                      <a:off x="5495064" y="2334830"/>
                      <a:ext cx="3220734" cy="0"/>
                    </a:xfrm>
                    <a:prstGeom prst="line">
                      <a:avLst/>
                    </a:prstGeom>
                    <a:ln>
                      <a:solidFill>
                        <a:srgbClr val="647886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5042377" y="2143600"/>
                    <a:ext cx="367588" cy="333620"/>
                    <a:chOff x="5042377" y="2049816"/>
                    <a:chExt cx="367588" cy="333620"/>
                  </a:xfrm>
                </p:grpSpPr>
                <p:sp>
                  <p:nvSpPr>
                    <p:cNvPr id="4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5085009" y="2114211"/>
                      <a:ext cx="282324" cy="269225"/>
                    </a:xfrm>
                    <a:custGeom>
                      <a:avLst/>
                      <a:gdLst>
                        <a:gd name="T0" fmla="*/ 0 w 4995"/>
                        <a:gd name="T1" fmla="*/ 1967 h 4819"/>
                        <a:gd name="T2" fmla="*/ 0 w 4995"/>
                        <a:gd name="T3" fmla="*/ 4634 h 4819"/>
                        <a:gd name="T4" fmla="*/ 54 w 4995"/>
                        <a:gd name="T5" fmla="*/ 4765 h 4819"/>
                        <a:gd name="T6" fmla="*/ 185 w 4995"/>
                        <a:gd name="T7" fmla="*/ 4819 h 4819"/>
                        <a:gd name="T8" fmla="*/ 1676 w 4995"/>
                        <a:gd name="T9" fmla="*/ 4819 h 4819"/>
                        <a:gd name="T10" fmla="*/ 1676 w 4995"/>
                        <a:gd name="T11" fmla="*/ 2861 h 4819"/>
                        <a:gd name="T12" fmla="*/ 1730 w 4995"/>
                        <a:gd name="T13" fmla="*/ 2729 h 4819"/>
                        <a:gd name="T14" fmla="*/ 1861 w 4995"/>
                        <a:gd name="T15" fmla="*/ 2675 h 4819"/>
                        <a:gd name="T16" fmla="*/ 3134 w 4995"/>
                        <a:gd name="T17" fmla="*/ 2675 h 4819"/>
                        <a:gd name="T18" fmla="*/ 3265 w 4995"/>
                        <a:gd name="T19" fmla="*/ 2729 h 4819"/>
                        <a:gd name="T20" fmla="*/ 3319 w 4995"/>
                        <a:gd name="T21" fmla="*/ 2861 h 4819"/>
                        <a:gd name="T22" fmla="*/ 3319 w 4995"/>
                        <a:gd name="T23" fmla="*/ 4819 h 4819"/>
                        <a:gd name="T24" fmla="*/ 4810 w 4995"/>
                        <a:gd name="T25" fmla="*/ 4819 h 4819"/>
                        <a:gd name="T26" fmla="*/ 4941 w 4995"/>
                        <a:gd name="T27" fmla="*/ 4765 h 4819"/>
                        <a:gd name="T28" fmla="*/ 4995 w 4995"/>
                        <a:gd name="T29" fmla="*/ 4634 h 4819"/>
                        <a:gd name="T30" fmla="*/ 4995 w 4995"/>
                        <a:gd name="T31" fmla="*/ 1963 h 4819"/>
                        <a:gd name="T32" fmla="*/ 2470 w 4995"/>
                        <a:gd name="T33" fmla="*/ 0 h 4819"/>
                        <a:gd name="T34" fmla="*/ 0 w 4995"/>
                        <a:gd name="T35" fmla="*/ 1967 h 4819"/>
                        <a:gd name="connsiteX0" fmla="*/ 0 w 10000"/>
                        <a:gd name="connsiteY0" fmla="*/ 4082 h 10000"/>
                        <a:gd name="connsiteX1" fmla="*/ 0 w 10000"/>
                        <a:gd name="connsiteY1" fmla="*/ 9616 h 10000"/>
                        <a:gd name="connsiteX2" fmla="*/ 108 w 10000"/>
                        <a:gd name="connsiteY2" fmla="*/ 9888 h 10000"/>
                        <a:gd name="connsiteX3" fmla="*/ 370 w 10000"/>
                        <a:gd name="connsiteY3" fmla="*/ 10000 h 10000"/>
                        <a:gd name="connsiteX4" fmla="*/ 3355 w 10000"/>
                        <a:gd name="connsiteY4" fmla="*/ 10000 h 10000"/>
                        <a:gd name="connsiteX5" fmla="*/ 3355 w 10000"/>
                        <a:gd name="connsiteY5" fmla="*/ 5937 h 10000"/>
                        <a:gd name="connsiteX6" fmla="*/ 3463 w 10000"/>
                        <a:gd name="connsiteY6" fmla="*/ 5663 h 10000"/>
                        <a:gd name="connsiteX7" fmla="*/ 3726 w 10000"/>
                        <a:gd name="connsiteY7" fmla="*/ 5551 h 10000"/>
                        <a:gd name="connsiteX8" fmla="*/ 6274 w 10000"/>
                        <a:gd name="connsiteY8" fmla="*/ 5551 h 10000"/>
                        <a:gd name="connsiteX9" fmla="*/ 6537 w 10000"/>
                        <a:gd name="connsiteY9" fmla="*/ 5663 h 10000"/>
                        <a:gd name="connsiteX10" fmla="*/ 6645 w 10000"/>
                        <a:gd name="connsiteY10" fmla="*/ 5937 h 10000"/>
                        <a:gd name="connsiteX11" fmla="*/ 9630 w 10000"/>
                        <a:gd name="connsiteY11" fmla="*/ 10000 h 10000"/>
                        <a:gd name="connsiteX12" fmla="*/ 9892 w 10000"/>
                        <a:gd name="connsiteY12" fmla="*/ 9888 h 10000"/>
                        <a:gd name="connsiteX13" fmla="*/ 10000 w 10000"/>
                        <a:gd name="connsiteY13" fmla="*/ 9616 h 10000"/>
                        <a:gd name="connsiteX14" fmla="*/ 10000 w 10000"/>
                        <a:gd name="connsiteY14" fmla="*/ 4073 h 10000"/>
                        <a:gd name="connsiteX15" fmla="*/ 4945 w 10000"/>
                        <a:gd name="connsiteY15" fmla="*/ 0 h 10000"/>
                        <a:gd name="connsiteX16" fmla="*/ 0 w 10000"/>
                        <a:gd name="connsiteY16" fmla="*/ 4082 h 10000"/>
                        <a:gd name="connsiteX0" fmla="*/ 0 w 10000"/>
                        <a:gd name="connsiteY0" fmla="*/ 4082 h 10300"/>
                        <a:gd name="connsiteX1" fmla="*/ 0 w 10000"/>
                        <a:gd name="connsiteY1" fmla="*/ 9616 h 10300"/>
                        <a:gd name="connsiteX2" fmla="*/ 108 w 10000"/>
                        <a:gd name="connsiteY2" fmla="*/ 9888 h 10300"/>
                        <a:gd name="connsiteX3" fmla="*/ 370 w 10000"/>
                        <a:gd name="connsiteY3" fmla="*/ 10000 h 10300"/>
                        <a:gd name="connsiteX4" fmla="*/ 3355 w 10000"/>
                        <a:gd name="connsiteY4" fmla="*/ 10000 h 10300"/>
                        <a:gd name="connsiteX5" fmla="*/ 3355 w 10000"/>
                        <a:gd name="connsiteY5" fmla="*/ 5937 h 10300"/>
                        <a:gd name="connsiteX6" fmla="*/ 3463 w 10000"/>
                        <a:gd name="connsiteY6" fmla="*/ 5663 h 10300"/>
                        <a:gd name="connsiteX7" fmla="*/ 3726 w 10000"/>
                        <a:gd name="connsiteY7" fmla="*/ 5551 h 10300"/>
                        <a:gd name="connsiteX8" fmla="*/ 6274 w 10000"/>
                        <a:gd name="connsiteY8" fmla="*/ 5551 h 10300"/>
                        <a:gd name="connsiteX9" fmla="*/ 6537 w 10000"/>
                        <a:gd name="connsiteY9" fmla="*/ 5663 h 10300"/>
                        <a:gd name="connsiteX10" fmla="*/ 9630 w 10000"/>
                        <a:gd name="connsiteY10" fmla="*/ 10000 h 10300"/>
                        <a:gd name="connsiteX11" fmla="*/ 9892 w 10000"/>
                        <a:gd name="connsiteY11" fmla="*/ 9888 h 10300"/>
                        <a:gd name="connsiteX12" fmla="*/ 10000 w 10000"/>
                        <a:gd name="connsiteY12" fmla="*/ 9616 h 10300"/>
                        <a:gd name="connsiteX13" fmla="*/ 10000 w 10000"/>
                        <a:gd name="connsiteY13" fmla="*/ 4073 h 10300"/>
                        <a:gd name="connsiteX14" fmla="*/ 4945 w 10000"/>
                        <a:gd name="connsiteY14" fmla="*/ 0 h 10300"/>
                        <a:gd name="connsiteX15" fmla="*/ 0 w 10000"/>
                        <a:gd name="connsiteY15" fmla="*/ 4082 h 10300"/>
                        <a:gd name="connsiteX0" fmla="*/ 0 w 10000"/>
                        <a:gd name="connsiteY0" fmla="*/ 4082 h 10309"/>
                        <a:gd name="connsiteX1" fmla="*/ 0 w 10000"/>
                        <a:gd name="connsiteY1" fmla="*/ 9616 h 10309"/>
                        <a:gd name="connsiteX2" fmla="*/ 108 w 10000"/>
                        <a:gd name="connsiteY2" fmla="*/ 9888 h 10309"/>
                        <a:gd name="connsiteX3" fmla="*/ 370 w 10000"/>
                        <a:gd name="connsiteY3" fmla="*/ 10000 h 10309"/>
                        <a:gd name="connsiteX4" fmla="*/ 3355 w 10000"/>
                        <a:gd name="connsiteY4" fmla="*/ 10000 h 10309"/>
                        <a:gd name="connsiteX5" fmla="*/ 3355 w 10000"/>
                        <a:gd name="connsiteY5" fmla="*/ 5937 h 10309"/>
                        <a:gd name="connsiteX6" fmla="*/ 3463 w 10000"/>
                        <a:gd name="connsiteY6" fmla="*/ 5663 h 10309"/>
                        <a:gd name="connsiteX7" fmla="*/ 3726 w 10000"/>
                        <a:gd name="connsiteY7" fmla="*/ 5551 h 10309"/>
                        <a:gd name="connsiteX8" fmla="*/ 6274 w 10000"/>
                        <a:gd name="connsiteY8" fmla="*/ 5551 h 10309"/>
                        <a:gd name="connsiteX9" fmla="*/ 9630 w 10000"/>
                        <a:gd name="connsiteY9" fmla="*/ 10000 h 10309"/>
                        <a:gd name="connsiteX10" fmla="*/ 9892 w 10000"/>
                        <a:gd name="connsiteY10" fmla="*/ 9888 h 10309"/>
                        <a:gd name="connsiteX11" fmla="*/ 10000 w 10000"/>
                        <a:gd name="connsiteY11" fmla="*/ 9616 h 10309"/>
                        <a:gd name="connsiteX12" fmla="*/ 10000 w 10000"/>
                        <a:gd name="connsiteY12" fmla="*/ 4073 h 10309"/>
                        <a:gd name="connsiteX13" fmla="*/ 4945 w 10000"/>
                        <a:gd name="connsiteY13" fmla="*/ 0 h 10309"/>
                        <a:gd name="connsiteX14" fmla="*/ 0 w 10000"/>
                        <a:gd name="connsiteY14" fmla="*/ 4082 h 10309"/>
                        <a:gd name="connsiteX0" fmla="*/ 0 w 10000"/>
                        <a:gd name="connsiteY0" fmla="*/ 4082 h 10309"/>
                        <a:gd name="connsiteX1" fmla="*/ 0 w 10000"/>
                        <a:gd name="connsiteY1" fmla="*/ 9616 h 10309"/>
                        <a:gd name="connsiteX2" fmla="*/ 108 w 10000"/>
                        <a:gd name="connsiteY2" fmla="*/ 9888 h 10309"/>
                        <a:gd name="connsiteX3" fmla="*/ 370 w 10000"/>
                        <a:gd name="connsiteY3" fmla="*/ 10000 h 10309"/>
                        <a:gd name="connsiteX4" fmla="*/ 3355 w 10000"/>
                        <a:gd name="connsiteY4" fmla="*/ 10000 h 10309"/>
                        <a:gd name="connsiteX5" fmla="*/ 3355 w 10000"/>
                        <a:gd name="connsiteY5" fmla="*/ 5937 h 10309"/>
                        <a:gd name="connsiteX6" fmla="*/ 3463 w 10000"/>
                        <a:gd name="connsiteY6" fmla="*/ 5663 h 10309"/>
                        <a:gd name="connsiteX7" fmla="*/ 3726 w 10000"/>
                        <a:gd name="connsiteY7" fmla="*/ 5551 h 10309"/>
                        <a:gd name="connsiteX8" fmla="*/ 9630 w 10000"/>
                        <a:gd name="connsiteY8" fmla="*/ 10000 h 10309"/>
                        <a:gd name="connsiteX9" fmla="*/ 9892 w 10000"/>
                        <a:gd name="connsiteY9" fmla="*/ 9888 h 10309"/>
                        <a:gd name="connsiteX10" fmla="*/ 10000 w 10000"/>
                        <a:gd name="connsiteY10" fmla="*/ 9616 h 10309"/>
                        <a:gd name="connsiteX11" fmla="*/ 10000 w 10000"/>
                        <a:gd name="connsiteY11" fmla="*/ 4073 h 10309"/>
                        <a:gd name="connsiteX12" fmla="*/ 4945 w 10000"/>
                        <a:gd name="connsiteY12" fmla="*/ 0 h 10309"/>
                        <a:gd name="connsiteX13" fmla="*/ 0 w 10000"/>
                        <a:gd name="connsiteY13" fmla="*/ 4082 h 10309"/>
                        <a:gd name="connsiteX0" fmla="*/ 0 w 10165"/>
                        <a:gd name="connsiteY0" fmla="*/ 4082 h 10300"/>
                        <a:gd name="connsiteX1" fmla="*/ 0 w 10165"/>
                        <a:gd name="connsiteY1" fmla="*/ 9616 h 10300"/>
                        <a:gd name="connsiteX2" fmla="*/ 108 w 10165"/>
                        <a:gd name="connsiteY2" fmla="*/ 9888 h 10300"/>
                        <a:gd name="connsiteX3" fmla="*/ 370 w 10165"/>
                        <a:gd name="connsiteY3" fmla="*/ 10000 h 10300"/>
                        <a:gd name="connsiteX4" fmla="*/ 3355 w 10165"/>
                        <a:gd name="connsiteY4" fmla="*/ 10000 h 10300"/>
                        <a:gd name="connsiteX5" fmla="*/ 3355 w 10165"/>
                        <a:gd name="connsiteY5" fmla="*/ 5937 h 10300"/>
                        <a:gd name="connsiteX6" fmla="*/ 3463 w 10165"/>
                        <a:gd name="connsiteY6" fmla="*/ 5663 h 10300"/>
                        <a:gd name="connsiteX7" fmla="*/ 9630 w 10165"/>
                        <a:gd name="connsiteY7" fmla="*/ 10000 h 10300"/>
                        <a:gd name="connsiteX8" fmla="*/ 9892 w 10165"/>
                        <a:gd name="connsiteY8" fmla="*/ 9888 h 10300"/>
                        <a:gd name="connsiteX9" fmla="*/ 10000 w 10165"/>
                        <a:gd name="connsiteY9" fmla="*/ 9616 h 10300"/>
                        <a:gd name="connsiteX10" fmla="*/ 10000 w 10165"/>
                        <a:gd name="connsiteY10" fmla="*/ 4073 h 10300"/>
                        <a:gd name="connsiteX11" fmla="*/ 4945 w 10165"/>
                        <a:gd name="connsiteY11" fmla="*/ 0 h 10300"/>
                        <a:gd name="connsiteX12" fmla="*/ 0 w 10165"/>
                        <a:gd name="connsiteY12" fmla="*/ 4082 h 10300"/>
                        <a:gd name="connsiteX0" fmla="*/ 0 w 10173"/>
                        <a:gd name="connsiteY0" fmla="*/ 4082 h 10280"/>
                        <a:gd name="connsiteX1" fmla="*/ 0 w 10173"/>
                        <a:gd name="connsiteY1" fmla="*/ 9616 h 10280"/>
                        <a:gd name="connsiteX2" fmla="*/ 108 w 10173"/>
                        <a:gd name="connsiteY2" fmla="*/ 9888 h 10280"/>
                        <a:gd name="connsiteX3" fmla="*/ 370 w 10173"/>
                        <a:gd name="connsiteY3" fmla="*/ 10000 h 10280"/>
                        <a:gd name="connsiteX4" fmla="*/ 3355 w 10173"/>
                        <a:gd name="connsiteY4" fmla="*/ 10000 h 10280"/>
                        <a:gd name="connsiteX5" fmla="*/ 3355 w 10173"/>
                        <a:gd name="connsiteY5" fmla="*/ 5937 h 10280"/>
                        <a:gd name="connsiteX6" fmla="*/ 9630 w 10173"/>
                        <a:gd name="connsiteY6" fmla="*/ 10000 h 10280"/>
                        <a:gd name="connsiteX7" fmla="*/ 9892 w 10173"/>
                        <a:gd name="connsiteY7" fmla="*/ 9888 h 10280"/>
                        <a:gd name="connsiteX8" fmla="*/ 10000 w 10173"/>
                        <a:gd name="connsiteY8" fmla="*/ 9616 h 10280"/>
                        <a:gd name="connsiteX9" fmla="*/ 10000 w 10173"/>
                        <a:gd name="connsiteY9" fmla="*/ 4073 h 10280"/>
                        <a:gd name="connsiteX10" fmla="*/ 4945 w 10173"/>
                        <a:gd name="connsiteY10" fmla="*/ 0 h 10280"/>
                        <a:gd name="connsiteX11" fmla="*/ 0 w 10173"/>
                        <a:gd name="connsiteY11" fmla="*/ 4082 h 10280"/>
                        <a:gd name="connsiteX0" fmla="*/ 0 w 10173"/>
                        <a:gd name="connsiteY0" fmla="*/ 4082 h 10280"/>
                        <a:gd name="connsiteX1" fmla="*/ 0 w 10173"/>
                        <a:gd name="connsiteY1" fmla="*/ 9616 h 10280"/>
                        <a:gd name="connsiteX2" fmla="*/ 108 w 10173"/>
                        <a:gd name="connsiteY2" fmla="*/ 9888 h 10280"/>
                        <a:gd name="connsiteX3" fmla="*/ 370 w 10173"/>
                        <a:gd name="connsiteY3" fmla="*/ 10000 h 10280"/>
                        <a:gd name="connsiteX4" fmla="*/ 3355 w 10173"/>
                        <a:gd name="connsiteY4" fmla="*/ 10000 h 10280"/>
                        <a:gd name="connsiteX5" fmla="*/ 9630 w 10173"/>
                        <a:gd name="connsiteY5" fmla="*/ 10000 h 10280"/>
                        <a:gd name="connsiteX6" fmla="*/ 9892 w 10173"/>
                        <a:gd name="connsiteY6" fmla="*/ 9888 h 10280"/>
                        <a:gd name="connsiteX7" fmla="*/ 10000 w 10173"/>
                        <a:gd name="connsiteY7" fmla="*/ 9616 h 10280"/>
                        <a:gd name="connsiteX8" fmla="*/ 10000 w 10173"/>
                        <a:gd name="connsiteY8" fmla="*/ 4073 h 10280"/>
                        <a:gd name="connsiteX9" fmla="*/ 4945 w 10173"/>
                        <a:gd name="connsiteY9" fmla="*/ 0 h 10280"/>
                        <a:gd name="connsiteX10" fmla="*/ 0 w 10173"/>
                        <a:gd name="connsiteY10" fmla="*/ 4082 h 10280"/>
                        <a:gd name="connsiteX0" fmla="*/ 0 w 10173"/>
                        <a:gd name="connsiteY0" fmla="*/ 4082 h 10280"/>
                        <a:gd name="connsiteX1" fmla="*/ 0 w 10173"/>
                        <a:gd name="connsiteY1" fmla="*/ 9616 h 10280"/>
                        <a:gd name="connsiteX2" fmla="*/ 108 w 10173"/>
                        <a:gd name="connsiteY2" fmla="*/ 9888 h 10280"/>
                        <a:gd name="connsiteX3" fmla="*/ 370 w 10173"/>
                        <a:gd name="connsiteY3" fmla="*/ 10000 h 10280"/>
                        <a:gd name="connsiteX4" fmla="*/ 9630 w 10173"/>
                        <a:gd name="connsiteY4" fmla="*/ 10000 h 10280"/>
                        <a:gd name="connsiteX5" fmla="*/ 9892 w 10173"/>
                        <a:gd name="connsiteY5" fmla="*/ 9888 h 10280"/>
                        <a:gd name="connsiteX6" fmla="*/ 10000 w 10173"/>
                        <a:gd name="connsiteY6" fmla="*/ 9616 h 10280"/>
                        <a:gd name="connsiteX7" fmla="*/ 10000 w 10173"/>
                        <a:gd name="connsiteY7" fmla="*/ 4073 h 10280"/>
                        <a:gd name="connsiteX8" fmla="*/ 4945 w 10173"/>
                        <a:gd name="connsiteY8" fmla="*/ 0 h 10280"/>
                        <a:gd name="connsiteX9" fmla="*/ 0 w 10173"/>
                        <a:gd name="connsiteY9" fmla="*/ 4082 h 10280"/>
                        <a:gd name="connsiteX0" fmla="*/ 0 w 10000"/>
                        <a:gd name="connsiteY0" fmla="*/ 4082 h 10000"/>
                        <a:gd name="connsiteX1" fmla="*/ 0 w 10000"/>
                        <a:gd name="connsiteY1" fmla="*/ 9616 h 10000"/>
                        <a:gd name="connsiteX2" fmla="*/ 108 w 10000"/>
                        <a:gd name="connsiteY2" fmla="*/ 9888 h 10000"/>
                        <a:gd name="connsiteX3" fmla="*/ 370 w 10000"/>
                        <a:gd name="connsiteY3" fmla="*/ 10000 h 10000"/>
                        <a:gd name="connsiteX4" fmla="*/ 9892 w 10000"/>
                        <a:gd name="connsiteY4" fmla="*/ 9888 h 10000"/>
                        <a:gd name="connsiteX5" fmla="*/ 10000 w 10000"/>
                        <a:gd name="connsiteY5" fmla="*/ 9616 h 10000"/>
                        <a:gd name="connsiteX6" fmla="*/ 10000 w 10000"/>
                        <a:gd name="connsiteY6" fmla="*/ 4073 h 10000"/>
                        <a:gd name="connsiteX7" fmla="*/ 4945 w 10000"/>
                        <a:gd name="connsiteY7" fmla="*/ 0 h 10000"/>
                        <a:gd name="connsiteX8" fmla="*/ 0 w 10000"/>
                        <a:gd name="connsiteY8" fmla="*/ 4082 h 10000"/>
                        <a:gd name="connsiteX0" fmla="*/ 0 w 10000"/>
                        <a:gd name="connsiteY0" fmla="*/ 4082 h 9921"/>
                        <a:gd name="connsiteX1" fmla="*/ 0 w 10000"/>
                        <a:gd name="connsiteY1" fmla="*/ 9616 h 9921"/>
                        <a:gd name="connsiteX2" fmla="*/ 108 w 10000"/>
                        <a:gd name="connsiteY2" fmla="*/ 9888 h 9921"/>
                        <a:gd name="connsiteX3" fmla="*/ 9892 w 10000"/>
                        <a:gd name="connsiteY3" fmla="*/ 9888 h 9921"/>
                        <a:gd name="connsiteX4" fmla="*/ 10000 w 10000"/>
                        <a:gd name="connsiteY4" fmla="*/ 9616 h 9921"/>
                        <a:gd name="connsiteX5" fmla="*/ 10000 w 10000"/>
                        <a:gd name="connsiteY5" fmla="*/ 4073 h 9921"/>
                        <a:gd name="connsiteX6" fmla="*/ 4945 w 10000"/>
                        <a:gd name="connsiteY6" fmla="*/ 0 h 9921"/>
                        <a:gd name="connsiteX7" fmla="*/ 0 w 10000"/>
                        <a:gd name="connsiteY7" fmla="*/ 4082 h 9921"/>
                        <a:gd name="connsiteX0" fmla="*/ 0 w 10000"/>
                        <a:gd name="connsiteY0" fmla="*/ 4115 h 10011"/>
                        <a:gd name="connsiteX1" fmla="*/ 0 w 10000"/>
                        <a:gd name="connsiteY1" fmla="*/ 9693 h 10011"/>
                        <a:gd name="connsiteX2" fmla="*/ 108 w 10000"/>
                        <a:gd name="connsiteY2" fmla="*/ 9967 h 10011"/>
                        <a:gd name="connsiteX3" fmla="*/ 9874 w 10000"/>
                        <a:gd name="connsiteY3" fmla="*/ 9986 h 10011"/>
                        <a:gd name="connsiteX4" fmla="*/ 10000 w 10000"/>
                        <a:gd name="connsiteY4" fmla="*/ 9693 h 10011"/>
                        <a:gd name="connsiteX5" fmla="*/ 10000 w 10000"/>
                        <a:gd name="connsiteY5" fmla="*/ 4105 h 10011"/>
                        <a:gd name="connsiteX6" fmla="*/ 4945 w 10000"/>
                        <a:gd name="connsiteY6" fmla="*/ 0 h 10011"/>
                        <a:gd name="connsiteX7" fmla="*/ 0 w 10000"/>
                        <a:gd name="connsiteY7" fmla="*/ 4115 h 10011"/>
                        <a:gd name="connsiteX0" fmla="*/ 0 w 10000"/>
                        <a:gd name="connsiteY0" fmla="*/ 4115 h 10000"/>
                        <a:gd name="connsiteX1" fmla="*/ 0 w 10000"/>
                        <a:gd name="connsiteY1" fmla="*/ 9693 h 10000"/>
                        <a:gd name="connsiteX2" fmla="*/ 108 w 10000"/>
                        <a:gd name="connsiteY2" fmla="*/ 9967 h 10000"/>
                        <a:gd name="connsiteX3" fmla="*/ 9856 w 10000"/>
                        <a:gd name="connsiteY3" fmla="*/ 9967 h 10000"/>
                        <a:gd name="connsiteX4" fmla="*/ 10000 w 10000"/>
                        <a:gd name="connsiteY4" fmla="*/ 9693 h 10000"/>
                        <a:gd name="connsiteX5" fmla="*/ 10000 w 10000"/>
                        <a:gd name="connsiteY5" fmla="*/ 4105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15 h 10000"/>
                        <a:gd name="connsiteX0" fmla="*/ 0 w 10000"/>
                        <a:gd name="connsiteY0" fmla="*/ 4115 h 9987"/>
                        <a:gd name="connsiteX1" fmla="*/ 0 w 10000"/>
                        <a:gd name="connsiteY1" fmla="*/ 9693 h 9987"/>
                        <a:gd name="connsiteX2" fmla="*/ 108 w 10000"/>
                        <a:gd name="connsiteY2" fmla="*/ 9967 h 9987"/>
                        <a:gd name="connsiteX3" fmla="*/ 9820 w 10000"/>
                        <a:gd name="connsiteY3" fmla="*/ 9929 h 9987"/>
                        <a:gd name="connsiteX4" fmla="*/ 10000 w 10000"/>
                        <a:gd name="connsiteY4" fmla="*/ 9693 h 9987"/>
                        <a:gd name="connsiteX5" fmla="*/ 10000 w 10000"/>
                        <a:gd name="connsiteY5" fmla="*/ 4105 h 9987"/>
                        <a:gd name="connsiteX6" fmla="*/ 4945 w 10000"/>
                        <a:gd name="connsiteY6" fmla="*/ 0 h 9987"/>
                        <a:gd name="connsiteX7" fmla="*/ 0 w 10000"/>
                        <a:gd name="connsiteY7" fmla="*/ 4115 h 9987"/>
                        <a:gd name="connsiteX0" fmla="*/ 0 w 10000"/>
                        <a:gd name="connsiteY0" fmla="*/ 4120 h 10005"/>
                        <a:gd name="connsiteX1" fmla="*/ 0 w 10000"/>
                        <a:gd name="connsiteY1" fmla="*/ 9706 h 10005"/>
                        <a:gd name="connsiteX2" fmla="*/ 108 w 10000"/>
                        <a:gd name="connsiteY2" fmla="*/ 9980 h 10005"/>
                        <a:gd name="connsiteX3" fmla="*/ 9802 w 10000"/>
                        <a:gd name="connsiteY3" fmla="*/ 9961 h 10005"/>
                        <a:gd name="connsiteX4" fmla="*/ 10000 w 10000"/>
                        <a:gd name="connsiteY4" fmla="*/ 9706 h 10005"/>
                        <a:gd name="connsiteX5" fmla="*/ 10000 w 10000"/>
                        <a:gd name="connsiteY5" fmla="*/ 4110 h 10005"/>
                        <a:gd name="connsiteX6" fmla="*/ 4945 w 10000"/>
                        <a:gd name="connsiteY6" fmla="*/ 0 h 10005"/>
                        <a:gd name="connsiteX7" fmla="*/ 0 w 10000"/>
                        <a:gd name="connsiteY7" fmla="*/ 4120 h 10005"/>
                        <a:gd name="connsiteX0" fmla="*/ 0 w 10000"/>
                        <a:gd name="connsiteY0" fmla="*/ 4120 h 10005"/>
                        <a:gd name="connsiteX1" fmla="*/ 0 w 10000"/>
                        <a:gd name="connsiteY1" fmla="*/ 9706 h 10005"/>
                        <a:gd name="connsiteX2" fmla="*/ 108 w 10000"/>
                        <a:gd name="connsiteY2" fmla="*/ 9980 h 10005"/>
                        <a:gd name="connsiteX3" fmla="*/ 9802 w 10000"/>
                        <a:gd name="connsiteY3" fmla="*/ 9961 h 10005"/>
                        <a:gd name="connsiteX4" fmla="*/ 10000 w 10000"/>
                        <a:gd name="connsiteY4" fmla="*/ 9706 h 10005"/>
                        <a:gd name="connsiteX5" fmla="*/ 10000 w 10000"/>
                        <a:gd name="connsiteY5" fmla="*/ 4110 h 10005"/>
                        <a:gd name="connsiteX6" fmla="*/ 4945 w 10000"/>
                        <a:gd name="connsiteY6" fmla="*/ 0 h 10005"/>
                        <a:gd name="connsiteX7" fmla="*/ 0 w 10000"/>
                        <a:gd name="connsiteY7" fmla="*/ 4120 h 10005"/>
                        <a:gd name="connsiteX0" fmla="*/ 0 w 10000"/>
                        <a:gd name="connsiteY0" fmla="*/ 4120 h 10000"/>
                        <a:gd name="connsiteX1" fmla="*/ 0 w 10000"/>
                        <a:gd name="connsiteY1" fmla="*/ 9706 h 10000"/>
                        <a:gd name="connsiteX2" fmla="*/ 108 w 10000"/>
                        <a:gd name="connsiteY2" fmla="*/ 9980 h 10000"/>
                        <a:gd name="connsiteX3" fmla="*/ 9802 w 10000"/>
                        <a:gd name="connsiteY3" fmla="*/ 9961 h 10000"/>
                        <a:gd name="connsiteX4" fmla="*/ 10000 w 10000"/>
                        <a:gd name="connsiteY4" fmla="*/ 9706 h 10000"/>
                        <a:gd name="connsiteX5" fmla="*/ 10000 w 10000"/>
                        <a:gd name="connsiteY5" fmla="*/ 4110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20 h 10000"/>
                        <a:gd name="connsiteX0" fmla="*/ 0 w 10000"/>
                        <a:gd name="connsiteY0" fmla="*/ 4120 h 9980"/>
                        <a:gd name="connsiteX1" fmla="*/ 0 w 10000"/>
                        <a:gd name="connsiteY1" fmla="*/ 9706 h 9980"/>
                        <a:gd name="connsiteX2" fmla="*/ 108 w 10000"/>
                        <a:gd name="connsiteY2" fmla="*/ 9980 h 9980"/>
                        <a:gd name="connsiteX3" fmla="*/ 9802 w 10000"/>
                        <a:gd name="connsiteY3" fmla="*/ 9961 h 9980"/>
                        <a:gd name="connsiteX4" fmla="*/ 10000 w 10000"/>
                        <a:gd name="connsiteY4" fmla="*/ 9706 h 9980"/>
                        <a:gd name="connsiteX5" fmla="*/ 10000 w 10000"/>
                        <a:gd name="connsiteY5" fmla="*/ 4110 h 9980"/>
                        <a:gd name="connsiteX6" fmla="*/ 4945 w 10000"/>
                        <a:gd name="connsiteY6" fmla="*/ 0 h 9980"/>
                        <a:gd name="connsiteX7" fmla="*/ 0 w 10000"/>
                        <a:gd name="connsiteY7" fmla="*/ 4120 h 9980"/>
                        <a:gd name="connsiteX0" fmla="*/ 0 w 10000"/>
                        <a:gd name="connsiteY0" fmla="*/ 4128 h 10000"/>
                        <a:gd name="connsiteX1" fmla="*/ 0 w 10000"/>
                        <a:gd name="connsiteY1" fmla="*/ 9725 h 10000"/>
                        <a:gd name="connsiteX2" fmla="*/ 108 w 10000"/>
                        <a:gd name="connsiteY2" fmla="*/ 10000 h 10000"/>
                        <a:gd name="connsiteX3" fmla="*/ 9802 w 10000"/>
                        <a:gd name="connsiteY3" fmla="*/ 9981 h 10000"/>
                        <a:gd name="connsiteX4" fmla="*/ 10000 w 10000"/>
                        <a:gd name="connsiteY4" fmla="*/ 9725 h 10000"/>
                        <a:gd name="connsiteX5" fmla="*/ 10000 w 10000"/>
                        <a:gd name="connsiteY5" fmla="*/ 4118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28 h 10000"/>
                        <a:gd name="connsiteX0" fmla="*/ 0 w 10000"/>
                        <a:gd name="connsiteY0" fmla="*/ 4128 h 9990"/>
                        <a:gd name="connsiteX1" fmla="*/ 0 w 10000"/>
                        <a:gd name="connsiteY1" fmla="*/ 9725 h 9990"/>
                        <a:gd name="connsiteX2" fmla="*/ 108 w 10000"/>
                        <a:gd name="connsiteY2" fmla="*/ 9990 h 9990"/>
                        <a:gd name="connsiteX3" fmla="*/ 9802 w 10000"/>
                        <a:gd name="connsiteY3" fmla="*/ 9981 h 9990"/>
                        <a:gd name="connsiteX4" fmla="*/ 10000 w 10000"/>
                        <a:gd name="connsiteY4" fmla="*/ 9725 h 9990"/>
                        <a:gd name="connsiteX5" fmla="*/ 10000 w 10000"/>
                        <a:gd name="connsiteY5" fmla="*/ 4118 h 9990"/>
                        <a:gd name="connsiteX6" fmla="*/ 4945 w 10000"/>
                        <a:gd name="connsiteY6" fmla="*/ 0 h 9990"/>
                        <a:gd name="connsiteX7" fmla="*/ 0 w 10000"/>
                        <a:gd name="connsiteY7" fmla="*/ 4128 h 9990"/>
                        <a:gd name="connsiteX0" fmla="*/ 0 w 10000"/>
                        <a:gd name="connsiteY0" fmla="*/ 4132 h 10000"/>
                        <a:gd name="connsiteX1" fmla="*/ 0 w 10000"/>
                        <a:gd name="connsiteY1" fmla="*/ 9735 h 10000"/>
                        <a:gd name="connsiteX2" fmla="*/ 108 w 10000"/>
                        <a:gd name="connsiteY2" fmla="*/ 10000 h 10000"/>
                        <a:gd name="connsiteX3" fmla="*/ 9802 w 10000"/>
                        <a:gd name="connsiteY3" fmla="*/ 9991 h 10000"/>
                        <a:gd name="connsiteX4" fmla="*/ 10000 w 10000"/>
                        <a:gd name="connsiteY4" fmla="*/ 9735 h 10000"/>
                        <a:gd name="connsiteX5" fmla="*/ 10000 w 10000"/>
                        <a:gd name="connsiteY5" fmla="*/ 4122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32 h 10000"/>
                        <a:gd name="connsiteX0" fmla="*/ 0 w 10000"/>
                        <a:gd name="connsiteY0" fmla="*/ 4132 h 10000"/>
                        <a:gd name="connsiteX1" fmla="*/ 0 w 10000"/>
                        <a:gd name="connsiteY1" fmla="*/ 9735 h 10000"/>
                        <a:gd name="connsiteX2" fmla="*/ 108 w 10000"/>
                        <a:gd name="connsiteY2" fmla="*/ 10000 h 10000"/>
                        <a:gd name="connsiteX3" fmla="*/ 9802 w 10000"/>
                        <a:gd name="connsiteY3" fmla="*/ 9991 h 10000"/>
                        <a:gd name="connsiteX4" fmla="*/ 10000 w 10000"/>
                        <a:gd name="connsiteY4" fmla="*/ 9735 h 10000"/>
                        <a:gd name="connsiteX5" fmla="*/ 10000 w 10000"/>
                        <a:gd name="connsiteY5" fmla="*/ 4122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32 h 10000"/>
                        <a:gd name="connsiteX0" fmla="*/ 0 w 10000"/>
                        <a:gd name="connsiteY0" fmla="*/ 4132 h 9991"/>
                        <a:gd name="connsiteX1" fmla="*/ 0 w 10000"/>
                        <a:gd name="connsiteY1" fmla="*/ 9735 h 9991"/>
                        <a:gd name="connsiteX2" fmla="*/ 108 w 10000"/>
                        <a:gd name="connsiteY2" fmla="*/ 9979 h 9991"/>
                        <a:gd name="connsiteX3" fmla="*/ 9802 w 10000"/>
                        <a:gd name="connsiteY3" fmla="*/ 9991 h 9991"/>
                        <a:gd name="connsiteX4" fmla="*/ 10000 w 10000"/>
                        <a:gd name="connsiteY4" fmla="*/ 9735 h 9991"/>
                        <a:gd name="connsiteX5" fmla="*/ 10000 w 10000"/>
                        <a:gd name="connsiteY5" fmla="*/ 4122 h 9991"/>
                        <a:gd name="connsiteX6" fmla="*/ 4945 w 10000"/>
                        <a:gd name="connsiteY6" fmla="*/ 0 h 9991"/>
                        <a:gd name="connsiteX7" fmla="*/ 0 w 10000"/>
                        <a:gd name="connsiteY7" fmla="*/ 4132 h 9991"/>
                        <a:gd name="connsiteX0" fmla="*/ 0 w 10000"/>
                        <a:gd name="connsiteY0" fmla="*/ 4136 h 10000"/>
                        <a:gd name="connsiteX1" fmla="*/ 0 w 10000"/>
                        <a:gd name="connsiteY1" fmla="*/ 9744 h 10000"/>
                        <a:gd name="connsiteX2" fmla="*/ 167 w 10000"/>
                        <a:gd name="connsiteY2" fmla="*/ 9988 h 10000"/>
                        <a:gd name="connsiteX3" fmla="*/ 9802 w 10000"/>
                        <a:gd name="connsiteY3" fmla="*/ 10000 h 10000"/>
                        <a:gd name="connsiteX4" fmla="*/ 10000 w 10000"/>
                        <a:gd name="connsiteY4" fmla="*/ 9744 h 10000"/>
                        <a:gd name="connsiteX5" fmla="*/ 10000 w 10000"/>
                        <a:gd name="connsiteY5" fmla="*/ 4126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36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4136"/>
                          </a:moveTo>
                          <a:lnTo>
                            <a:pt x="0" y="9744"/>
                          </a:lnTo>
                          <a:cubicBezTo>
                            <a:pt x="0" y="9847"/>
                            <a:pt x="67" y="9978"/>
                            <a:pt x="167" y="9988"/>
                          </a:cubicBezTo>
                          <a:lnTo>
                            <a:pt x="9802" y="10000"/>
                          </a:lnTo>
                          <a:cubicBezTo>
                            <a:pt x="9931" y="9957"/>
                            <a:pt x="10000" y="9849"/>
                            <a:pt x="10000" y="9744"/>
                          </a:cubicBezTo>
                          <a:lnTo>
                            <a:pt x="10000" y="4126"/>
                          </a:lnTo>
                          <a:lnTo>
                            <a:pt x="4945" y="0"/>
                          </a:lnTo>
                          <a:lnTo>
                            <a:pt x="0" y="413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/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5042377" y="2049816"/>
                      <a:ext cx="367588" cy="168143"/>
                    </a:xfrm>
                    <a:custGeom>
                      <a:avLst/>
                      <a:gdLst>
                        <a:gd name="T0" fmla="*/ 6308 w 6501"/>
                        <a:gd name="T1" fmla="*/ 2281 h 2972"/>
                        <a:gd name="T2" fmla="*/ 3476 w 6501"/>
                        <a:gd name="T3" fmla="*/ 102 h 2972"/>
                        <a:gd name="T4" fmla="*/ 3024 w 6501"/>
                        <a:gd name="T5" fmla="*/ 102 h 2972"/>
                        <a:gd name="T6" fmla="*/ 1507 w 6501"/>
                        <a:gd name="T7" fmla="*/ 1269 h 2972"/>
                        <a:gd name="T8" fmla="*/ 1507 w 6501"/>
                        <a:gd name="T9" fmla="*/ 680 h 2972"/>
                        <a:gd name="T10" fmla="*/ 767 w 6501"/>
                        <a:gd name="T11" fmla="*/ 680 h 2972"/>
                        <a:gd name="T12" fmla="*/ 767 w 6501"/>
                        <a:gd name="T13" fmla="*/ 1839 h 2972"/>
                        <a:gd name="T14" fmla="*/ 193 w 6501"/>
                        <a:gd name="T15" fmla="*/ 2281 h 2972"/>
                        <a:gd name="T16" fmla="*/ 125 w 6501"/>
                        <a:gd name="T17" fmla="*/ 2800 h 2972"/>
                        <a:gd name="T18" fmla="*/ 418 w 6501"/>
                        <a:gd name="T19" fmla="*/ 2944 h 2972"/>
                        <a:gd name="T20" fmla="*/ 539 w 6501"/>
                        <a:gd name="T21" fmla="*/ 2924 h 2972"/>
                        <a:gd name="T22" fmla="*/ 3136 w 6501"/>
                        <a:gd name="T23" fmla="*/ 858 h 2972"/>
                        <a:gd name="T24" fmla="*/ 3307 w 6501"/>
                        <a:gd name="T25" fmla="*/ 856 h 2972"/>
                        <a:gd name="T26" fmla="*/ 5967 w 6501"/>
                        <a:gd name="T27" fmla="*/ 2925 h 2972"/>
                        <a:gd name="T28" fmla="*/ 6376 w 6501"/>
                        <a:gd name="T29" fmla="*/ 2800 h 2972"/>
                        <a:gd name="T30" fmla="*/ 6308 w 6501"/>
                        <a:gd name="T31" fmla="*/ 2281 h 29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6501" h="2972">
                          <a:moveTo>
                            <a:pt x="6308" y="2281"/>
                          </a:moveTo>
                          <a:lnTo>
                            <a:pt x="3476" y="102"/>
                          </a:lnTo>
                          <a:cubicBezTo>
                            <a:pt x="3343" y="0"/>
                            <a:pt x="3157" y="0"/>
                            <a:pt x="3024" y="102"/>
                          </a:cubicBezTo>
                          <a:lnTo>
                            <a:pt x="1507" y="1269"/>
                          </a:lnTo>
                          <a:lnTo>
                            <a:pt x="1507" y="680"/>
                          </a:lnTo>
                          <a:lnTo>
                            <a:pt x="767" y="680"/>
                          </a:lnTo>
                          <a:lnTo>
                            <a:pt x="767" y="1839"/>
                          </a:lnTo>
                          <a:lnTo>
                            <a:pt x="193" y="2281"/>
                          </a:lnTo>
                          <a:cubicBezTo>
                            <a:pt x="31" y="2405"/>
                            <a:pt x="0" y="2638"/>
                            <a:pt x="125" y="2800"/>
                          </a:cubicBezTo>
                          <a:cubicBezTo>
                            <a:pt x="198" y="2895"/>
                            <a:pt x="308" y="2944"/>
                            <a:pt x="418" y="2944"/>
                          </a:cubicBezTo>
                          <a:cubicBezTo>
                            <a:pt x="459" y="2944"/>
                            <a:pt x="500" y="2937"/>
                            <a:pt x="539" y="2924"/>
                          </a:cubicBezTo>
                          <a:lnTo>
                            <a:pt x="3136" y="858"/>
                          </a:lnTo>
                          <a:cubicBezTo>
                            <a:pt x="3186" y="818"/>
                            <a:pt x="3257" y="817"/>
                            <a:pt x="3307" y="856"/>
                          </a:cubicBezTo>
                          <a:lnTo>
                            <a:pt x="5967" y="2925"/>
                          </a:lnTo>
                          <a:cubicBezTo>
                            <a:pt x="6113" y="2972"/>
                            <a:pt x="6277" y="2928"/>
                            <a:pt x="6376" y="2800"/>
                          </a:cubicBezTo>
                          <a:cubicBezTo>
                            <a:pt x="6501" y="2638"/>
                            <a:pt x="6470" y="2405"/>
                            <a:pt x="6308" y="2281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/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0" name="Rectangle 49"/>
                    <p:cNvSpPr/>
                    <p:nvPr/>
                  </p:nvSpPr>
                  <p:spPr>
                    <a:xfrm rot="19322132">
                      <a:off x="5134985" y="2201546"/>
                      <a:ext cx="95452" cy="51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" name="Rectangle 50"/>
                    <p:cNvSpPr/>
                    <p:nvPr/>
                  </p:nvSpPr>
                  <p:spPr>
                    <a:xfrm rot="1320000" flipH="1" flipV="1">
                      <a:off x="5211856" y="2192626"/>
                      <a:ext cx="75947" cy="485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5200930" y="2170646"/>
                      <a:ext cx="21000" cy="21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ED6847"/>
                        </a:gs>
                        <a:gs pos="78000">
                          <a:srgbClr val="9D2A0F"/>
                        </a:gs>
                      </a:gsLst>
                      <a:lin ang="3600000" scaled="0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5204829" y="2174545"/>
                      <a:ext cx="13202" cy="1320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C73513"/>
                        </a:gs>
                        <a:gs pos="48000">
                          <a:srgbClr val="ED6847"/>
                        </a:gs>
                        <a:gs pos="100000">
                          <a:srgbClr val="ED6847">
                            <a:lumMod val="61000"/>
                            <a:lumOff val="39000"/>
                          </a:srgb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4" name="Rounded Rectangle 53"/>
                    <p:cNvSpPr/>
                    <p:nvPr/>
                  </p:nvSpPr>
                  <p:spPr>
                    <a:xfrm rot="21003027">
                      <a:off x="5108835" y="2214168"/>
                      <a:ext cx="234731" cy="145746"/>
                    </a:xfrm>
                    <a:prstGeom prst="roundRect">
                      <a:avLst>
                        <a:gd name="adj" fmla="val 830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508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5" name="Rounded Rectangle 54"/>
                    <p:cNvSpPr/>
                    <p:nvPr/>
                  </p:nvSpPr>
                  <p:spPr>
                    <a:xfrm rot="21003027">
                      <a:off x="5114887" y="2221680"/>
                      <a:ext cx="222756" cy="131763"/>
                    </a:xfrm>
                    <a:prstGeom prst="roundRect">
                      <a:avLst>
                        <a:gd name="adj" fmla="val 6390"/>
                      </a:avLst>
                    </a:prstGeom>
                    <a:solidFill>
                      <a:srgbClr val="89CFF0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6" name="Freeform 55"/>
                    <p:cNvSpPr/>
                    <p:nvPr/>
                  </p:nvSpPr>
                  <p:spPr>
                    <a:xfrm rot="21069836">
                      <a:off x="5130992" y="2266328"/>
                      <a:ext cx="201661" cy="420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2478" h="81818">
                          <a:moveTo>
                            <a:pt x="16520" y="13841"/>
                          </a:moveTo>
                          <a:lnTo>
                            <a:pt x="16520" y="34603"/>
                          </a:lnTo>
                          <a:lnTo>
                            <a:pt x="28742" y="34603"/>
                          </a:lnTo>
                          <a:cubicBezTo>
                            <a:pt x="36667" y="34603"/>
                            <a:pt x="41616" y="34268"/>
                            <a:pt x="43588" y="33598"/>
                          </a:cubicBezTo>
                          <a:cubicBezTo>
                            <a:pt x="45560" y="32928"/>
                            <a:pt x="47104" y="31775"/>
                            <a:pt x="48220" y="30138"/>
                          </a:cubicBezTo>
                          <a:cubicBezTo>
                            <a:pt x="49336" y="28501"/>
                            <a:pt x="49894" y="26454"/>
                            <a:pt x="49894" y="23999"/>
                          </a:cubicBezTo>
                          <a:cubicBezTo>
                            <a:pt x="49894" y="21245"/>
                            <a:pt x="49160" y="19022"/>
                            <a:pt x="47690" y="17329"/>
                          </a:cubicBezTo>
                          <a:cubicBezTo>
                            <a:pt x="46220" y="15636"/>
                            <a:pt x="44146" y="14567"/>
                            <a:pt x="41467" y="14120"/>
                          </a:cubicBezTo>
                          <a:cubicBezTo>
                            <a:pt x="40128" y="13934"/>
                            <a:pt x="36109" y="13841"/>
                            <a:pt x="29412" y="13841"/>
                          </a:cubicBezTo>
                          <a:close/>
                          <a:moveTo>
                            <a:pt x="327459" y="0"/>
                          </a:moveTo>
                          <a:lnTo>
                            <a:pt x="392478" y="0"/>
                          </a:lnTo>
                          <a:lnTo>
                            <a:pt x="392478" y="13841"/>
                          </a:lnTo>
                          <a:lnTo>
                            <a:pt x="368256" y="13841"/>
                          </a:lnTo>
                          <a:lnTo>
                            <a:pt x="368256" y="81818"/>
                          </a:lnTo>
                          <a:lnTo>
                            <a:pt x="351736" y="81818"/>
                          </a:lnTo>
                          <a:lnTo>
                            <a:pt x="351736" y="13841"/>
                          </a:lnTo>
                          <a:lnTo>
                            <a:pt x="327459" y="13841"/>
                          </a:lnTo>
                          <a:close/>
                          <a:moveTo>
                            <a:pt x="219186" y="0"/>
                          </a:moveTo>
                          <a:lnTo>
                            <a:pt x="235260" y="0"/>
                          </a:lnTo>
                          <a:lnTo>
                            <a:pt x="268746" y="54639"/>
                          </a:lnTo>
                          <a:lnTo>
                            <a:pt x="268746" y="0"/>
                          </a:lnTo>
                          <a:lnTo>
                            <a:pt x="284094" y="0"/>
                          </a:lnTo>
                          <a:lnTo>
                            <a:pt x="284094" y="81818"/>
                          </a:lnTo>
                          <a:lnTo>
                            <a:pt x="267518" y="81818"/>
                          </a:lnTo>
                          <a:lnTo>
                            <a:pt x="234534" y="28463"/>
                          </a:lnTo>
                          <a:lnTo>
                            <a:pt x="234534" y="81818"/>
                          </a:lnTo>
                          <a:lnTo>
                            <a:pt x="219186" y="81818"/>
                          </a:lnTo>
                          <a:close/>
                          <a:moveTo>
                            <a:pt x="114244" y="0"/>
                          </a:moveTo>
                          <a:lnTo>
                            <a:pt x="174910" y="0"/>
                          </a:lnTo>
                          <a:lnTo>
                            <a:pt x="174910" y="13841"/>
                          </a:lnTo>
                          <a:lnTo>
                            <a:pt x="130764" y="13841"/>
                          </a:lnTo>
                          <a:lnTo>
                            <a:pt x="130764" y="31979"/>
                          </a:lnTo>
                          <a:lnTo>
                            <a:pt x="171840" y="31979"/>
                          </a:lnTo>
                          <a:lnTo>
                            <a:pt x="171840" y="45765"/>
                          </a:lnTo>
                          <a:lnTo>
                            <a:pt x="130764" y="45765"/>
                          </a:lnTo>
                          <a:lnTo>
                            <a:pt x="130764" y="68033"/>
                          </a:lnTo>
                          <a:lnTo>
                            <a:pt x="176473" y="68033"/>
                          </a:lnTo>
                          <a:lnTo>
                            <a:pt x="176473" y="81818"/>
                          </a:lnTo>
                          <a:lnTo>
                            <a:pt x="114244" y="81818"/>
                          </a:lnTo>
                          <a:close/>
                          <a:moveTo>
                            <a:pt x="0" y="0"/>
                          </a:moveTo>
                          <a:lnTo>
                            <a:pt x="34770" y="0"/>
                          </a:lnTo>
                          <a:cubicBezTo>
                            <a:pt x="43513" y="0"/>
                            <a:pt x="49866" y="735"/>
                            <a:pt x="53829" y="2205"/>
                          </a:cubicBezTo>
                          <a:cubicBezTo>
                            <a:pt x="57792" y="3674"/>
                            <a:pt x="60963" y="6288"/>
                            <a:pt x="63345" y="10046"/>
                          </a:cubicBezTo>
                          <a:cubicBezTo>
                            <a:pt x="65726" y="13804"/>
                            <a:pt x="66917" y="18101"/>
                            <a:pt x="66917" y="22938"/>
                          </a:cubicBezTo>
                          <a:cubicBezTo>
                            <a:pt x="66917" y="29077"/>
                            <a:pt x="65112" y="34147"/>
                            <a:pt x="61503" y="38146"/>
                          </a:cubicBezTo>
                          <a:cubicBezTo>
                            <a:pt x="57894" y="42146"/>
                            <a:pt x="52499" y="44667"/>
                            <a:pt x="45318" y="45709"/>
                          </a:cubicBezTo>
                          <a:cubicBezTo>
                            <a:pt x="48890" y="47792"/>
                            <a:pt x="51838" y="50081"/>
                            <a:pt x="54164" y="52574"/>
                          </a:cubicBezTo>
                          <a:cubicBezTo>
                            <a:pt x="56489" y="55066"/>
                            <a:pt x="59624" y="59494"/>
                            <a:pt x="63568" y="65856"/>
                          </a:cubicBezTo>
                          <a:lnTo>
                            <a:pt x="73558" y="81818"/>
                          </a:lnTo>
                          <a:lnTo>
                            <a:pt x="53801" y="81818"/>
                          </a:lnTo>
                          <a:lnTo>
                            <a:pt x="41858" y="64015"/>
                          </a:lnTo>
                          <a:cubicBezTo>
                            <a:pt x="37616" y="57652"/>
                            <a:pt x="34714" y="53643"/>
                            <a:pt x="33151" y="51988"/>
                          </a:cubicBezTo>
                          <a:cubicBezTo>
                            <a:pt x="31588" y="50332"/>
                            <a:pt x="29933" y="49197"/>
                            <a:pt x="28184" y="48583"/>
                          </a:cubicBezTo>
                          <a:cubicBezTo>
                            <a:pt x="26435" y="47969"/>
                            <a:pt x="23663" y="47662"/>
                            <a:pt x="19868" y="47662"/>
                          </a:cubicBezTo>
                          <a:lnTo>
                            <a:pt x="16520" y="47662"/>
                          </a:lnTo>
                          <a:lnTo>
                            <a:pt x="16520" y="81818"/>
                          </a:lnTo>
                          <a:lnTo>
                            <a:pt x="0" y="81818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 spc="-150" dirty="0"/>
                    </a:p>
                  </p:txBody>
                </p:sp>
              </p:grp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5040980" y="3069217"/>
                  <a:ext cx="3794738" cy="574002"/>
                  <a:chOff x="4921060" y="3041864"/>
                  <a:chExt cx="3794738" cy="574002"/>
                </a:xfrm>
              </p:grpSpPr>
              <p:sp>
                <p:nvSpPr>
                  <p:cNvPr id="42" name="Oval 41"/>
                  <p:cNvSpPr/>
                  <p:nvPr/>
                </p:nvSpPr>
                <p:spPr>
                  <a:xfrm>
                    <a:off x="4921060" y="3041864"/>
                    <a:ext cx="574004" cy="5740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7DAFE2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>
                  <a:xfrm>
                    <a:off x="4944085" y="3064891"/>
                    <a:ext cx="527954" cy="527948"/>
                  </a:xfrm>
                  <a:prstGeom prst="ellipse">
                    <a:avLst/>
                  </a:prstGeom>
                  <a:solidFill>
                    <a:srgbClr val="7DAFE2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5495064" y="3332597"/>
                    <a:ext cx="3220734" cy="0"/>
                  </a:xfrm>
                  <a:prstGeom prst="line">
                    <a:avLst/>
                  </a:prstGeom>
                  <a:ln>
                    <a:solidFill>
                      <a:srgbClr val="7DAFE2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075506" y="3156621"/>
                    <a:ext cx="265113" cy="344488"/>
                  </a:xfrm>
                  <a:custGeom>
                    <a:avLst/>
                    <a:gdLst>
                      <a:gd name="T0" fmla="*/ 2113 w 2673"/>
                      <a:gd name="T1" fmla="*/ 2342 h 3471"/>
                      <a:gd name="T2" fmla="*/ 2113 w 2673"/>
                      <a:gd name="T3" fmla="*/ 2127 h 3471"/>
                      <a:gd name="T4" fmla="*/ 943 w 2673"/>
                      <a:gd name="T5" fmla="*/ 1839 h 3471"/>
                      <a:gd name="T6" fmla="*/ 1305 w 2673"/>
                      <a:gd name="T7" fmla="*/ 1083 h 3471"/>
                      <a:gd name="T8" fmla="*/ 1676 w 2673"/>
                      <a:gd name="T9" fmla="*/ 1083 h 3471"/>
                      <a:gd name="T10" fmla="*/ 1305 w 2673"/>
                      <a:gd name="T11" fmla="*/ 1083 h 3471"/>
                      <a:gd name="T12" fmla="*/ 1573 w 2673"/>
                      <a:gd name="T13" fmla="*/ 945 h 3471"/>
                      <a:gd name="T14" fmla="*/ 1573 w 2673"/>
                      <a:gd name="T15" fmla="*/ 1012 h 3471"/>
                      <a:gd name="T16" fmla="*/ 1510 w 2673"/>
                      <a:gd name="T17" fmla="*/ 1031 h 3471"/>
                      <a:gd name="T18" fmla="*/ 1471 w 2673"/>
                      <a:gd name="T19" fmla="*/ 979 h 3471"/>
                      <a:gd name="T20" fmla="*/ 1510 w 2673"/>
                      <a:gd name="T21" fmla="*/ 925 h 3471"/>
                      <a:gd name="T22" fmla="*/ 1477 w 2673"/>
                      <a:gd name="T23" fmla="*/ 859 h 3471"/>
                      <a:gd name="T24" fmla="*/ 1408 w 2673"/>
                      <a:gd name="T25" fmla="*/ 928 h 3471"/>
                      <a:gd name="T26" fmla="*/ 1408 w 2673"/>
                      <a:gd name="T27" fmla="*/ 1029 h 3471"/>
                      <a:gd name="T28" fmla="*/ 1477 w 2673"/>
                      <a:gd name="T29" fmla="*/ 1097 h 3471"/>
                      <a:gd name="T30" fmla="*/ 1579 w 2673"/>
                      <a:gd name="T31" fmla="*/ 1097 h 3471"/>
                      <a:gd name="T32" fmla="*/ 1647 w 2673"/>
                      <a:gd name="T33" fmla="*/ 1029 h 3471"/>
                      <a:gd name="T34" fmla="*/ 1647 w 2673"/>
                      <a:gd name="T35" fmla="*/ 928 h 3471"/>
                      <a:gd name="T36" fmla="*/ 1579 w 2673"/>
                      <a:gd name="T37" fmla="*/ 859 h 3471"/>
                      <a:gd name="T38" fmla="*/ 1577 w 2673"/>
                      <a:gd name="T39" fmla="*/ 688 h 3471"/>
                      <a:gd name="T40" fmla="*/ 1754 w 2673"/>
                      <a:gd name="T41" fmla="*/ 757 h 3471"/>
                      <a:gd name="T42" fmla="*/ 1877 w 2673"/>
                      <a:gd name="T43" fmla="*/ 894 h 3471"/>
                      <a:gd name="T44" fmla="*/ 1924 w 2673"/>
                      <a:gd name="T45" fmla="*/ 1081 h 3471"/>
                      <a:gd name="T46" fmla="*/ 1877 w 2673"/>
                      <a:gd name="T47" fmla="*/ 1267 h 3471"/>
                      <a:gd name="T48" fmla="*/ 1754 w 2673"/>
                      <a:gd name="T49" fmla="*/ 1406 h 3471"/>
                      <a:gd name="T50" fmla="*/ 1577 w 2673"/>
                      <a:gd name="T51" fmla="*/ 1474 h 3471"/>
                      <a:gd name="T52" fmla="*/ 1385 w 2673"/>
                      <a:gd name="T53" fmla="*/ 1450 h 3471"/>
                      <a:gd name="T54" fmla="*/ 1231 w 2673"/>
                      <a:gd name="T55" fmla="*/ 1344 h 3471"/>
                      <a:gd name="T56" fmla="*/ 1144 w 2673"/>
                      <a:gd name="T57" fmla="*/ 1178 h 3471"/>
                      <a:gd name="T58" fmla="*/ 1144 w 2673"/>
                      <a:gd name="T59" fmla="*/ 984 h 3471"/>
                      <a:gd name="T60" fmla="*/ 1231 w 2673"/>
                      <a:gd name="T61" fmla="*/ 818 h 3471"/>
                      <a:gd name="T62" fmla="*/ 1385 w 2673"/>
                      <a:gd name="T63" fmla="*/ 712 h 3471"/>
                      <a:gd name="T64" fmla="*/ 1528 w 2673"/>
                      <a:gd name="T65" fmla="*/ 611 h 3471"/>
                      <a:gd name="T66" fmla="*/ 1322 w 2673"/>
                      <a:gd name="T67" fmla="*/ 660 h 3471"/>
                      <a:gd name="T68" fmla="*/ 1162 w 2673"/>
                      <a:gd name="T69" fmla="*/ 787 h 3471"/>
                      <a:gd name="T70" fmla="*/ 1070 w 2673"/>
                      <a:gd name="T71" fmla="*/ 973 h 3471"/>
                      <a:gd name="T72" fmla="*/ 1070 w 2673"/>
                      <a:gd name="T73" fmla="*/ 1189 h 3471"/>
                      <a:gd name="T74" fmla="*/ 1162 w 2673"/>
                      <a:gd name="T75" fmla="*/ 1374 h 3471"/>
                      <a:gd name="T76" fmla="*/ 1322 w 2673"/>
                      <a:gd name="T77" fmla="*/ 1502 h 3471"/>
                      <a:gd name="T78" fmla="*/ 1528 w 2673"/>
                      <a:gd name="T79" fmla="*/ 1551 h 3471"/>
                      <a:gd name="T80" fmla="*/ 1734 w 2673"/>
                      <a:gd name="T81" fmla="*/ 1502 h 3471"/>
                      <a:gd name="T82" fmla="*/ 1894 w 2673"/>
                      <a:gd name="T83" fmla="*/ 1374 h 3471"/>
                      <a:gd name="T84" fmla="*/ 1985 w 2673"/>
                      <a:gd name="T85" fmla="*/ 1189 h 3471"/>
                      <a:gd name="T86" fmla="*/ 1985 w 2673"/>
                      <a:gd name="T87" fmla="*/ 973 h 3471"/>
                      <a:gd name="T88" fmla="*/ 1894 w 2673"/>
                      <a:gd name="T89" fmla="*/ 787 h 3471"/>
                      <a:gd name="T90" fmla="*/ 1734 w 2673"/>
                      <a:gd name="T91" fmla="*/ 660 h 3471"/>
                      <a:gd name="T92" fmla="*/ 1528 w 2673"/>
                      <a:gd name="T93" fmla="*/ 611 h 3471"/>
                      <a:gd name="T94" fmla="*/ 2216 w 2673"/>
                      <a:gd name="T95" fmla="*/ 3249 h 3471"/>
                      <a:gd name="T96" fmla="*/ 260 w 2673"/>
                      <a:gd name="T97" fmla="*/ 296 h 3471"/>
                      <a:gd name="T98" fmla="*/ 383 w 2673"/>
                      <a:gd name="T99" fmla="*/ 3028 h 3471"/>
                      <a:gd name="T100" fmla="*/ 2673 w 2673"/>
                      <a:gd name="T101" fmla="*/ 0 h 3471"/>
                      <a:gd name="T102" fmla="*/ 2290 w 2673"/>
                      <a:gd name="T103" fmla="*/ 3249 h 3471"/>
                      <a:gd name="T104" fmla="*/ 186 w 2673"/>
                      <a:gd name="T105" fmla="*/ 443 h 34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673" h="3471">
                        <a:moveTo>
                          <a:pt x="943" y="2342"/>
                        </a:moveTo>
                        <a:lnTo>
                          <a:pt x="943" y="2416"/>
                        </a:lnTo>
                        <a:lnTo>
                          <a:pt x="2113" y="2416"/>
                        </a:lnTo>
                        <a:lnTo>
                          <a:pt x="2113" y="2342"/>
                        </a:lnTo>
                        <a:lnTo>
                          <a:pt x="943" y="2342"/>
                        </a:lnTo>
                        <a:close/>
                        <a:moveTo>
                          <a:pt x="943" y="2054"/>
                        </a:moveTo>
                        <a:lnTo>
                          <a:pt x="943" y="2127"/>
                        </a:lnTo>
                        <a:lnTo>
                          <a:pt x="2113" y="2127"/>
                        </a:lnTo>
                        <a:lnTo>
                          <a:pt x="2113" y="2054"/>
                        </a:lnTo>
                        <a:lnTo>
                          <a:pt x="943" y="2054"/>
                        </a:lnTo>
                        <a:close/>
                        <a:moveTo>
                          <a:pt x="943" y="1766"/>
                        </a:moveTo>
                        <a:lnTo>
                          <a:pt x="943" y="1839"/>
                        </a:lnTo>
                        <a:lnTo>
                          <a:pt x="2113" y="1839"/>
                        </a:lnTo>
                        <a:lnTo>
                          <a:pt x="2113" y="1766"/>
                        </a:lnTo>
                        <a:lnTo>
                          <a:pt x="943" y="1766"/>
                        </a:lnTo>
                        <a:close/>
                        <a:moveTo>
                          <a:pt x="1305" y="1083"/>
                        </a:moveTo>
                        <a:lnTo>
                          <a:pt x="1305" y="1313"/>
                        </a:lnTo>
                        <a:lnTo>
                          <a:pt x="1750" y="1313"/>
                        </a:lnTo>
                        <a:lnTo>
                          <a:pt x="1750" y="1083"/>
                        </a:lnTo>
                        <a:lnTo>
                          <a:pt x="1676" y="1083"/>
                        </a:lnTo>
                        <a:lnTo>
                          <a:pt x="1676" y="1239"/>
                        </a:lnTo>
                        <a:lnTo>
                          <a:pt x="1379" y="1239"/>
                        </a:lnTo>
                        <a:lnTo>
                          <a:pt x="1379" y="1083"/>
                        </a:lnTo>
                        <a:lnTo>
                          <a:pt x="1305" y="1083"/>
                        </a:lnTo>
                        <a:close/>
                        <a:moveTo>
                          <a:pt x="1528" y="923"/>
                        </a:moveTo>
                        <a:lnTo>
                          <a:pt x="1546" y="925"/>
                        </a:lnTo>
                        <a:lnTo>
                          <a:pt x="1561" y="933"/>
                        </a:lnTo>
                        <a:lnTo>
                          <a:pt x="1573" y="945"/>
                        </a:lnTo>
                        <a:lnTo>
                          <a:pt x="1581" y="961"/>
                        </a:lnTo>
                        <a:lnTo>
                          <a:pt x="1584" y="979"/>
                        </a:lnTo>
                        <a:lnTo>
                          <a:pt x="1581" y="996"/>
                        </a:lnTo>
                        <a:lnTo>
                          <a:pt x="1573" y="1012"/>
                        </a:lnTo>
                        <a:lnTo>
                          <a:pt x="1561" y="1024"/>
                        </a:lnTo>
                        <a:lnTo>
                          <a:pt x="1546" y="1031"/>
                        </a:lnTo>
                        <a:lnTo>
                          <a:pt x="1528" y="1034"/>
                        </a:lnTo>
                        <a:lnTo>
                          <a:pt x="1510" y="1031"/>
                        </a:lnTo>
                        <a:lnTo>
                          <a:pt x="1494" y="1024"/>
                        </a:lnTo>
                        <a:lnTo>
                          <a:pt x="1483" y="1012"/>
                        </a:lnTo>
                        <a:lnTo>
                          <a:pt x="1474" y="996"/>
                        </a:lnTo>
                        <a:lnTo>
                          <a:pt x="1471" y="979"/>
                        </a:lnTo>
                        <a:lnTo>
                          <a:pt x="1474" y="961"/>
                        </a:lnTo>
                        <a:lnTo>
                          <a:pt x="1483" y="945"/>
                        </a:lnTo>
                        <a:lnTo>
                          <a:pt x="1494" y="933"/>
                        </a:lnTo>
                        <a:lnTo>
                          <a:pt x="1510" y="925"/>
                        </a:lnTo>
                        <a:lnTo>
                          <a:pt x="1528" y="923"/>
                        </a:lnTo>
                        <a:close/>
                        <a:moveTo>
                          <a:pt x="1528" y="849"/>
                        </a:moveTo>
                        <a:lnTo>
                          <a:pt x="1502" y="851"/>
                        </a:lnTo>
                        <a:lnTo>
                          <a:pt x="1477" y="859"/>
                        </a:lnTo>
                        <a:lnTo>
                          <a:pt x="1455" y="871"/>
                        </a:lnTo>
                        <a:lnTo>
                          <a:pt x="1436" y="887"/>
                        </a:lnTo>
                        <a:lnTo>
                          <a:pt x="1421" y="906"/>
                        </a:lnTo>
                        <a:lnTo>
                          <a:pt x="1408" y="928"/>
                        </a:lnTo>
                        <a:lnTo>
                          <a:pt x="1401" y="952"/>
                        </a:lnTo>
                        <a:lnTo>
                          <a:pt x="1398" y="979"/>
                        </a:lnTo>
                        <a:lnTo>
                          <a:pt x="1401" y="1005"/>
                        </a:lnTo>
                        <a:lnTo>
                          <a:pt x="1408" y="1029"/>
                        </a:lnTo>
                        <a:lnTo>
                          <a:pt x="1421" y="1051"/>
                        </a:lnTo>
                        <a:lnTo>
                          <a:pt x="1436" y="1070"/>
                        </a:lnTo>
                        <a:lnTo>
                          <a:pt x="1455" y="1086"/>
                        </a:lnTo>
                        <a:lnTo>
                          <a:pt x="1477" y="1097"/>
                        </a:lnTo>
                        <a:lnTo>
                          <a:pt x="1502" y="1106"/>
                        </a:lnTo>
                        <a:lnTo>
                          <a:pt x="1528" y="1108"/>
                        </a:lnTo>
                        <a:lnTo>
                          <a:pt x="1553" y="1106"/>
                        </a:lnTo>
                        <a:lnTo>
                          <a:pt x="1579" y="1097"/>
                        </a:lnTo>
                        <a:lnTo>
                          <a:pt x="1600" y="1086"/>
                        </a:lnTo>
                        <a:lnTo>
                          <a:pt x="1620" y="1070"/>
                        </a:lnTo>
                        <a:lnTo>
                          <a:pt x="1635" y="1051"/>
                        </a:lnTo>
                        <a:lnTo>
                          <a:pt x="1647" y="1029"/>
                        </a:lnTo>
                        <a:lnTo>
                          <a:pt x="1654" y="1005"/>
                        </a:lnTo>
                        <a:lnTo>
                          <a:pt x="1657" y="979"/>
                        </a:lnTo>
                        <a:lnTo>
                          <a:pt x="1654" y="952"/>
                        </a:lnTo>
                        <a:lnTo>
                          <a:pt x="1647" y="928"/>
                        </a:lnTo>
                        <a:lnTo>
                          <a:pt x="1635" y="906"/>
                        </a:lnTo>
                        <a:lnTo>
                          <a:pt x="1620" y="887"/>
                        </a:lnTo>
                        <a:lnTo>
                          <a:pt x="1600" y="871"/>
                        </a:lnTo>
                        <a:lnTo>
                          <a:pt x="1579" y="859"/>
                        </a:lnTo>
                        <a:lnTo>
                          <a:pt x="1553" y="851"/>
                        </a:lnTo>
                        <a:lnTo>
                          <a:pt x="1528" y="849"/>
                        </a:lnTo>
                        <a:close/>
                        <a:moveTo>
                          <a:pt x="1528" y="685"/>
                        </a:moveTo>
                        <a:lnTo>
                          <a:pt x="1577" y="688"/>
                        </a:lnTo>
                        <a:lnTo>
                          <a:pt x="1625" y="698"/>
                        </a:lnTo>
                        <a:lnTo>
                          <a:pt x="1671" y="712"/>
                        </a:lnTo>
                        <a:lnTo>
                          <a:pt x="1714" y="731"/>
                        </a:lnTo>
                        <a:lnTo>
                          <a:pt x="1754" y="757"/>
                        </a:lnTo>
                        <a:lnTo>
                          <a:pt x="1791" y="785"/>
                        </a:lnTo>
                        <a:lnTo>
                          <a:pt x="1824" y="818"/>
                        </a:lnTo>
                        <a:lnTo>
                          <a:pt x="1853" y="854"/>
                        </a:lnTo>
                        <a:lnTo>
                          <a:pt x="1877" y="894"/>
                        </a:lnTo>
                        <a:lnTo>
                          <a:pt x="1897" y="937"/>
                        </a:lnTo>
                        <a:lnTo>
                          <a:pt x="1911" y="984"/>
                        </a:lnTo>
                        <a:lnTo>
                          <a:pt x="1921" y="1031"/>
                        </a:lnTo>
                        <a:lnTo>
                          <a:pt x="1924" y="1081"/>
                        </a:lnTo>
                        <a:lnTo>
                          <a:pt x="1921" y="1131"/>
                        </a:lnTo>
                        <a:lnTo>
                          <a:pt x="1911" y="1178"/>
                        </a:lnTo>
                        <a:lnTo>
                          <a:pt x="1897" y="1225"/>
                        </a:lnTo>
                        <a:lnTo>
                          <a:pt x="1877" y="1267"/>
                        </a:lnTo>
                        <a:lnTo>
                          <a:pt x="1853" y="1308"/>
                        </a:lnTo>
                        <a:lnTo>
                          <a:pt x="1824" y="1344"/>
                        </a:lnTo>
                        <a:lnTo>
                          <a:pt x="1791" y="1377"/>
                        </a:lnTo>
                        <a:lnTo>
                          <a:pt x="1754" y="1406"/>
                        </a:lnTo>
                        <a:lnTo>
                          <a:pt x="1714" y="1431"/>
                        </a:lnTo>
                        <a:lnTo>
                          <a:pt x="1671" y="1450"/>
                        </a:lnTo>
                        <a:lnTo>
                          <a:pt x="1625" y="1465"/>
                        </a:lnTo>
                        <a:lnTo>
                          <a:pt x="1577" y="1474"/>
                        </a:lnTo>
                        <a:lnTo>
                          <a:pt x="1528" y="1477"/>
                        </a:lnTo>
                        <a:lnTo>
                          <a:pt x="1477" y="1474"/>
                        </a:lnTo>
                        <a:lnTo>
                          <a:pt x="1430" y="1465"/>
                        </a:lnTo>
                        <a:lnTo>
                          <a:pt x="1385" y="1450"/>
                        </a:lnTo>
                        <a:lnTo>
                          <a:pt x="1342" y="1431"/>
                        </a:lnTo>
                        <a:lnTo>
                          <a:pt x="1302" y="1406"/>
                        </a:lnTo>
                        <a:lnTo>
                          <a:pt x="1265" y="1377"/>
                        </a:lnTo>
                        <a:lnTo>
                          <a:pt x="1231" y="1344"/>
                        </a:lnTo>
                        <a:lnTo>
                          <a:pt x="1203" y="1308"/>
                        </a:lnTo>
                        <a:lnTo>
                          <a:pt x="1178" y="1267"/>
                        </a:lnTo>
                        <a:lnTo>
                          <a:pt x="1159" y="1225"/>
                        </a:lnTo>
                        <a:lnTo>
                          <a:pt x="1144" y="1178"/>
                        </a:lnTo>
                        <a:lnTo>
                          <a:pt x="1134" y="1131"/>
                        </a:lnTo>
                        <a:lnTo>
                          <a:pt x="1131" y="1081"/>
                        </a:lnTo>
                        <a:lnTo>
                          <a:pt x="1134" y="1031"/>
                        </a:lnTo>
                        <a:lnTo>
                          <a:pt x="1144" y="984"/>
                        </a:lnTo>
                        <a:lnTo>
                          <a:pt x="1159" y="937"/>
                        </a:lnTo>
                        <a:lnTo>
                          <a:pt x="1178" y="894"/>
                        </a:lnTo>
                        <a:lnTo>
                          <a:pt x="1203" y="854"/>
                        </a:lnTo>
                        <a:lnTo>
                          <a:pt x="1231" y="818"/>
                        </a:lnTo>
                        <a:lnTo>
                          <a:pt x="1265" y="785"/>
                        </a:lnTo>
                        <a:lnTo>
                          <a:pt x="1302" y="757"/>
                        </a:lnTo>
                        <a:lnTo>
                          <a:pt x="1342" y="731"/>
                        </a:lnTo>
                        <a:lnTo>
                          <a:pt x="1385" y="712"/>
                        </a:lnTo>
                        <a:lnTo>
                          <a:pt x="1430" y="698"/>
                        </a:lnTo>
                        <a:lnTo>
                          <a:pt x="1477" y="688"/>
                        </a:lnTo>
                        <a:lnTo>
                          <a:pt x="1528" y="685"/>
                        </a:lnTo>
                        <a:close/>
                        <a:moveTo>
                          <a:pt x="1528" y="611"/>
                        </a:moveTo>
                        <a:lnTo>
                          <a:pt x="1473" y="614"/>
                        </a:lnTo>
                        <a:lnTo>
                          <a:pt x="1420" y="624"/>
                        </a:lnTo>
                        <a:lnTo>
                          <a:pt x="1369" y="639"/>
                        </a:lnTo>
                        <a:lnTo>
                          <a:pt x="1322" y="660"/>
                        </a:lnTo>
                        <a:lnTo>
                          <a:pt x="1276" y="685"/>
                        </a:lnTo>
                        <a:lnTo>
                          <a:pt x="1234" y="714"/>
                        </a:lnTo>
                        <a:lnTo>
                          <a:pt x="1195" y="749"/>
                        </a:lnTo>
                        <a:lnTo>
                          <a:pt x="1162" y="787"/>
                        </a:lnTo>
                        <a:lnTo>
                          <a:pt x="1131" y="829"/>
                        </a:lnTo>
                        <a:lnTo>
                          <a:pt x="1106" y="874"/>
                        </a:lnTo>
                        <a:lnTo>
                          <a:pt x="1085" y="923"/>
                        </a:lnTo>
                        <a:lnTo>
                          <a:pt x="1070" y="973"/>
                        </a:lnTo>
                        <a:lnTo>
                          <a:pt x="1061" y="1026"/>
                        </a:lnTo>
                        <a:lnTo>
                          <a:pt x="1058" y="1081"/>
                        </a:lnTo>
                        <a:lnTo>
                          <a:pt x="1061" y="1135"/>
                        </a:lnTo>
                        <a:lnTo>
                          <a:pt x="1070" y="1189"/>
                        </a:lnTo>
                        <a:lnTo>
                          <a:pt x="1085" y="1239"/>
                        </a:lnTo>
                        <a:lnTo>
                          <a:pt x="1106" y="1287"/>
                        </a:lnTo>
                        <a:lnTo>
                          <a:pt x="1131" y="1332"/>
                        </a:lnTo>
                        <a:lnTo>
                          <a:pt x="1162" y="1374"/>
                        </a:lnTo>
                        <a:lnTo>
                          <a:pt x="1195" y="1413"/>
                        </a:lnTo>
                        <a:lnTo>
                          <a:pt x="1234" y="1448"/>
                        </a:lnTo>
                        <a:lnTo>
                          <a:pt x="1276" y="1477"/>
                        </a:lnTo>
                        <a:lnTo>
                          <a:pt x="1322" y="1502"/>
                        </a:lnTo>
                        <a:lnTo>
                          <a:pt x="1369" y="1524"/>
                        </a:lnTo>
                        <a:lnTo>
                          <a:pt x="1420" y="1538"/>
                        </a:lnTo>
                        <a:lnTo>
                          <a:pt x="1473" y="1548"/>
                        </a:lnTo>
                        <a:lnTo>
                          <a:pt x="1528" y="1551"/>
                        </a:lnTo>
                        <a:lnTo>
                          <a:pt x="1583" y="1548"/>
                        </a:lnTo>
                        <a:lnTo>
                          <a:pt x="1635" y="1538"/>
                        </a:lnTo>
                        <a:lnTo>
                          <a:pt x="1686" y="1524"/>
                        </a:lnTo>
                        <a:lnTo>
                          <a:pt x="1734" y="1502"/>
                        </a:lnTo>
                        <a:lnTo>
                          <a:pt x="1780" y="1477"/>
                        </a:lnTo>
                        <a:lnTo>
                          <a:pt x="1822" y="1448"/>
                        </a:lnTo>
                        <a:lnTo>
                          <a:pt x="1860" y="1413"/>
                        </a:lnTo>
                        <a:lnTo>
                          <a:pt x="1894" y="1374"/>
                        </a:lnTo>
                        <a:lnTo>
                          <a:pt x="1924" y="1332"/>
                        </a:lnTo>
                        <a:lnTo>
                          <a:pt x="1950" y="1287"/>
                        </a:lnTo>
                        <a:lnTo>
                          <a:pt x="1970" y="1239"/>
                        </a:lnTo>
                        <a:lnTo>
                          <a:pt x="1985" y="1189"/>
                        </a:lnTo>
                        <a:lnTo>
                          <a:pt x="1994" y="1135"/>
                        </a:lnTo>
                        <a:lnTo>
                          <a:pt x="1997" y="1081"/>
                        </a:lnTo>
                        <a:lnTo>
                          <a:pt x="1994" y="1026"/>
                        </a:lnTo>
                        <a:lnTo>
                          <a:pt x="1985" y="973"/>
                        </a:lnTo>
                        <a:lnTo>
                          <a:pt x="1970" y="923"/>
                        </a:lnTo>
                        <a:lnTo>
                          <a:pt x="1950" y="874"/>
                        </a:lnTo>
                        <a:lnTo>
                          <a:pt x="1924" y="829"/>
                        </a:lnTo>
                        <a:lnTo>
                          <a:pt x="1894" y="787"/>
                        </a:lnTo>
                        <a:lnTo>
                          <a:pt x="1860" y="749"/>
                        </a:lnTo>
                        <a:lnTo>
                          <a:pt x="1822" y="714"/>
                        </a:lnTo>
                        <a:lnTo>
                          <a:pt x="1780" y="685"/>
                        </a:lnTo>
                        <a:lnTo>
                          <a:pt x="1734" y="660"/>
                        </a:lnTo>
                        <a:lnTo>
                          <a:pt x="1686" y="639"/>
                        </a:lnTo>
                        <a:lnTo>
                          <a:pt x="1635" y="624"/>
                        </a:lnTo>
                        <a:lnTo>
                          <a:pt x="1583" y="614"/>
                        </a:lnTo>
                        <a:lnTo>
                          <a:pt x="1528" y="611"/>
                        </a:lnTo>
                        <a:close/>
                        <a:moveTo>
                          <a:pt x="74" y="517"/>
                        </a:moveTo>
                        <a:lnTo>
                          <a:pt x="74" y="3397"/>
                        </a:lnTo>
                        <a:lnTo>
                          <a:pt x="2216" y="3397"/>
                        </a:lnTo>
                        <a:lnTo>
                          <a:pt x="2216" y="3249"/>
                        </a:lnTo>
                        <a:lnTo>
                          <a:pt x="186" y="3249"/>
                        </a:lnTo>
                        <a:lnTo>
                          <a:pt x="186" y="517"/>
                        </a:lnTo>
                        <a:lnTo>
                          <a:pt x="74" y="517"/>
                        </a:lnTo>
                        <a:close/>
                        <a:moveTo>
                          <a:pt x="260" y="296"/>
                        </a:moveTo>
                        <a:lnTo>
                          <a:pt x="260" y="3175"/>
                        </a:lnTo>
                        <a:lnTo>
                          <a:pt x="2403" y="3175"/>
                        </a:lnTo>
                        <a:lnTo>
                          <a:pt x="2403" y="3028"/>
                        </a:lnTo>
                        <a:lnTo>
                          <a:pt x="383" y="3028"/>
                        </a:lnTo>
                        <a:lnTo>
                          <a:pt x="383" y="296"/>
                        </a:lnTo>
                        <a:lnTo>
                          <a:pt x="260" y="296"/>
                        </a:lnTo>
                        <a:close/>
                        <a:moveTo>
                          <a:pt x="383" y="0"/>
                        </a:moveTo>
                        <a:lnTo>
                          <a:pt x="2673" y="0"/>
                        </a:lnTo>
                        <a:lnTo>
                          <a:pt x="2673" y="3028"/>
                        </a:lnTo>
                        <a:lnTo>
                          <a:pt x="2476" y="3028"/>
                        </a:lnTo>
                        <a:lnTo>
                          <a:pt x="2476" y="3249"/>
                        </a:lnTo>
                        <a:lnTo>
                          <a:pt x="2290" y="3249"/>
                        </a:lnTo>
                        <a:lnTo>
                          <a:pt x="2290" y="3471"/>
                        </a:lnTo>
                        <a:lnTo>
                          <a:pt x="0" y="3471"/>
                        </a:lnTo>
                        <a:lnTo>
                          <a:pt x="0" y="443"/>
                        </a:lnTo>
                        <a:lnTo>
                          <a:pt x="186" y="443"/>
                        </a:lnTo>
                        <a:lnTo>
                          <a:pt x="186" y="221"/>
                        </a:lnTo>
                        <a:lnTo>
                          <a:pt x="383" y="221"/>
                        </a:lnTo>
                        <a:lnTo>
                          <a:pt x="38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5040980" y="4094337"/>
                  <a:ext cx="3753456" cy="574002"/>
                  <a:chOff x="4921060" y="4098246"/>
                  <a:chExt cx="3753456" cy="574002"/>
                </a:xfrm>
              </p:grpSpPr>
              <p:sp>
                <p:nvSpPr>
                  <p:cNvPr id="29" name="Oval 28"/>
                  <p:cNvSpPr/>
                  <p:nvPr/>
                </p:nvSpPr>
                <p:spPr>
                  <a:xfrm>
                    <a:off x="4921060" y="4098246"/>
                    <a:ext cx="574004" cy="5740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C3D69B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>
                  <a:xfrm>
                    <a:off x="4944085" y="4121273"/>
                    <a:ext cx="527954" cy="527948"/>
                  </a:xfrm>
                  <a:prstGeom prst="ellipse">
                    <a:avLst/>
                  </a:prstGeom>
                  <a:solidFill>
                    <a:srgbClr val="C3D69B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5495064" y="4388979"/>
                    <a:ext cx="3179452" cy="0"/>
                  </a:xfrm>
                  <a:prstGeom prst="line">
                    <a:avLst/>
                  </a:prstGeom>
                  <a:ln>
                    <a:solidFill>
                      <a:srgbClr val="C3D69B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2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069336" y="4206246"/>
                    <a:ext cx="277452" cy="358002"/>
                    <a:chOff x="4848" y="2337"/>
                    <a:chExt cx="341" cy="440"/>
                  </a:xfrm>
                  <a:solidFill>
                    <a:schemeClr val="bg1"/>
                  </a:solidFill>
                </p:grpSpPr>
                <p:sp>
                  <p:nvSpPr>
                    <p:cNvPr id="33" name="Freeform 11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848" y="2337"/>
                      <a:ext cx="279" cy="380"/>
                    </a:xfrm>
                    <a:custGeom>
                      <a:avLst/>
                      <a:gdLst>
                        <a:gd name="T0" fmla="*/ 1712 w 2234"/>
                        <a:gd name="T1" fmla="*/ 427 h 3038"/>
                        <a:gd name="T2" fmla="*/ 1717 w 2234"/>
                        <a:gd name="T3" fmla="*/ 462 h 3038"/>
                        <a:gd name="T4" fmla="*/ 1731 w 2234"/>
                        <a:gd name="T5" fmla="*/ 484 h 3038"/>
                        <a:gd name="T6" fmla="*/ 1748 w 2234"/>
                        <a:gd name="T7" fmla="*/ 497 h 3038"/>
                        <a:gd name="T8" fmla="*/ 1764 w 2234"/>
                        <a:gd name="T9" fmla="*/ 503 h 3038"/>
                        <a:gd name="T10" fmla="*/ 1775 w 2234"/>
                        <a:gd name="T11" fmla="*/ 504 h 3038"/>
                        <a:gd name="T12" fmla="*/ 2013 w 2234"/>
                        <a:gd name="T13" fmla="*/ 504 h 3038"/>
                        <a:gd name="T14" fmla="*/ 203 w 2234"/>
                        <a:gd name="T15" fmla="*/ 0 h 3038"/>
                        <a:gd name="T16" fmla="*/ 2234 w 2234"/>
                        <a:gd name="T17" fmla="*/ 539 h 3038"/>
                        <a:gd name="T18" fmla="*/ 2217 w 2234"/>
                        <a:gd name="T19" fmla="*/ 2329 h 3038"/>
                        <a:gd name="T20" fmla="*/ 2186 w 2234"/>
                        <a:gd name="T21" fmla="*/ 2328 h 3038"/>
                        <a:gd name="T22" fmla="*/ 2128 w 2234"/>
                        <a:gd name="T23" fmla="*/ 2329 h 3038"/>
                        <a:gd name="T24" fmla="*/ 2100 w 2234"/>
                        <a:gd name="T25" fmla="*/ 599 h 3038"/>
                        <a:gd name="T26" fmla="*/ 1718 w 2234"/>
                        <a:gd name="T27" fmla="*/ 599 h 3038"/>
                        <a:gd name="T28" fmla="*/ 1705 w 2234"/>
                        <a:gd name="T29" fmla="*/ 599 h 3038"/>
                        <a:gd name="T30" fmla="*/ 1684 w 2234"/>
                        <a:gd name="T31" fmla="*/ 593 h 3038"/>
                        <a:gd name="T32" fmla="*/ 1659 w 2234"/>
                        <a:gd name="T33" fmla="*/ 583 h 3038"/>
                        <a:gd name="T34" fmla="*/ 1636 w 2234"/>
                        <a:gd name="T35" fmla="*/ 562 h 3038"/>
                        <a:gd name="T36" fmla="*/ 1619 w 2234"/>
                        <a:gd name="T37" fmla="*/ 530 h 3038"/>
                        <a:gd name="T38" fmla="*/ 1612 w 2234"/>
                        <a:gd name="T39" fmla="*/ 482 h 3038"/>
                        <a:gd name="T40" fmla="*/ 303 w 2234"/>
                        <a:gd name="T41" fmla="*/ 129 h 3038"/>
                        <a:gd name="T42" fmla="*/ 243 w 2234"/>
                        <a:gd name="T43" fmla="*/ 141 h 3038"/>
                        <a:gd name="T44" fmla="*/ 190 w 2234"/>
                        <a:gd name="T45" fmla="*/ 172 h 3038"/>
                        <a:gd name="T46" fmla="*/ 151 w 2234"/>
                        <a:gd name="T47" fmla="*/ 221 h 3038"/>
                        <a:gd name="T48" fmla="*/ 128 w 2234"/>
                        <a:gd name="T49" fmla="*/ 281 h 3038"/>
                        <a:gd name="T50" fmla="*/ 126 w 2234"/>
                        <a:gd name="T51" fmla="*/ 2729 h 3038"/>
                        <a:gd name="T52" fmla="*/ 137 w 2234"/>
                        <a:gd name="T53" fmla="*/ 2794 h 3038"/>
                        <a:gd name="T54" fmla="*/ 167 w 2234"/>
                        <a:gd name="T55" fmla="*/ 2848 h 3038"/>
                        <a:gd name="T56" fmla="*/ 213 w 2234"/>
                        <a:gd name="T57" fmla="*/ 2889 h 3038"/>
                        <a:gd name="T58" fmla="*/ 270 w 2234"/>
                        <a:gd name="T59" fmla="*/ 2911 h 3038"/>
                        <a:gd name="T60" fmla="*/ 1551 w 2234"/>
                        <a:gd name="T61" fmla="*/ 2913 h 3038"/>
                        <a:gd name="T62" fmla="*/ 1549 w 2234"/>
                        <a:gd name="T63" fmla="*/ 2944 h 3038"/>
                        <a:gd name="T64" fmla="*/ 1552 w 2234"/>
                        <a:gd name="T65" fmla="*/ 3000 h 3038"/>
                        <a:gd name="T66" fmla="*/ 203 w 2234"/>
                        <a:gd name="T67" fmla="*/ 3038 h 3038"/>
                        <a:gd name="T68" fmla="*/ 133 w 2234"/>
                        <a:gd name="T69" fmla="*/ 3026 h 3038"/>
                        <a:gd name="T70" fmla="*/ 73 w 2234"/>
                        <a:gd name="T71" fmla="*/ 2991 h 3038"/>
                        <a:gd name="T72" fmla="*/ 28 w 2234"/>
                        <a:gd name="T73" fmla="*/ 2938 h 3038"/>
                        <a:gd name="T74" fmla="*/ 3 w 2234"/>
                        <a:gd name="T75" fmla="*/ 2873 h 3038"/>
                        <a:gd name="T76" fmla="*/ 0 w 2234"/>
                        <a:gd name="T77" fmla="*/ 203 h 3038"/>
                        <a:gd name="T78" fmla="*/ 13 w 2234"/>
                        <a:gd name="T79" fmla="*/ 131 h 3038"/>
                        <a:gd name="T80" fmla="*/ 48 w 2234"/>
                        <a:gd name="T81" fmla="*/ 72 h 3038"/>
                        <a:gd name="T82" fmla="*/ 100 w 2234"/>
                        <a:gd name="T83" fmla="*/ 28 h 3038"/>
                        <a:gd name="T84" fmla="*/ 167 w 2234"/>
                        <a:gd name="T85" fmla="*/ 3 h 30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2234" h="3038">
                          <a:moveTo>
                            <a:pt x="1712" y="211"/>
                          </a:moveTo>
                          <a:lnTo>
                            <a:pt x="1712" y="427"/>
                          </a:lnTo>
                          <a:lnTo>
                            <a:pt x="1713" y="446"/>
                          </a:lnTo>
                          <a:lnTo>
                            <a:pt x="1717" y="462"/>
                          </a:lnTo>
                          <a:lnTo>
                            <a:pt x="1723" y="474"/>
                          </a:lnTo>
                          <a:lnTo>
                            <a:pt x="1731" y="484"/>
                          </a:lnTo>
                          <a:lnTo>
                            <a:pt x="1739" y="492"/>
                          </a:lnTo>
                          <a:lnTo>
                            <a:pt x="1748" y="497"/>
                          </a:lnTo>
                          <a:lnTo>
                            <a:pt x="1757" y="500"/>
                          </a:lnTo>
                          <a:lnTo>
                            <a:pt x="1764" y="503"/>
                          </a:lnTo>
                          <a:lnTo>
                            <a:pt x="1770" y="504"/>
                          </a:lnTo>
                          <a:lnTo>
                            <a:pt x="1775" y="504"/>
                          </a:lnTo>
                          <a:lnTo>
                            <a:pt x="1776" y="504"/>
                          </a:lnTo>
                          <a:lnTo>
                            <a:pt x="2013" y="504"/>
                          </a:lnTo>
                          <a:lnTo>
                            <a:pt x="1712" y="211"/>
                          </a:lnTo>
                          <a:close/>
                          <a:moveTo>
                            <a:pt x="203" y="0"/>
                          </a:moveTo>
                          <a:lnTo>
                            <a:pt x="1676" y="0"/>
                          </a:lnTo>
                          <a:lnTo>
                            <a:pt x="2234" y="539"/>
                          </a:lnTo>
                          <a:lnTo>
                            <a:pt x="2234" y="2332"/>
                          </a:lnTo>
                          <a:lnTo>
                            <a:pt x="2217" y="2329"/>
                          </a:lnTo>
                          <a:lnTo>
                            <a:pt x="2202" y="2328"/>
                          </a:lnTo>
                          <a:lnTo>
                            <a:pt x="2186" y="2328"/>
                          </a:lnTo>
                          <a:lnTo>
                            <a:pt x="2156" y="2328"/>
                          </a:lnTo>
                          <a:lnTo>
                            <a:pt x="2128" y="2329"/>
                          </a:lnTo>
                          <a:lnTo>
                            <a:pt x="2100" y="2332"/>
                          </a:lnTo>
                          <a:lnTo>
                            <a:pt x="2100" y="599"/>
                          </a:lnTo>
                          <a:lnTo>
                            <a:pt x="1720" y="599"/>
                          </a:lnTo>
                          <a:lnTo>
                            <a:pt x="1718" y="599"/>
                          </a:lnTo>
                          <a:lnTo>
                            <a:pt x="1713" y="599"/>
                          </a:lnTo>
                          <a:lnTo>
                            <a:pt x="1705" y="599"/>
                          </a:lnTo>
                          <a:lnTo>
                            <a:pt x="1696" y="596"/>
                          </a:lnTo>
                          <a:lnTo>
                            <a:pt x="1684" y="593"/>
                          </a:lnTo>
                          <a:lnTo>
                            <a:pt x="1672" y="589"/>
                          </a:lnTo>
                          <a:lnTo>
                            <a:pt x="1659" y="583"/>
                          </a:lnTo>
                          <a:lnTo>
                            <a:pt x="1648" y="574"/>
                          </a:lnTo>
                          <a:lnTo>
                            <a:pt x="1636" y="562"/>
                          </a:lnTo>
                          <a:lnTo>
                            <a:pt x="1626" y="547"/>
                          </a:lnTo>
                          <a:lnTo>
                            <a:pt x="1619" y="530"/>
                          </a:lnTo>
                          <a:lnTo>
                            <a:pt x="1613" y="508"/>
                          </a:lnTo>
                          <a:lnTo>
                            <a:pt x="1612" y="482"/>
                          </a:lnTo>
                          <a:lnTo>
                            <a:pt x="1612" y="129"/>
                          </a:lnTo>
                          <a:lnTo>
                            <a:pt x="303" y="129"/>
                          </a:lnTo>
                          <a:lnTo>
                            <a:pt x="271" y="132"/>
                          </a:lnTo>
                          <a:lnTo>
                            <a:pt x="243" y="141"/>
                          </a:lnTo>
                          <a:lnTo>
                            <a:pt x="215" y="154"/>
                          </a:lnTo>
                          <a:lnTo>
                            <a:pt x="190" y="172"/>
                          </a:lnTo>
                          <a:lnTo>
                            <a:pt x="168" y="194"/>
                          </a:lnTo>
                          <a:lnTo>
                            <a:pt x="151" y="221"/>
                          </a:lnTo>
                          <a:lnTo>
                            <a:pt x="137" y="250"/>
                          </a:lnTo>
                          <a:lnTo>
                            <a:pt x="128" y="281"/>
                          </a:lnTo>
                          <a:lnTo>
                            <a:pt x="126" y="315"/>
                          </a:lnTo>
                          <a:lnTo>
                            <a:pt x="126" y="2729"/>
                          </a:lnTo>
                          <a:lnTo>
                            <a:pt x="128" y="2762"/>
                          </a:lnTo>
                          <a:lnTo>
                            <a:pt x="137" y="2794"/>
                          </a:lnTo>
                          <a:lnTo>
                            <a:pt x="150" y="2823"/>
                          </a:lnTo>
                          <a:lnTo>
                            <a:pt x="167" y="2848"/>
                          </a:lnTo>
                          <a:lnTo>
                            <a:pt x="188" y="2871"/>
                          </a:lnTo>
                          <a:lnTo>
                            <a:pt x="213" y="2889"/>
                          </a:lnTo>
                          <a:lnTo>
                            <a:pt x="240" y="2903"/>
                          </a:lnTo>
                          <a:lnTo>
                            <a:pt x="270" y="2911"/>
                          </a:lnTo>
                          <a:lnTo>
                            <a:pt x="303" y="2913"/>
                          </a:lnTo>
                          <a:lnTo>
                            <a:pt x="1551" y="2913"/>
                          </a:lnTo>
                          <a:lnTo>
                            <a:pt x="1550" y="2928"/>
                          </a:lnTo>
                          <a:lnTo>
                            <a:pt x="1549" y="2944"/>
                          </a:lnTo>
                          <a:lnTo>
                            <a:pt x="1551" y="2961"/>
                          </a:lnTo>
                          <a:lnTo>
                            <a:pt x="1552" y="3000"/>
                          </a:lnTo>
                          <a:lnTo>
                            <a:pt x="1556" y="3038"/>
                          </a:lnTo>
                          <a:lnTo>
                            <a:pt x="203" y="3038"/>
                          </a:lnTo>
                          <a:lnTo>
                            <a:pt x="167" y="3035"/>
                          </a:lnTo>
                          <a:lnTo>
                            <a:pt x="133" y="3026"/>
                          </a:lnTo>
                          <a:lnTo>
                            <a:pt x="100" y="3011"/>
                          </a:lnTo>
                          <a:lnTo>
                            <a:pt x="73" y="2991"/>
                          </a:lnTo>
                          <a:lnTo>
                            <a:pt x="48" y="2967"/>
                          </a:lnTo>
                          <a:lnTo>
                            <a:pt x="28" y="2938"/>
                          </a:lnTo>
                          <a:lnTo>
                            <a:pt x="13" y="2907"/>
                          </a:lnTo>
                          <a:lnTo>
                            <a:pt x="3" y="2873"/>
                          </a:lnTo>
                          <a:lnTo>
                            <a:pt x="0" y="2836"/>
                          </a:lnTo>
                          <a:lnTo>
                            <a:pt x="0" y="203"/>
                          </a:lnTo>
                          <a:lnTo>
                            <a:pt x="3" y="166"/>
                          </a:lnTo>
                          <a:lnTo>
                            <a:pt x="13" y="131"/>
                          </a:lnTo>
                          <a:lnTo>
                            <a:pt x="28" y="100"/>
                          </a:lnTo>
                          <a:lnTo>
                            <a:pt x="48" y="72"/>
                          </a:lnTo>
                          <a:lnTo>
                            <a:pt x="73" y="47"/>
                          </a:lnTo>
                          <a:lnTo>
                            <a:pt x="100" y="28"/>
                          </a:lnTo>
                          <a:lnTo>
                            <a:pt x="133" y="13"/>
                          </a:lnTo>
                          <a:lnTo>
                            <a:pt x="167" y="3"/>
                          </a:lnTo>
                          <a:lnTo>
                            <a:pt x="203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4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457"/>
                      <a:ext cx="187" cy="13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5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508"/>
                      <a:ext cx="187" cy="12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6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558"/>
                      <a:ext cx="187" cy="13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7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609"/>
                      <a:ext cx="187" cy="12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8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406"/>
                      <a:ext cx="106" cy="13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9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5111" y="2682"/>
                      <a:ext cx="9" cy="16"/>
                    </a:xfrm>
                    <a:custGeom>
                      <a:avLst/>
                      <a:gdLst>
                        <a:gd name="T0" fmla="*/ 66 w 66"/>
                        <a:gd name="T1" fmla="*/ 0 h 134"/>
                        <a:gd name="T2" fmla="*/ 66 w 66"/>
                        <a:gd name="T3" fmla="*/ 134 h 134"/>
                        <a:gd name="T4" fmla="*/ 46 w 66"/>
                        <a:gd name="T5" fmla="*/ 125 h 134"/>
                        <a:gd name="T6" fmla="*/ 31 w 66"/>
                        <a:gd name="T7" fmla="*/ 117 h 134"/>
                        <a:gd name="T8" fmla="*/ 17 w 66"/>
                        <a:gd name="T9" fmla="*/ 108 h 134"/>
                        <a:gd name="T10" fmla="*/ 10 w 66"/>
                        <a:gd name="T11" fmla="*/ 100 h 134"/>
                        <a:gd name="T12" fmla="*/ 5 w 66"/>
                        <a:gd name="T13" fmla="*/ 90 h 134"/>
                        <a:gd name="T14" fmla="*/ 1 w 66"/>
                        <a:gd name="T15" fmla="*/ 77 h 134"/>
                        <a:gd name="T16" fmla="*/ 0 w 66"/>
                        <a:gd name="T17" fmla="*/ 64 h 134"/>
                        <a:gd name="T18" fmla="*/ 1 w 66"/>
                        <a:gd name="T19" fmla="*/ 52 h 134"/>
                        <a:gd name="T20" fmla="*/ 5 w 66"/>
                        <a:gd name="T21" fmla="*/ 40 h 134"/>
                        <a:gd name="T22" fmla="*/ 10 w 66"/>
                        <a:gd name="T23" fmla="*/ 29 h 134"/>
                        <a:gd name="T24" fmla="*/ 17 w 66"/>
                        <a:gd name="T25" fmla="*/ 22 h 134"/>
                        <a:gd name="T26" fmla="*/ 40 w 66"/>
                        <a:gd name="T27" fmla="*/ 9 h 134"/>
                        <a:gd name="T28" fmla="*/ 66 w 66"/>
                        <a:gd name="T29" fmla="*/ 0 h 13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66" h="134">
                          <a:moveTo>
                            <a:pt x="66" y="0"/>
                          </a:moveTo>
                          <a:lnTo>
                            <a:pt x="66" y="134"/>
                          </a:lnTo>
                          <a:lnTo>
                            <a:pt x="46" y="125"/>
                          </a:lnTo>
                          <a:lnTo>
                            <a:pt x="31" y="117"/>
                          </a:lnTo>
                          <a:lnTo>
                            <a:pt x="17" y="108"/>
                          </a:lnTo>
                          <a:lnTo>
                            <a:pt x="10" y="100"/>
                          </a:lnTo>
                          <a:lnTo>
                            <a:pt x="5" y="90"/>
                          </a:lnTo>
                          <a:lnTo>
                            <a:pt x="1" y="77"/>
                          </a:lnTo>
                          <a:lnTo>
                            <a:pt x="0" y="64"/>
                          </a:lnTo>
                          <a:lnTo>
                            <a:pt x="1" y="52"/>
                          </a:lnTo>
                          <a:lnTo>
                            <a:pt x="5" y="40"/>
                          </a:lnTo>
                          <a:lnTo>
                            <a:pt x="10" y="29"/>
                          </a:lnTo>
                          <a:lnTo>
                            <a:pt x="17" y="22"/>
                          </a:lnTo>
                          <a:lnTo>
                            <a:pt x="40" y="9"/>
                          </a:lnTo>
                          <a:lnTo>
                            <a:pt x="6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0" name="Freeform 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054" y="2642"/>
                      <a:ext cx="135" cy="135"/>
                    </a:xfrm>
                    <a:custGeom>
                      <a:avLst/>
                      <a:gdLst>
                        <a:gd name="T0" fmla="*/ 532 w 1080"/>
                        <a:gd name="T1" fmla="*/ 172 h 1077"/>
                        <a:gd name="T2" fmla="*/ 465 w 1080"/>
                        <a:gd name="T3" fmla="*/ 241 h 1077"/>
                        <a:gd name="T4" fmla="*/ 390 w 1080"/>
                        <a:gd name="T5" fmla="*/ 315 h 1077"/>
                        <a:gd name="T6" fmla="*/ 384 w 1080"/>
                        <a:gd name="T7" fmla="*/ 414 h 1077"/>
                        <a:gd name="T8" fmla="*/ 420 w 1080"/>
                        <a:gd name="T9" fmla="*/ 474 h 1077"/>
                        <a:gd name="T10" fmla="*/ 498 w 1080"/>
                        <a:gd name="T11" fmla="*/ 517 h 1077"/>
                        <a:gd name="T12" fmla="*/ 498 w 1080"/>
                        <a:gd name="T13" fmla="*/ 679 h 1077"/>
                        <a:gd name="T14" fmla="*/ 470 w 1080"/>
                        <a:gd name="T15" fmla="*/ 655 h 1077"/>
                        <a:gd name="T16" fmla="*/ 453 w 1080"/>
                        <a:gd name="T17" fmla="*/ 616 h 1077"/>
                        <a:gd name="T18" fmla="*/ 432 w 1080"/>
                        <a:gd name="T19" fmla="*/ 581 h 1077"/>
                        <a:gd name="T20" fmla="*/ 406 w 1080"/>
                        <a:gd name="T21" fmla="*/ 572 h 1077"/>
                        <a:gd name="T22" fmla="*/ 372 w 1080"/>
                        <a:gd name="T23" fmla="*/ 585 h 1077"/>
                        <a:gd name="T24" fmla="*/ 360 w 1080"/>
                        <a:gd name="T25" fmla="*/ 632 h 1077"/>
                        <a:gd name="T26" fmla="*/ 379 w 1080"/>
                        <a:gd name="T27" fmla="*/ 687 h 1077"/>
                        <a:gd name="T28" fmla="*/ 428 w 1080"/>
                        <a:gd name="T29" fmla="*/ 739 h 1077"/>
                        <a:gd name="T30" fmla="*/ 523 w 1080"/>
                        <a:gd name="T31" fmla="*/ 767 h 1077"/>
                        <a:gd name="T32" fmla="*/ 527 w 1080"/>
                        <a:gd name="T33" fmla="*/ 887 h 1077"/>
                        <a:gd name="T34" fmla="*/ 551 w 1080"/>
                        <a:gd name="T35" fmla="*/ 895 h 1077"/>
                        <a:gd name="T36" fmla="*/ 565 w 1080"/>
                        <a:gd name="T37" fmla="*/ 875 h 1077"/>
                        <a:gd name="T38" fmla="*/ 590 w 1080"/>
                        <a:gd name="T39" fmla="*/ 769 h 1077"/>
                        <a:gd name="T40" fmla="*/ 670 w 1080"/>
                        <a:gd name="T41" fmla="*/ 734 h 1077"/>
                        <a:gd name="T42" fmla="*/ 715 w 1080"/>
                        <a:gd name="T43" fmla="*/ 676 h 1077"/>
                        <a:gd name="T44" fmla="*/ 743 w 1080"/>
                        <a:gd name="T45" fmla="*/ 598 h 1077"/>
                        <a:gd name="T46" fmla="*/ 714 w 1080"/>
                        <a:gd name="T47" fmla="*/ 513 h 1077"/>
                        <a:gd name="T48" fmla="*/ 648 w 1080"/>
                        <a:gd name="T49" fmla="*/ 460 h 1077"/>
                        <a:gd name="T50" fmla="*/ 578 w 1080"/>
                        <a:gd name="T51" fmla="*/ 293 h 1077"/>
                        <a:gd name="T52" fmla="*/ 635 w 1080"/>
                        <a:gd name="T53" fmla="*/ 353 h 1077"/>
                        <a:gd name="T54" fmla="*/ 666 w 1080"/>
                        <a:gd name="T55" fmla="*/ 390 h 1077"/>
                        <a:gd name="T56" fmla="*/ 709 w 1080"/>
                        <a:gd name="T57" fmla="*/ 378 h 1077"/>
                        <a:gd name="T58" fmla="*/ 720 w 1080"/>
                        <a:gd name="T59" fmla="*/ 339 h 1077"/>
                        <a:gd name="T60" fmla="*/ 697 w 1080"/>
                        <a:gd name="T61" fmla="*/ 289 h 1077"/>
                        <a:gd name="T62" fmla="*/ 652 w 1080"/>
                        <a:gd name="T63" fmla="*/ 247 h 1077"/>
                        <a:gd name="T64" fmla="*/ 574 w 1080"/>
                        <a:gd name="T65" fmla="*/ 224 h 1077"/>
                        <a:gd name="T66" fmla="*/ 561 w 1080"/>
                        <a:gd name="T67" fmla="*/ 156 h 1077"/>
                        <a:gd name="T68" fmla="*/ 657 w 1080"/>
                        <a:gd name="T69" fmla="*/ 11 h 1077"/>
                        <a:gd name="T70" fmla="*/ 860 w 1080"/>
                        <a:gd name="T71" fmla="*/ 103 h 1077"/>
                        <a:gd name="T72" fmla="*/ 1007 w 1080"/>
                        <a:gd name="T73" fmla="*/ 266 h 1077"/>
                        <a:gd name="T74" fmla="*/ 1076 w 1080"/>
                        <a:gd name="T75" fmla="*/ 480 h 1077"/>
                        <a:gd name="T76" fmla="*/ 1052 w 1080"/>
                        <a:gd name="T77" fmla="*/ 708 h 1077"/>
                        <a:gd name="T78" fmla="*/ 941 w 1080"/>
                        <a:gd name="T79" fmla="*/ 899 h 1077"/>
                        <a:gd name="T80" fmla="*/ 763 w 1080"/>
                        <a:gd name="T81" fmla="*/ 1029 h 1077"/>
                        <a:gd name="T82" fmla="*/ 540 w 1080"/>
                        <a:gd name="T83" fmla="*/ 1077 h 1077"/>
                        <a:gd name="T84" fmla="*/ 317 w 1080"/>
                        <a:gd name="T85" fmla="*/ 1029 h 1077"/>
                        <a:gd name="T86" fmla="*/ 139 w 1080"/>
                        <a:gd name="T87" fmla="*/ 899 h 1077"/>
                        <a:gd name="T88" fmla="*/ 28 w 1080"/>
                        <a:gd name="T89" fmla="*/ 708 h 1077"/>
                        <a:gd name="T90" fmla="*/ 3 w 1080"/>
                        <a:gd name="T91" fmla="*/ 480 h 1077"/>
                        <a:gd name="T92" fmla="*/ 73 w 1080"/>
                        <a:gd name="T93" fmla="*/ 266 h 1077"/>
                        <a:gd name="T94" fmla="*/ 221 w 1080"/>
                        <a:gd name="T95" fmla="*/ 103 h 1077"/>
                        <a:gd name="T96" fmla="*/ 424 w 1080"/>
                        <a:gd name="T97" fmla="*/ 11 h 10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1080" h="1077">
                          <a:moveTo>
                            <a:pt x="552" y="154"/>
                          </a:moveTo>
                          <a:lnTo>
                            <a:pt x="544" y="156"/>
                          </a:lnTo>
                          <a:lnTo>
                            <a:pt x="538" y="163"/>
                          </a:lnTo>
                          <a:lnTo>
                            <a:pt x="532" y="172"/>
                          </a:lnTo>
                          <a:lnTo>
                            <a:pt x="531" y="185"/>
                          </a:lnTo>
                          <a:lnTo>
                            <a:pt x="531" y="224"/>
                          </a:lnTo>
                          <a:lnTo>
                            <a:pt x="496" y="231"/>
                          </a:lnTo>
                          <a:lnTo>
                            <a:pt x="465" y="241"/>
                          </a:lnTo>
                          <a:lnTo>
                            <a:pt x="440" y="254"/>
                          </a:lnTo>
                          <a:lnTo>
                            <a:pt x="419" y="271"/>
                          </a:lnTo>
                          <a:lnTo>
                            <a:pt x="402" y="292"/>
                          </a:lnTo>
                          <a:lnTo>
                            <a:pt x="390" y="315"/>
                          </a:lnTo>
                          <a:lnTo>
                            <a:pt x="382" y="342"/>
                          </a:lnTo>
                          <a:lnTo>
                            <a:pt x="380" y="370"/>
                          </a:lnTo>
                          <a:lnTo>
                            <a:pt x="380" y="392"/>
                          </a:lnTo>
                          <a:lnTo>
                            <a:pt x="384" y="414"/>
                          </a:lnTo>
                          <a:lnTo>
                            <a:pt x="389" y="433"/>
                          </a:lnTo>
                          <a:lnTo>
                            <a:pt x="397" y="448"/>
                          </a:lnTo>
                          <a:lnTo>
                            <a:pt x="408" y="463"/>
                          </a:lnTo>
                          <a:lnTo>
                            <a:pt x="420" y="474"/>
                          </a:lnTo>
                          <a:lnTo>
                            <a:pt x="434" y="485"/>
                          </a:lnTo>
                          <a:lnTo>
                            <a:pt x="449" y="495"/>
                          </a:lnTo>
                          <a:lnTo>
                            <a:pt x="472" y="506"/>
                          </a:lnTo>
                          <a:lnTo>
                            <a:pt x="498" y="517"/>
                          </a:lnTo>
                          <a:lnTo>
                            <a:pt x="527" y="526"/>
                          </a:lnTo>
                          <a:lnTo>
                            <a:pt x="527" y="689"/>
                          </a:lnTo>
                          <a:lnTo>
                            <a:pt x="511" y="684"/>
                          </a:lnTo>
                          <a:lnTo>
                            <a:pt x="498" y="679"/>
                          </a:lnTo>
                          <a:lnTo>
                            <a:pt x="488" y="672"/>
                          </a:lnTo>
                          <a:lnTo>
                            <a:pt x="482" y="666"/>
                          </a:lnTo>
                          <a:lnTo>
                            <a:pt x="476" y="661"/>
                          </a:lnTo>
                          <a:lnTo>
                            <a:pt x="470" y="655"/>
                          </a:lnTo>
                          <a:lnTo>
                            <a:pt x="466" y="646"/>
                          </a:lnTo>
                          <a:lnTo>
                            <a:pt x="463" y="638"/>
                          </a:lnTo>
                          <a:lnTo>
                            <a:pt x="457" y="628"/>
                          </a:lnTo>
                          <a:lnTo>
                            <a:pt x="453" y="616"/>
                          </a:lnTo>
                          <a:lnTo>
                            <a:pt x="449" y="603"/>
                          </a:lnTo>
                          <a:lnTo>
                            <a:pt x="444" y="595"/>
                          </a:lnTo>
                          <a:lnTo>
                            <a:pt x="439" y="587"/>
                          </a:lnTo>
                          <a:lnTo>
                            <a:pt x="432" y="581"/>
                          </a:lnTo>
                          <a:lnTo>
                            <a:pt x="426" y="578"/>
                          </a:lnTo>
                          <a:lnTo>
                            <a:pt x="420" y="576"/>
                          </a:lnTo>
                          <a:lnTo>
                            <a:pt x="415" y="574"/>
                          </a:lnTo>
                          <a:lnTo>
                            <a:pt x="406" y="572"/>
                          </a:lnTo>
                          <a:lnTo>
                            <a:pt x="394" y="574"/>
                          </a:lnTo>
                          <a:lnTo>
                            <a:pt x="386" y="576"/>
                          </a:lnTo>
                          <a:lnTo>
                            <a:pt x="378" y="580"/>
                          </a:lnTo>
                          <a:lnTo>
                            <a:pt x="372" y="585"/>
                          </a:lnTo>
                          <a:lnTo>
                            <a:pt x="364" y="595"/>
                          </a:lnTo>
                          <a:lnTo>
                            <a:pt x="360" y="604"/>
                          </a:lnTo>
                          <a:lnTo>
                            <a:pt x="358" y="616"/>
                          </a:lnTo>
                          <a:lnTo>
                            <a:pt x="360" y="632"/>
                          </a:lnTo>
                          <a:lnTo>
                            <a:pt x="363" y="647"/>
                          </a:lnTo>
                          <a:lnTo>
                            <a:pt x="366" y="663"/>
                          </a:lnTo>
                          <a:lnTo>
                            <a:pt x="372" y="676"/>
                          </a:lnTo>
                          <a:lnTo>
                            <a:pt x="379" y="687"/>
                          </a:lnTo>
                          <a:lnTo>
                            <a:pt x="388" y="698"/>
                          </a:lnTo>
                          <a:lnTo>
                            <a:pt x="397" y="711"/>
                          </a:lnTo>
                          <a:lnTo>
                            <a:pt x="411" y="726"/>
                          </a:lnTo>
                          <a:lnTo>
                            <a:pt x="428" y="739"/>
                          </a:lnTo>
                          <a:lnTo>
                            <a:pt x="449" y="750"/>
                          </a:lnTo>
                          <a:lnTo>
                            <a:pt x="472" y="757"/>
                          </a:lnTo>
                          <a:lnTo>
                            <a:pt x="497" y="762"/>
                          </a:lnTo>
                          <a:lnTo>
                            <a:pt x="523" y="767"/>
                          </a:lnTo>
                          <a:lnTo>
                            <a:pt x="523" y="862"/>
                          </a:lnTo>
                          <a:lnTo>
                            <a:pt x="523" y="873"/>
                          </a:lnTo>
                          <a:lnTo>
                            <a:pt x="524" y="882"/>
                          </a:lnTo>
                          <a:lnTo>
                            <a:pt x="527" y="887"/>
                          </a:lnTo>
                          <a:lnTo>
                            <a:pt x="531" y="891"/>
                          </a:lnTo>
                          <a:lnTo>
                            <a:pt x="536" y="895"/>
                          </a:lnTo>
                          <a:lnTo>
                            <a:pt x="544" y="896"/>
                          </a:lnTo>
                          <a:lnTo>
                            <a:pt x="551" y="895"/>
                          </a:lnTo>
                          <a:lnTo>
                            <a:pt x="557" y="891"/>
                          </a:lnTo>
                          <a:lnTo>
                            <a:pt x="561" y="887"/>
                          </a:lnTo>
                          <a:lnTo>
                            <a:pt x="564" y="883"/>
                          </a:lnTo>
                          <a:lnTo>
                            <a:pt x="565" y="875"/>
                          </a:lnTo>
                          <a:lnTo>
                            <a:pt x="565" y="867"/>
                          </a:lnTo>
                          <a:lnTo>
                            <a:pt x="565" y="857"/>
                          </a:lnTo>
                          <a:lnTo>
                            <a:pt x="565" y="771"/>
                          </a:lnTo>
                          <a:lnTo>
                            <a:pt x="590" y="769"/>
                          </a:lnTo>
                          <a:lnTo>
                            <a:pt x="612" y="763"/>
                          </a:lnTo>
                          <a:lnTo>
                            <a:pt x="633" y="755"/>
                          </a:lnTo>
                          <a:lnTo>
                            <a:pt x="652" y="745"/>
                          </a:lnTo>
                          <a:lnTo>
                            <a:pt x="670" y="734"/>
                          </a:lnTo>
                          <a:lnTo>
                            <a:pt x="685" y="721"/>
                          </a:lnTo>
                          <a:lnTo>
                            <a:pt x="698" y="705"/>
                          </a:lnTo>
                          <a:lnTo>
                            <a:pt x="709" y="689"/>
                          </a:lnTo>
                          <a:lnTo>
                            <a:pt x="715" y="676"/>
                          </a:lnTo>
                          <a:lnTo>
                            <a:pt x="721" y="660"/>
                          </a:lnTo>
                          <a:lnTo>
                            <a:pt x="727" y="643"/>
                          </a:lnTo>
                          <a:lnTo>
                            <a:pt x="734" y="623"/>
                          </a:lnTo>
                          <a:lnTo>
                            <a:pt x="743" y="598"/>
                          </a:lnTo>
                          <a:lnTo>
                            <a:pt x="742" y="577"/>
                          </a:lnTo>
                          <a:lnTo>
                            <a:pt x="737" y="556"/>
                          </a:lnTo>
                          <a:lnTo>
                            <a:pt x="730" y="538"/>
                          </a:lnTo>
                          <a:lnTo>
                            <a:pt x="714" y="513"/>
                          </a:lnTo>
                          <a:lnTo>
                            <a:pt x="696" y="490"/>
                          </a:lnTo>
                          <a:lnTo>
                            <a:pt x="681" y="479"/>
                          </a:lnTo>
                          <a:lnTo>
                            <a:pt x="665" y="468"/>
                          </a:lnTo>
                          <a:lnTo>
                            <a:pt x="648" y="460"/>
                          </a:lnTo>
                          <a:lnTo>
                            <a:pt x="628" y="455"/>
                          </a:lnTo>
                          <a:lnTo>
                            <a:pt x="606" y="448"/>
                          </a:lnTo>
                          <a:lnTo>
                            <a:pt x="578" y="439"/>
                          </a:lnTo>
                          <a:lnTo>
                            <a:pt x="578" y="293"/>
                          </a:lnTo>
                          <a:lnTo>
                            <a:pt x="598" y="304"/>
                          </a:lnTo>
                          <a:lnTo>
                            <a:pt x="614" y="316"/>
                          </a:lnTo>
                          <a:lnTo>
                            <a:pt x="626" y="332"/>
                          </a:lnTo>
                          <a:lnTo>
                            <a:pt x="635" y="353"/>
                          </a:lnTo>
                          <a:lnTo>
                            <a:pt x="639" y="367"/>
                          </a:lnTo>
                          <a:lnTo>
                            <a:pt x="646" y="377"/>
                          </a:lnTo>
                          <a:lnTo>
                            <a:pt x="655" y="386"/>
                          </a:lnTo>
                          <a:lnTo>
                            <a:pt x="666" y="390"/>
                          </a:lnTo>
                          <a:lnTo>
                            <a:pt x="678" y="392"/>
                          </a:lnTo>
                          <a:lnTo>
                            <a:pt x="689" y="390"/>
                          </a:lnTo>
                          <a:lnTo>
                            <a:pt x="699" y="386"/>
                          </a:lnTo>
                          <a:lnTo>
                            <a:pt x="709" y="378"/>
                          </a:lnTo>
                          <a:lnTo>
                            <a:pt x="715" y="370"/>
                          </a:lnTo>
                          <a:lnTo>
                            <a:pt x="719" y="360"/>
                          </a:lnTo>
                          <a:lnTo>
                            <a:pt x="721" y="348"/>
                          </a:lnTo>
                          <a:lnTo>
                            <a:pt x="720" y="339"/>
                          </a:lnTo>
                          <a:lnTo>
                            <a:pt x="717" y="327"/>
                          </a:lnTo>
                          <a:lnTo>
                            <a:pt x="713" y="314"/>
                          </a:lnTo>
                          <a:lnTo>
                            <a:pt x="705" y="302"/>
                          </a:lnTo>
                          <a:lnTo>
                            <a:pt x="697" y="289"/>
                          </a:lnTo>
                          <a:lnTo>
                            <a:pt x="686" y="275"/>
                          </a:lnTo>
                          <a:lnTo>
                            <a:pt x="677" y="264"/>
                          </a:lnTo>
                          <a:lnTo>
                            <a:pt x="665" y="255"/>
                          </a:lnTo>
                          <a:lnTo>
                            <a:pt x="652" y="247"/>
                          </a:lnTo>
                          <a:lnTo>
                            <a:pt x="639" y="241"/>
                          </a:lnTo>
                          <a:lnTo>
                            <a:pt x="621" y="233"/>
                          </a:lnTo>
                          <a:lnTo>
                            <a:pt x="598" y="228"/>
                          </a:lnTo>
                          <a:lnTo>
                            <a:pt x="574" y="224"/>
                          </a:lnTo>
                          <a:lnTo>
                            <a:pt x="574" y="185"/>
                          </a:lnTo>
                          <a:lnTo>
                            <a:pt x="573" y="171"/>
                          </a:lnTo>
                          <a:lnTo>
                            <a:pt x="569" y="162"/>
                          </a:lnTo>
                          <a:lnTo>
                            <a:pt x="561" y="156"/>
                          </a:lnTo>
                          <a:lnTo>
                            <a:pt x="552" y="154"/>
                          </a:lnTo>
                          <a:close/>
                          <a:moveTo>
                            <a:pt x="540" y="0"/>
                          </a:moveTo>
                          <a:lnTo>
                            <a:pt x="600" y="3"/>
                          </a:lnTo>
                          <a:lnTo>
                            <a:pt x="657" y="11"/>
                          </a:lnTo>
                          <a:lnTo>
                            <a:pt x="712" y="27"/>
                          </a:lnTo>
                          <a:lnTo>
                            <a:pt x="764" y="48"/>
                          </a:lnTo>
                          <a:lnTo>
                            <a:pt x="814" y="73"/>
                          </a:lnTo>
                          <a:lnTo>
                            <a:pt x="860" y="103"/>
                          </a:lnTo>
                          <a:lnTo>
                            <a:pt x="903" y="138"/>
                          </a:lnTo>
                          <a:lnTo>
                            <a:pt x="942" y="178"/>
                          </a:lnTo>
                          <a:lnTo>
                            <a:pt x="977" y="220"/>
                          </a:lnTo>
                          <a:lnTo>
                            <a:pt x="1007" y="266"/>
                          </a:lnTo>
                          <a:lnTo>
                            <a:pt x="1033" y="315"/>
                          </a:lnTo>
                          <a:lnTo>
                            <a:pt x="1053" y="368"/>
                          </a:lnTo>
                          <a:lnTo>
                            <a:pt x="1068" y="423"/>
                          </a:lnTo>
                          <a:lnTo>
                            <a:pt x="1076" y="480"/>
                          </a:lnTo>
                          <a:lnTo>
                            <a:pt x="1080" y="538"/>
                          </a:lnTo>
                          <a:lnTo>
                            <a:pt x="1076" y="597"/>
                          </a:lnTo>
                          <a:lnTo>
                            <a:pt x="1068" y="654"/>
                          </a:lnTo>
                          <a:lnTo>
                            <a:pt x="1052" y="708"/>
                          </a:lnTo>
                          <a:lnTo>
                            <a:pt x="1031" y="760"/>
                          </a:lnTo>
                          <a:lnTo>
                            <a:pt x="1006" y="810"/>
                          </a:lnTo>
                          <a:lnTo>
                            <a:pt x="976" y="856"/>
                          </a:lnTo>
                          <a:lnTo>
                            <a:pt x="941" y="899"/>
                          </a:lnTo>
                          <a:lnTo>
                            <a:pt x="901" y="938"/>
                          </a:lnTo>
                          <a:lnTo>
                            <a:pt x="858" y="974"/>
                          </a:lnTo>
                          <a:lnTo>
                            <a:pt x="812" y="1003"/>
                          </a:lnTo>
                          <a:lnTo>
                            <a:pt x="763" y="1029"/>
                          </a:lnTo>
                          <a:lnTo>
                            <a:pt x="711" y="1049"/>
                          </a:lnTo>
                          <a:lnTo>
                            <a:pt x="655" y="1064"/>
                          </a:lnTo>
                          <a:lnTo>
                            <a:pt x="598" y="1074"/>
                          </a:lnTo>
                          <a:lnTo>
                            <a:pt x="540" y="1077"/>
                          </a:lnTo>
                          <a:lnTo>
                            <a:pt x="481" y="1074"/>
                          </a:lnTo>
                          <a:lnTo>
                            <a:pt x="424" y="1064"/>
                          </a:lnTo>
                          <a:lnTo>
                            <a:pt x="370" y="1049"/>
                          </a:lnTo>
                          <a:lnTo>
                            <a:pt x="317" y="1029"/>
                          </a:lnTo>
                          <a:lnTo>
                            <a:pt x="267" y="1003"/>
                          </a:lnTo>
                          <a:lnTo>
                            <a:pt x="221" y="974"/>
                          </a:lnTo>
                          <a:lnTo>
                            <a:pt x="178" y="938"/>
                          </a:lnTo>
                          <a:lnTo>
                            <a:pt x="139" y="899"/>
                          </a:lnTo>
                          <a:lnTo>
                            <a:pt x="103" y="856"/>
                          </a:lnTo>
                          <a:lnTo>
                            <a:pt x="73" y="810"/>
                          </a:lnTo>
                          <a:lnTo>
                            <a:pt x="48" y="760"/>
                          </a:lnTo>
                          <a:lnTo>
                            <a:pt x="28" y="708"/>
                          </a:lnTo>
                          <a:lnTo>
                            <a:pt x="13" y="654"/>
                          </a:lnTo>
                          <a:lnTo>
                            <a:pt x="3" y="597"/>
                          </a:lnTo>
                          <a:lnTo>
                            <a:pt x="0" y="538"/>
                          </a:lnTo>
                          <a:lnTo>
                            <a:pt x="3" y="480"/>
                          </a:lnTo>
                          <a:lnTo>
                            <a:pt x="13" y="423"/>
                          </a:lnTo>
                          <a:lnTo>
                            <a:pt x="28" y="368"/>
                          </a:lnTo>
                          <a:lnTo>
                            <a:pt x="48" y="315"/>
                          </a:lnTo>
                          <a:lnTo>
                            <a:pt x="73" y="266"/>
                          </a:lnTo>
                          <a:lnTo>
                            <a:pt x="103" y="220"/>
                          </a:lnTo>
                          <a:lnTo>
                            <a:pt x="139" y="178"/>
                          </a:lnTo>
                          <a:lnTo>
                            <a:pt x="178" y="138"/>
                          </a:lnTo>
                          <a:lnTo>
                            <a:pt x="221" y="103"/>
                          </a:lnTo>
                          <a:lnTo>
                            <a:pt x="267" y="73"/>
                          </a:lnTo>
                          <a:lnTo>
                            <a:pt x="317" y="48"/>
                          </a:lnTo>
                          <a:lnTo>
                            <a:pt x="370" y="27"/>
                          </a:lnTo>
                          <a:lnTo>
                            <a:pt x="424" y="11"/>
                          </a:lnTo>
                          <a:lnTo>
                            <a:pt x="481" y="3"/>
                          </a:lnTo>
                          <a:lnTo>
                            <a:pt x="5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1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5125" y="2711"/>
                      <a:ext cx="9" cy="20"/>
                    </a:xfrm>
                    <a:custGeom>
                      <a:avLst/>
                      <a:gdLst>
                        <a:gd name="T0" fmla="*/ 0 w 74"/>
                        <a:gd name="T1" fmla="*/ 0 h 155"/>
                        <a:gd name="T2" fmla="*/ 16 w 74"/>
                        <a:gd name="T3" fmla="*/ 7 h 155"/>
                        <a:gd name="T4" fmla="*/ 32 w 74"/>
                        <a:gd name="T5" fmla="*/ 12 h 155"/>
                        <a:gd name="T6" fmla="*/ 45 w 74"/>
                        <a:gd name="T7" fmla="*/ 17 h 155"/>
                        <a:gd name="T8" fmla="*/ 57 w 74"/>
                        <a:gd name="T9" fmla="*/ 26 h 155"/>
                        <a:gd name="T10" fmla="*/ 66 w 74"/>
                        <a:gd name="T11" fmla="*/ 35 h 155"/>
                        <a:gd name="T12" fmla="*/ 71 w 74"/>
                        <a:gd name="T13" fmla="*/ 46 h 155"/>
                        <a:gd name="T14" fmla="*/ 73 w 74"/>
                        <a:gd name="T15" fmla="*/ 59 h 155"/>
                        <a:gd name="T16" fmla="*/ 74 w 74"/>
                        <a:gd name="T17" fmla="*/ 74 h 155"/>
                        <a:gd name="T18" fmla="*/ 73 w 74"/>
                        <a:gd name="T19" fmla="*/ 89 h 155"/>
                        <a:gd name="T20" fmla="*/ 71 w 74"/>
                        <a:gd name="T21" fmla="*/ 103 h 155"/>
                        <a:gd name="T22" fmla="*/ 66 w 74"/>
                        <a:gd name="T23" fmla="*/ 114 h 155"/>
                        <a:gd name="T24" fmla="*/ 57 w 74"/>
                        <a:gd name="T25" fmla="*/ 125 h 155"/>
                        <a:gd name="T26" fmla="*/ 46 w 74"/>
                        <a:gd name="T27" fmla="*/ 137 h 155"/>
                        <a:gd name="T28" fmla="*/ 33 w 74"/>
                        <a:gd name="T29" fmla="*/ 145 h 155"/>
                        <a:gd name="T30" fmla="*/ 18 w 74"/>
                        <a:gd name="T31" fmla="*/ 152 h 155"/>
                        <a:gd name="T32" fmla="*/ 0 w 74"/>
                        <a:gd name="T33" fmla="*/ 155 h 155"/>
                        <a:gd name="T34" fmla="*/ 0 w 74"/>
                        <a:gd name="T35" fmla="*/ 0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74" h="155">
                          <a:moveTo>
                            <a:pt x="0" y="0"/>
                          </a:moveTo>
                          <a:lnTo>
                            <a:pt x="16" y="7"/>
                          </a:lnTo>
                          <a:lnTo>
                            <a:pt x="32" y="12"/>
                          </a:lnTo>
                          <a:lnTo>
                            <a:pt x="45" y="17"/>
                          </a:lnTo>
                          <a:lnTo>
                            <a:pt x="57" y="26"/>
                          </a:lnTo>
                          <a:lnTo>
                            <a:pt x="66" y="35"/>
                          </a:lnTo>
                          <a:lnTo>
                            <a:pt x="71" y="46"/>
                          </a:lnTo>
                          <a:lnTo>
                            <a:pt x="73" y="59"/>
                          </a:lnTo>
                          <a:lnTo>
                            <a:pt x="74" y="74"/>
                          </a:lnTo>
                          <a:lnTo>
                            <a:pt x="73" y="89"/>
                          </a:lnTo>
                          <a:lnTo>
                            <a:pt x="71" y="103"/>
                          </a:lnTo>
                          <a:lnTo>
                            <a:pt x="66" y="114"/>
                          </a:lnTo>
                          <a:lnTo>
                            <a:pt x="57" y="125"/>
                          </a:lnTo>
                          <a:lnTo>
                            <a:pt x="46" y="137"/>
                          </a:lnTo>
                          <a:lnTo>
                            <a:pt x="33" y="145"/>
                          </a:lnTo>
                          <a:lnTo>
                            <a:pt x="18" y="152"/>
                          </a:lnTo>
                          <a:lnTo>
                            <a:pt x="0" y="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5040980" y="5119458"/>
                  <a:ext cx="3753456" cy="574002"/>
                  <a:chOff x="4921060" y="5119458"/>
                  <a:chExt cx="3753456" cy="574002"/>
                </a:xfrm>
              </p:grpSpPr>
              <p:sp>
                <p:nvSpPr>
                  <p:cNvPr id="19" name="Oval 18"/>
                  <p:cNvSpPr/>
                  <p:nvPr/>
                </p:nvSpPr>
                <p:spPr>
                  <a:xfrm>
                    <a:off x="4921060" y="5119458"/>
                    <a:ext cx="574004" cy="5740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89CFF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4944085" y="5142485"/>
                    <a:ext cx="527954" cy="527948"/>
                  </a:xfrm>
                  <a:prstGeom prst="ellipse">
                    <a:avLst/>
                  </a:prstGeom>
                  <a:solidFill>
                    <a:srgbClr val="89CFF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5495064" y="5410191"/>
                    <a:ext cx="3179452" cy="0"/>
                  </a:xfrm>
                  <a:prstGeom prst="line">
                    <a:avLst/>
                  </a:prstGeom>
                  <a:ln>
                    <a:solidFill>
                      <a:srgbClr val="89CFF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" name="Group 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035088" y="5220386"/>
                    <a:ext cx="345948" cy="372146"/>
                    <a:chOff x="3468" y="2092"/>
                    <a:chExt cx="1347" cy="1449"/>
                  </a:xfrm>
                  <a:solidFill>
                    <a:schemeClr val="bg1"/>
                  </a:solidFill>
                </p:grpSpPr>
                <p:sp>
                  <p:nvSpPr>
                    <p:cNvPr id="23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690" y="2366"/>
                      <a:ext cx="136" cy="149"/>
                    </a:xfrm>
                    <a:custGeom>
                      <a:avLst/>
                      <a:gdLst>
                        <a:gd name="T0" fmla="*/ 198 w 408"/>
                        <a:gd name="T1" fmla="*/ 0 h 446"/>
                        <a:gd name="T2" fmla="*/ 227 w 408"/>
                        <a:gd name="T3" fmla="*/ 2 h 446"/>
                        <a:gd name="T4" fmla="*/ 256 w 408"/>
                        <a:gd name="T5" fmla="*/ 9 h 446"/>
                        <a:gd name="T6" fmla="*/ 286 w 408"/>
                        <a:gd name="T7" fmla="*/ 21 h 446"/>
                        <a:gd name="T8" fmla="*/ 314 w 408"/>
                        <a:gd name="T9" fmla="*/ 40 h 446"/>
                        <a:gd name="T10" fmla="*/ 408 w 408"/>
                        <a:gd name="T11" fmla="*/ 108 h 446"/>
                        <a:gd name="T12" fmla="*/ 194 w 408"/>
                        <a:gd name="T13" fmla="*/ 446 h 446"/>
                        <a:gd name="T14" fmla="*/ 78 w 408"/>
                        <a:gd name="T15" fmla="*/ 361 h 446"/>
                        <a:gd name="T16" fmla="*/ 53 w 408"/>
                        <a:gd name="T17" fmla="*/ 339 h 446"/>
                        <a:gd name="T18" fmla="*/ 32 w 408"/>
                        <a:gd name="T19" fmla="*/ 314 h 446"/>
                        <a:gd name="T20" fmla="*/ 16 w 408"/>
                        <a:gd name="T21" fmla="*/ 289 h 446"/>
                        <a:gd name="T22" fmla="*/ 6 w 408"/>
                        <a:gd name="T23" fmla="*/ 261 h 446"/>
                        <a:gd name="T24" fmla="*/ 0 w 408"/>
                        <a:gd name="T25" fmla="*/ 235 h 446"/>
                        <a:gd name="T26" fmla="*/ 0 w 408"/>
                        <a:gd name="T27" fmla="*/ 208 h 446"/>
                        <a:gd name="T28" fmla="*/ 7 w 408"/>
                        <a:gd name="T29" fmla="*/ 183 h 446"/>
                        <a:gd name="T30" fmla="*/ 19 w 408"/>
                        <a:gd name="T31" fmla="*/ 162 h 446"/>
                        <a:gd name="T32" fmla="*/ 107 w 408"/>
                        <a:gd name="T33" fmla="*/ 42 h 446"/>
                        <a:gd name="T34" fmla="*/ 124 w 408"/>
                        <a:gd name="T35" fmla="*/ 24 h 446"/>
                        <a:gd name="T36" fmla="*/ 145 w 408"/>
                        <a:gd name="T37" fmla="*/ 11 h 446"/>
                        <a:gd name="T38" fmla="*/ 170 w 408"/>
                        <a:gd name="T39" fmla="*/ 3 h 446"/>
                        <a:gd name="T40" fmla="*/ 198 w 408"/>
                        <a:gd name="T41" fmla="*/ 0 h 4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408" h="446">
                          <a:moveTo>
                            <a:pt x="198" y="0"/>
                          </a:moveTo>
                          <a:lnTo>
                            <a:pt x="227" y="2"/>
                          </a:lnTo>
                          <a:lnTo>
                            <a:pt x="256" y="9"/>
                          </a:lnTo>
                          <a:lnTo>
                            <a:pt x="286" y="21"/>
                          </a:lnTo>
                          <a:lnTo>
                            <a:pt x="314" y="40"/>
                          </a:lnTo>
                          <a:lnTo>
                            <a:pt x="408" y="108"/>
                          </a:lnTo>
                          <a:lnTo>
                            <a:pt x="194" y="446"/>
                          </a:lnTo>
                          <a:lnTo>
                            <a:pt x="78" y="361"/>
                          </a:lnTo>
                          <a:lnTo>
                            <a:pt x="53" y="339"/>
                          </a:lnTo>
                          <a:lnTo>
                            <a:pt x="32" y="314"/>
                          </a:lnTo>
                          <a:lnTo>
                            <a:pt x="16" y="289"/>
                          </a:lnTo>
                          <a:lnTo>
                            <a:pt x="6" y="261"/>
                          </a:lnTo>
                          <a:lnTo>
                            <a:pt x="0" y="235"/>
                          </a:lnTo>
                          <a:lnTo>
                            <a:pt x="0" y="208"/>
                          </a:lnTo>
                          <a:lnTo>
                            <a:pt x="7" y="183"/>
                          </a:lnTo>
                          <a:lnTo>
                            <a:pt x="19" y="162"/>
                          </a:lnTo>
                          <a:lnTo>
                            <a:pt x="107" y="42"/>
                          </a:lnTo>
                          <a:lnTo>
                            <a:pt x="124" y="24"/>
                          </a:lnTo>
                          <a:lnTo>
                            <a:pt x="145" y="11"/>
                          </a:lnTo>
                          <a:lnTo>
                            <a:pt x="170" y="3"/>
                          </a:lnTo>
                          <a:lnTo>
                            <a:pt x="198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563" y="2459"/>
                      <a:ext cx="183" cy="183"/>
                    </a:xfrm>
                    <a:custGeom>
                      <a:avLst/>
                      <a:gdLst>
                        <a:gd name="T0" fmla="*/ 198 w 548"/>
                        <a:gd name="T1" fmla="*/ 0 h 550"/>
                        <a:gd name="T2" fmla="*/ 227 w 548"/>
                        <a:gd name="T3" fmla="*/ 2 h 550"/>
                        <a:gd name="T4" fmla="*/ 256 w 548"/>
                        <a:gd name="T5" fmla="*/ 10 h 550"/>
                        <a:gd name="T6" fmla="*/ 286 w 548"/>
                        <a:gd name="T7" fmla="*/ 21 h 550"/>
                        <a:gd name="T8" fmla="*/ 314 w 548"/>
                        <a:gd name="T9" fmla="*/ 40 h 550"/>
                        <a:gd name="T10" fmla="*/ 548 w 548"/>
                        <a:gd name="T11" fmla="*/ 213 h 550"/>
                        <a:gd name="T12" fmla="*/ 335 w 548"/>
                        <a:gd name="T13" fmla="*/ 550 h 550"/>
                        <a:gd name="T14" fmla="*/ 78 w 548"/>
                        <a:gd name="T15" fmla="*/ 360 h 550"/>
                        <a:gd name="T16" fmla="*/ 53 w 548"/>
                        <a:gd name="T17" fmla="*/ 339 h 550"/>
                        <a:gd name="T18" fmla="*/ 31 w 548"/>
                        <a:gd name="T19" fmla="*/ 314 h 550"/>
                        <a:gd name="T20" fmla="*/ 16 w 548"/>
                        <a:gd name="T21" fmla="*/ 289 h 550"/>
                        <a:gd name="T22" fmla="*/ 5 w 548"/>
                        <a:gd name="T23" fmla="*/ 261 h 550"/>
                        <a:gd name="T24" fmla="*/ 0 w 548"/>
                        <a:gd name="T25" fmla="*/ 235 h 550"/>
                        <a:gd name="T26" fmla="*/ 0 w 548"/>
                        <a:gd name="T27" fmla="*/ 209 h 550"/>
                        <a:gd name="T28" fmla="*/ 6 w 548"/>
                        <a:gd name="T29" fmla="*/ 184 h 550"/>
                        <a:gd name="T30" fmla="*/ 18 w 548"/>
                        <a:gd name="T31" fmla="*/ 161 h 550"/>
                        <a:gd name="T32" fmla="*/ 107 w 548"/>
                        <a:gd name="T33" fmla="*/ 43 h 550"/>
                        <a:gd name="T34" fmla="*/ 124 w 548"/>
                        <a:gd name="T35" fmla="*/ 24 h 550"/>
                        <a:gd name="T36" fmla="*/ 146 w 548"/>
                        <a:gd name="T37" fmla="*/ 11 h 550"/>
                        <a:gd name="T38" fmla="*/ 170 w 548"/>
                        <a:gd name="T39" fmla="*/ 3 h 550"/>
                        <a:gd name="T40" fmla="*/ 198 w 548"/>
                        <a:gd name="T41" fmla="*/ 0 h 5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548" h="550">
                          <a:moveTo>
                            <a:pt x="198" y="0"/>
                          </a:moveTo>
                          <a:lnTo>
                            <a:pt x="227" y="2"/>
                          </a:lnTo>
                          <a:lnTo>
                            <a:pt x="256" y="10"/>
                          </a:lnTo>
                          <a:lnTo>
                            <a:pt x="286" y="21"/>
                          </a:lnTo>
                          <a:lnTo>
                            <a:pt x="314" y="40"/>
                          </a:lnTo>
                          <a:lnTo>
                            <a:pt x="548" y="213"/>
                          </a:lnTo>
                          <a:lnTo>
                            <a:pt x="335" y="550"/>
                          </a:lnTo>
                          <a:lnTo>
                            <a:pt x="78" y="360"/>
                          </a:lnTo>
                          <a:lnTo>
                            <a:pt x="53" y="339"/>
                          </a:lnTo>
                          <a:lnTo>
                            <a:pt x="31" y="314"/>
                          </a:lnTo>
                          <a:lnTo>
                            <a:pt x="16" y="289"/>
                          </a:lnTo>
                          <a:lnTo>
                            <a:pt x="5" y="261"/>
                          </a:lnTo>
                          <a:lnTo>
                            <a:pt x="0" y="235"/>
                          </a:lnTo>
                          <a:lnTo>
                            <a:pt x="0" y="209"/>
                          </a:lnTo>
                          <a:lnTo>
                            <a:pt x="6" y="184"/>
                          </a:lnTo>
                          <a:lnTo>
                            <a:pt x="18" y="161"/>
                          </a:lnTo>
                          <a:lnTo>
                            <a:pt x="107" y="43"/>
                          </a:lnTo>
                          <a:lnTo>
                            <a:pt x="124" y="24"/>
                          </a:lnTo>
                          <a:lnTo>
                            <a:pt x="146" y="11"/>
                          </a:lnTo>
                          <a:lnTo>
                            <a:pt x="170" y="3"/>
                          </a:lnTo>
                          <a:lnTo>
                            <a:pt x="198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504" y="2599"/>
                      <a:ext cx="162" cy="169"/>
                    </a:xfrm>
                    <a:custGeom>
                      <a:avLst/>
                      <a:gdLst>
                        <a:gd name="T0" fmla="*/ 198 w 487"/>
                        <a:gd name="T1" fmla="*/ 0 h 505"/>
                        <a:gd name="T2" fmla="*/ 227 w 487"/>
                        <a:gd name="T3" fmla="*/ 3 h 505"/>
                        <a:gd name="T4" fmla="*/ 256 w 487"/>
                        <a:gd name="T5" fmla="*/ 9 h 505"/>
                        <a:gd name="T6" fmla="*/ 285 w 487"/>
                        <a:gd name="T7" fmla="*/ 23 h 505"/>
                        <a:gd name="T8" fmla="*/ 314 w 487"/>
                        <a:gd name="T9" fmla="*/ 40 h 505"/>
                        <a:gd name="T10" fmla="*/ 487 w 487"/>
                        <a:gd name="T11" fmla="*/ 168 h 505"/>
                        <a:gd name="T12" fmla="*/ 273 w 487"/>
                        <a:gd name="T13" fmla="*/ 505 h 505"/>
                        <a:gd name="T14" fmla="*/ 78 w 487"/>
                        <a:gd name="T15" fmla="*/ 361 h 505"/>
                        <a:gd name="T16" fmla="*/ 52 w 487"/>
                        <a:gd name="T17" fmla="*/ 339 h 505"/>
                        <a:gd name="T18" fmla="*/ 32 w 487"/>
                        <a:gd name="T19" fmla="*/ 315 h 505"/>
                        <a:gd name="T20" fmla="*/ 16 w 487"/>
                        <a:gd name="T21" fmla="*/ 289 h 505"/>
                        <a:gd name="T22" fmla="*/ 5 w 487"/>
                        <a:gd name="T23" fmla="*/ 262 h 505"/>
                        <a:gd name="T24" fmla="*/ 0 w 487"/>
                        <a:gd name="T25" fmla="*/ 235 h 505"/>
                        <a:gd name="T26" fmla="*/ 0 w 487"/>
                        <a:gd name="T27" fmla="*/ 208 h 505"/>
                        <a:gd name="T28" fmla="*/ 5 w 487"/>
                        <a:gd name="T29" fmla="*/ 185 h 505"/>
                        <a:gd name="T30" fmla="*/ 19 w 487"/>
                        <a:gd name="T31" fmla="*/ 162 h 505"/>
                        <a:gd name="T32" fmla="*/ 106 w 487"/>
                        <a:gd name="T33" fmla="*/ 42 h 505"/>
                        <a:gd name="T34" fmla="*/ 124 w 487"/>
                        <a:gd name="T35" fmla="*/ 24 h 505"/>
                        <a:gd name="T36" fmla="*/ 145 w 487"/>
                        <a:gd name="T37" fmla="*/ 11 h 505"/>
                        <a:gd name="T38" fmla="*/ 170 w 487"/>
                        <a:gd name="T39" fmla="*/ 3 h 505"/>
                        <a:gd name="T40" fmla="*/ 198 w 487"/>
                        <a:gd name="T41" fmla="*/ 0 h 5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487" h="505">
                          <a:moveTo>
                            <a:pt x="198" y="0"/>
                          </a:moveTo>
                          <a:lnTo>
                            <a:pt x="227" y="3"/>
                          </a:lnTo>
                          <a:lnTo>
                            <a:pt x="256" y="9"/>
                          </a:lnTo>
                          <a:lnTo>
                            <a:pt x="285" y="23"/>
                          </a:lnTo>
                          <a:lnTo>
                            <a:pt x="314" y="40"/>
                          </a:lnTo>
                          <a:lnTo>
                            <a:pt x="487" y="168"/>
                          </a:lnTo>
                          <a:lnTo>
                            <a:pt x="273" y="505"/>
                          </a:lnTo>
                          <a:lnTo>
                            <a:pt x="78" y="361"/>
                          </a:lnTo>
                          <a:lnTo>
                            <a:pt x="52" y="339"/>
                          </a:lnTo>
                          <a:lnTo>
                            <a:pt x="32" y="315"/>
                          </a:lnTo>
                          <a:lnTo>
                            <a:pt x="16" y="289"/>
                          </a:lnTo>
                          <a:lnTo>
                            <a:pt x="5" y="262"/>
                          </a:lnTo>
                          <a:lnTo>
                            <a:pt x="0" y="235"/>
                          </a:lnTo>
                          <a:lnTo>
                            <a:pt x="0" y="208"/>
                          </a:lnTo>
                          <a:lnTo>
                            <a:pt x="5" y="185"/>
                          </a:lnTo>
                          <a:lnTo>
                            <a:pt x="19" y="162"/>
                          </a:lnTo>
                          <a:lnTo>
                            <a:pt x="106" y="42"/>
                          </a:lnTo>
                          <a:lnTo>
                            <a:pt x="124" y="24"/>
                          </a:lnTo>
                          <a:lnTo>
                            <a:pt x="145" y="11"/>
                          </a:lnTo>
                          <a:lnTo>
                            <a:pt x="170" y="3"/>
                          </a:lnTo>
                          <a:lnTo>
                            <a:pt x="198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6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468" y="2743"/>
                      <a:ext cx="121" cy="131"/>
                    </a:xfrm>
                    <a:custGeom>
                      <a:avLst/>
                      <a:gdLst>
                        <a:gd name="T0" fmla="*/ 170 w 363"/>
                        <a:gd name="T1" fmla="*/ 0 h 394"/>
                        <a:gd name="T2" fmla="*/ 195 w 363"/>
                        <a:gd name="T3" fmla="*/ 3 h 394"/>
                        <a:gd name="T4" fmla="*/ 222 w 363"/>
                        <a:gd name="T5" fmla="*/ 9 h 394"/>
                        <a:gd name="T6" fmla="*/ 247 w 363"/>
                        <a:gd name="T7" fmla="*/ 20 h 394"/>
                        <a:gd name="T8" fmla="*/ 272 w 363"/>
                        <a:gd name="T9" fmla="*/ 34 h 394"/>
                        <a:gd name="T10" fmla="*/ 363 w 363"/>
                        <a:gd name="T11" fmla="*/ 103 h 394"/>
                        <a:gd name="T12" fmla="*/ 178 w 363"/>
                        <a:gd name="T13" fmla="*/ 394 h 394"/>
                        <a:gd name="T14" fmla="*/ 67 w 363"/>
                        <a:gd name="T15" fmla="*/ 313 h 394"/>
                        <a:gd name="T16" fmla="*/ 45 w 363"/>
                        <a:gd name="T17" fmla="*/ 294 h 394"/>
                        <a:gd name="T18" fmla="*/ 28 w 363"/>
                        <a:gd name="T19" fmla="*/ 273 h 394"/>
                        <a:gd name="T20" fmla="*/ 13 w 363"/>
                        <a:gd name="T21" fmla="*/ 251 h 394"/>
                        <a:gd name="T22" fmla="*/ 4 w 363"/>
                        <a:gd name="T23" fmla="*/ 227 h 394"/>
                        <a:gd name="T24" fmla="*/ 0 w 363"/>
                        <a:gd name="T25" fmla="*/ 203 h 394"/>
                        <a:gd name="T26" fmla="*/ 0 w 363"/>
                        <a:gd name="T27" fmla="*/ 181 h 394"/>
                        <a:gd name="T28" fmla="*/ 5 w 363"/>
                        <a:gd name="T29" fmla="*/ 160 h 394"/>
                        <a:gd name="T30" fmla="*/ 16 w 363"/>
                        <a:gd name="T31" fmla="*/ 140 h 394"/>
                        <a:gd name="T32" fmla="*/ 92 w 363"/>
                        <a:gd name="T33" fmla="*/ 37 h 394"/>
                        <a:gd name="T34" fmla="*/ 107 w 363"/>
                        <a:gd name="T35" fmla="*/ 21 h 394"/>
                        <a:gd name="T36" fmla="*/ 125 w 363"/>
                        <a:gd name="T37" fmla="*/ 11 h 394"/>
                        <a:gd name="T38" fmla="*/ 148 w 363"/>
                        <a:gd name="T39" fmla="*/ 3 h 394"/>
                        <a:gd name="T40" fmla="*/ 170 w 363"/>
                        <a:gd name="T41" fmla="*/ 0 h 3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363" h="394">
                          <a:moveTo>
                            <a:pt x="170" y="0"/>
                          </a:moveTo>
                          <a:lnTo>
                            <a:pt x="195" y="3"/>
                          </a:lnTo>
                          <a:lnTo>
                            <a:pt x="222" y="9"/>
                          </a:lnTo>
                          <a:lnTo>
                            <a:pt x="247" y="20"/>
                          </a:lnTo>
                          <a:lnTo>
                            <a:pt x="272" y="34"/>
                          </a:lnTo>
                          <a:lnTo>
                            <a:pt x="363" y="103"/>
                          </a:lnTo>
                          <a:lnTo>
                            <a:pt x="178" y="394"/>
                          </a:lnTo>
                          <a:lnTo>
                            <a:pt x="67" y="313"/>
                          </a:lnTo>
                          <a:lnTo>
                            <a:pt x="45" y="294"/>
                          </a:lnTo>
                          <a:lnTo>
                            <a:pt x="28" y="273"/>
                          </a:lnTo>
                          <a:lnTo>
                            <a:pt x="13" y="251"/>
                          </a:lnTo>
                          <a:lnTo>
                            <a:pt x="4" y="227"/>
                          </a:lnTo>
                          <a:lnTo>
                            <a:pt x="0" y="203"/>
                          </a:lnTo>
                          <a:lnTo>
                            <a:pt x="0" y="181"/>
                          </a:lnTo>
                          <a:lnTo>
                            <a:pt x="5" y="160"/>
                          </a:lnTo>
                          <a:lnTo>
                            <a:pt x="16" y="140"/>
                          </a:lnTo>
                          <a:lnTo>
                            <a:pt x="92" y="37"/>
                          </a:lnTo>
                          <a:lnTo>
                            <a:pt x="107" y="21"/>
                          </a:lnTo>
                          <a:lnTo>
                            <a:pt x="125" y="11"/>
                          </a:lnTo>
                          <a:lnTo>
                            <a:pt x="148" y="3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7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331" y="2917"/>
                      <a:ext cx="484" cy="624"/>
                    </a:xfrm>
                    <a:custGeom>
                      <a:avLst/>
                      <a:gdLst>
                        <a:gd name="T0" fmla="*/ 981 w 1453"/>
                        <a:gd name="T1" fmla="*/ 0 h 1873"/>
                        <a:gd name="T2" fmla="*/ 1010 w 1453"/>
                        <a:gd name="T3" fmla="*/ 0 h 1873"/>
                        <a:gd name="T4" fmla="*/ 1041 w 1453"/>
                        <a:gd name="T5" fmla="*/ 4 h 1873"/>
                        <a:gd name="T6" fmla="*/ 1076 w 1453"/>
                        <a:gd name="T7" fmla="*/ 13 h 1873"/>
                        <a:gd name="T8" fmla="*/ 1110 w 1453"/>
                        <a:gd name="T9" fmla="*/ 25 h 1873"/>
                        <a:gd name="T10" fmla="*/ 1145 w 1453"/>
                        <a:gd name="T11" fmla="*/ 41 h 1873"/>
                        <a:gd name="T12" fmla="*/ 1180 w 1453"/>
                        <a:gd name="T13" fmla="*/ 59 h 1873"/>
                        <a:gd name="T14" fmla="*/ 1291 w 1453"/>
                        <a:gd name="T15" fmla="*/ 126 h 1873"/>
                        <a:gd name="T16" fmla="*/ 1326 w 1453"/>
                        <a:gd name="T17" fmla="*/ 149 h 1873"/>
                        <a:gd name="T18" fmla="*/ 1356 w 1453"/>
                        <a:gd name="T19" fmla="*/ 174 h 1873"/>
                        <a:gd name="T20" fmla="*/ 1384 w 1453"/>
                        <a:gd name="T21" fmla="*/ 200 h 1873"/>
                        <a:gd name="T22" fmla="*/ 1408 w 1453"/>
                        <a:gd name="T23" fmla="*/ 227 h 1873"/>
                        <a:gd name="T24" fmla="*/ 1426 w 1453"/>
                        <a:gd name="T25" fmla="*/ 254 h 1873"/>
                        <a:gd name="T26" fmla="*/ 1440 w 1453"/>
                        <a:gd name="T27" fmla="*/ 281 h 1873"/>
                        <a:gd name="T28" fmla="*/ 1449 w 1453"/>
                        <a:gd name="T29" fmla="*/ 307 h 1873"/>
                        <a:gd name="T30" fmla="*/ 1453 w 1453"/>
                        <a:gd name="T31" fmla="*/ 332 h 1873"/>
                        <a:gd name="T32" fmla="*/ 1450 w 1453"/>
                        <a:gd name="T33" fmla="*/ 354 h 1873"/>
                        <a:gd name="T34" fmla="*/ 1441 w 1453"/>
                        <a:gd name="T35" fmla="*/ 376 h 1873"/>
                        <a:gd name="T36" fmla="*/ 563 w 1453"/>
                        <a:gd name="T37" fmla="*/ 1830 h 1873"/>
                        <a:gd name="T38" fmla="*/ 548 w 1453"/>
                        <a:gd name="T39" fmla="*/ 1847 h 1873"/>
                        <a:gd name="T40" fmla="*/ 530 w 1453"/>
                        <a:gd name="T41" fmla="*/ 1860 h 1873"/>
                        <a:gd name="T42" fmla="*/ 506 w 1453"/>
                        <a:gd name="T43" fmla="*/ 1868 h 1873"/>
                        <a:gd name="T44" fmla="*/ 478 w 1453"/>
                        <a:gd name="T45" fmla="*/ 1873 h 1873"/>
                        <a:gd name="T46" fmla="*/ 449 w 1453"/>
                        <a:gd name="T47" fmla="*/ 1873 h 1873"/>
                        <a:gd name="T48" fmla="*/ 416 w 1453"/>
                        <a:gd name="T49" fmla="*/ 1869 h 1873"/>
                        <a:gd name="T50" fmla="*/ 381 w 1453"/>
                        <a:gd name="T51" fmla="*/ 1861 h 1873"/>
                        <a:gd name="T52" fmla="*/ 345 w 1453"/>
                        <a:gd name="T53" fmla="*/ 1849 h 1873"/>
                        <a:gd name="T54" fmla="*/ 308 w 1453"/>
                        <a:gd name="T55" fmla="*/ 1832 h 1873"/>
                        <a:gd name="T56" fmla="*/ 273 w 1453"/>
                        <a:gd name="T57" fmla="*/ 1812 h 1873"/>
                        <a:gd name="T58" fmla="*/ 162 w 1453"/>
                        <a:gd name="T59" fmla="*/ 1746 h 1873"/>
                        <a:gd name="T60" fmla="*/ 126 w 1453"/>
                        <a:gd name="T61" fmla="*/ 1723 h 1873"/>
                        <a:gd name="T62" fmla="*/ 96 w 1453"/>
                        <a:gd name="T63" fmla="*/ 1698 h 1873"/>
                        <a:gd name="T64" fmla="*/ 68 w 1453"/>
                        <a:gd name="T65" fmla="*/ 1671 h 1873"/>
                        <a:gd name="T66" fmla="*/ 44 w 1453"/>
                        <a:gd name="T67" fmla="*/ 1645 h 1873"/>
                        <a:gd name="T68" fmla="*/ 26 w 1453"/>
                        <a:gd name="T69" fmla="*/ 1617 h 1873"/>
                        <a:gd name="T70" fmla="*/ 13 w 1453"/>
                        <a:gd name="T71" fmla="*/ 1591 h 1873"/>
                        <a:gd name="T72" fmla="*/ 4 w 1453"/>
                        <a:gd name="T73" fmla="*/ 1565 h 1873"/>
                        <a:gd name="T74" fmla="*/ 0 w 1453"/>
                        <a:gd name="T75" fmla="*/ 1540 h 1873"/>
                        <a:gd name="T76" fmla="*/ 2 w 1453"/>
                        <a:gd name="T77" fmla="*/ 1517 h 1873"/>
                        <a:gd name="T78" fmla="*/ 11 w 1453"/>
                        <a:gd name="T79" fmla="*/ 1496 h 1873"/>
                        <a:gd name="T80" fmla="*/ 145 w 1453"/>
                        <a:gd name="T81" fmla="*/ 1276 h 1873"/>
                        <a:gd name="T82" fmla="*/ 170 w 1453"/>
                        <a:gd name="T83" fmla="*/ 1239 h 1873"/>
                        <a:gd name="T84" fmla="*/ 193 w 1453"/>
                        <a:gd name="T85" fmla="*/ 1205 h 1873"/>
                        <a:gd name="T86" fmla="*/ 214 w 1453"/>
                        <a:gd name="T87" fmla="*/ 1173 h 1873"/>
                        <a:gd name="T88" fmla="*/ 234 w 1453"/>
                        <a:gd name="T89" fmla="*/ 1145 h 1873"/>
                        <a:gd name="T90" fmla="*/ 251 w 1453"/>
                        <a:gd name="T91" fmla="*/ 1122 h 1873"/>
                        <a:gd name="T92" fmla="*/ 266 w 1453"/>
                        <a:gd name="T93" fmla="*/ 1102 h 1873"/>
                        <a:gd name="T94" fmla="*/ 278 w 1453"/>
                        <a:gd name="T95" fmla="*/ 1089 h 1873"/>
                        <a:gd name="T96" fmla="*/ 837 w 1453"/>
                        <a:gd name="T97" fmla="*/ 136 h 1873"/>
                        <a:gd name="T98" fmla="*/ 861 w 1453"/>
                        <a:gd name="T99" fmla="*/ 105 h 1873"/>
                        <a:gd name="T100" fmla="*/ 880 w 1453"/>
                        <a:gd name="T101" fmla="*/ 72 h 1873"/>
                        <a:gd name="T102" fmla="*/ 895 w 1453"/>
                        <a:gd name="T103" fmla="*/ 37 h 1873"/>
                        <a:gd name="T104" fmla="*/ 911 w 1453"/>
                        <a:gd name="T105" fmla="*/ 21 h 1873"/>
                        <a:gd name="T106" fmla="*/ 931 w 1453"/>
                        <a:gd name="T107" fmla="*/ 10 h 1873"/>
                        <a:gd name="T108" fmla="*/ 953 w 1453"/>
                        <a:gd name="T109" fmla="*/ 3 h 1873"/>
                        <a:gd name="T110" fmla="*/ 981 w 1453"/>
                        <a:gd name="T111" fmla="*/ 0 h 187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</a:cxnLst>
                      <a:rect l="0" t="0" r="r" b="b"/>
                      <a:pathLst>
                        <a:path w="1453" h="1873">
                          <a:moveTo>
                            <a:pt x="981" y="0"/>
                          </a:moveTo>
                          <a:lnTo>
                            <a:pt x="1010" y="0"/>
                          </a:lnTo>
                          <a:lnTo>
                            <a:pt x="1041" y="4"/>
                          </a:lnTo>
                          <a:lnTo>
                            <a:pt x="1076" y="13"/>
                          </a:lnTo>
                          <a:lnTo>
                            <a:pt x="1110" y="25"/>
                          </a:lnTo>
                          <a:lnTo>
                            <a:pt x="1145" y="41"/>
                          </a:lnTo>
                          <a:lnTo>
                            <a:pt x="1180" y="59"/>
                          </a:lnTo>
                          <a:lnTo>
                            <a:pt x="1291" y="126"/>
                          </a:lnTo>
                          <a:lnTo>
                            <a:pt x="1326" y="149"/>
                          </a:lnTo>
                          <a:lnTo>
                            <a:pt x="1356" y="174"/>
                          </a:lnTo>
                          <a:lnTo>
                            <a:pt x="1384" y="200"/>
                          </a:lnTo>
                          <a:lnTo>
                            <a:pt x="1408" y="227"/>
                          </a:lnTo>
                          <a:lnTo>
                            <a:pt x="1426" y="254"/>
                          </a:lnTo>
                          <a:lnTo>
                            <a:pt x="1440" y="281"/>
                          </a:lnTo>
                          <a:lnTo>
                            <a:pt x="1449" y="307"/>
                          </a:lnTo>
                          <a:lnTo>
                            <a:pt x="1453" y="332"/>
                          </a:lnTo>
                          <a:lnTo>
                            <a:pt x="1450" y="354"/>
                          </a:lnTo>
                          <a:lnTo>
                            <a:pt x="1441" y="376"/>
                          </a:lnTo>
                          <a:lnTo>
                            <a:pt x="563" y="1830"/>
                          </a:lnTo>
                          <a:lnTo>
                            <a:pt x="548" y="1847"/>
                          </a:lnTo>
                          <a:lnTo>
                            <a:pt x="530" y="1860"/>
                          </a:lnTo>
                          <a:lnTo>
                            <a:pt x="506" y="1868"/>
                          </a:lnTo>
                          <a:lnTo>
                            <a:pt x="478" y="1873"/>
                          </a:lnTo>
                          <a:lnTo>
                            <a:pt x="449" y="1873"/>
                          </a:lnTo>
                          <a:lnTo>
                            <a:pt x="416" y="1869"/>
                          </a:lnTo>
                          <a:lnTo>
                            <a:pt x="381" y="1861"/>
                          </a:lnTo>
                          <a:lnTo>
                            <a:pt x="345" y="1849"/>
                          </a:lnTo>
                          <a:lnTo>
                            <a:pt x="308" y="1832"/>
                          </a:lnTo>
                          <a:lnTo>
                            <a:pt x="273" y="1812"/>
                          </a:lnTo>
                          <a:lnTo>
                            <a:pt x="162" y="1746"/>
                          </a:lnTo>
                          <a:lnTo>
                            <a:pt x="126" y="1723"/>
                          </a:lnTo>
                          <a:lnTo>
                            <a:pt x="96" y="1698"/>
                          </a:lnTo>
                          <a:lnTo>
                            <a:pt x="68" y="1671"/>
                          </a:lnTo>
                          <a:lnTo>
                            <a:pt x="44" y="1645"/>
                          </a:lnTo>
                          <a:lnTo>
                            <a:pt x="26" y="1617"/>
                          </a:lnTo>
                          <a:lnTo>
                            <a:pt x="13" y="1591"/>
                          </a:lnTo>
                          <a:lnTo>
                            <a:pt x="4" y="1565"/>
                          </a:lnTo>
                          <a:lnTo>
                            <a:pt x="0" y="1540"/>
                          </a:lnTo>
                          <a:lnTo>
                            <a:pt x="2" y="1517"/>
                          </a:lnTo>
                          <a:lnTo>
                            <a:pt x="11" y="1496"/>
                          </a:lnTo>
                          <a:lnTo>
                            <a:pt x="145" y="1276"/>
                          </a:lnTo>
                          <a:lnTo>
                            <a:pt x="170" y="1239"/>
                          </a:lnTo>
                          <a:lnTo>
                            <a:pt x="193" y="1205"/>
                          </a:lnTo>
                          <a:lnTo>
                            <a:pt x="214" y="1173"/>
                          </a:lnTo>
                          <a:lnTo>
                            <a:pt x="234" y="1145"/>
                          </a:lnTo>
                          <a:lnTo>
                            <a:pt x="251" y="1122"/>
                          </a:lnTo>
                          <a:lnTo>
                            <a:pt x="266" y="1102"/>
                          </a:lnTo>
                          <a:lnTo>
                            <a:pt x="278" y="1089"/>
                          </a:lnTo>
                          <a:lnTo>
                            <a:pt x="837" y="136"/>
                          </a:lnTo>
                          <a:lnTo>
                            <a:pt x="861" y="105"/>
                          </a:lnTo>
                          <a:lnTo>
                            <a:pt x="880" y="72"/>
                          </a:lnTo>
                          <a:lnTo>
                            <a:pt x="895" y="37"/>
                          </a:lnTo>
                          <a:lnTo>
                            <a:pt x="911" y="21"/>
                          </a:lnTo>
                          <a:lnTo>
                            <a:pt x="931" y="10"/>
                          </a:lnTo>
                          <a:lnTo>
                            <a:pt x="953" y="3"/>
                          </a:lnTo>
                          <a:lnTo>
                            <a:pt x="98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8" name="Freeform 2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73" y="2092"/>
                      <a:ext cx="1143" cy="1313"/>
                    </a:xfrm>
                    <a:custGeom>
                      <a:avLst/>
                      <a:gdLst>
                        <a:gd name="T0" fmla="*/ 3051 w 3428"/>
                        <a:gd name="T1" fmla="*/ 909 h 3938"/>
                        <a:gd name="T2" fmla="*/ 2948 w 3428"/>
                        <a:gd name="T3" fmla="*/ 1057 h 3938"/>
                        <a:gd name="T4" fmla="*/ 2956 w 3428"/>
                        <a:gd name="T5" fmla="*/ 1152 h 3938"/>
                        <a:gd name="T6" fmla="*/ 3094 w 3428"/>
                        <a:gd name="T7" fmla="*/ 1249 h 3938"/>
                        <a:gd name="T8" fmla="*/ 3188 w 3428"/>
                        <a:gd name="T9" fmla="*/ 1236 h 3938"/>
                        <a:gd name="T10" fmla="*/ 3291 w 3428"/>
                        <a:gd name="T11" fmla="*/ 1090 h 3938"/>
                        <a:gd name="T12" fmla="*/ 3283 w 3428"/>
                        <a:gd name="T13" fmla="*/ 994 h 3938"/>
                        <a:gd name="T14" fmla="*/ 3146 w 3428"/>
                        <a:gd name="T15" fmla="*/ 896 h 3938"/>
                        <a:gd name="T16" fmla="*/ 1906 w 3428"/>
                        <a:gd name="T17" fmla="*/ 13 h 3938"/>
                        <a:gd name="T18" fmla="*/ 3425 w 3428"/>
                        <a:gd name="T19" fmla="*/ 1001 h 3938"/>
                        <a:gd name="T20" fmla="*/ 3411 w 3428"/>
                        <a:gd name="T21" fmla="*/ 1092 h 3938"/>
                        <a:gd name="T22" fmla="*/ 3055 w 3428"/>
                        <a:gd name="T23" fmla="*/ 1401 h 3938"/>
                        <a:gd name="T24" fmla="*/ 3042 w 3428"/>
                        <a:gd name="T25" fmla="*/ 1290 h 3938"/>
                        <a:gd name="T26" fmla="*/ 1753 w 3428"/>
                        <a:gd name="T27" fmla="*/ 462 h 3938"/>
                        <a:gd name="T28" fmla="*/ 1653 w 3428"/>
                        <a:gd name="T29" fmla="*/ 464 h 3938"/>
                        <a:gd name="T30" fmla="*/ 1246 w 3428"/>
                        <a:gd name="T31" fmla="*/ 1066 h 3938"/>
                        <a:gd name="T32" fmla="*/ 766 w 3428"/>
                        <a:gd name="T33" fmla="*/ 1825 h 3938"/>
                        <a:gd name="T34" fmla="*/ 279 w 3428"/>
                        <a:gd name="T35" fmla="*/ 2593 h 3938"/>
                        <a:gd name="T36" fmla="*/ 267 w 3428"/>
                        <a:gd name="T37" fmla="*/ 2705 h 3938"/>
                        <a:gd name="T38" fmla="*/ 1545 w 3428"/>
                        <a:gd name="T39" fmla="*/ 3546 h 3938"/>
                        <a:gd name="T40" fmla="*/ 1573 w 3428"/>
                        <a:gd name="T41" fmla="*/ 3569 h 3938"/>
                        <a:gd name="T42" fmla="*/ 1633 w 3428"/>
                        <a:gd name="T43" fmla="*/ 3597 h 3938"/>
                        <a:gd name="T44" fmla="*/ 1695 w 3428"/>
                        <a:gd name="T45" fmla="*/ 3580 h 3938"/>
                        <a:gd name="T46" fmla="*/ 1786 w 3428"/>
                        <a:gd name="T47" fmla="*/ 3472 h 3938"/>
                        <a:gd name="T48" fmla="*/ 1885 w 3428"/>
                        <a:gd name="T49" fmla="*/ 3307 h 3938"/>
                        <a:gd name="T50" fmla="*/ 2013 w 3428"/>
                        <a:gd name="T51" fmla="*/ 3105 h 3938"/>
                        <a:gd name="T52" fmla="*/ 2149 w 3428"/>
                        <a:gd name="T53" fmla="*/ 2912 h 3938"/>
                        <a:gd name="T54" fmla="*/ 2293 w 3428"/>
                        <a:gd name="T55" fmla="*/ 2744 h 3938"/>
                        <a:gd name="T56" fmla="*/ 2465 w 3428"/>
                        <a:gd name="T57" fmla="*/ 2566 h 3938"/>
                        <a:gd name="T58" fmla="*/ 2559 w 3428"/>
                        <a:gd name="T59" fmla="*/ 2474 h 3938"/>
                        <a:gd name="T60" fmla="*/ 2624 w 3428"/>
                        <a:gd name="T61" fmla="*/ 2411 h 3938"/>
                        <a:gd name="T62" fmla="*/ 2583 w 3428"/>
                        <a:gd name="T63" fmla="*/ 2359 h 3938"/>
                        <a:gd name="T64" fmla="*/ 2550 w 3428"/>
                        <a:gd name="T65" fmla="*/ 2313 h 3938"/>
                        <a:gd name="T66" fmla="*/ 2473 w 3428"/>
                        <a:gd name="T67" fmla="*/ 2201 h 3938"/>
                        <a:gd name="T68" fmla="*/ 2185 w 3428"/>
                        <a:gd name="T69" fmla="*/ 1762 h 3938"/>
                        <a:gd name="T70" fmla="*/ 2148 w 3428"/>
                        <a:gd name="T71" fmla="*/ 1580 h 3938"/>
                        <a:gd name="T72" fmla="*/ 2173 w 3428"/>
                        <a:gd name="T73" fmla="*/ 1464 h 3938"/>
                        <a:gd name="T74" fmla="*/ 2261 w 3428"/>
                        <a:gd name="T75" fmla="*/ 1407 h 3938"/>
                        <a:gd name="T76" fmla="*/ 2381 w 3428"/>
                        <a:gd name="T77" fmla="*/ 1430 h 3938"/>
                        <a:gd name="T78" fmla="*/ 2943 w 3428"/>
                        <a:gd name="T79" fmla="*/ 1952 h 3938"/>
                        <a:gd name="T80" fmla="*/ 3337 w 3428"/>
                        <a:gd name="T81" fmla="*/ 2335 h 3938"/>
                        <a:gd name="T82" fmla="*/ 3352 w 3428"/>
                        <a:gd name="T83" fmla="*/ 2450 h 3938"/>
                        <a:gd name="T84" fmla="*/ 2748 w 3428"/>
                        <a:gd name="T85" fmla="*/ 3484 h 3938"/>
                        <a:gd name="T86" fmla="*/ 2675 w 3428"/>
                        <a:gd name="T87" fmla="*/ 3584 h 3938"/>
                        <a:gd name="T88" fmla="*/ 2574 w 3428"/>
                        <a:gd name="T89" fmla="*/ 3733 h 3938"/>
                        <a:gd name="T90" fmla="*/ 2473 w 3428"/>
                        <a:gd name="T91" fmla="*/ 3880 h 3938"/>
                        <a:gd name="T92" fmla="*/ 1905 w 3428"/>
                        <a:gd name="T93" fmla="*/ 3590 h 3938"/>
                        <a:gd name="T94" fmla="*/ 1628 w 3428"/>
                        <a:gd name="T95" fmla="*/ 3888 h 3938"/>
                        <a:gd name="T96" fmla="*/ 1542 w 3428"/>
                        <a:gd name="T97" fmla="*/ 3903 h 3938"/>
                        <a:gd name="T98" fmla="*/ 10 w 3428"/>
                        <a:gd name="T99" fmla="*/ 2921 h 3938"/>
                        <a:gd name="T100" fmla="*/ 18 w 3428"/>
                        <a:gd name="T101" fmla="*/ 2815 h 3938"/>
                        <a:gd name="T102" fmla="*/ 683 w 3428"/>
                        <a:gd name="T103" fmla="*/ 1765 h 3938"/>
                        <a:gd name="T104" fmla="*/ 1163 w 3428"/>
                        <a:gd name="T105" fmla="*/ 1007 h 3938"/>
                        <a:gd name="T106" fmla="*/ 1831 w 3428"/>
                        <a:gd name="T107" fmla="*/ 4 h 39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3428" h="3938">
                          <a:moveTo>
                            <a:pt x="3121" y="891"/>
                          </a:moveTo>
                          <a:lnTo>
                            <a:pt x="3097" y="892"/>
                          </a:lnTo>
                          <a:lnTo>
                            <a:pt x="3073" y="897"/>
                          </a:lnTo>
                          <a:lnTo>
                            <a:pt x="3051" y="909"/>
                          </a:lnTo>
                          <a:lnTo>
                            <a:pt x="3031" y="925"/>
                          </a:lnTo>
                          <a:lnTo>
                            <a:pt x="3015" y="946"/>
                          </a:lnTo>
                          <a:lnTo>
                            <a:pt x="2960" y="1033"/>
                          </a:lnTo>
                          <a:lnTo>
                            <a:pt x="2948" y="1057"/>
                          </a:lnTo>
                          <a:lnTo>
                            <a:pt x="2943" y="1082"/>
                          </a:lnTo>
                          <a:lnTo>
                            <a:pt x="2941" y="1106"/>
                          </a:lnTo>
                          <a:lnTo>
                            <a:pt x="2947" y="1131"/>
                          </a:lnTo>
                          <a:lnTo>
                            <a:pt x="2956" y="1152"/>
                          </a:lnTo>
                          <a:lnTo>
                            <a:pt x="2970" y="1172"/>
                          </a:lnTo>
                          <a:lnTo>
                            <a:pt x="2990" y="1187"/>
                          </a:lnTo>
                          <a:lnTo>
                            <a:pt x="3071" y="1239"/>
                          </a:lnTo>
                          <a:lnTo>
                            <a:pt x="3094" y="1249"/>
                          </a:lnTo>
                          <a:lnTo>
                            <a:pt x="3118" y="1255"/>
                          </a:lnTo>
                          <a:lnTo>
                            <a:pt x="3142" y="1253"/>
                          </a:lnTo>
                          <a:lnTo>
                            <a:pt x="3166" y="1248"/>
                          </a:lnTo>
                          <a:lnTo>
                            <a:pt x="3188" y="1236"/>
                          </a:lnTo>
                          <a:lnTo>
                            <a:pt x="3208" y="1220"/>
                          </a:lnTo>
                          <a:lnTo>
                            <a:pt x="3225" y="1199"/>
                          </a:lnTo>
                          <a:lnTo>
                            <a:pt x="3279" y="1114"/>
                          </a:lnTo>
                          <a:lnTo>
                            <a:pt x="3291" y="1090"/>
                          </a:lnTo>
                          <a:lnTo>
                            <a:pt x="3296" y="1065"/>
                          </a:lnTo>
                          <a:lnTo>
                            <a:pt x="3298" y="1040"/>
                          </a:lnTo>
                          <a:lnTo>
                            <a:pt x="3292" y="1016"/>
                          </a:lnTo>
                          <a:lnTo>
                            <a:pt x="3283" y="994"/>
                          </a:lnTo>
                          <a:lnTo>
                            <a:pt x="3268" y="974"/>
                          </a:lnTo>
                          <a:lnTo>
                            <a:pt x="3249" y="958"/>
                          </a:lnTo>
                          <a:lnTo>
                            <a:pt x="3168" y="907"/>
                          </a:lnTo>
                          <a:lnTo>
                            <a:pt x="3146" y="896"/>
                          </a:lnTo>
                          <a:lnTo>
                            <a:pt x="3121" y="891"/>
                          </a:lnTo>
                          <a:close/>
                          <a:moveTo>
                            <a:pt x="1858" y="0"/>
                          </a:moveTo>
                          <a:lnTo>
                            <a:pt x="1883" y="4"/>
                          </a:lnTo>
                          <a:lnTo>
                            <a:pt x="1906" y="13"/>
                          </a:lnTo>
                          <a:lnTo>
                            <a:pt x="3386" y="949"/>
                          </a:lnTo>
                          <a:lnTo>
                            <a:pt x="3403" y="963"/>
                          </a:lnTo>
                          <a:lnTo>
                            <a:pt x="3416" y="982"/>
                          </a:lnTo>
                          <a:lnTo>
                            <a:pt x="3425" y="1001"/>
                          </a:lnTo>
                          <a:lnTo>
                            <a:pt x="3428" y="1024"/>
                          </a:lnTo>
                          <a:lnTo>
                            <a:pt x="3428" y="1046"/>
                          </a:lnTo>
                          <a:lnTo>
                            <a:pt x="3421" y="1070"/>
                          </a:lnTo>
                          <a:lnTo>
                            <a:pt x="3411" y="1092"/>
                          </a:lnTo>
                          <a:lnTo>
                            <a:pt x="2965" y="1795"/>
                          </a:lnTo>
                          <a:lnTo>
                            <a:pt x="2868" y="1703"/>
                          </a:lnTo>
                          <a:lnTo>
                            <a:pt x="3042" y="1427"/>
                          </a:lnTo>
                          <a:lnTo>
                            <a:pt x="3055" y="1401"/>
                          </a:lnTo>
                          <a:lnTo>
                            <a:pt x="3061" y="1373"/>
                          </a:lnTo>
                          <a:lnTo>
                            <a:pt x="3060" y="1344"/>
                          </a:lnTo>
                          <a:lnTo>
                            <a:pt x="3054" y="1317"/>
                          </a:lnTo>
                          <a:lnTo>
                            <a:pt x="3042" y="1290"/>
                          </a:lnTo>
                          <a:lnTo>
                            <a:pt x="3023" y="1266"/>
                          </a:lnTo>
                          <a:lnTo>
                            <a:pt x="2998" y="1248"/>
                          </a:lnTo>
                          <a:lnTo>
                            <a:pt x="1777" y="476"/>
                          </a:lnTo>
                          <a:lnTo>
                            <a:pt x="1753" y="462"/>
                          </a:lnTo>
                          <a:lnTo>
                            <a:pt x="1727" y="456"/>
                          </a:lnTo>
                          <a:lnTo>
                            <a:pt x="1702" y="454"/>
                          </a:lnTo>
                          <a:lnTo>
                            <a:pt x="1677" y="457"/>
                          </a:lnTo>
                          <a:lnTo>
                            <a:pt x="1653" y="464"/>
                          </a:lnTo>
                          <a:lnTo>
                            <a:pt x="1631" y="476"/>
                          </a:lnTo>
                          <a:lnTo>
                            <a:pt x="1612" y="493"/>
                          </a:lnTo>
                          <a:lnTo>
                            <a:pt x="1595" y="512"/>
                          </a:lnTo>
                          <a:lnTo>
                            <a:pt x="1246" y="1066"/>
                          </a:lnTo>
                          <a:lnTo>
                            <a:pt x="1032" y="1405"/>
                          </a:lnTo>
                          <a:lnTo>
                            <a:pt x="999" y="1455"/>
                          </a:lnTo>
                          <a:lnTo>
                            <a:pt x="799" y="1771"/>
                          </a:lnTo>
                          <a:lnTo>
                            <a:pt x="766" y="1825"/>
                          </a:lnTo>
                          <a:lnTo>
                            <a:pt x="552" y="2163"/>
                          </a:lnTo>
                          <a:lnTo>
                            <a:pt x="534" y="2192"/>
                          </a:lnTo>
                          <a:lnTo>
                            <a:pt x="349" y="2483"/>
                          </a:lnTo>
                          <a:lnTo>
                            <a:pt x="279" y="2593"/>
                          </a:lnTo>
                          <a:lnTo>
                            <a:pt x="266" y="2620"/>
                          </a:lnTo>
                          <a:lnTo>
                            <a:pt x="261" y="2648"/>
                          </a:lnTo>
                          <a:lnTo>
                            <a:pt x="261" y="2677"/>
                          </a:lnTo>
                          <a:lnTo>
                            <a:pt x="267" y="2705"/>
                          </a:lnTo>
                          <a:lnTo>
                            <a:pt x="280" y="2731"/>
                          </a:lnTo>
                          <a:lnTo>
                            <a:pt x="299" y="2753"/>
                          </a:lnTo>
                          <a:lnTo>
                            <a:pt x="323" y="2773"/>
                          </a:lnTo>
                          <a:lnTo>
                            <a:pt x="1545" y="3546"/>
                          </a:lnTo>
                          <a:lnTo>
                            <a:pt x="1554" y="3552"/>
                          </a:lnTo>
                          <a:lnTo>
                            <a:pt x="1561" y="3559"/>
                          </a:lnTo>
                          <a:lnTo>
                            <a:pt x="1566" y="3564"/>
                          </a:lnTo>
                          <a:lnTo>
                            <a:pt x="1573" y="3569"/>
                          </a:lnTo>
                          <a:lnTo>
                            <a:pt x="1582" y="3575"/>
                          </a:lnTo>
                          <a:lnTo>
                            <a:pt x="1594" y="3582"/>
                          </a:lnTo>
                          <a:lnTo>
                            <a:pt x="1612" y="3590"/>
                          </a:lnTo>
                          <a:lnTo>
                            <a:pt x="1633" y="3597"/>
                          </a:lnTo>
                          <a:lnTo>
                            <a:pt x="1653" y="3597"/>
                          </a:lnTo>
                          <a:lnTo>
                            <a:pt x="1670" y="3593"/>
                          </a:lnTo>
                          <a:lnTo>
                            <a:pt x="1685" y="3586"/>
                          </a:lnTo>
                          <a:lnTo>
                            <a:pt x="1695" y="3580"/>
                          </a:lnTo>
                          <a:lnTo>
                            <a:pt x="1702" y="3573"/>
                          </a:lnTo>
                          <a:lnTo>
                            <a:pt x="1705" y="3572"/>
                          </a:lnTo>
                          <a:lnTo>
                            <a:pt x="1769" y="3502"/>
                          </a:lnTo>
                          <a:lnTo>
                            <a:pt x="1786" y="3472"/>
                          </a:lnTo>
                          <a:lnTo>
                            <a:pt x="1807" y="3436"/>
                          </a:lnTo>
                          <a:lnTo>
                            <a:pt x="1831" y="3397"/>
                          </a:lnTo>
                          <a:lnTo>
                            <a:pt x="1856" y="3354"/>
                          </a:lnTo>
                          <a:lnTo>
                            <a:pt x="1885" y="3307"/>
                          </a:lnTo>
                          <a:lnTo>
                            <a:pt x="1916" y="3258"/>
                          </a:lnTo>
                          <a:lnTo>
                            <a:pt x="1947" y="3208"/>
                          </a:lnTo>
                          <a:lnTo>
                            <a:pt x="1980" y="3157"/>
                          </a:lnTo>
                          <a:lnTo>
                            <a:pt x="2013" y="3105"/>
                          </a:lnTo>
                          <a:lnTo>
                            <a:pt x="2047" y="3054"/>
                          </a:lnTo>
                          <a:lnTo>
                            <a:pt x="2082" y="3004"/>
                          </a:lnTo>
                          <a:lnTo>
                            <a:pt x="2115" y="2956"/>
                          </a:lnTo>
                          <a:lnTo>
                            <a:pt x="2149" y="2912"/>
                          </a:lnTo>
                          <a:lnTo>
                            <a:pt x="2181" y="2869"/>
                          </a:lnTo>
                          <a:lnTo>
                            <a:pt x="2212" y="2831"/>
                          </a:lnTo>
                          <a:lnTo>
                            <a:pt x="2241" y="2798"/>
                          </a:lnTo>
                          <a:lnTo>
                            <a:pt x="2293" y="2744"/>
                          </a:lnTo>
                          <a:lnTo>
                            <a:pt x="2340" y="2694"/>
                          </a:lnTo>
                          <a:lnTo>
                            <a:pt x="2386" y="2647"/>
                          </a:lnTo>
                          <a:lnTo>
                            <a:pt x="2427" y="2604"/>
                          </a:lnTo>
                          <a:lnTo>
                            <a:pt x="2465" y="2566"/>
                          </a:lnTo>
                          <a:lnTo>
                            <a:pt x="2498" y="2533"/>
                          </a:lnTo>
                          <a:lnTo>
                            <a:pt x="2522" y="2509"/>
                          </a:lnTo>
                          <a:lnTo>
                            <a:pt x="2542" y="2490"/>
                          </a:lnTo>
                          <a:lnTo>
                            <a:pt x="2559" y="2474"/>
                          </a:lnTo>
                          <a:lnTo>
                            <a:pt x="2571" y="2462"/>
                          </a:lnTo>
                          <a:lnTo>
                            <a:pt x="2578" y="2455"/>
                          </a:lnTo>
                          <a:lnTo>
                            <a:pt x="2580" y="2453"/>
                          </a:lnTo>
                          <a:lnTo>
                            <a:pt x="2624" y="2411"/>
                          </a:lnTo>
                          <a:lnTo>
                            <a:pt x="2597" y="2378"/>
                          </a:lnTo>
                          <a:lnTo>
                            <a:pt x="2585" y="2364"/>
                          </a:lnTo>
                          <a:lnTo>
                            <a:pt x="2585" y="2363"/>
                          </a:lnTo>
                          <a:lnTo>
                            <a:pt x="2583" y="2359"/>
                          </a:lnTo>
                          <a:lnTo>
                            <a:pt x="2578" y="2354"/>
                          </a:lnTo>
                          <a:lnTo>
                            <a:pt x="2571" y="2345"/>
                          </a:lnTo>
                          <a:lnTo>
                            <a:pt x="2562" y="2330"/>
                          </a:lnTo>
                          <a:lnTo>
                            <a:pt x="2550" y="2313"/>
                          </a:lnTo>
                          <a:lnTo>
                            <a:pt x="2534" y="2291"/>
                          </a:lnTo>
                          <a:lnTo>
                            <a:pt x="2514" y="2262"/>
                          </a:lnTo>
                          <a:lnTo>
                            <a:pt x="2496" y="2234"/>
                          </a:lnTo>
                          <a:lnTo>
                            <a:pt x="2473" y="2201"/>
                          </a:lnTo>
                          <a:lnTo>
                            <a:pt x="2448" y="2163"/>
                          </a:lnTo>
                          <a:lnTo>
                            <a:pt x="2421" y="2121"/>
                          </a:lnTo>
                          <a:lnTo>
                            <a:pt x="2389" y="2072"/>
                          </a:lnTo>
                          <a:lnTo>
                            <a:pt x="2185" y="1762"/>
                          </a:lnTo>
                          <a:lnTo>
                            <a:pt x="2165" y="1713"/>
                          </a:lnTo>
                          <a:lnTo>
                            <a:pt x="2154" y="1666"/>
                          </a:lnTo>
                          <a:lnTo>
                            <a:pt x="2149" y="1621"/>
                          </a:lnTo>
                          <a:lnTo>
                            <a:pt x="2148" y="1580"/>
                          </a:lnTo>
                          <a:lnTo>
                            <a:pt x="2152" y="1543"/>
                          </a:lnTo>
                          <a:lnTo>
                            <a:pt x="2158" y="1512"/>
                          </a:lnTo>
                          <a:lnTo>
                            <a:pt x="2166" y="1484"/>
                          </a:lnTo>
                          <a:lnTo>
                            <a:pt x="2173" y="1464"/>
                          </a:lnTo>
                          <a:lnTo>
                            <a:pt x="2179" y="1450"/>
                          </a:lnTo>
                          <a:lnTo>
                            <a:pt x="2203" y="1430"/>
                          </a:lnTo>
                          <a:lnTo>
                            <a:pt x="2231" y="1417"/>
                          </a:lnTo>
                          <a:lnTo>
                            <a:pt x="2261" y="1407"/>
                          </a:lnTo>
                          <a:lnTo>
                            <a:pt x="2293" y="1405"/>
                          </a:lnTo>
                          <a:lnTo>
                            <a:pt x="2323" y="1407"/>
                          </a:lnTo>
                          <a:lnTo>
                            <a:pt x="2353" y="1415"/>
                          </a:lnTo>
                          <a:lnTo>
                            <a:pt x="2381" y="1430"/>
                          </a:lnTo>
                          <a:lnTo>
                            <a:pt x="2406" y="1448"/>
                          </a:lnTo>
                          <a:lnTo>
                            <a:pt x="2796" y="1815"/>
                          </a:lnTo>
                          <a:lnTo>
                            <a:pt x="2895" y="1907"/>
                          </a:lnTo>
                          <a:lnTo>
                            <a:pt x="2943" y="1952"/>
                          </a:lnTo>
                          <a:lnTo>
                            <a:pt x="2989" y="1995"/>
                          </a:lnTo>
                          <a:lnTo>
                            <a:pt x="3303" y="2289"/>
                          </a:lnTo>
                          <a:lnTo>
                            <a:pt x="3321" y="2310"/>
                          </a:lnTo>
                          <a:lnTo>
                            <a:pt x="3337" y="2335"/>
                          </a:lnTo>
                          <a:lnTo>
                            <a:pt x="3348" y="2362"/>
                          </a:lnTo>
                          <a:lnTo>
                            <a:pt x="3354" y="2391"/>
                          </a:lnTo>
                          <a:lnTo>
                            <a:pt x="3356" y="2421"/>
                          </a:lnTo>
                          <a:lnTo>
                            <a:pt x="3352" y="2450"/>
                          </a:lnTo>
                          <a:lnTo>
                            <a:pt x="3342" y="2478"/>
                          </a:lnTo>
                          <a:lnTo>
                            <a:pt x="3329" y="2504"/>
                          </a:lnTo>
                          <a:lnTo>
                            <a:pt x="3311" y="2527"/>
                          </a:lnTo>
                          <a:lnTo>
                            <a:pt x="2748" y="3484"/>
                          </a:lnTo>
                          <a:lnTo>
                            <a:pt x="2734" y="3502"/>
                          </a:lnTo>
                          <a:lnTo>
                            <a:pt x="2717" y="3524"/>
                          </a:lnTo>
                          <a:lnTo>
                            <a:pt x="2698" y="3552"/>
                          </a:lnTo>
                          <a:lnTo>
                            <a:pt x="2675" y="3584"/>
                          </a:lnTo>
                          <a:lnTo>
                            <a:pt x="2651" y="3618"/>
                          </a:lnTo>
                          <a:lnTo>
                            <a:pt x="2626" y="3655"/>
                          </a:lnTo>
                          <a:lnTo>
                            <a:pt x="2600" y="3693"/>
                          </a:lnTo>
                          <a:lnTo>
                            <a:pt x="2574" y="3733"/>
                          </a:lnTo>
                          <a:lnTo>
                            <a:pt x="2547" y="3771"/>
                          </a:lnTo>
                          <a:lnTo>
                            <a:pt x="2521" y="3809"/>
                          </a:lnTo>
                          <a:lnTo>
                            <a:pt x="2496" y="3846"/>
                          </a:lnTo>
                          <a:lnTo>
                            <a:pt x="2473" y="3880"/>
                          </a:lnTo>
                          <a:lnTo>
                            <a:pt x="2452" y="3912"/>
                          </a:lnTo>
                          <a:lnTo>
                            <a:pt x="2434" y="3938"/>
                          </a:lnTo>
                          <a:lnTo>
                            <a:pt x="1958" y="3626"/>
                          </a:lnTo>
                          <a:lnTo>
                            <a:pt x="1905" y="3590"/>
                          </a:lnTo>
                          <a:lnTo>
                            <a:pt x="1851" y="3556"/>
                          </a:lnTo>
                          <a:lnTo>
                            <a:pt x="1662" y="3855"/>
                          </a:lnTo>
                          <a:lnTo>
                            <a:pt x="1647" y="3874"/>
                          </a:lnTo>
                          <a:lnTo>
                            <a:pt x="1628" y="3888"/>
                          </a:lnTo>
                          <a:lnTo>
                            <a:pt x="1608" y="3899"/>
                          </a:lnTo>
                          <a:lnTo>
                            <a:pt x="1586" y="3905"/>
                          </a:lnTo>
                          <a:lnTo>
                            <a:pt x="1563" y="3907"/>
                          </a:lnTo>
                          <a:lnTo>
                            <a:pt x="1542" y="3903"/>
                          </a:lnTo>
                          <a:lnTo>
                            <a:pt x="1523" y="3894"/>
                          </a:lnTo>
                          <a:lnTo>
                            <a:pt x="42" y="2958"/>
                          </a:lnTo>
                          <a:lnTo>
                            <a:pt x="23" y="2942"/>
                          </a:lnTo>
                          <a:lnTo>
                            <a:pt x="10" y="2921"/>
                          </a:lnTo>
                          <a:lnTo>
                            <a:pt x="2" y="2897"/>
                          </a:lnTo>
                          <a:lnTo>
                            <a:pt x="0" y="2869"/>
                          </a:lnTo>
                          <a:lnTo>
                            <a:pt x="5" y="2842"/>
                          </a:lnTo>
                          <a:lnTo>
                            <a:pt x="18" y="2815"/>
                          </a:lnTo>
                          <a:lnTo>
                            <a:pt x="266" y="2422"/>
                          </a:lnTo>
                          <a:lnTo>
                            <a:pt x="450" y="2131"/>
                          </a:lnTo>
                          <a:lnTo>
                            <a:pt x="469" y="2102"/>
                          </a:lnTo>
                          <a:lnTo>
                            <a:pt x="683" y="1765"/>
                          </a:lnTo>
                          <a:lnTo>
                            <a:pt x="708" y="1725"/>
                          </a:lnTo>
                          <a:lnTo>
                            <a:pt x="921" y="1388"/>
                          </a:lnTo>
                          <a:lnTo>
                            <a:pt x="949" y="1344"/>
                          </a:lnTo>
                          <a:lnTo>
                            <a:pt x="1163" y="1007"/>
                          </a:lnTo>
                          <a:lnTo>
                            <a:pt x="1767" y="52"/>
                          </a:lnTo>
                          <a:lnTo>
                            <a:pt x="1785" y="30"/>
                          </a:lnTo>
                          <a:lnTo>
                            <a:pt x="1806" y="14"/>
                          </a:lnTo>
                          <a:lnTo>
                            <a:pt x="1831" y="4"/>
                          </a:lnTo>
                          <a:lnTo>
                            <a:pt x="1858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3" name="Rectangle 12"/>
              <p:cNvSpPr/>
              <p:nvPr/>
            </p:nvSpPr>
            <p:spPr>
              <a:xfrm>
                <a:off x="5213710" y="1302546"/>
                <a:ext cx="3930289" cy="430976"/>
              </a:xfrm>
              <a:prstGeom prst="rect">
                <a:avLst/>
              </a:prstGeom>
              <a:solidFill>
                <a:srgbClr val="7DAF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521990" y="1287202"/>
                <a:ext cx="3313728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Rent Check Includes: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228478" y="982159"/>
            <a:ext cx="4258526" cy="5380011"/>
            <a:chOff x="341427" y="1067046"/>
            <a:chExt cx="4083298" cy="5158640"/>
          </a:xfrm>
        </p:grpSpPr>
        <p:sp>
          <p:nvSpPr>
            <p:cNvPr id="61" name="Rectangle 60"/>
            <p:cNvSpPr/>
            <p:nvPr/>
          </p:nvSpPr>
          <p:spPr>
            <a:xfrm>
              <a:off x="341427" y="1067046"/>
              <a:ext cx="4083298" cy="1047844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41427" y="5177842"/>
              <a:ext cx="4083298" cy="1047844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37" y="1118119"/>
              <a:ext cx="3902278" cy="5050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48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6394" y="4282445"/>
            <a:ext cx="2956960" cy="1446734"/>
          </a:xfrm>
          <a:prstGeom prst="rect">
            <a:avLst/>
          </a:prstGeom>
          <a:solidFill>
            <a:srgbClr val="A7C46E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8899" y="1555789"/>
            <a:ext cx="2866782" cy="1446734"/>
          </a:xfrm>
          <a:prstGeom prst="rect">
            <a:avLst/>
          </a:prstGeom>
          <a:solidFill>
            <a:srgbClr val="647886"/>
          </a:solidFill>
          <a:ln>
            <a:solidFill>
              <a:srgbClr val="29466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Fees for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8454" y="4344093"/>
            <a:ext cx="213368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Premium Package – offers full coverage for a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10% 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monthly fee,  less your tax savings on the fee.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31060" y="3432289"/>
            <a:ext cx="153279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400" b="1" dirty="0">
                <a:solidFill>
                  <a:srgbClr val="647886"/>
                </a:solidFill>
              </a:rPr>
              <a:t>Options!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184" y="1530139"/>
            <a:ext cx="1498034" cy="1498034"/>
            <a:chOff x="558517" y="1321295"/>
            <a:chExt cx="807014" cy="807014"/>
          </a:xfrm>
        </p:grpSpPr>
        <p:sp>
          <p:nvSpPr>
            <p:cNvPr id="51" name="Oval 50"/>
            <p:cNvSpPr/>
            <p:nvPr/>
          </p:nvSpPr>
          <p:spPr>
            <a:xfrm>
              <a:off x="558517" y="1321295"/>
              <a:ext cx="807014" cy="807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946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47886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8224" y="1571325"/>
              <a:ext cx="714189" cy="2818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47886"/>
                  </a:solidFill>
                  <a:latin typeface="+mj-lt"/>
                </a:rPr>
                <a:t>$99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49132" y="1509715"/>
            <a:ext cx="2087711" cy="15388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Basic Package  with Options less your tax savings on the fee.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 only, then 8% of rent minimum of $150 </a:t>
            </a:r>
          </a:p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7 cents a </a:t>
            </a:r>
            <a:r>
              <a:rPr 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sqft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 2000 </a:t>
            </a:r>
            <a:r>
              <a:rPr 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sqft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181606" y="4256795"/>
            <a:ext cx="1498034" cy="1498034"/>
          </a:xfrm>
          <a:prstGeom prst="ellipse">
            <a:avLst/>
          </a:prstGeom>
          <a:solidFill>
            <a:schemeClr val="bg1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4788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10690" y="4693246"/>
            <a:ext cx="126894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97B953"/>
                </a:solidFill>
              </a:rPr>
              <a:t>10%</a:t>
            </a:r>
            <a:endParaRPr lang="en-US" sz="2800" b="1" dirty="0">
              <a:solidFill>
                <a:srgbClr val="97B953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28023" y="160836"/>
            <a:ext cx="5223556" cy="763838"/>
            <a:chOff x="3767426" y="1116333"/>
            <a:chExt cx="1741548" cy="556153"/>
          </a:xfrm>
        </p:grpSpPr>
        <p:sp>
          <p:nvSpPr>
            <p:cNvPr id="36" name="Rectangle 50"/>
            <p:cNvSpPr/>
            <p:nvPr/>
          </p:nvSpPr>
          <p:spPr>
            <a:xfrm>
              <a:off x="3767426" y="1116333"/>
              <a:ext cx="1741548" cy="507311"/>
            </a:xfrm>
            <a:prstGeom prst="rect">
              <a:avLst/>
            </a:prstGeom>
            <a:solidFill>
              <a:srgbClr val="4A5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50"/>
            <p:cNvSpPr/>
            <p:nvPr/>
          </p:nvSpPr>
          <p:spPr>
            <a:xfrm>
              <a:off x="3767426" y="1144576"/>
              <a:ext cx="1741548" cy="527910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50"/>
            <p:cNvSpPr/>
            <p:nvPr/>
          </p:nvSpPr>
          <p:spPr>
            <a:xfrm>
              <a:off x="3767426" y="1412341"/>
              <a:ext cx="1741548" cy="260145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5842" y="3144979"/>
            <a:ext cx="3003228" cy="1036284"/>
            <a:chOff x="395842" y="3083882"/>
            <a:chExt cx="3003228" cy="1036284"/>
          </a:xfrm>
        </p:grpSpPr>
        <p:sp>
          <p:nvSpPr>
            <p:cNvPr id="10" name="Isosceles Triangle 9"/>
            <p:cNvSpPr/>
            <p:nvPr/>
          </p:nvSpPr>
          <p:spPr>
            <a:xfrm>
              <a:off x="395842" y="3083882"/>
              <a:ext cx="3003228" cy="282956"/>
            </a:xfrm>
            <a:prstGeom prst="triangl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Isosceles Triangle 48"/>
            <p:cNvSpPr/>
            <p:nvPr/>
          </p:nvSpPr>
          <p:spPr>
            <a:xfrm flipV="1">
              <a:off x="395842" y="3837210"/>
              <a:ext cx="3003228" cy="282956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99691" y="228829"/>
            <a:ext cx="468022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Management One's Fees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639554" y="978659"/>
            <a:ext cx="2637801" cy="5676371"/>
            <a:chOff x="0" y="0"/>
            <a:chExt cx="3084197" cy="4880944"/>
          </a:xfrm>
        </p:grpSpPr>
        <p:grpSp>
          <p:nvGrpSpPr>
            <p:cNvPr id="56" name="Group 55"/>
            <p:cNvGrpSpPr/>
            <p:nvPr/>
          </p:nvGrpSpPr>
          <p:grpSpPr>
            <a:xfrm>
              <a:off x="0" y="0"/>
              <a:ext cx="3084197" cy="4858389"/>
              <a:chOff x="0" y="0"/>
              <a:chExt cx="2209506" cy="4859174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0" y="0"/>
                <a:ext cx="2209506" cy="4859174"/>
                <a:chOff x="0" y="0"/>
                <a:chExt cx="2159872" cy="4859919"/>
              </a:xfrm>
            </p:grpSpPr>
            <p:sp>
              <p:nvSpPr>
                <p:cNvPr id="63" name="Rectangle 7"/>
                <p:cNvSpPr/>
                <p:nvPr/>
              </p:nvSpPr>
              <p:spPr>
                <a:xfrm rot="5400000" flipV="1">
                  <a:off x="-66675" y="266700"/>
                  <a:ext cx="574040" cy="436250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25717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57175 w 1724025"/>
                    <a:gd name="connsiteY4" fmla="*/ 0 h 361950"/>
                    <a:gd name="connsiteX0" fmla="*/ 0 w 1876425"/>
                    <a:gd name="connsiteY0" fmla="*/ 0 h 361950"/>
                    <a:gd name="connsiteX1" fmla="*/ 1876425 w 1876425"/>
                    <a:gd name="connsiteY1" fmla="*/ 0 h 361950"/>
                    <a:gd name="connsiteX2" fmla="*/ 1609725 w 1876425"/>
                    <a:gd name="connsiteY2" fmla="*/ 361950 h 361950"/>
                    <a:gd name="connsiteX3" fmla="*/ 152400 w 1876425"/>
                    <a:gd name="connsiteY3" fmla="*/ 361950 h 361950"/>
                    <a:gd name="connsiteX4" fmla="*/ 0 w 1876425"/>
                    <a:gd name="connsiteY4" fmla="*/ 0 h 361950"/>
                    <a:gd name="connsiteX0" fmla="*/ 24765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47650 w 1724025"/>
                    <a:gd name="connsiteY4" fmla="*/ 0 h 361950"/>
                    <a:gd name="connsiteX0" fmla="*/ 42862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428625 w 1724025"/>
                    <a:gd name="connsiteY4" fmla="*/ 0 h 361950"/>
                    <a:gd name="connsiteX0" fmla="*/ 26670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66700 w 1724025"/>
                    <a:gd name="connsiteY4" fmla="*/ 0 h 361950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2029606 w 2296306"/>
                    <a:gd name="connsiteY2" fmla="*/ 361950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1680900 w 2296306"/>
                    <a:gd name="connsiteY2" fmla="*/ 361953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529018 w 1986343"/>
                    <a:gd name="connsiteY0" fmla="*/ 0 h 361953"/>
                    <a:gd name="connsiteX1" fmla="*/ 1986343 w 1986343"/>
                    <a:gd name="connsiteY1" fmla="*/ 0 h 361953"/>
                    <a:gd name="connsiteX2" fmla="*/ 1370937 w 1986343"/>
                    <a:gd name="connsiteY2" fmla="*/ 361953 h 361953"/>
                    <a:gd name="connsiteX3" fmla="*/ 0 w 1986343"/>
                    <a:gd name="connsiteY3" fmla="*/ 277215 h 361953"/>
                    <a:gd name="connsiteX4" fmla="*/ 529018 w 1986343"/>
                    <a:gd name="connsiteY4" fmla="*/ 0 h 361953"/>
                    <a:gd name="connsiteX0" fmla="*/ 529018 w 1986343"/>
                    <a:gd name="connsiteY0" fmla="*/ 0 h 277215"/>
                    <a:gd name="connsiteX1" fmla="*/ 1986343 w 1986343"/>
                    <a:gd name="connsiteY1" fmla="*/ 0 h 277215"/>
                    <a:gd name="connsiteX2" fmla="*/ 1603409 w 1986343"/>
                    <a:gd name="connsiteY2" fmla="*/ 265109 h 277215"/>
                    <a:gd name="connsiteX3" fmla="*/ 0 w 1986343"/>
                    <a:gd name="connsiteY3" fmla="*/ 277215 h 277215"/>
                    <a:gd name="connsiteX4" fmla="*/ 529018 w 1986343"/>
                    <a:gd name="connsiteY4" fmla="*/ 0 h 277215"/>
                    <a:gd name="connsiteX0" fmla="*/ 877726 w 2335051"/>
                    <a:gd name="connsiteY0" fmla="*/ 0 h 277216"/>
                    <a:gd name="connsiteX1" fmla="*/ 2335051 w 2335051"/>
                    <a:gd name="connsiteY1" fmla="*/ 0 h 277216"/>
                    <a:gd name="connsiteX2" fmla="*/ 1952117 w 2335051"/>
                    <a:gd name="connsiteY2" fmla="*/ 265109 h 277216"/>
                    <a:gd name="connsiteX3" fmla="*/ 0 w 2335051"/>
                    <a:gd name="connsiteY3" fmla="*/ 277216 h 277216"/>
                    <a:gd name="connsiteX4" fmla="*/ 877726 w 2335051"/>
                    <a:gd name="connsiteY4" fmla="*/ 0 h 277216"/>
                    <a:gd name="connsiteX0" fmla="*/ 877726 w 2335051"/>
                    <a:gd name="connsiteY0" fmla="*/ 0 h 277218"/>
                    <a:gd name="connsiteX1" fmla="*/ 2335051 w 2335051"/>
                    <a:gd name="connsiteY1" fmla="*/ 0 h 277218"/>
                    <a:gd name="connsiteX2" fmla="*/ 1719655 w 2335051"/>
                    <a:gd name="connsiteY2" fmla="*/ 277218 h 277218"/>
                    <a:gd name="connsiteX3" fmla="*/ 0 w 2335051"/>
                    <a:gd name="connsiteY3" fmla="*/ 277216 h 277218"/>
                    <a:gd name="connsiteX4" fmla="*/ 877726 w 2335051"/>
                    <a:gd name="connsiteY4" fmla="*/ 0 h 277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5051" h="277218">
                      <a:moveTo>
                        <a:pt x="877726" y="0"/>
                      </a:moveTo>
                      <a:lnTo>
                        <a:pt x="2335051" y="0"/>
                      </a:lnTo>
                      <a:lnTo>
                        <a:pt x="1719655" y="277218"/>
                      </a:lnTo>
                      <a:lnTo>
                        <a:pt x="0" y="277216"/>
                      </a:lnTo>
                      <a:lnTo>
                        <a:pt x="877726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161894" y="409575"/>
                  <a:ext cx="1997978" cy="445034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00584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61925" y="0"/>
                  <a:ext cx="1997710" cy="4743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effectLst/>
                      <a:latin typeface="Times New Roman"/>
                      <a:ea typeface="Calibri"/>
                      <a:cs typeface="Times New Roman"/>
                    </a:rPr>
                    <a:t>Economy Package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6" name="Rectangle 7"/>
                <p:cNvSpPr/>
                <p:nvPr/>
              </p:nvSpPr>
              <p:spPr>
                <a:xfrm>
                  <a:off x="0" y="409575"/>
                  <a:ext cx="1948011" cy="294544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4025" h="361950">
                      <a:moveTo>
                        <a:pt x="0" y="0"/>
                      </a:moveTo>
                      <a:lnTo>
                        <a:pt x="1724025" y="0"/>
                      </a:lnTo>
                      <a:lnTo>
                        <a:pt x="1457325" y="361950"/>
                      </a:lnTo>
                      <a:lnTo>
                        <a:pt x="0" y="361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i="1" dirty="0">
                      <a:effectLst/>
                      <a:ea typeface="Calibri"/>
                      <a:cs typeface="Times New Roman"/>
                    </a:rPr>
                    <a:t>AFFORDABLE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61" name="Text Box 2"/>
              <p:cNvSpPr txBox="1">
                <a:spLocks noChangeArrowheads="1"/>
              </p:cNvSpPr>
              <p:nvPr/>
            </p:nvSpPr>
            <p:spPr bwMode="auto">
              <a:xfrm>
                <a:off x="266700" y="809625"/>
                <a:ext cx="933450" cy="694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$99</a:t>
                </a:r>
                <a:endParaRPr lang="en-US" sz="32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2" name="Text Box 2"/>
              <p:cNvSpPr txBox="1">
                <a:spLocks noChangeArrowheads="1"/>
              </p:cNvSpPr>
              <p:nvPr/>
            </p:nvSpPr>
            <p:spPr bwMode="auto">
              <a:xfrm>
                <a:off x="1200150" y="866775"/>
                <a:ext cx="964565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PER MONTH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50% PLACEMENT FEE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$250 RESERVE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* 7 cents  a </a:t>
                </a:r>
                <a:r>
                  <a:rPr lang="en-US" sz="800" b="1" dirty="0" err="1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sqft</a:t>
                </a:r>
                <a:r>
                  <a:rPr lang="en-US" sz="800" b="1" dirty="0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 over 2000 </a:t>
                </a:r>
                <a:r>
                  <a:rPr lang="en-US" sz="800" b="1" dirty="0" err="1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sq</a:t>
                </a:r>
                <a:r>
                  <a:rPr lang="en-US" sz="800" b="1" dirty="0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 </a:t>
                </a:r>
                <a:r>
                  <a:rPr lang="en-US" sz="800" b="1" dirty="0" err="1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ft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57" name="Text Box 1"/>
            <p:cNvSpPr txBox="1"/>
            <p:nvPr/>
          </p:nvSpPr>
          <p:spPr>
            <a:xfrm>
              <a:off x="453839" y="1498089"/>
              <a:ext cx="2442845" cy="338285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Rent collected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Monthly fin.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Video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Install “For Rent” sign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Internet advertising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1099 tax statement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Electronic checks &amp;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Manage repairs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repair calls 24/7/365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Owner Login Portal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22860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04242" y="978659"/>
            <a:ext cx="2888731" cy="8638825"/>
            <a:chOff x="3380" y="0"/>
            <a:chExt cx="3285286" cy="907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3380" y="0"/>
              <a:ext cx="3285286" cy="5932839"/>
              <a:chOff x="2271" y="0"/>
              <a:chExt cx="2207223" cy="5797967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2271" y="0"/>
                <a:ext cx="2207223" cy="5797967"/>
                <a:chOff x="2220" y="0"/>
                <a:chExt cx="2157641" cy="5798856"/>
              </a:xfrm>
            </p:grpSpPr>
            <p:sp>
              <p:nvSpPr>
                <p:cNvPr id="73" name="Rectangle 7"/>
                <p:cNvSpPr/>
                <p:nvPr/>
              </p:nvSpPr>
              <p:spPr>
                <a:xfrm rot="5400000" flipV="1">
                  <a:off x="-66675" y="266700"/>
                  <a:ext cx="574040" cy="436250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25717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57175 w 1724025"/>
                    <a:gd name="connsiteY4" fmla="*/ 0 h 361950"/>
                    <a:gd name="connsiteX0" fmla="*/ 0 w 1876425"/>
                    <a:gd name="connsiteY0" fmla="*/ 0 h 361950"/>
                    <a:gd name="connsiteX1" fmla="*/ 1876425 w 1876425"/>
                    <a:gd name="connsiteY1" fmla="*/ 0 h 361950"/>
                    <a:gd name="connsiteX2" fmla="*/ 1609725 w 1876425"/>
                    <a:gd name="connsiteY2" fmla="*/ 361950 h 361950"/>
                    <a:gd name="connsiteX3" fmla="*/ 152400 w 1876425"/>
                    <a:gd name="connsiteY3" fmla="*/ 361950 h 361950"/>
                    <a:gd name="connsiteX4" fmla="*/ 0 w 1876425"/>
                    <a:gd name="connsiteY4" fmla="*/ 0 h 361950"/>
                    <a:gd name="connsiteX0" fmla="*/ 24765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47650 w 1724025"/>
                    <a:gd name="connsiteY4" fmla="*/ 0 h 361950"/>
                    <a:gd name="connsiteX0" fmla="*/ 42862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428625 w 1724025"/>
                    <a:gd name="connsiteY4" fmla="*/ 0 h 361950"/>
                    <a:gd name="connsiteX0" fmla="*/ 26670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66700 w 1724025"/>
                    <a:gd name="connsiteY4" fmla="*/ 0 h 361950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2029606 w 2296306"/>
                    <a:gd name="connsiteY2" fmla="*/ 361950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1680900 w 2296306"/>
                    <a:gd name="connsiteY2" fmla="*/ 361953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529018 w 1986343"/>
                    <a:gd name="connsiteY0" fmla="*/ 0 h 361953"/>
                    <a:gd name="connsiteX1" fmla="*/ 1986343 w 1986343"/>
                    <a:gd name="connsiteY1" fmla="*/ 0 h 361953"/>
                    <a:gd name="connsiteX2" fmla="*/ 1370937 w 1986343"/>
                    <a:gd name="connsiteY2" fmla="*/ 361953 h 361953"/>
                    <a:gd name="connsiteX3" fmla="*/ 0 w 1986343"/>
                    <a:gd name="connsiteY3" fmla="*/ 277215 h 361953"/>
                    <a:gd name="connsiteX4" fmla="*/ 529018 w 1986343"/>
                    <a:gd name="connsiteY4" fmla="*/ 0 h 361953"/>
                    <a:gd name="connsiteX0" fmla="*/ 529018 w 1986343"/>
                    <a:gd name="connsiteY0" fmla="*/ 0 h 277215"/>
                    <a:gd name="connsiteX1" fmla="*/ 1986343 w 1986343"/>
                    <a:gd name="connsiteY1" fmla="*/ 0 h 277215"/>
                    <a:gd name="connsiteX2" fmla="*/ 1603409 w 1986343"/>
                    <a:gd name="connsiteY2" fmla="*/ 265109 h 277215"/>
                    <a:gd name="connsiteX3" fmla="*/ 0 w 1986343"/>
                    <a:gd name="connsiteY3" fmla="*/ 277215 h 277215"/>
                    <a:gd name="connsiteX4" fmla="*/ 529018 w 1986343"/>
                    <a:gd name="connsiteY4" fmla="*/ 0 h 277215"/>
                    <a:gd name="connsiteX0" fmla="*/ 877726 w 2335051"/>
                    <a:gd name="connsiteY0" fmla="*/ 0 h 277216"/>
                    <a:gd name="connsiteX1" fmla="*/ 2335051 w 2335051"/>
                    <a:gd name="connsiteY1" fmla="*/ 0 h 277216"/>
                    <a:gd name="connsiteX2" fmla="*/ 1952117 w 2335051"/>
                    <a:gd name="connsiteY2" fmla="*/ 265109 h 277216"/>
                    <a:gd name="connsiteX3" fmla="*/ 0 w 2335051"/>
                    <a:gd name="connsiteY3" fmla="*/ 277216 h 277216"/>
                    <a:gd name="connsiteX4" fmla="*/ 877726 w 2335051"/>
                    <a:gd name="connsiteY4" fmla="*/ 0 h 277216"/>
                    <a:gd name="connsiteX0" fmla="*/ 877726 w 2335051"/>
                    <a:gd name="connsiteY0" fmla="*/ 0 h 277218"/>
                    <a:gd name="connsiteX1" fmla="*/ 2335051 w 2335051"/>
                    <a:gd name="connsiteY1" fmla="*/ 0 h 277218"/>
                    <a:gd name="connsiteX2" fmla="*/ 1719655 w 2335051"/>
                    <a:gd name="connsiteY2" fmla="*/ 277218 h 277218"/>
                    <a:gd name="connsiteX3" fmla="*/ 0 w 2335051"/>
                    <a:gd name="connsiteY3" fmla="*/ 277216 h 277218"/>
                    <a:gd name="connsiteX4" fmla="*/ 877726 w 2335051"/>
                    <a:gd name="connsiteY4" fmla="*/ 0 h 277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5051" h="277218">
                      <a:moveTo>
                        <a:pt x="877726" y="0"/>
                      </a:moveTo>
                      <a:lnTo>
                        <a:pt x="2335051" y="0"/>
                      </a:lnTo>
                      <a:lnTo>
                        <a:pt x="1719655" y="277218"/>
                      </a:lnTo>
                      <a:lnTo>
                        <a:pt x="0" y="277216"/>
                      </a:lnTo>
                      <a:lnTo>
                        <a:pt x="877726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161883" y="409536"/>
                  <a:ext cx="1997978" cy="53893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00584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61925" y="0"/>
                  <a:ext cx="1997710" cy="51054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effectLst/>
                      <a:latin typeface="Times New Roman"/>
                      <a:ea typeface="Calibri"/>
                      <a:cs typeface="Times New Roman"/>
                    </a:rPr>
                    <a:t>Premium Package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6" name="Rectangle 7"/>
                <p:cNvSpPr/>
                <p:nvPr/>
              </p:nvSpPr>
              <p:spPr>
                <a:xfrm>
                  <a:off x="9523" y="488705"/>
                  <a:ext cx="1948011" cy="361950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4025" h="361950">
                      <a:moveTo>
                        <a:pt x="0" y="0"/>
                      </a:moveTo>
                      <a:lnTo>
                        <a:pt x="1724025" y="0"/>
                      </a:lnTo>
                      <a:lnTo>
                        <a:pt x="1457325" y="361950"/>
                      </a:lnTo>
                      <a:lnTo>
                        <a:pt x="0" y="361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4000">
                      <a:schemeClr val="bg1"/>
                    </a:gs>
                    <a:gs pos="59296">
                      <a:srgbClr val="EACE95"/>
                    </a:gs>
                    <a:gs pos="25000">
                      <a:srgbClr val="E5BF71"/>
                    </a:gs>
                    <a:gs pos="31000">
                      <a:srgbClr val="EAD09A"/>
                    </a:gs>
                    <a:gs pos="82000">
                      <a:srgbClr val="EDD9B1"/>
                    </a:gs>
                    <a:gs pos="89000">
                      <a:srgbClr val="E6C37A"/>
                    </a:gs>
                    <a:gs pos="74000">
                      <a:schemeClr val="bg1"/>
                    </a:gs>
                    <a:gs pos="100000">
                      <a:srgbClr val="ECD6AB"/>
                    </a:gs>
                    <a:gs pos="100000">
                      <a:srgbClr val="EBD2A0"/>
                    </a:gs>
                  </a:gsLst>
                  <a:lin ang="138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BEST VALUE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71" name="Text Box 2"/>
              <p:cNvSpPr txBox="1">
                <a:spLocks noChangeArrowheads="1"/>
              </p:cNvSpPr>
              <p:nvPr/>
            </p:nvSpPr>
            <p:spPr bwMode="auto">
              <a:xfrm>
                <a:off x="266700" y="907808"/>
                <a:ext cx="933450" cy="694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10</a:t>
                </a: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%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72" name="Text Box 2"/>
              <p:cNvSpPr txBox="1">
                <a:spLocks noChangeArrowheads="1"/>
              </p:cNvSpPr>
              <p:nvPr/>
            </p:nvSpPr>
            <p:spPr bwMode="auto">
              <a:xfrm>
                <a:off x="1187453" y="1034236"/>
                <a:ext cx="964565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PER MONTH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$495 PLACEMENT FEE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$250 RESERVE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69" name="Text Box 2"/>
            <p:cNvSpPr txBox="1"/>
            <p:nvPr/>
          </p:nvSpPr>
          <p:spPr>
            <a:xfrm>
              <a:off x="505055" y="1742212"/>
              <a:ext cx="2524760" cy="732884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Rent collected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Monthly fin.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Video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Install “For Rent” sign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Internet advertising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1099 tax statement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Electronic checks &amp;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Manage repairs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repairs calls 24/7/365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Owner Login Portal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Eviction Coverage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Court Appearances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Exterior Inspections (monthly) with photo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Annual Inspections; 15 pg report with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Post violations notices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Review &amp; raise rents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File 3-Day notices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File covenant breach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Paid renter referral fees to agents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Mail rent checks and statements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Unlimited trips to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aphicFrame>
        <p:nvGraphicFramePr>
          <p:cNvPr id="44" name="Chart 43"/>
          <p:cNvGraphicFramePr/>
          <p:nvPr>
            <p:extLst/>
          </p:nvPr>
        </p:nvGraphicFramePr>
        <p:xfrm>
          <a:off x="1754229" y="4221549"/>
          <a:ext cx="2352787" cy="156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CF29328-FDBE-485B-A185-77E97B2DB6A3}"/>
              </a:ext>
            </a:extLst>
          </p:cNvPr>
          <p:cNvSpPr/>
          <p:nvPr/>
        </p:nvSpPr>
        <p:spPr>
          <a:xfrm>
            <a:off x="4004883" y="4404613"/>
            <a:ext cx="2292652" cy="88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</a:pPr>
            <a:r>
              <a:rPr lang="en-US" sz="12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</a:pPr>
            <a:r>
              <a:rPr lang="en-US" sz="12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 </a:t>
            </a:r>
            <a:r>
              <a:rPr lang="en-US" sz="1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No- Eviction Coverage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</a:pPr>
            <a:r>
              <a:rPr lang="en-US" sz="1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No-  Monthly Exterior Inspection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</a:pPr>
            <a:r>
              <a:rPr lang="en-US" sz="1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 No- Annual Inspection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17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6394" y="4282445"/>
            <a:ext cx="2956960" cy="1446734"/>
          </a:xfrm>
          <a:prstGeom prst="rect">
            <a:avLst/>
          </a:prstGeom>
          <a:solidFill>
            <a:srgbClr val="A7C46E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8899" y="1555789"/>
            <a:ext cx="2866782" cy="1446734"/>
          </a:xfrm>
          <a:prstGeom prst="rect">
            <a:avLst/>
          </a:prstGeom>
          <a:solidFill>
            <a:srgbClr val="647886"/>
          </a:solidFill>
          <a:ln>
            <a:solidFill>
              <a:srgbClr val="29466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Fees for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8454" y="4344093"/>
            <a:ext cx="213368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Premium Package – offers full coverage for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10% 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monthly fee,  less your tax savings on the fee.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31060" y="3432289"/>
            <a:ext cx="153279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400" b="1" dirty="0">
                <a:solidFill>
                  <a:srgbClr val="647886"/>
                </a:solidFill>
              </a:rPr>
              <a:t>Options!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184" y="1530139"/>
            <a:ext cx="1498034" cy="1498034"/>
            <a:chOff x="558517" y="1321295"/>
            <a:chExt cx="807014" cy="807014"/>
          </a:xfrm>
        </p:grpSpPr>
        <p:sp>
          <p:nvSpPr>
            <p:cNvPr id="51" name="Oval 50"/>
            <p:cNvSpPr/>
            <p:nvPr/>
          </p:nvSpPr>
          <p:spPr>
            <a:xfrm>
              <a:off x="558517" y="1321295"/>
              <a:ext cx="807014" cy="807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946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47886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8224" y="1571325"/>
              <a:ext cx="714189" cy="2818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47886"/>
                  </a:solidFill>
                  <a:latin typeface="+mj-lt"/>
                </a:rPr>
                <a:t>7%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49132" y="1709770"/>
            <a:ext cx="2087711" cy="11387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Basic Package  with Options less your tax savings on the fee.</a:t>
            </a:r>
          </a:p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* 1</a:t>
            </a:r>
            <a:r>
              <a:rPr lang="en-US" sz="1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year only, </a:t>
            </a:r>
          </a:p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* 7 cents a </a:t>
            </a:r>
            <a:r>
              <a:rPr 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sqft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over 2000 </a:t>
            </a:r>
            <a:r>
              <a:rPr 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sqft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181606" y="4256795"/>
            <a:ext cx="1498034" cy="1498034"/>
          </a:xfrm>
          <a:prstGeom prst="ellipse">
            <a:avLst/>
          </a:prstGeom>
          <a:solidFill>
            <a:schemeClr val="bg1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4788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10690" y="4693246"/>
            <a:ext cx="126894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97B953"/>
                </a:solidFill>
              </a:rPr>
              <a:t>10%</a:t>
            </a:r>
            <a:endParaRPr lang="en-US" sz="2800" b="1" dirty="0">
              <a:solidFill>
                <a:srgbClr val="97B953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28023" y="160836"/>
            <a:ext cx="5223556" cy="763838"/>
            <a:chOff x="3767426" y="1116333"/>
            <a:chExt cx="1741548" cy="556153"/>
          </a:xfrm>
        </p:grpSpPr>
        <p:sp>
          <p:nvSpPr>
            <p:cNvPr id="36" name="Rectangle 50"/>
            <p:cNvSpPr/>
            <p:nvPr/>
          </p:nvSpPr>
          <p:spPr>
            <a:xfrm>
              <a:off x="3767426" y="1116333"/>
              <a:ext cx="1741548" cy="507311"/>
            </a:xfrm>
            <a:prstGeom prst="rect">
              <a:avLst/>
            </a:prstGeom>
            <a:solidFill>
              <a:srgbClr val="4A5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50"/>
            <p:cNvSpPr/>
            <p:nvPr/>
          </p:nvSpPr>
          <p:spPr>
            <a:xfrm>
              <a:off x="3767426" y="1144576"/>
              <a:ext cx="1741548" cy="527910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50"/>
            <p:cNvSpPr/>
            <p:nvPr/>
          </p:nvSpPr>
          <p:spPr>
            <a:xfrm>
              <a:off x="3767426" y="1412341"/>
              <a:ext cx="1741548" cy="260145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5842" y="3144979"/>
            <a:ext cx="3003228" cy="1036284"/>
            <a:chOff x="395842" y="3083882"/>
            <a:chExt cx="3003228" cy="1036284"/>
          </a:xfrm>
        </p:grpSpPr>
        <p:sp>
          <p:nvSpPr>
            <p:cNvPr id="10" name="Isosceles Triangle 9"/>
            <p:cNvSpPr/>
            <p:nvPr/>
          </p:nvSpPr>
          <p:spPr>
            <a:xfrm>
              <a:off x="395842" y="3083882"/>
              <a:ext cx="3003228" cy="282956"/>
            </a:xfrm>
            <a:prstGeom prst="triangl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Isosceles Triangle 48"/>
            <p:cNvSpPr/>
            <p:nvPr/>
          </p:nvSpPr>
          <p:spPr>
            <a:xfrm flipV="1">
              <a:off x="395842" y="3837210"/>
              <a:ext cx="3003228" cy="282956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99691" y="228829"/>
            <a:ext cx="468022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Management One's Fees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639554" y="978659"/>
            <a:ext cx="2637801" cy="5800394"/>
            <a:chOff x="0" y="0"/>
            <a:chExt cx="3084197" cy="4987588"/>
          </a:xfrm>
        </p:grpSpPr>
        <p:grpSp>
          <p:nvGrpSpPr>
            <p:cNvPr id="56" name="Group 55"/>
            <p:cNvGrpSpPr/>
            <p:nvPr/>
          </p:nvGrpSpPr>
          <p:grpSpPr>
            <a:xfrm>
              <a:off x="0" y="0"/>
              <a:ext cx="3084197" cy="4858389"/>
              <a:chOff x="0" y="0"/>
              <a:chExt cx="2209506" cy="4859174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0" y="0"/>
                <a:ext cx="2209506" cy="4859174"/>
                <a:chOff x="0" y="0"/>
                <a:chExt cx="2159872" cy="4859919"/>
              </a:xfrm>
            </p:grpSpPr>
            <p:sp>
              <p:nvSpPr>
                <p:cNvPr id="63" name="Rectangle 7"/>
                <p:cNvSpPr/>
                <p:nvPr/>
              </p:nvSpPr>
              <p:spPr>
                <a:xfrm rot="5400000" flipV="1">
                  <a:off x="-66675" y="266700"/>
                  <a:ext cx="574040" cy="436250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25717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57175 w 1724025"/>
                    <a:gd name="connsiteY4" fmla="*/ 0 h 361950"/>
                    <a:gd name="connsiteX0" fmla="*/ 0 w 1876425"/>
                    <a:gd name="connsiteY0" fmla="*/ 0 h 361950"/>
                    <a:gd name="connsiteX1" fmla="*/ 1876425 w 1876425"/>
                    <a:gd name="connsiteY1" fmla="*/ 0 h 361950"/>
                    <a:gd name="connsiteX2" fmla="*/ 1609725 w 1876425"/>
                    <a:gd name="connsiteY2" fmla="*/ 361950 h 361950"/>
                    <a:gd name="connsiteX3" fmla="*/ 152400 w 1876425"/>
                    <a:gd name="connsiteY3" fmla="*/ 361950 h 361950"/>
                    <a:gd name="connsiteX4" fmla="*/ 0 w 1876425"/>
                    <a:gd name="connsiteY4" fmla="*/ 0 h 361950"/>
                    <a:gd name="connsiteX0" fmla="*/ 24765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47650 w 1724025"/>
                    <a:gd name="connsiteY4" fmla="*/ 0 h 361950"/>
                    <a:gd name="connsiteX0" fmla="*/ 42862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428625 w 1724025"/>
                    <a:gd name="connsiteY4" fmla="*/ 0 h 361950"/>
                    <a:gd name="connsiteX0" fmla="*/ 26670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66700 w 1724025"/>
                    <a:gd name="connsiteY4" fmla="*/ 0 h 361950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2029606 w 2296306"/>
                    <a:gd name="connsiteY2" fmla="*/ 361950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1680900 w 2296306"/>
                    <a:gd name="connsiteY2" fmla="*/ 361953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529018 w 1986343"/>
                    <a:gd name="connsiteY0" fmla="*/ 0 h 361953"/>
                    <a:gd name="connsiteX1" fmla="*/ 1986343 w 1986343"/>
                    <a:gd name="connsiteY1" fmla="*/ 0 h 361953"/>
                    <a:gd name="connsiteX2" fmla="*/ 1370937 w 1986343"/>
                    <a:gd name="connsiteY2" fmla="*/ 361953 h 361953"/>
                    <a:gd name="connsiteX3" fmla="*/ 0 w 1986343"/>
                    <a:gd name="connsiteY3" fmla="*/ 277215 h 361953"/>
                    <a:gd name="connsiteX4" fmla="*/ 529018 w 1986343"/>
                    <a:gd name="connsiteY4" fmla="*/ 0 h 361953"/>
                    <a:gd name="connsiteX0" fmla="*/ 529018 w 1986343"/>
                    <a:gd name="connsiteY0" fmla="*/ 0 h 277215"/>
                    <a:gd name="connsiteX1" fmla="*/ 1986343 w 1986343"/>
                    <a:gd name="connsiteY1" fmla="*/ 0 h 277215"/>
                    <a:gd name="connsiteX2" fmla="*/ 1603409 w 1986343"/>
                    <a:gd name="connsiteY2" fmla="*/ 265109 h 277215"/>
                    <a:gd name="connsiteX3" fmla="*/ 0 w 1986343"/>
                    <a:gd name="connsiteY3" fmla="*/ 277215 h 277215"/>
                    <a:gd name="connsiteX4" fmla="*/ 529018 w 1986343"/>
                    <a:gd name="connsiteY4" fmla="*/ 0 h 277215"/>
                    <a:gd name="connsiteX0" fmla="*/ 877726 w 2335051"/>
                    <a:gd name="connsiteY0" fmla="*/ 0 h 277216"/>
                    <a:gd name="connsiteX1" fmla="*/ 2335051 w 2335051"/>
                    <a:gd name="connsiteY1" fmla="*/ 0 h 277216"/>
                    <a:gd name="connsiteX2" fmla="*/ 1952117 w 2335051"/>
                    <a:gd name="connsiteY2" fmla="*/ 265109 h 277216"/>
                    <a:gd name="connsiteX3" fmla="*/ 0 w 2335051"/>
                    <a:gd name="connsiteY3" fmla="*/ 277216 h 277216"/>
                    <a:gd name="connsiteX4" fmla="*/ 877726 w 2335051"/>
                    <a:gd name="connsiteY4" fmla="*/ 0 h 277216"/>
                    <a:gd name="connsiteX0" fmla="*/ 877726 w 2335051"/>
                    <a:gd name="connsiteY0" fmla="*/ 0 h 277218"/>
                    <a:gd name="connsiteX1" fmla="*/ 2335051 w 2335051"/>
                    <a:gd name="connsiteY1" fmla="*/ 0 h 277218"/>
                    <a:gd name="connsiteX2" fmla="*/ 1719655 w 2335051"/>
                    <a:gd name="connsiteY2" fmla="*/ 277218 h 277218"/>
                    <a:gd name="connsiteX3" fmla="*/ 0 w 2335051"/>
                    <a:gd name="connsiteY3" fmla="*/ 277216 h 277218"/>
                    <a:gd name="connsiteX4" fmla="*/ 877726 w 2335051"/>
                    <a:gd name="connsiteY4" fmla="*/ 0 h 277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5051" h="277218">
                      <a:moveTo>
                        <a:pt x="877726" y="0"/>
                      </a:moveTo>
                      <a:lnTo>
                        <a:pt x="2335051" y="0"/>
                      </a:lnTo>
                      <a:lnTo>
                        <a:pt x="1719655" y="277218"/>
                      </a:lnTo>
                      <a:lnTo>
                        <a:pt x="0" y="277216"/>
                      </a:lnTo>
                      <a:lnTo>
                        <a:pt x="877726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161894" y="409575"/>
                  <a:ext cx="1997978" cy="445034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00584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61925" y="0"/>
                  <a:ext cx="1997710" cy="4743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effectLst/>
                      <a:latin typeface="Times New Roman"/>
                      <a:ea typeface="Calibri"/>
                      <a:cs typeface="Times New Roman"/>
                    </a:rPr>
                    <a:t>Economy Package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6" name="Rectangle 7"/>
                <p:cNvSpPr/>
                <p:nvPr/>
              </p:nvSpPr>
              <p:spPr>
                <a:xfrm>
                  <a:off x="0" y="409575"/>
                  <a:ext cx="1948011" cy="294544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4025" h="361950">
                      <a:moveTo>
                        <a:pt x="0" y="0"/>
                      </a:moveTo>
                      <a:lnTo>
                        <a:pt x="1724025" y="0"/>
                      </a:lnTo>
                      <a:lnTo>
                        <a:pt x="1457325" y="361950"/>
                      </a:lnTo>
                      <a:lnTo>
                        <a:pt x="0" y="361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i="1" dirty="0">
                      <a:effectLst/>
                      <a:ea typeface="Calibri"/>
                      <a:cs typeface="Times New Roman"/>
                    </a:rPr>
                    <a:t>AFFORDABLE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61" name="Text Box 2"/>
              <p:cNvSpPr txBox="1">
                <a:spLocks noChangeArrowheads="1"/>
              </p:cNvSpPr>
              <p:nvPr/>
            </p:nvSpPr>
            <p:spPr bwMode="auto">
              <a:xfrm>
                <a:off x="266700" y="809625"/>
                <a:ext cx="933450" cy="694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7%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2" name="Text Box 2"/>
              <p:cNvSpPr txBox="1">
                <a:spLocks noChangeArrowheads="1"/>
              </p:cNvSpPr>
              <p:nvPr/>
            </p:nvSpPr>
            <p:spPr bwMode="auto">
              <a:xfrm>
                <a:off x="1200150" y="866775"/>
                <a:ext cx="964565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PER MONTH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50% PLACEMENT FEE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$250 RESERVE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Minimum $175 per </a:t>
                </a:r>
                <a:r>
                  <a:rPr lang="en-US" sz="800" b="1" dirty="0" err="1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mo</a:t>
                </a:r>
                <a:endParaRPr lang="en-US" sz="800" b="1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* 7 cents a </a:t>
                </a:r>
                <a:r>
                  <a:rPr lang="en-US" sz="800" b="1" dirty="0" err="1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sqft</a:t>
                </a:r>
                <a:r>
                  <a:rPr lang="en-US" sz="800" b="1" dirty="0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 over 2000 </a:t>
                </a:r>
                <a:r>
                  <a:rPr lang="en-US" sz="800" b="1" dirty="0" err="1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Sqft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57" name="Text Box 1"/>
            <p:cNvSpPr txBox="1"/>
            <p:nvPr/>
          </p:nvSpPr>
          <p:spPr>
            <a:xfrm>
              <a:off x="449368" y="1604733"/>
              <a:ext cx="2442845" cy="338285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Rent collected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Monthly fin.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Video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Install “For Rent” sign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Internet advertising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1099 tax statement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Electronic checks &amp;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Manage repairs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repair calls 24/7/365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Owner Login Portal</a:t>
              </a:r>
            </a:p>
            <a:p>
              <a:pPr marR="0" lv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</a:pPr>
              <a:endParaRPr lang="en-US" sz="1000" dirty="0">
                <a:solidFill>
                  <a:srgbClr val="002060"/>
                </a:solidFill>
                <a:latin typeface="Calibri"/>
                <a:ea typeface="Calibri"/>
                <a:cs typeface="Times New Roman"/>
              </a:endParaRPr>
            </a:p>
            <a:p>
              <a:pPr marR="0" lv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</a:pPr>
              <a:r>
                <a:rPr lang="en-US" sz="1000" dirty="0">
                  <a:solidFill>
                    <a:srgbClr val="002060"/>
                  </a:solidFill>
                  <a:latin typeface="Calibri"/>
                  <a:ea typeface="Calibri"/>
                  <a:cs typeface="Times New Roman"/>
                </a:rPr>
                <a:t>            </a:t>
              </a:r>
              <a:r>
                <a:rPr lang="en-US" sz="1000" dirty="0">
                  <a:solidFill>
                    <a:srgbClr val="FF0000"/>
                  </a:solidFill>
                  <a:latin typeface="Calibri"/>
                  <a:ea typeface="Calibri"/>
                  <a:cs typeface="Times New Roman"/>
                </a:rPr>
                <a:t>No- Eviction Coverage</a:t>
              </a: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</a:pPr>
              <a:r>
                <a:rPr lang="en-US" sz="1000" dirty="0">
                  <a:solidFill>
                    <a:srgbClr val="FF0000"/>
                  </a:solidFill>
                  <a:latin typeface="Calibri"/>
                  <a:ea typeface="Calibri"/>
                  <a:cs typeface="Times New Roman"/>
                </a:rPr>
                <a:t>         No-  Monthly Exterior Inspection</a:t>
              </a:r>
            </a:p>
            <a:p>
              <a:pPr marR="0" lv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</a:pPr>
              <a:r>
                <a:rPr lang="en-US" sz="1000" dirty="0">
                  <a:solidFill>
                    <a:srgbClr val="FF0000"/>
                  </a:solidFill>
                  <a:effectLst/>
                  <a:latin typeface="Calibri"/>
                  <a:ea typeface="Calibri"/>
                  <a:cs typeface="Times New Roman"/>
                </a:rPr>
                <a:t>            No</a:t>
              </a:r>
              <a:r>
                <a:rPr lang="en-US" sz="1000" dirty="0">
                  <a:solidFill>
                    <a:srgbClr val="FF0000"/>
                  </a:solidFill>
                  <a:latin typeface="Calibri"/>
                  <a:ea typeface="Calibri"/>
                  <a:cs typeface="Times New Roman"/>
                </a:rPr>
                <a:t>- Annual Inspection</a:t>
              </a:r>
            </a:p>
            <a:p>
              <a:pPr marR="0" lv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</a:pPr>
              <a:r>
                <a:rPr lang="en-US" sz="1000" dirty="0">
                  <a:solidFill>
                    <a:srgbClr val="FF0000"/>
                  </a:solidFill>
                  <a:effectLst/>
                  <a:latin typeface="Calibri"/>
                  <a:ea typeface="Calibri"/>
                  <a:cs typeface="Times New Roman"/>
                </a:rPr>
                <a:t> </a:t>
              </a:r>
            </a:p>
            <a:p>
              <a:pPr marL="22860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01270" y="978659"/>
            <a:ext cx="2891703" cy="8638825"/>
            <a:chOff x="0" y="0"/>
            <a:chExt cx="3288666" cy="907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0" y="0"/>
              <a:ext cx="3288666" cy="5932839"/>
              <a:chOff x="0" y="0"/>
              <a:chExt cx="2209494" cy="5797967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0" y="0"/>
                <a:ext cx="2209494" cy="5797967"/>
                <a:chOff x="0" y="0"/>
                <a:chExt cx="2159861" cy="5798856"/>
              </a:xfrm>
            </p:grpSpPr>
            <p:sp>
              <p:nvSpPr>
                <p:cNvPr id="73" name="Rectangle 7"/>
                <p:cNvSpPr/>
                <p:nvPr/>
              </p:nvSpPr>
              <p:spPr>
                <a:xfrm rot="5400000" flipV="1">
                  <a:off x="-66675" y="266700"/>
                  <a:ext cx="574040" cy="436250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25717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57175 w 1724025"/>
                    <a:gd name="connsiteY4" fmla="*/ 0 h 361950"/>
                    <a:gd name="connsiteX0" fmla="*/ 0 w 1876425"/>
                    <a:gd name="connsiteY0" fmla="*/ 0 h 361950"/>
                    <a:gd name="connsiteX1" fmla="*/ 1876425 w 1876425"/>
                    <a:gd name="connsiteY1" fmla="*/ 0 h 361950"/>
                    <a:gd name="connsiteX2" fmla="*/ 1609725 w 1876425"/>
                    <a:gd name="connsiteY2" fmla="*/ 361950 h 361950"/>
                    <a:gd name="connsiteX3" fmla="*/ 152400 w 1876425"/>
                    <a:gd name="connsiteY3" fmla="*/ 361950 h 361950"/>
                    <a:gd name="connsiteX4" fmla="*/ 0 w 1876425"/>
                    <a:gd name="connsiteY4" fmla="*/ 0 h 361950"/>
                    <a:gd name="connsiteX0" fmla="*/ 24765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47650 w 1724025"/>
                    <a:gd name="connsiteY4" fmla="*/ 0 h 361950"/>
                    <a:gd name="connsiteX0" fmla="*/ 42862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428625 w 1724025"/>
                    <a:gd name="connsiteY4" fmla="*/ 0 h 361950"/>
                    <a:gd name="connsiteX0" fmla="*/ 26670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66700 w 1724025"/>
                    <a:gd name="connsiteY4" fmla="*/ 0 h 361950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2029606 w 2296306"/>
                    <a:gd name="connsiteY2" fmla="*/ 361950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1680900 w 2296306"/>
                    <a:gd name="connsiteY2" fmla="*/ 361953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529018 w 1986343"/>
                    <a:gd name="connsiteY0" fmla="*/ 0 h 361953"/>
                    <a:gd name="connsiteX1" fmla="*/ 1986343 w 1986343"/>
                    <a:gd name="connsiteY1" fmla="*/ 0 h 361953"/>
                    <a:gd name="connsiteX2" fmla="*/ 1370937 w 1986343"/>
                    <a:gd name="connsiteY2" fmla="*/ 361953 h 361953"/>
                    <a:gd name="connsiteX3" fmla="*/ 0 w 1986343"/>
                    <a:gd name="connsiteY3" fmla="*/ 277215 h 361953"/>
                    <a:gd name="connsiteX4" fmla="*/ 529018 w 1986343"/>
                    <a:gd name="connsiteY4" fmla="*/ 0 h 361953"/>
                    <a:gd name="connsiteX0" fmla="*/ 529018 w 1986343"/>
                    <a:gd name="connsiteY0" fmla="*/ 0 h 277215"/>
                    <a:gd name="connsiteX1" fmla="*/ 1986343 w 1986343"/>
                    <a:gd name="connsiteY1" fmla="*/ 0 h 277215"/>
                    <a:gd name="connsiteX2" fmla="*/ 1603409 w 1986343"/>
                    <a:gd name="connsiteY2" fmla="*/ 265109 h 277215"/>
                    <a:gd name="connsiteX3" fmla="*/ 0 w 1986343"/>
                    <a:gd name="connsiteY3" fmla="*/ 277215 h 277215"/>
                    <a:gd name="connsiteX4" fmla="*/ 529018 w 1986343"/>
                    <a:gd name="connsiteY4" fmla="*/ 0 h 277215"/>
                    <a:gd name="connsiteX0" fmla="*/ 877726 w 2335051"/>
                    <a:gd name="connsiteY0" fmla="*/ 0 h 277216"/>
                    <a:gd name="connsiteX1" fmla="*/ 2335051 w 2335051"/>
                    <a:gd name="connsiteY1" fmla="*/ 0 h 277216"/>
                    <a:gd name="connsiteX2" fmla="*/ 1952117 w 2335051"/>
                    <a:gd name="connsiteY2" fmla="*/ 265109 h 277216"/>
                    <a:gd name="connsiteX3" fmla="*/ 0 w 2335051"/>
                    <a:gd name="connsiteY3" fmla="*/ 277216 h 277216"/>
                    <a:gd name="connsiteX4" fmla="*/ 877726 w 2335051"/>
                    <a:gd name="connsiteY4" fmla="*/ 0 h 277216"/>
                    <a:gd name="connsiteX0" fmla="*/ 877726 w 2335051"/>
                    <a:gd name="connsiteY0" fmla="*/ 0 h 277218"/>
                    <a:gd name="connsiteX1" fmla="*/ 2335051 w 2335051"/>
                    <a:gd name="connsiteY1" fmla="*/ 0 h 277218"/>
                    <a:gd name="connsiteX2" fmla="*/ 1719655 w 2335051"/>
                    <a:gd name="connsiteY2" fmla="*/ 277218 h 277218"/>
                    <a:gd name="connsiteX3" fmla="*/ 0 w 2335051"/>
                    <a:gd name="connsiteY3" fmla="*/ 277216 h 277218"/>
                    <a:gd name="connsiteX4" fmla="*/ 877726 w 2335051"/>
                    <a:gd name="connsiteY4" fmla="*/ 0 h 277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5051" h="277218">
                      <a:moveTo>
                        <a:pt x="877726" y="0"/>
                      </a:moveTo>
                      <a:lnTo>
                        <a:pt x="2335051" y="0"/>
                      </a:lnTo>
                      <a:lnTo>
                        <a:pt x="1719655" y="277218"/>
                      </a:lnTo>
                      <a:lnTo>
                        <a:pt x="0" y="277216"/>
                      </a:lnTo>
                      <a:lnTo>
                        <a:pt x="877726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161883" y="409536"/>
                  <a:ext cx="1997978" cy="53893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00584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61925" y="0"/>
                  <a:ext cx="1997710" cy="51054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effectLst/>
                      <a:latin typeface="Times New Roman"/>
                      <a:ea typeface="Calibri"/>
                      <a:cs typeface="Times New Roman"/>
                    </a:rPr>
                    <a:t>Premium Package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6" name="Rectangle 7"/>
                <p:cNvSpPr/>
                <p:nvPr/>
              </p:nvSpPr>
              <p:spPr>
                <a:xfrm>
                  <a:off x="0" y="409575"/>
                  <a:ext cx="1948011" cy="361950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4025" h="361950">
                      <a:moveTo>
                        <a:pt x="0" y="0"/>
                      </a:moveTo>
                      <a:lnTo>
                        <a:pt x="1724025" y="0"/>
                      </a:lnTo>
                      <a:lnTo>
                        <a:pt x="1457325" y="361950"/>
                      </a:lnTo>
                      <a:lnTo>
                        <a:pt x="0" y="361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4000">
                      <a:schemeClr val="bg1"/>
                    </a:gs>
                    <a:gs pos="59296">
                      <a:srgbClr val="EACE95"/>
                    </a:gs>
                    <a:gs pos="25000">
                      <a:srgbClr val="E5BF71"/>
                    </a:gs>
                    <a:gs pos="31000">
                      <a:srgbClr val="EAD09A"/>
                    </a:gs>
                    <a:gs pos="82000">
                      <a:srgbClr val="EDD9B1"/>
                    </a:gs>
                    <a:gs pos="89000">
                      <a:srgbClr val="E6C37A"/>
                    </a:gs>
                    <a:gs pos="74000">
                      <a:schemeClr val="bg1"/>
                    </a:gs>
                    <a:gs pos="100000">
                      <a:srgbClr val="ECD6AB"/>
                    </a:gs>
                    <a:gs pos="100000">
                      <a:srgbClr val="EBD2A0"/>
                    </a:gs>
                  </a:gsLst>
                  <a:lin ang="138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BEST VALUE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71" name="Text Box 2"/>
              <p:cNvSpPr txBox="1">
                <a:spLocks noChangeArrowheads="1"/>
              </p:cNvSpPr>
              <p:nvPr/>
            </p:nvSpPr>
            <p:spPr bwMode="auto">
              <a:xfrm>
                <a:off x="266700" y="907808"/>
                <a:ext cx="933450" cy="694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10</a:t>
                </a: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%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72" name="Text Box 2"/>
              <p:cNvSpPr txBox="1">
                <a:spLocks noChangeArrowheads="1"/>
              </p:cNvSpPr>
              <p:nvPr/>
            </p:nvSpPr>
            <p:spPr bwMode="auto">
              <a:xfrm>
                <a:off x="1187453" y="1034236"/>
                <a:ext cx="964565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PER MONTH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$495 PLACEMENT FEE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$250 RESERVE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Minimum $175 per </a:t>
                </a:r>
                <a:r>
                  <a:rPr lang="en-US" sz="800" b="1" dirty="0" err="1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mo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69" name="Text Box 2"/>
            <p:cNvSpPr txBox="1"/>
            <p:nvPr/>
          </p:nvSpPr>
          <p:spPr>
            <a:xfrm>
              <a:off x="505055" y="1742212"/>
              <a:ext cx="2524760" cy="732884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Rent collected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Monthly fin.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Video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Install “For Rent” sign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Internet advertising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1099 tax statement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Electronic checks &amp;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Manage repairs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repairs calls 24/7/365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Owner Login Portal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Eviction Coverage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Court Appearances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Exterior Inspections (monthly) with photo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Annual Inspections; 15 pg report with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Post violations notices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Review &amp; raise rents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File 3-Day notices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File covenant breach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Paid renter referral fees to agents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Mail rent checks and statements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Unlimited trips to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4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04D56"/>
                </a:solidFill>
              </a:rPr>
              <a:t>Managing The Resident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28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6118535"/>
            <a:ext cx="9143999" cy="51515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-6438" y="1122801"/>
            <a:ext cx="9150438" cy="475661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1635618"/>
            <a:ext cx="9143999" cy="51515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1" name="Group 130"/>
          <p:cNvGrpSpPr/>
          <p:nvPr/>
        </p:nvGrpSpPr>
        <p:grpSpPr>
          <a:xfrm>
            <a:off x="3889360" y="2337782"/>
            <a:ext cx="5139745" cy="3467084"/>
            <a:chOff x="3927997" y="1961072"/>
            <a:chExt cx="5139745" cy="3467084"/>
          </a:xfrm>
          <a:solidFill>
            <a:schemeClr val="tx1">
              <a:alpha val="64000"/>
            </a:schemeClr>
          </a:solidFill>
        </p:grpSpPr>
        <p:grpSp>
          <p:nvGrpSpPr>
            <p:cNvPr id="116" name="Group 115"/>
            <p:cNvGrpSpPr/>
            <p:nvPr/>
          </p:nvGrpSpPr>
          <p:grpSpPr>
            <a:xfrm>
              <a:off x="3927997" y="1961072"/>
              <a:ext cx="5139745" cy="3467084"/>
              <a:chOff x="3915177" y="2025467"/>
              <a:chExt cx="5191142" cy="3467084"/>
            </a:xfrm>
            <a:grpFill/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5177" y="2025467"/>
                <a:ext cx="5191142" cy="3467084"/>
              </a:xfrm>
              <a:prstGeom prst="rect">
                <a:avLst/>
              </a:prstGeom>
              <a:grpFill/>
            </p:spPr>
          </p:pic>
          <p:pic>
            <p:nvPicPr>
              <p:cNvPr id="102" name="Picture 2" descr="http://www.marketerslatam.com/wp-content/uploads/2015/08/shutterstock_1813934121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814"/>
              <a:stretch/>
            </p:blipFill>
            <p:spPr bwMode="auto">
              <a:xfrm>
                <a:off x="4055798" y="2144010"/>
                <a:ext cx="4909901" cy="2775720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104" name="Rectangle 103"/>
              <p:cNvSpPr/>
              <p:nvPr/>
            </p:nvSpPr>
            <p:spPr>
              <a:xfrm>
                <a:off x="4038278" y="2136212"/>
                <a:ext cx="4944941" cy="2796397"/>
              </a:xfrm>
              <a:prstGeom prst="rect">
                <a:avLst/>
              </a:pr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4714623" y="2854619"/>
              <a:ext cx="3566492" cy="1820314"/>
              <a:chOff x="2295884" y="997043"/>
              <a:chExt cx="4552232" cy="2298608"/>
            </a:xfrm>
            <a:grpFill/>
          </p:grpSpPr>
          <p:sp>
            <p:nvSpPr>
              <p:cNvPr id="106" name="Freeform 10"/>
              <p:cNvSpPr>
                <a:spLocks/>
              </p:cNvSpPr>
              <p:nvPr/>
            </p:nvSpPr>
            <p:spPr bwMode="auto">
              <a:xfrm>
                <a:off x="2781936" y="3027382"/>
                <a:ext cx="3580128" cy="130639"/>
              </a:xfrm>
              <a:custGeom>
                <a:avLst/>
                <a:gdLst>
                  <a:gd name="T0" fmla="*/ 5755 w 5755"/>
                  <a:gd name="T1" fmla="*/ 208 h 210"/>
                  <a:gd name="T2" fmla="*/ 5755 w 5755"/>
                  <a:gd name="T3" fmla="*/ 210 h 210"/>
                  <a:gd name="T4" fmla="*/ 5289 w 5755"/>
                  <a:gd name="T5" fmla="*/ 176 h 210"/>
                  <a:gd name="T6" fmla="*/ 4820 w 5755"/>
                  <a:gd name="T7" fmla="*/ 148 h 210"/>
                  <a:gd name="T8" fmla="*/ 4345 w 5755"/>
                  <a:gd name="T9" fmla="*/ 124 h 210"/>
                  <a:gd name="T10" fmla="*/ 3865 w 5755"/>
                  <a:gd name="T11" fmla="*/ 103 h 210"/>
                  <a:gd name="T12" fmla="*/ 3381 w 5755"/>
                  <a:gd name="T13" fmla="*/ 87 h 210"/>
                  <a:gd name="T14" fmla="*/ 2893 w 5755"/>
                  <a:gd name="T15" fmla="*/ 73 h 210"/>
                  <a:gd name="T16" fmla="*/ 2521 w 5755"/>
                  <a:gd name="T17" fmla="*/ 66 h 210"/>
                  <a:gd name="T18" fmla="*/ 2149 w 5755"/>
                  <a:gd name="T19" fmla="*/ 66 h 210"/>
                  <a:gd name="T20" fmla="*/ 1781 w 5755"/>
                  <a:gd name="T21" fmla="*/ 71 h 210"/>
                  <a:gd name="T22" fmla="*/ 1414 w 5755"/>
                  <a:gd name="T23" fmla="*/ 80 h 210"/>
                  <a:gd name="T24" fmla="*/ 1053 w 5755"/>
                  <a:gd name="T25" fmla="*/ 96 h 210"/>
                  <a:gd name="T26" fmla="*/ 697 w 5755"/>
                  <a:gd name="T27" fmla="*/ 115 h 210"/>
                  <a:gd name="T28" fmla="*/ 346 w 5755"/>
                  <a:gd name="T29" fmla="*/ 141 h 210"/>
                  <a:gd name="T30" fmla="*/ 0 w 5755"/>
                  <a:gd name="T31" fmla="*/ 171 h 210"/>
                  <a:gd name="T32" fmla="*/ 0 w 5755"/>
                  <a:gd name="T33" fmla="*/ 168 h 210"/>
                  <a:gd name="T34" fmla="*/ 252 w 5755"/>
                  <a:gd name="T35" fmla="*/ 133 h 210"/>
                  <a:gd name="T36" fmla="*/ 508 w 5755"/>
                  <a:gd name="T37" fmla="*/ 103 h 210"/>
                  <a:gd name="T38" fmla="*/ 770 w 5755"/>
                  <a:gd name="T39" fmla="*/ 77 h 210"/>
                  <a:gd name="T40" fmla="*/ 1036 w 5755"/>
                  <a:gd name="T41" fmla="*/ 58 h 210"/>
                  <a:gd name="T42" fmla="*/ 1306 w 5755"/>
                  <a:gd name="T43" fmla="*/ 40 h 210"/>
                  <a:gd name="T44" fmla="*/ 1578 w 5755"/>
                  <a:gd name="T45" fmla="*/ 26 h 210"/>
                  <a:gd name="T46" fmla="*/ 1854 w 5755"/>
                  <a:gd name="T47" fmla="*/ 14 h 210"/>
                  <a:gd name="T48" fmla="*/ 2132 w 5755"/>
                  <a:gd name="T49" fmla="*/ 3 h 210"/>
                  <a:gd name="T50" fmla="*/ 2383 w 5755"/>
                  <a:gd name="T51" fmla="*/ 0 h 210"/>
                  <a:gd name="T52" fmla="*/ 2636 w 5755"/>
                  <a:gd name="T53" fmla="*/ 0 h 210"/>
                  <a:gd name="T54" fmla="*/ 2891 w 5755"/>
                  <a:gd name="T55" fmla="*/ 2 h 210"/>
                  <a:gd name="T56" fmla="*/ 3317 w 5755"/>
                  <a:gd name="T57" fmla="*/ 7 h 210"/>
                  <a:gd name="T58" fmla="*/ 3739 w 5755"/>
                  <a:gd name="T59" fmla="*/ 23 h 210"/>
                  <a:gd name="T60" fmla="*/ 4158 w 5755"/>
                  <a:gd name="T61" fmla="*/ 49 h 210"/>
                  <a:gd name="T62" fmla="*/ 4570 w 5755"/>
                  <a:gd name="T63" fmla="*/ 80 h 210"/>
                  <a:gd name="T64" fmla="*/ 4975 w 5755"/>
                  <a:gd name="T65" fmla="*/ 119 h 210"/>
                  <a:gd name="T66" fmla="*/ 5370 w 5755"/>
                  <a:gd name="T67" fmla="*/ 161 h 210"/>
                  <a:gd name="T68" fmla="*/ 5755 w 5755"/>
                  <a:gd name="T69" fmla="*/ 20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55" h="210">
                    <a:moveTo>
                      <a:pt x="5755" y="208"/>
                    </a:moveTo>
                    <a:lnTo>
                      <a:pt x="5755" y="210"/>
                    </a:lnTo>
                    <a:lnTo>
                      <a:pt x="5289" y="176"/>
                    </a:lnTo>
                    <a:lnTo>
                      <a:pt x="4820" y="148"/>
                    </a:lnTo>
                    <a:lnTo>
                      <a:pt x="4345" y="124"/>
                    </a:lnTo>
                    <a:lnTo>
                      <a:pt x="3865" y="103"/>
                    </a:lnTo>
                    <a:lnTo>
                      <a:pt x="3381" y="87"/>
                    </a:lnTo>
                    <a:lnTo>
                      <a:pt x="2893" y="73"/>
                    </a:lnTo>
                    <a:lnTo>
                      <a:pt x="2521" y="66"/>
                    </a:lnTo>
                    <a:lnTo>
                      <a:pt x="2149" y="66"/>
                    </a:lnTo>
                    <a:lnTo>
                      <a:pt x="1781" y="71"/>
                    </a:lnTo>
                    <a:lnTo>
                      <a:pt x="1414" y="80"/>
                    </a:lnTo>
                    <a:lnTo>
                      <a:pt x="1053" y="96"/>
                    </a:lnTo>
                    <a:lnTo>
                      <a:pt x="697" y="115"/>
                    </a:lnTo>
                    <a:lnTo>
                      <a:pt x="346" y="141"/>
                    </a:lnTo>
                    <a:lnTo>
                      <a:pt x="0" y="171"/>
                    </a:lnTo>
                    <a:lnTo>
                      <a:pt x="0" y="168"/>
                    </a:lnTo>
                    <a:lnTo>
                      <a:pt x="252" y="133"/>
                    </a:lnTo>
                    <a:lnTo>
                      <a:pt x="508" y="103"/>
                    </a:lnTo>
                    <a:lnTo>
                      <a:pt x="770" y="77"/>
                    </a:lnTo>
                    <a:lnTo>
                      <a:pt x="1036" y="58"/>
                    </a:lnTo>
                    <a:lnTo>
                      <a:pt x="1306" y="40"/>
                    </a:lnTo>
                    <a:lnTo>
                      <a:pt x="1578" y="26"/>
                    </a:lnTo>
                    <a:lnTo>
                      <a:pt x="1854" y="14"/>
                    </a:lnTo>
                    <a:lnTo>
                      <a:pt x="2132" y="3"/>
                    </a:lnTo>
                    <a:lnTo>
                      <a:pt x="2383" y="0"/>
                    </a:lnTo>
                    <a:lnTo>
                      <a:pt x="2636" y="0"/>
                    </a:lnTo>
                    <a:lnTo>
                      <a:pt x="2891" y="2"/>
                    </a:lnTo>
                    <a:lnTo>
                      <a:pt x="3317" y="7"/>
                    </a:lnTo>
                    <a:lnTo>
                      <a:pt x="3739" y="23"/>
                    </a:lnTo>
                    <a:lnTo>
                      <a:pt x="4158" y="49"/>
                    </a:lnTo>
                    <a:lnTo>
                      <a:pt x="4570" y="80"/>
                    </a:lnTo>
                    <a:lnTo>
                      <a:pt x="4975" y="119"/>
                    </a:lnTo>
                    <a:lnTo>
                      <a:pt x="5370" y="161"/>
                    </a:lnTo>
                    <a:lnTo>
                      <a:pt x="5755" y="20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3391527" y="1126287"/>
                <a:ext cx="2360948" cy="825485"/>
                <a:chOff x="6273096" y="4724400"/>
                <a:chExt cx="1639668" cy="573295"/>
              </a:xfrm>
              <a:grpFill/>
            </p:grpSpPr>
            <p:sp>
              <p:nvSpPr>
                <p:cNvPr id="110" name="Rectangle 109"/>
                <p:cNvSpPr>
                  <a:spLocks noChangeArrowheads="1"/>
                </p:cNvSpPr>
                <p:nvPr/>
              </p:nvSpPr>
              <p:spPr bwMode="auto">
                <a:xfrm>
                  <a:off x="6981402" y="5085727"/>
                  <a:ext cx="81527" cy="82831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110"/>
                <p:cNvSpPr>
                  <a:spLocks/>
                </p:cNvSpPr>
                <p:nvPr/>
              </p:nvSpPr>
              <p:spPr bwMode="auto">
                <a:xfrm>
                  <a:off x="7091626" y="5085727"/>
                  <a:ext cx="88701" cy="82831"/>
                </a:xfrm>
                <a:custGeom>
                  <a:avLst/>
                  <a:gdLst>
                    <a:gd name="T0" fmla="*/ 136 w 136"/>
                    <a:gd name="T1" fmla="*/ 0 h 127"/>
                    <a:gd name="T2" fmla="*/ 136 w 136"/>
                    <a:gd name="T3" fmla="*/ 127 h 127"/>
                    <a:gd name="T4" fmla="*/ 0 w 136"/>
                    <a:gd name="T5" fmla="*/ 127 h 127"/>
                    <a:gd name="T6" fmla="*/ 0 w 136"/>
                    <a:gd name="T7" fmla="*/ 85 h 127"/>
                    <a:gd name="T8" fmla="*/ 0 w 136"/>
                    <a:gd name="T9" fmla="*/ 42 h 127"/>
                    <a:gd name="T10" fmla="*/ 2 w 136"/>
                    <a:gd name="T11" fmla="*/ 0 h 127"/>
                    <a:gd name="T12" fmla="*/ 136 w 136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7">
                      <a:moveTo>
                        <a:pt x="136" y="0"/>
                      </a:moveTo>
                      <a:lnTo>
                        <a:pt x="136" y="127"/>
                      </a:lnTo>
                      <a:lnTo>
                        <a:pt x="0" y="127"/>
                      </a:lnTo>
                      <a:lnTo>
                        <a:pt x="0" y="85"/>
                      </a:lnTo>
                      <a:lnTo>
                        <a:pt x="0" y="42"/>
                      </a:lnTo>
                      <a:lnTo>
                        <a:pt x="2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Rectangle 111"/>
                <p:cNvSpPr>
                  <a:spLocks noChangeArrowheads="1"/>
                </p:cNvSpPr>
                <p:nvPr/>
              </p:nvSpPr>
              <p:spPr bwMode="auto">
                <a:xfrm>
                  <a:off x="6981402" y="5195951"/>
                  <a:ext cx="81527" cy="8348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112"/>
                <p:cNvSpPr>
                  <a:spLocks/>
                </p:cNvSpPr>
                <p:nvPr/>
              </p:nvSpPr>
              <p:spPr bwMode="auto">
                <a:xfrm>
                  <a:off x="7091626" y="5195951"/>
                  <a:ext cx="88701" cy="83483"/>
                </a:xfrm>
                <a:custGeom>
                  <a:avLst/>
                  <a:gdLst>
                    <a:gd name="T0" fmla="*/ 136 w 136"/>
                    <a:gd name="T1" fmla="*/ 0 h 128"/>
                    <a:gd name="T2" fmla="*/ 136 w 136"/>
                    <a:gd name="T3" fmla="*/ 128 h 128"/>
                    <a:gd name="T4" fmla="*/ 0 w 136"/>
                    <a:gd name="T5" fmla="*/ 128 h 128"/>
                    <a:gd name="T6" fmla="*/ 0 w 136"/>
                    <a:gd name="T7" fmla="*/ 84 h 128"/>
                    <a:gd name="T8" fmla="*/ 0 w 136"/>
                    <a:gd name="T9" fmla="*/ 40 h 128"/>
                    <a:gd name="T10" fmla="*/ 2 w 136"/>
                    <a:gd name="T11" fmla="*/ 0 h 128"/>
                    <a:gd name="T12" fmla="*/ 136 w 136"/>
                    <a:gd name="T13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8">
                      <a:moveTo>
                        <a:pt x="136" y="0"/>
                      </a:moveTo>
                      <a:lnTo>
                        <a:pt x="136" y="128"/>
                      </a:lnTo>
                      <a:lnTo>
                        <a:pt x="0" y="128"/>
                      </a:lnTo>
                      <a:lnTo>
                        <a:pt x="0" y="84"/>
                      </a:lnTo>
                      <a:lnTo>
                        <a:pt x="0" y="40"/>
                      </a:lnTo>
                      <a:lnTo>
                        <a:pt x="2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113"/>
                <p:cNvSpPr>
                  <a:spLocks/>
                </p:cNvSpPr>
                <p:nvPr/>
              </p:nvSpPr>
              <p:spPr bwMode="auto">
                <a:xfrm>
                  <a:off x="6798130" y="4724400"/>
                  <a:ext cx="1114634" cy="568731"/>
                </a:xfrm>
                <a:custGeom>
                  <a:avLst/>
                  <a:gdLst>
                    <a:gd name="T0" fmla="*/ 419 w 1709"/>
                    <a:gd name="T1" fmla="*/ 0 h 872"/>
                    <a:gd name="T2" fmla="*/ 426 w 1709"/>
                    <a:gd name="T3" fmla="*/ 0 h 872"/>
                    <a:gd name="T4" fmla="*/ 1066 w 1709"/>
                    <a:gd name="T5" fmla="*/ 437 h 872"/>
                    <a:gd name="T6" fmla="*/ 1709 w 1709"/>
                    <a:gd name="T7" fmla="*/ 872 h 872"/>
                    <a:gd name="T8" fmla="*/ 1387 w 1709"/>
                    <a:gd name="T9" fmla="*/ 694 h 872"/>
                    <a:gd name="T10" fmla="*/ 1066 w 1709"/>
                    <a:gd name="T11" fmla="*/ 508 h 872"/>
                    <a:gd name="T12" fmla="*/ 745 w 1709"/>
                    <a:gd name="T13" fmla="*/ 325 h 872"/>
                    <a:gd name="T14" fmla="*/ 426 w 1709"/>
                    <a:gd name="T15" fmla="*/ 142 h 872"/>
                    <a:gd name="T16" fmla="*/ 282 w 1709"/>
                    <a:gd name="T17" fmla="*/ 225 h 872"/>
                    <a:gd name="T18" fmla="*/ 141 w 1709"/>
                    <a:gd name="T19" fmla="*/ 313 h 872"/>
                    <a:gd name="T20" fmla="*/ 0 w 1709"/>
                    <a:gd name="T21" fmla="*/ 395 h 872"/>
                    <a:gd name="T22" fmla="*/ 0 w 1709"/>
                    <a:gd name="T23" fmla="*/ 341 h 872"/>
                    <a:gd name="T24" fmla="*/ 139 w 1709"/>
                    <a:gd name="T25" fmla="*/ 225 h 872"/>
                    <a:gd name="T26" fmla="*/ 279 w 1709"/>
                    <a:gd name="T27" fmla="*/ 114 h 872"/>
                    <a:gd name="T28" fmla="*/ 419 w 1709"/>
                    <a:gd name="T29" fmla="*/ 0 h 8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09" h="872">
                      <a:moveTo>
                        <a:pt x="419" y="0"/>
                      </a:moveTo>
                      <a:lnTo>
                        <a:pt x="426" y="0"/>
                      </a:lnTo>
                      <a:lnTo>
                        <a:pt x="1066" y="437"/>
                      </a:lnTo>
                      <a:lnTo>
                        <a:pt x="1709" y="872"/>
                      </a:lnTo>
                      <a:lnTo>
                        <a:pt x="1387" y="694"/>
                      </a:lnTo>
                      <a:lnTo>
                        <a:pt x="1066" y="508"/>
                      </a:lnTo>
                      <a:lnTo>
                        <a:pt x="745" y="325"/>
                      </a:lnTo>
                      <a:lnTo>
                        <a:pt x="426" y="142"/>
                      </a:lnTo>
                      <a:lnTo>
                        <a:pt x="282" y="225"/>
                      </a:lnTo>
                      <a:lnTo>
                        <a:pt x="141" y="313"/>
                      </a:lnTo>
                      <a:lnTo>
                        <a:pt x="0" y="395"/>
                      </a:lnTo>
                      <a:lnTo>
                        <a:pt x="0" y="341"/>
                      </a:lnTo>
                      <a:lnTo>
                        <a:pt x="139" y="225"/>
                      </a:lnTo>
                      <a:lnTo>
                        <a:pt x="279" y="114"/>
                      </a:lnTo>
                      <a:lnTo>
                        <a:pt x="4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114"/>
                <p:cNvSpPr>
                  <a:spLocks/>
                </p:cNvSpPr>
                <p:nvPr/>
              </p:nvSpPr>
              <p:spPr bwMode="auto">
                <a:xfrm>
                  <a:off x="6273096" y="4840493"/>
                  <a:ext cx="1609664" cy="457202"/>
                </a:xfrm>
                <a:custGeom>
                  <a:avLst/>
                  <a:gdLst>
                    <a:gd name="T0" fmla="*/ 1239 w 2468"/>
                    <a:gd name="T1" fmla="*/ 159 h 701"/>
                    <a:gd name="T2" fmla="*/ 620 w 2468"/>
                    <a:gd name="T3" fmla="*/ 430 h 701"/>
                    <a:gd name="T4" fmla="*/ 0 w 2468"/>
                    <a:gd name="T5" fmla="*/ 701 h 701"/>
                    <a:gd name="T6" fmla="*/ 72 w 2468"/>
                    <a:gd name="T7" fmla="*/ 657 h 701"/>
                    <a:gd name="T8" fmla="*/ 147 w 2468"/>
                    <a:gd name="T9" fmla="*/ 612 h 701"/>
                    <a:gd name="T10" fmla="*/ 223 w 2468"/>
                    <a:gd name="T11" fmla="*/ 568 h 701"/>
                    <a:gd name="T12" fmla="*/ 299 w 2468"/>
                    <a:gd name="T13" fmla="*/ 524 h 701"/>
                    <a:gd name="T14" fmla="*/ 299 w 2468"/>
                    <a:gd name="T15" fmla="*/ 72 h 701"/>
                    <a:gd name="T16" fmla="*/ 780 w 2468"/>
                    <a:gd name="T17" fmla="*/ 72 h 701"/>
                    <a:gd name="T18" fmla="*/ 780 w 2468"/>
                    <a:gd name="T19" fmla="*/ 264 h 701"/>
                    <a:gd name="T20" fmla="*/ 929 w 2468"/>
                    <a:gd name="T21" fmla="*/ 178 h 701"/>
                    <a:gd name="T22" fmla="*/ 1079 w 2468"/>
                    <a:gd name="T23" fmla="*/ 88 h 701"/>
                    <a:gd name="T24" fmla="*/ 1229 w 2468"/>
                    <a:gd name="T25" fmla="*/ 0 h 701"/>
                    <a:gd name="T26" fmla="*/ 1630 w 2468"/>
                    <a:gd name="T27" fmla="*/ 224 h 701"/>
                    <a:gd name="T28" fmla="*/ 2032 w 2468"/>
                    <a:gd name="T29" fmla="*/ 451 h 701"/>
                    <a:gd name="T30" fmla="*/ 2435 w 2468"/>
                    <a:gd name="T31" fmla="*/ 678 h 701"/>
                    <a:gd name="T32" fmla="*/ 2465 w 2468"/>
                    <a:gd name="T33" fmla="*/ 694 h 701"/>
                    <a:gd name="T34" fmla="*/ 2465 w 2468"/>
                    <a:gd name="T35" fmla="*/ 694 h 701"/>
                    <a:gd name="T36" fmla="*/ 2466 w 2468"/>
                    <a:gd name="T37" fmla="*/ 695 h 701"/>
                    <a:gd name="T38" fmla="*/ 2468 w 2468"/>
                    <a:gd name="T39" fmla="*/ 695 h 701"/>
                    <a:gd name="T40" fmla="*/ 2468 w 2468"/>
                    <a:gd name="T41" fmla="*/ 697 h 701"/>
                    <a:gd name="T42" fmla="*/ 2468 w 2468"/>
                    <a:gd name="T43" fmla="*/ 697 h 701"/>
                    <a:gd name="T44" fmla="*/ 2466 w 2468"/>
                    <a:gd name="T45" fmla="*/ 699 h 701"/>
                    <a:gd name="T46" fmla="*/ 2058 w 2468"/>
                    <a:gd name="T47" fmla="*/ 519 h 701"/>
                    <a:gd name="T48" fmla="*/ 1648 w 2468"/>
                    <a:gd name="T49" fmla="*/ 341 h 701"/>
                    <a:gd name="T50" fmla="*/ 1239 w 2468"/>
                    <a:gd name="T51" fmla="*/ 159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68" h="701">
                      <a:moveTo>
                        <a:pt x="1239" y="159"/>
                      </a:moveTo>
                      <a:lnTo>
                        <a:pt x="620" y="430"/>
                      </a:lnTo>
                      <a:lnTo>
                        <a:pt x="0" y="701"/>
                      </a:lnTo>
                      <a:lnTo>
                        <a:pt x="72" y="657"/>
                      </a:lnTo>
                      <a:lnTo>
                        <a:pt x="147" y="612"/>
                      </a:lnTo>
                      <a:lnTo>
                        <a:pt x="223" y="568"/>
                      </a:lnTo>
                      <a:lnTo>
                        <a:pt x="299" y="524"/>
                      </a:lnTo>
                      <a:lnTo>
                        <a:pt x="299" y="72"/>
                      </a:lnTo>
                      <a:lnTo>
                        <a:pt x="780" y="72"/>
                      </a:lnTo>
                      <a:lnTo>
                        <a:pt x="780" y="264"/>
                      </a:lnTo>
                      <a:lnTo>
                        <a:pt x="929" y="178"/>
                      </a:lnTo>
                      <a:lnTo>
                        <a:pt x="1079" y="88"/>
                      </a:lnTo>
                      <a:lnTo>
                        <a:pt x="1229" y="0"/>
                      </a:lnTo>
                      <a:lnTo>
                        <a:pt x="1630" y="224"/>
                      </a:lnTo>
                      <a:lnTo>
                        <a:pt x="2032" y="451"/>
                      </a:lnTo>
                      <a:lnTo>
                        <a:pt x="2435" y="678"/>
                      </a:lnTo>
                      <a:lnTo>
                        <a:pt x="2465" y="694"/>
                      </a:lnTo>
                      <a:lnTo>
                        <a:pt x="2465" y="694"/>
                      </a:lnTo>
                      <a:lnTo>
                        <a:pt x="2466" y="695"/>
                      </a:lnTo>
                      <a:lnTo>
                        <a:pt x="2468" y="695"/>
                      </a:lnTo>
                      <a:lnTo>
                        <a:pt x="2468" y="697"/>
                      </a:lnTo>
                      <a:lnTo>
                        <a:pt x="2468" y="697"/>
                      </a:lnTo>
                      <a:lnTo>
                        <a:pt x="2466" y="699"/>
                      </a:lnTo>
                      <a:lnTo>
                        <a:pt x="2058" y="519"/>
                      </a:lnTo>
                      <a:lnTo>
                        <a:pt x="1648" y="341"/>
                      </a:lnTo>
                      <a:lnTo>
                        <a:pt x="1239" y="15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8" name="Frame 107"/>
              <p:cNvSpPr/>
              <p:nvPr/>
            </p:nvSpPr>
            <p:spPr>
              <a:xfrm>
                <a:off x="2295884" y="997043"/>
                <a:ext cx="4552232" cy="2298608"/>
              </a:xfrm>
              <a:prstGeom prst="frame">
                <a:avLst>
                  <a:gd name="adj1" fmla="val 1211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2311399" y="1950165"/>
                <a:ext cx="4529667" cy="9833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2800" b="1" dirty="0">
                    <a:solidFill>
                      <a:srgbClr val="C3D79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Welcome</a:t>
                </a:r>
              </a:p>
              <a:p>
                <a:pPr algn="ctr"/>
                <a:r>
                  <a:rPr lang="en-US" altLang="en-US" sz="14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Paul &amp; Stacey to Your New Home</a:t>
                </a:r>
                <a:endPara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9" name="Group 128"/>
          <p:cNvGrpSpPr/>
          <p:nvPr/>
        </p:nvGrpSpPr>
        <p:grpSpPr>
          <a:xfrm>
            <a:off x="105363" y="3998772"/>
            <a:ext cx="2074524" cy="2068162"/>
            <a:chOff x="105363" y="3998772"/>
            <a:chExt cx="2074524" cy="2068162"/>
          </a:xfrm>
        </p:grpSpPr>
        <p:sp>
          <p:nvSpPr>
            <p:cNvPr id="119" name="Oval 118"/>
            <p:cNvSpPr/>
            <p:nvPr/>
          </p:nvSpPr>
          <p:spPr>
            <a:xfrm>
              <a:off x="111723" y="3998772"/>
              <a:ext cx="2068164" cy="2068162"/>
            </a:xfrm>
            <a:prstGeom prst="ellipse">
              <a:avLst/>
            </a:prstGeom>
            <a:solidFill>
              <a:srgbClr val="7ACAEE"/>
            </a:solidFill>
            <a:ln>
              <a:solidFill>
                <a:schemeClr val="bg1"/>
              </a:solidFill>
              <a:prstDash val="sysDash"/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05363" y="4513034"/>
              <a:ext cx="204272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000" i="1" dirty="0">
                  <a:latin typeface="+mj-lt"/>
                  <a:ea typeface="ＭＳ Ｐゴシック" charset="-128"/>
                </a:rPr>
                <a:t>Resident are to take care of your property  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2725" y="1852504"/>
            <a:ext cx="2137162" cy="2068162"/>
            <a:chOff x="42725" y="1852504"/>
            <a:chExt cx="2137162" cy="2068162"/>
          </a:xfrm>
        </p:grpSpPr>
        <p:sp>
          <p:nvSpPr>
            <p:cNvPr id="117" name="Oval 116"/>
            <p:cNvSpPr/>
            <p:nvPr/>
          </p:nvSpPr>
          <p:spPr>
            <a:xfrm>
              <a:off x="42725" y="1852504"/>
              <a:ext cx="2068164" cy="2068162"/>
            </a:xfrm>
            <a:prstGeom prst="ellipse">
              <a:avLst/>
            </a:prstGeom>
            <a:solidFill>
              <a:srgbClr val="76ABDC"/>
            </a:solidFill>
            <a:ln>
              <a:solidFill>
                <a:schemeClr val="bg1"/>
              </a:solidFill>
              <a:prstDash val="sysDash"/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86672" y="2144300"/>
              <a:ext cx="209321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000" i="1" dirty="0">
                  <a:latin typeface="+mj-lt"/>
                  <a:ea typeface="ＭＳ Ｐゴシック" charset="-128"/>
                </a:rPr>
                <a:t>Long term residency starts with our 9 point screen process and building rapport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806232" y="2920766"/>
            <a:ext cx="2101635" cy="2068162"/>
            <a:chOff x="1724207" y="2875235"/>
            <a:chExt cx="2101635" cy="2068162"/>
          </a:xfrm>
        </p:grpSpPr>
        <p:sp>
          <p:nvSpPr>
            <p:cNvPr id="118" name="Oval 117"/>
            <p:cNvSpPr/>
            <p:nvPr/>
          </p:nvSpPr>
          <p:spPr>
            <a:xfrm>
              <a:off x="1724207" y="2875235"/>
              <a:ext cx="2068164" cy="2068162"/>
            </a:xfrm>
            <a:prstGeom prst="ellipse">
              <a:avLst/>
            </a:prstGeom>
            <a:solidFill>
              <a:srgbClr val="A7C46E"/>
            </a:solidFill>
            <a:ln>
              <a:solidFill>
                <a:schemeClr val="bg1"/>
              </a:solidFill>
              <a:prstDash val="sysDash"/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733206" y="3273837"/>
              <a:ext cx="20926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000" i="1" dirty="0">
                  <a:latin typeface="+mj-lt"/>
                  <a:ea typeface="ＭＳ Ｐゴシック" charset="-128"/>
                </a:rPr>
                <a:t>Paying on time is expected &amp; this is expressed in detail with new resident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2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309A-585C-47B2-AA11-B7A1654A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6606F2-2420-4A37-ACFC-58E3AF44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18C46-4BAB-4DBE-B1DD-64999BD90976}"/>
              </a:ext>
            </a:extLst>
          </p:cNvPr>
          <p:cNvSpPr txBox="1"/>
          <p:nvPr/>
        </p:nvSpPr>
        <p:spPr>
          <a:xfrm>
            <a:off x="797442" y="1414130"/>
            <a:ext cx="6294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*Start here if they are working with Investors*</a:t>
            </a:r>
          </a:p>
          <a:p>
            <a:endParaRPr lang="en-US" dirty="0"/>
          </a:p>
          <a:p>
            <a:r>
              <a:rPr lang="en-US" dirty="0"/>
              <a:t>**End here if they are working primarily with selling**</a:t>
            </a:r>
          </a:p>
        </p:txBody>
      </p:sp>
    </p:spTree>
    <p:extLst>
      <p:ext uri="{BB962C8B-B14F-4D97-AF65-F5344CB8AC3E}">
        <p14:creationId xmlns:p14="http://schemas.microsoft.com/office/powerpoint/2010/main" val="14773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6" t="7704" r="10849" b="6755"/>
          <a:stretch/>
        </p:blipFill>
        <p:spPr>
          <a:xfrm>
            <a:off x="0" y="1040632"/>
            <a:ext cx="6161650" cy="521207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/>
          <p:cNvSpPr/>
          <p:nvPr/>
        </p:nvSpPr>
        <p:spPr>
          <a:xfrm>
            <a:off x="0" y="1066937"/>
            <a:ext cx="9143999" cy="521527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39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One Property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01994" y="3420525"/>
            <a:ext cx="3742006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3B464F"/>
                </a:solidFill>
                <a:latin typeface="+mj-lt"/>
              </a:rPr>
              <a:t>Benefits &amp; Protection to YOU the Broker/Agent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839825" y="2175101"/>
            <a:ext cx="866344" cy="811370"/>
            <a:chOff x="6764221" y="896367"/>
            <a:chExt cx="1628494" cy="1525158"/>
          </a:xfrm>
          <a:solidFill>
            <a:srgbClr val="46545E"/>
          </a:solidFill>
        </p:grpSpPr>
        <p:grpSp>
          <p:nvGrpSpPr>
            <p:cNvPr id="38" name="Group 37"/>
            <p:cNvGrpSpPr/>
            <p:nvPr/>
          </p:nvGrpSpPr>
          <p:grpSpPr>
            <a:xfrm>
              <a:off x="6764221" y="1389562"/>
              <a:ext cx="1628494" cy="1031963"/>
              <a:chOff x="2476607" y="2590061"/>
              <a:chExt cx="3251840" cy="2060666"/>
            </a:xfrm>
            <a:grpFill/>
          </p:grpSpPr>
          <p:sp>
            <p:nvSpPr>
              <p:cNvPr id="39" name="Rectangle 20"/>
              <p:cNvSpPr/>
              <p:nvPr/>
            </p:nvSpPr>
            <p:spPr>
              <a:xfrm>
                <a:off x="4414523" y="2590061"/>
                <a:ext cx="1313924" cy="2060666"/>
              </a:xfrm>
              <a:custGeom>
                <a:avLst/>
                <a:gdLst>
                  <a:gd name="connsiteX0" fmla="*/ 0 w 1361036"/>
                  <a:gd name="connsiteY0" fmla="*/ 0 h 1534886"/>
                  <a:gd name="connsiteX1" fmla="*/ 1361036 w 1361036"/>
                  <a:gd name="connsiteY1" fmla="*/ 0 h 1534886"/>
                  <a:gd name="connsiteX2" fmla="*/ 1361036 w 1361036"/>
                  <a:gd name="connsiteY2" fmla="*/ 1534886 h 1534886"/>
                  <a:gd name="connsiteX3" fmla="*/ 0 w 1361036"/>
                  <a:gd name="connsiteY3" fmla="*/ 1534886 h 1534886"/>
                  <a:gd name="connsiteX4" fmla="*/ 0 w 1361036"/>
                  <a:gd name="connsiteY4" fmla="*/ 0 h 1534886"/>
                  <a:gd name="connsiteX0" fmla="*/ 411 w 1361447"/>
                  <a:gd name="connsiteY0" fmla="*/ 0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411 w 1361447"/>
                  <a:gd name="connsiteY5" fmla="*/ 0 h 1534886"/>
                  <a:gd name="connsiteX0" fmla="*/ 564003 w 1361447"/>
                  <a:gd name="connsiteY0" fmla="*/ 293298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564003 w 1361447"/>
                  <a:gd name="connsiteY5" fmla="*/ 293298 h 1534886"/>
                  <a:gd name="connsiteX0" fmla="*/ 564003 w 1361447"/>
                  <a:gd name="connsiteY0" fmla="*/ 293298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3518 w 1361447"/>
                  <a:gd name="connsiteY5" fmla="*/ 818929 h 1534886"/>
                  <a:gd name="connsiteX6" fmla="*/ 564003 w 1361447"/>
                  <a:gd name="connsiteY6" fmla="*/ 293298 h 1534886"/>
                  <a:gd name="connsiteX0" fmla="*/ 613164 w 1361447"/>
                  <a:gd name="connsiteY0" fmla="*/ 374414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3518 w 1361447"/>
                  <a:gd name="connsiteY5" fmla="*/ 818929 h 1534886"/>
                  <a:gd name="connsiteX6" fmla="*/ 613164 w 1361447"/>
                  <a:gd name="connsiteY6" fmla="*/ 374414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3518 w 1361447"/>
                  <a:gd name="connsiteY5" fmla="*/ 818929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211673 w 1361447"/>
                  <a:gd name="connsiteY5" fmla="*/ 841052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83156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1017569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1017569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493750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1017569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11170 w 1361447"/>
                  <a:gd name="connsiteY2" fmla="*/ 1144275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654634 w 1361447"/>
                  <a:gd name="connsiteY2" fmla="*/ 947630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03796 w 1361447"/>
                  <a:gd name="connsiteY2" fmla="*/ 994333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03796 w 1361447"/>
                  <a:gd name="connsiteY2" fmla="*/ 994333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03796 w 1361447"/>
                  <a:gd name="connsiteY2" fmla="*/ 994333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03796 w 1361447"/>
                  <a:gd name="connsiteY2" fmla="*/ 994333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014860"/>
                  <a:gd name="connsiteY0" fmla="*/ 30285 h 1269415"/>
                  <a:gd name="connsiteX1" fmla="*/ 1014860 w 1014860"/>
                  <a:gd name="connsiteY1" fmla="*/ 0 h 1269415"/>
                  <a:gd name="connsiteX2" fmla="*/ 703796 w 1014860"/>
                  <a:gd name="connsiteY2" fmla="*/ 728862 h 1269415"/>
                  <a:gd name="connsiteX3" fmla="*/ 493750 w 1014860"/>
                  <a:gd name="connsiteY3" fmla="*/ 1269415 h 1269415"/>
                  <a:gd name="connsiteX4" fmla="*/ 411 w 1014860"/>
                  <a:gd name="connsiteY4" fmla="*/ 1269415 h 1269415"/>
                  <a:gd name="connsiteX5" fmla="*/ 0 w 1014860"/>
                  <a:gd name="connsiteY5" fmla="*/ 752098 h 1269415"/>
                  <a:gd name="connsiteX6" fmla="*/ 105976 w 1014860"/>
                  <a:gd name="connsiteY6" fmla="*/ 509213 h 1269415"/>
                  <a:gd name="connsiteX7" fmla="*/ 581210 w 1014860"/>
                  <a:gd name="connsiteY7" fmla="*/ 30285 h 1269415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703796 w 1029608"/>
                  <a:gd name="connsiteY2" fmla="*/ 698577 h 1239130"/>
                  <a:gd name="connsiteX3" fmla="*/ 493750 w 1029608"/>
                  <a:gd name="connsiteY3" fmla="*/ 1239130 h 1239130"/>
                  <a:gd name="connsiteX4" fmla="*/ 411 w 1029608"/>
                  <a:gd name="connsiteY4" fmla="*/ 1239130 h 1239130"/>
                  <a:gd name="connsiteX5" fmla="*/ 0 w 1029608"/>
                  <a:gd name="connsiteY5" fmla="*/ 721813 h 1239130"/>
                  <a:gd name="connsiteX6" fmla="*/ 105976 w 1029608"/>
                  <a:gd name="connsiteY6" fmla="*/ 478928 h 1239130"/>
                  <a:gd name="connsiteX7" fmla="*/ 581210 w 1029608"/>
                  <a:gd name="connsiteY7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493750 w 1029608"/>
                  <a:gd name="connsiteY2" fmla="*/ 1239130 h 1239130"/>
                  <a:gd name="connsiteX3" fmla="*/ 411 w 1029608"/>
                  <a:gd name="connsiteY3" fmla="*/ 1239130 h 1239130"/>
                  <a:gd name="connsiteX4" fmla="*/ 0 w 1029608"/>
                  <a:gd name="connsiteY4" fmla="*/ 721813 h 1239130"/>
                  <a:gd name="connsiteX5" fmla="*/ 105976 w 1029608"/>
                  <a:gd name="connsiteY5" fmla="*/ 478928 h 1239130"/>
                  <a:gd name="connsiteX6" fmla="*/ 581210 w 1029608"/>
                  <a:gd name="connsiteY6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775080 w 1029608"/>
                  <a:gd name="connsiteY2" fmla="*/ 777234 h 1239130"/>
                  <a:gd name="connsiteX3" fmla="*/ 493750 w 1029608"/>
                  <a:gd name="connsiteY3" fmla="*/ 1239130 h 1239130"/>
                  <a:gd name="connsiteX4" fmla="*/ 411 w 1029608"/>
                  <a:gd name="connsiteY4" fmla="*/ 1239130 h 1239130"/>
                  <a:gd name="connsiteX5" fmla="*/ 0 w 1029608"/>
                  <a:gd name="connsiteY5" fmla="*/ 721813 h 1239130"/>
                  <a:gd name="connsiteX6" fmla="*/ 105976 w 1029608"/>
                  <a:gd name="connsiteY6" fmla="*/ 478928 h 1239130"/>
                  <a:gd name="connsiteX7" fmla="*/ 581210 w 1029608"/>
                  <a:gd name="connsiteY7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493750 w 1029608"/>
                  <a:gd name="connsiteY3" fmla="*/ 1239130 h 1239130"/>
                  <a:gd name="connsiteX4" fmla="*/ 411 w 1029608"/>
                  <a:gd name="connsiteY4" fmla="*/ 1239130 h 1239130"/>
                  <a:gd name="connsiteX5" fmla="*/ 0 w 1029608"/>
                  <a:gd name="connsiteY5" fmla="*/ 721813 h 1239130"/>
                  <a:gd name="connsiteX6" fmla="*/ 105976 w 1029608"/>
                  <a:gd name="connsiteY6" fmla="*/ 478928 h 1239130"/>
                  <a:gd name="connsiteX7" fmla="*/ 581210 w 1029608"/>
                  <a:gd name="connsiteY7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605473 w 1029608"/>
                  <a:gd name="connsiteY3" fmla="*/ 836228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21899 w 1029608"/>
                  <a:gd name="connsiteY3" fmla="*/ 863267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21899 w 1029608"/>
                  <a:gd name="connsiteY3" fmla="*/ 863267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21899 w 1029608"/>
                  <a:gd name="connsiteY3" fmla="*/ 863267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21899 w 1029608"/>
                  <a:gd name="connsiteY3" fmla="*/ 863267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19441 w 1029608"/>
                  <a:gd name="connsiteY3" fmla="*/ 882932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19441 w 1029608"/>
                  <a:gd name="connsiteY3" fmla="*/ 882932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893067 w 1029608"/>
                  <a:gd name="connsiteY1" fmla="*/ 253666 h 1239130"/>
                  <a:gd name="connsiteX2" fmla="*/ 1029608 w 1029608"/>
                  <a:gd name="connsiteY2" fmla="*/ 370379 h 1239130"/>
                  <a:gd name="connsiteX3" fmla="*/ 634970 w 1029608"/>
                  <a:gd name="connsiteY3" fmla="*/ 732989 h 1239130"/>
                  <a:gd name="connsiteX4" fmla="*/ 519441 w 1029608"/>
                  <a:gd name="connsiteY4" fmla="*/ 882932 h 1239130"/>
                  <a:gd name="connsiteX5" fmla="*/ 493750 w 1029608"/>
                  <a:gd name="connsiteY5" fmla="*/ 1239130 h 1239130"/>
                  <a:gd name="connsiteX6" fmla="*/ 411 w 1029608"/>
                  <a:gd name="connsiteY6" fmla="*/ 1239130 h 1239130"/>
                  <a:gd name="connsiteX7" fmla="*/ 0 w 1029608"/>
                  <a:gd name="connsiteY7" fmla="*/ 721813 h 1239130"/>
                  <a:gd name="connsiteX8" fmla="*/ 105976 w 1029608"/>
                  <a:gd name="connsiteY8" fmla="*/ 478928 h 1239130"/>
                  <a:gd name="connsiteX9" fmla="*/ 581210 w 1029608"/>
                  <a:gd name="connsiteY9" fmla="*/ 0 h 1239130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29608 w 1114293"/>
                  <a:gd name="connsiteY2" fmla="*/ 748435 h 1617186"/>
                  <a:gd name="connsiteX3" fmla="*/ 634970 w 1114293"/>
                  <a:gd name="connsiteY3" fmla="*/ 1111045 h 1617186"/>
                  <a:gd name="connsiteX4" fmla="*/ 519441 w 1114293"/>
                  <a:gd name="connsiteY4" fmla="*/ 1260988 h 1617186"/>
                  <a:gd name="connsiteX5" fmla="*/ 493750 w 1114293"/>
                  <a:gd name="connsiteY5" fmla="*/ 1617186 h 1617186"/>
                  <a:gd name="connsiteX6" fmla="*/ 411 w 1114293"/>
                  <a:gd name="connsiteY6" fmla="*/ 1617186 h 1617186"/>
                  <a:gd name="connsiteX7" fmla="*/ 0 w 1114293"/>
                  <a:gd name="connsiteY7" fmla="*/ 1099869 h 1617186"/>
                  <a:gd name="connsiteX8" fmla="*/ 105976 w 1114293"/>
                  <a:gd name="connsiteY8" fmla="*/ 856984 h 1617186"/>
                  <a:gd name="connsiteX9" fmla="*/ 581210 w 1114293"/>
                  <a:gd name="connsiteY9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40551 w 1114293"/>
                  <a:gd name="connsiteY2" fmla="*/ 629264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929938 w 1114293"/>
                  <a:gd name="connsiteY1" fmla="*/ 125361 h 1617186"/>
                  <a:gd name="connsiteX2" fmla="*/ 1114293 w 1114293"/>
                  <a:gd name="connsiteY2" fmla="*/ 0 h 1617186"/>
                  <a:gd name="connsiteX3" fmla="*/ 1070047 w 1114293"/>
                  <a:gd name="connsiteY3" fmla="*/ 636638 h 1617186"/>
                  <a:gd name="connsiteX4" fmla="*/ 1029608 w 1114293"/>
                  <a:gd name="connsiteY4" fmla="*/ 748435 h 1617186"/>
                  <a:gd name="connsiteX5" fmla="*/ 634970 w 1114293"/>
                  <a:gd name="connsiteY5" fmla="*/ 1111045 h 1617186"/>
                  <a:gd name="connsiteX6" fmla="*/ 519441 w 1114293"/>
                  <a:gd name="connsiteY6" fmla="*/ 1260988 h 1617186"/>
                  <a:gd name="connsiteX7" fmla="*/ 493750 w 1114293"/>
                  <a:gd name="connsiteY7" fmla="*/ 1617186 h 1617186"/>
                  <a:gd name="connsiteX8" fmla="*/ 411 w 1114293"/>
                  <a:gd name="connsiteY8" fmla="*/ 1617186 h 1617186"/>
                  <a:gd name="connsiteX9" fmla="*/ 0 w 1114293"/>
                  <a:gd name="connsiteY9" fmla="*/ 1099869 h 1617186"/>
                  <a:gd name="connsiteX10" fmla="*/ 105976 w 1114293"/>
                  <a:gd name="connsiteY10" fmla="*/ 856984 h 1617186"/>
                  <a:gd name="connsiteX11" fmla="*/ 581210 w 1114293"/>
                  <a:gd name="connsiteY11" fmla="*/ 378056 h 1617186"/>
                  <a:gd name="connsiteX0" fmla="*/ 581210 w 1114293"/>
                  <a:gd name="connsiteY0" fmla="*/ 385431 h 1624561"/>
                  <a:gd name="connsiteX1" fmla="*/ 954518 w 1114293"/>
                  <a:gd name="connsiteY1" fmla="*/ 0 h 1624561"/>
                  <a:gd name="connsiteX2" fmla="*/ 1114293 w 1114293"/>
                  <a:gd name="connsiteY2" fmla="*/ 7375 h 1624561"/>
                  <a:gd name="connsiteX3" fmla="*/ 1070047 w 1114293"/>
                  <a:gd name="connsiteY3" fmla="*/ 644013 h 1624561"/>
                  <a:gd name="connsiteX4" fmla="*/ 1029608 w 1114293"/>
                  <a:gd name="connsiteY4" fmla="*/ 755810 h 1624561"/>
                  <a:gd name="connsiteX5" fmla="*/ 634970 w 1114293"/>
                  <a:gd name="connsiteY5" fmla="*/ 1118420 h 1624561"/>
                  <a:gd name="connsiteX6" fmla="*/ 519441 w 1114293"/>
                  <a:gd name="connsiteY6" fmla="*/ 1268363 h 1624561"/>
                  <a:gd name="connsiteX7" fmla="*/ 493750 w 1114293"/>
                  <a:gd name="connsiteY7" fmla="*/ 1624561 h 1624561"/>
                  <a:gd name="connsiteX8" fmla="*/ 411 w 1114293"/>
                  <a:gd name="connsiteY8" fmla="*/ 1624561 h 1624561"/>
                  <a:gd name="connsiteX9" fmla="*/ 0 w 1114293"/>
                  <a:gd name="connsiteY9" fmla="*/ 1107244 h 1624561"/>
                  <a:gd name="connsiteX10" fmla="*/ 105976 w 1114293"/>
                  <a:gd name="connsiteY10" fmla="*/ 864359 h 1624561"/>
                  <a:gd name="connsiteX11" fmla="*/ 581210 w 1114293"/>
                  <a:gd name="connsiteY11" fmla="*/ 385431 h 1624561"/>
                  <a:gd name="connsiteX0" fmla="*/ 581210 w 1114293"/>
                  <a:gd name="connsiteY0" fmla="*/ 385431 h 1624561"/>
                  <a:gd name="connsiteX1" fmla="*/ 777538 w 1114293"/>
                  <a:gd name="connsiteY1" fmla="*/ 174524 h 1624561"/>
                  <a:gd name="connsiteX2" fmla="*/ 954518 w 1114293"/>
                  <a:gd name="connsiteY2" fmla="*/ 0 h 1624561"/>
                  <a:gd name="connsiteX3" fmla="*/ 1114293 w 1114293"/>
                  <a:gd name="connsiteY3" fmla="*/ 7375 h 1624561"/>
                  <a:gd name="connsiteX4" fmla="*/ 1070047 w 1114293"/>
                  <a:gd name="connsiteY4" fmla="*/ 644013 h 1624561"/>
                  <a:gd name="connsiteX5" fmla="*/ 1029608 w 1114293"/>
                  <a:gd name="connsiteY5" fmla="*/ 755810 h 1624561"/>
                  <a:gd name="connsiteX6" fmla="*/ 634970 w 1114293"/>
                  <a:gd name="connsiteY6" fmla="*/ 1118420 h 1624561"/>
                  <a:gd name="connsiteX7" fmla="*/ 519441 w 1114293"/>
                  <a:gd name="connsiteY7" fmla="*/ 1268363 h 1624561"/>
                  <a:gd name="connsiteX8" fmla="*/ 493750 w 1114293"/>
                  <a:gd name="connsiteY8" fmla="*/ 1624561 h 1624561"/>
                  <a:gd name="connsiteX9" fmla="*/ 411 w 1114293"/>
                  <a:gd name="connsiteY9" fmla="*/ 1624561 h 1624561"/>
                  <a:gd name="connsiteX10" fmla="*/ 0 w 1114293"/>
                  <a:gd name="connsiteY10" fmla="*/ 1107244 h 1624561"/>
                  <a:gd name="connsiteX11" fmla="*/ 105976 w 1114293"/>
                  <a:gd name="connsiteY11" fmla="*/ 864359 h 1624561"/>
                  <a:gd name="connsiteX12" fmla="*/ 581210 w 1114293"/>
                  <a:gd name="connsiteY12" fmla="*/ 385431 h 1624561"/>
                  <a:gd name="connsiteX0" fmla="*/ 581210 w 1114293"/>
                  <a:gd name="connsiteY0" fmla="*/ 385431 h 1624561"/>
                  <a:gd name="connsiteX1" fmla="*/ 971725 w 1114293"/>
                  <a:gd name="connsiteY1" fmla="*/ 346589 h 1624561"/>
                  <a:gd name="connsiteX2" fmla="*/ 954518 w 1114293"/>
                  <a:gd name="connsiteY2" fmla="*/ 0 h 1624561"/>
                  <a:gd name="connsiteX3" fmla="*/ 1114293 w 1114293"/>
                  <a:gd name="connsiteY3" fmla="*/ 7375 h 1624561"/>
                  <a:gd name="connsiteX4" fmla="*/ 1070047 w 1114293"/>
                  <a:gd name="connsiteY4" fmla="*/ 644013 h 1624561"/>
                  <a:gd name="connsiteX5" fmla="*/ 1029608 w 1114293"/>
                  <a:gd name="connsiteY5" fmla="*/ 755810 h 1624561"/>
                  <a:gd name="connsiteX6" fmla="*/ 634970 w 1114293"/>
                  <a:gd name="connsiteY6" fmla="*/ 1118420 h 1624561"/>
                  <a:gd name="connsiteX7" fmla="*/ 519441 w 1114293"/>
                  <a:gd name="connsiteY7" fmla="*/ 1268363 h 1624561"/>
                  <a:gd name="connsiteX8" fmla="*/ 493750 w 1114293"/>
                  <a:gd name="connsiteY8" fmla="*/ 1624561 h 1624561"/>
                  <a:gd name="connsiteX9" fmla="*/ 411 w 1114293"/>
                  <a:gd name="connsiteY9" fmla="*/ 1624561 h 1624561"/>
                  <a:gd name="connsiteX10" fmla="*/ 0 w 1114293"/>
                  <a:gd name="connsiteY10" fmla="*/ 1107244 h 1624561"/>
                  <a:gd name="connsiteX11" fmla="*/ 105976 w 1114293"/>
                  <a:gd name="connsiteY11" fmla="*/ 864359 h 1624561"/>
                  <a:gd name="connsiteX12" fmla="*/ 581210 w 1114293"/>
                  <a:gd name="connsiteY12" fmla="*/ 385431 h 1624561"/>
                  <a:gd name="connsiteX0" fmla="*/ 581210 w 1114293"/>
                  <a:gd name="connsiteY0" fmla="*/ 380514 h 1619644"/>
                  <a:gd name="connsiteX1" fmla="*/ 971725 w 1114293"/>
                  <a:gd name="connsiteY1" fmla="*/ 341672 h 1619644"/>
                  <a:gd name="connsiteX2" fmla="*/ 937312 w 1114293"/>
                  <a:gd name="connsiteY2" fmla="*/ 0 h 1619644"/>
                  <a:gd name="connsiteX3" fmla="*/ 1114293 w 1114293"/>
                  <a:gd name="connsiteY3" fmla="*/ 2458 h 1619644"/>
                  <a:gd name="connsiteX4" fmla="*/ 1070047 w 1114293"/>
                  <a:gd name="connsiteY4" fmla="*/ 639096 h 1619644"/>
                  <a:gd name="connsiteX5" fmla="*/ 1029608 w 1114293"/>
                  <a:gd name="connsiteY5" fmla="*/ 750893 h 1619644"/>
                  <a:gd name="connsiteX6" fmla="*/ 634970 w 1114293"/>
                  <a:gd name="connsiteY6" fmla="*/ 1113503 h 1619644"/>
                  <a:gd name="connsiteX7" fmla="*/ 519441 w 1114293"/>
                  <a:gd name="connsiteY7" fmla="*/ 1263446 h 1619644"/>
                  <a:gd name="connsiteX8" fmla="*/ 493750 w 1114293"/>
                  <a:gd name="connsiteY8" fmla="*/ 1619644 h 1619644"/>
                  <a:gd name="connsiteX9" fmla="*/ 411 w 1114293"/>
                  <a:gd name="connsiteY9" fmla="*/ 1619644 h 1619644"/>
                  <a:gd name="connsiteX10" fmla="*/ 0 w 1114293"/>
                  <a:gd name="connsiteY10" fmla="*/ 1102327 h 1619644"/>
                  <a:gd name="connsiteX11" fmla="*/ 105976 w 1114293"/>
                  <a:gd name="connsiteY11" fmla="*/ 859442 h 1619644"/>
                  <a:gd name="connsiteX12" fmla="*/ 581210 w 1114293"/>
                  <a:gd name="connsiteY12" fmla="*/ 380514 h 1619644"/>
                  <a:gd name="connsiteX0" fmla="*/ 581210 w 1114293"/>
                  <a:gd name="connsiteY0" fmla="*/ 380514 h 1619644"/>
                  <a:gd name="connsiteX1" fmla="*/ 952061 w 1114293"/>
                  <a:gd name="connsiteY1" fmla="*/ 580104 h 1619644"/>
                  <a:gd name="connsiteX2" fmla="*/ 937312 w 1114293"/>
                  <a:gd name="connsiteY2" fmla="*/ 0 h 1619644"/>
                  <a:gd name="connsiteX3" fmla="*/ 1114293 w 1114293"/>
                  <a:gd name="connsiteY3" fmla="*/ 2458 h 1619644"/>
                  <a:gd name="connsiteX4" fmla="*/ 1070047 w 1114293"/>
                  <a:gd name="connsiteY4" fmla="*/ 639096 h 1619644"/>
                  <a:gd name="connsiteX5" fmla="*/ 1029608 w 1114293"/>
                  <a:gd name="connsiteY5" fmla="*/ 750893 h 1619644"/>
                  <a:gd name="connsiteX6" fmla="*/ 634970 w 1114293"/>
                  <a:gd name="connsiteY6" fmla="*/ 1113503 h 1619644"/>
                  <a:gd name="connsiteX7" fmla="*/ 519441 w 1114293"/>
                  <a:gd name="connsiteY7" fmla="*/ 1263446 h 1619644"/>
                  <a:gd name="connsiteX8" fmla="*/ 493750 w 1114293"/>
                  <a:gd name="connsiteY8" fmla="*/ 1619644 h 1619644"/>
                  <a:gd name="connsiteX9" fmla="*/ 411 w 1114293"/>
                  <a:gd name="connsiteY9" fmla="*/ 1619644 h 1619644"/>
                  <a:gd name="connsiteX10" fmla="*/ 0 w 1114293"/>
                  <a:gd name="connsiteY10" fmla="*/ 1102327 h 1619644"/>
                  <a:gd name="connsiteX11" fmla="*/ 105976 w 1114293"/>
                  <a:gd name="connsiteY11" fmla="*/ 859442 h 1619644"/>
                  <a:gd name="connsiteX12" fmla="*/ 581210 w 1114293"/>
                  <a:gd name="connsiteY12" fmla="*/ 380514 h 1619644"/>
                  <a:gd name="connsiteX0" fmla="*/ 581210 w 1114293"/>
                  <a:gd name="connsiteY0" fmla="*/ 380514 h 1619644"/>
                  <a:gd name="connsiteX1" fmla="*/ 925023 w 1114293"/>
                  <a:gd name="connsiteY1" fmla="*/ 326923 h 1619644"/>
                  <a:gd name="connsiteX2" fmla="*/ 937312 w 1114293"/>
                  <a:gd name="connsiteY2" fmla="*/ 0 h 1619644"/>
                  <a:gd name="connsiteX3" fmla="*/ 1114293 w 1114293"/>
                  <a:gd name="connsiteY3" fmla="*/ 2458 h 1619644"/>
                  <a:gd name="connsiteX4" fmla="*/ 1070047 w 1114293"/>
                  <a:gd name="connsiteY4" fmla="*/ 639096 h 1619644"/>
                  <a:gd name="connsiteX5" fmla="*/ 1029608 w 1114293"/>
                  <a:gd name="connsiteY5" fmla="*/ 750893 h 1619644"/>
                  <a:gd name="connsiteX6" fmla="*/ 634970 w 1114293"/>
                  <a:gd name="connsiteY6" fmla="*/ 1113503 h 1619644"/>
                  <a:gd name="connsiteX7" fmla="*/ 519441 w 1114293"/>
                  <a:gd name="connsiteY7" fmla="*/ 1263446 h 1619644"/>
                  <a:gd name="connsiteX8" fmla="*/ 493750 w 1114293"/>
                  <a:gd name="connsiteY8" fmla="*/ 1619644 h 1619644"/>
                  <a:gd name="connsiteX9" fmla="*/ 411 w 1114293"/>
                  <a:gd name="connsiteY9" fmla="*/ 1619644 h 1619644"/>
                  <a:gd name="connsiteX10" fmla="*/ 0 w 1114293"/>
                  <a:gd name="connsiteY10" fmla="*/ 1102327 h 1619644"/>
                  <a:gd name="connsiteX11" fmla="*/ 105976 w 1114293"/>
                  <a:gd name="connsiteY11" fmla="*/ 859442 h 1619644"/>
                  <a:gd name="connsiteX12" fmla="*/ 581210 w 1114293"/>
                  <a:gd name="connsiteY12" fmla="*/ 380514 h 1619644"/>
                  <a:gd name="connsiteX0" fmla="*/ 581210 w 1114293"/>
                  <a:gd name="connsiteY0" fmla="*/ 380514 h 1619644"/>
                  <a:gd name="connsiteX1" fmla="*/ 937313 w 1114293"/>
                  <a:gd name="connsiteY1" fmla="*/ 324465 h 1619644"/>
                  <a:gd name="connsiteX2" fmla="*/ 937312 w 1114293"/>
                  <a:gd name="connsiteY2" fmla="*/ 0 h 1619644"/>
                  <a:gd name="connsiteX3" fmla="*/ 1114293 w 1114293"/>
                  <a:gd name="connsiteY3" fmla="*/ 2458 h 1619644"/>
                  <a:gd name="connsiteX4" fmla="*/ 1070047 w 1114293"/>
                  <a:gd name="connsiteY4" fmla="*/ 639096 h 1619644"/>
                  <a:gd name="connsiteX5" fmla="*/ 1029608 w 1114293"/>
                  <a:gd name="connsiteY5" fmla="*/ 750893 h 1619644"/>
                  <a:gd name="connsiteX6" fmla="*/ 634970 w 1114293"/>
                  <a:gd name="connsiteY6" fmla="*/ 1113503 h 1619644"/>
                  <a:gd name="connsiteX7" fmla="*/ 519441 w 1114293"/>
                  <a:gd name="connsiteY7" fmla="*/ 1263446 h 1619644"/>
                  <a:gd name="connsiteX8" fmla="*/ 493750 w 1114293"/>
                  <a:gd name="connsiteY8" fmla="*/ 1619644 h 1619644"/>
                  <a:gd name="connsiteX9" fmla="*/ 411 w 1114293"/>
                  <a:gd name="connsiteY9" fmla="*/ 1619644 h 1619644"/>
                  <a:gd name="connsiteX10" fmla="*/ 0 w 1114293"/>
                  <a:gd name="connsiteY10" fmla="*/ 1102327 h 1619644"/>
                  <a:gd name="connsiteX11" fmla="*/ 105976 w 1114293"/>
                  <a:gd name="connsiteY11" fmla="*/ 859442 h 1619644"/>
                  <a:gd name="connsiteX12" fmla="*/ 581210 w 1114293"/>
                  <a:gd name="connsiteY12" fmla="*/ 380514 h 1619644"/>
                  <a:gd name="connsiteX0" fmla="*/ 581210 w 1114293"/>
                  <a:gd name="connsiteY0" fmla="*/ 380514 h 1619644"/>
                  <a:gd name="connsiteX1" fmla="*/ 851280 w 1114293"/>
                  <a:gd name="connsiteY1" fmla="*/ 336755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885692 w 1114293"/>
                  <a:gd name="connsiteY1" fmla="*/ 530942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885692 w 1114293"/>
                  <a:gd name="connsiteY1" fmla="*/ 530942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885692 w 1114293"/>
                  <a:gd name="connsiteY1" fmla="*/ 530942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885692 w 1114293"/>
                  <a:gd name="connsiteY1" fmla="*/ 530942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708712 w 1114293"/>
                  <a:gd name="connsiteY1" fmla="*/ 447367 h 1619644"/>
                  <a:gd name="connsiteX2" fmla="*/ 885692 w 1114293"/>
                  <a:gd name="connsiteY2" fmla="*/ 530942 h 1619644"/>
                  <a:gd name="connsiteX3" fmla="*/ 937313 w 1114293"/>
                  <a:gd name="connsiteY3" fmla="*/ 324465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85692 w 1114293"/>
                  <a:gd name="connsiteY2" fmla="*/ 530942 h 1619644"/>
                  <a:gd name="connsiteX3" fmla="*/ 937313 w 1114293"/>
                  <a:gd name="connsiteY3" fmla="*/ 324465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37313 w 1114293"/>
                  <a:gd name="connsiteY3" fmla="*/ 324465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37313 w 1114293"/>
                  <a:gd name="connsiteY3" fmla="*/ 324465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07816 w 1114293"/>
                  <a:gd name="connsiteY3" fmla="*/ 45720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29939 w 1114293"/>
                  <a:gd name="connsiteY3" fmla="*/ 45720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29939 w 1114293"/>
                  <a:gd name="connsiteY3" fmla="*/ 45720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34855 w 1114293"/>
                  <a:gd name="connsiteY3" fmla="*/ 467033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592393 h 1619644"/>
                  <a:gd name="connsiteX3" fmla="*/ 934855 w 1114293"/>
                  <a:gd name="connsiteY3" fmla="*/ 467033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592393 h 1619644"/>
                  <a:gd name="connsiteX3" fmla="*/ 925023 w 1114293"/>
                  <a:gd name="connsiteY3" fmla="*/ 45720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592393 h 1619644"/>
                  <a:gd name="connsiteX3" fmla="*/ 934855 w 1114293"/>
                  <a:gd name="connsiteY3" fmla="*/ 40558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4855 w 1114293"/>
                  <a:gd name="connsiteY3" fmla="*/ 403123 h 1617186"/>
                  <a:gd name="connsiteX4" fmla="*/ 929938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4855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2397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2397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2397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21783 w 1114293"/>
                  <a:gd name="connsiteY2" fmla="*/ 589935 h 1617186"/>
                  <a:gd name="connsiteX3" fmla="*/ 932397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21783 w 1114293"/>
                  <a:gd name="connsiteY2" fmla="*/ 589935 h 1617186"/>
                  <a:gd name="connsiteX3" fmla="*/ 937313 w 1114293"/>
                  <a:gd name="connsiteY3" fmla="*/ 356420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58654 w 1114293"/>
                  <a:gd name="connsiteY2" fmla="*/ 555522 h 1617186"/>
                  <a:gd name="connsiteX3" fmla="*/ 937313 w 1114293"/>
                  <a:gd name="connsiteY3" fmla="*/ 356420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90609 w 1114293"/>
                  <a:gd name="connsiteY2" fmla="*/ 577645 h 1617186"/>
                  <a:gd name="connsiteX3" fmla="*/ 937313 w 1114293"/>
                  <a:gd name="connsiteY3" fmla="*/ 356420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37313 w 1114293"/>
                  <a:gd name="connsiteY3" fmla="*/ 356420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9939 w 1114293"/>
                  <a:gd name="connsiteY3" fmla="*/ 351504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9939 w 1114293"/>
                  <a:gd name="connsiteY3" fmla="*/ 351504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987821 w 1114293"/>
                  <a:gd name="connsiteY7" fmla="*/ 741061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995195 w 1114293"/>
                  <a:gd name="connsiteY7" fmla="*/ 741061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97086 w 1114293"/>
                  <a:gd name="connsiteY6" fmla="*/ 491612 h 1617186"/>
                  <a:gd name="connsiteX7" fmla="*/ 995195 w 1114293"/>
                  <a:gd name="connsiteY7" fmla="*/ 741061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104460 w 1114293"/>
                  <a:gd name="connsiteY6" fmla="*/ 491612 h 1617186"/>
                  <a:gd name="connsiteX7" fmla="*/ 995195 w 1114293"/>
                  <a:gd name="connsiteY7" fmla="*/ 741061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6852"/>
                  <a:gd name="connsiteY0" fmla="*/ 378056 h 1617186"/>
                  <a:gd name="connsiteX1" fmla="*/ 561228 w 1116852"/>
                  <a:gd name="connsiteY1" fmla="*/ 877528 h 1617186"/>
                  <a:gd name="connsiteX2" fmla="*/ 870944 w 1116852"/>
                  <a:gd name="connsiteY2" fmla="*/ 572729 h 1617186"/>
                  <a:gd name="connsiteX3" fmla="*/ 925023 w 1116852"/>
                  <a:gd name="connsiteY3" fmla="*/ 353962 h 1617186"/>
                  <a:gd name="connsiteX4" fmla="*/ 925022 w 1116852"/>
                  <a:gd name="connsiteY4" fmla="*/ 2458 h 1617186"/>
                  <a:gd name="connsiteX5" fmla="*/ 1114293 w 1116852"/>
                  <a:gd name="connsiteY5" fmla="*/ 0 h 1617186"/>
                  <a:gd name="connsiteX6" fmla="*/ 1116751 w 1116852"/>
                  <a:gd name="connsiteY6" fmla="*/ 494070 h 1617186"/>
                  <a:gd name="connsiteX7" fmla="*/ 995195 w 1116852"/>
                  <a:gd name="connsiteY7" fmla="*/ 741061 h 1617186"/>
                  <a:gd name="connsiteX8" fmla="*/ 634970 w 1116852"/>
                  <a:gd name="connsiteY8" fmla="*/ 1111045 h 1617186"/>
                  <a:gd name="connsiteX9" fmla="*/ 519441 w 1116852"/>
                  <a:gd name="connsiteY9" fmla="*/ 1260988 h 1617186"/>
                  <a:gd name="connsiteX10" fmla="*/ 493750 w 1116852"/>
                  <a:gd name="connsiteY10" fmla="*/ 1617186 h 1617186"/>
                  <a:gd name="connsiteX11" fmla="*/ 411 w 1116852"/>
                  <a:gd name="connsiteY11" fmla="*/ 1617186 h 1617186"/>
                  <a:gd name="connsiteX12" fmla="*/ 0 w 1116852"/>
                  <a:gd name="connsiteY12" fmla="*/ 1099869 h 1617186"/>
                  <a:gd name="connsiteX13" fmla="*/ 105976 w 1116852"/>
                  <a:gd name="connsiteY13" fmla="*/ 856984 h 1617186"/>
                  <a:gd name="connsiteX14" fmla="*/ 581210 w 1116852"/>
                  <a:gd name="connsiteY14" fmla="*/ 378056 h 1617186"/>
                  <a:gd name="connsiteX0" fmla="*/ 581210 w 1116923"/>
                  <a:gd name="connsiteY0" fmla="*/ 378056 h 1617186"/>
                  <a:gd name="connsiteX1" fmla="*/ 561228 w 1116923"/>
                  <a:gd name="connsiteY1" fmla="*/ 877528 h 1617186"/>
                  <a:gd name="connsiteX2" fmla="*/ 870944 w 1116923"/>
                  <a:gd name="connsiteY2" fmla="*/ 572729 h 1617186"/>
                  <a:gd name="connsiteX3" fmla="*/ 925023 w 1116923"/>
                  <a:gd name="connsiteY3" fmla="*/ 353962 h 1617186"/>
                  <a:gd name="connsiteX4" fmla="*/ 925022 w 1116923"/>
                  <a:gd name="connsiteY4" fmla="*/ 2458 h 1617186"/>
                  <a:gd name="connsiteX5" fmla="*/ 1114293 w 1116923"/>
                  <a:gd name="connsiteY5" fmla="*/ 0 h 1617186"/>
                  <a:gd name="connsiteX6" fmla="*/ 1116751 w 1116923"/>
                  <a:gd name="connsiteY6" fmla="*/ 494070 h 1617186"/>
                  <a:gd name="connsiteX7" fmla="*/ 1036982 w 1116923"/>
                  <a:gd name="connsiteY7" fmla="*/ 701732 h 1617186"/>
                  <a:gd name="connsiteX8" fmla="*/ 634970 w 1116923"/>
                  <a:gd name="connsiteY8" fmla="*/ 1111045 h 1617186"/>
                  <a:gd name="connsiteX9" fmla="*/ 519441 w 1116923"/>
                  <a:gd name="connsiteY9" fmla="*/ 1260988 h 1617186"/>
                  <a:gd name="connsiteX10" fmla="*/ 493750 w 1116923"/>
                  <a:gd name="connsiteY10" fmla="*/ 1617186 h 1617186"/>
                  <a:gd name="connsiteX11" fmla="*/ 411 w 1116923"/>
                  <a:gd name="connsiteY11" fmla="*/ 1617186 h 1617186"/>
                  <a:gd name="connsiteX12" fmla="*/ 0 w 1116923"/>
                  <a:gd name="connsiteY12" fmla="*/ 1099869 h 1617186"/>
                  <a:gd name="connsiteX13" fmla="*/ 105976 w 1116923"/>
                  <a:gd name="connsiteY13" fmla="*/ 856984 h 1617186"/>
                  <a:gd name="connsiteX14" fmla="*/ 581210 w 1116923"/>
                  <a:gd name="connsiteY14" fmla="*/ 378056 h 1617186"/>
                  <a:gd name="connsiteX0" fmla="*/ 581210 w 1117562"/>
                  <a:gd name="connsiteY0" fmla="*/ 378056 h 1617186"/>
                  <a:gd name="connsiteX1" fmla="*/ 561228 w 1117562"/>
                  <a:gd name="connsiteY1" fmla="*/ 877528 h 1617186"/>
                  <a:gd name="connsiteX2" fmla="*/ 870944 w 1117562"/>
                  <a:gd name="connsiteY2" fmla="*/ 572729 h 1617186"/>
                  <a:gd name="connsiteX3" fmla="*/ 925023 w 1117562"/>
                  <a:gd name="connsiteY3" fmla="*/ 353962 h 1617186"/>
                  <a:gd name="connsiteX4" fmla="*/ 925022 w 1117562"/>
                  <a:gd name="connsiteY4" fmla="*/ 2458 h 1617186"/>
                  <a:gd name="connsiteX5" fmla="*/ 1114293 w 1117562"/>
                  <a:gd name="connsiteY5" fmla="*/ 0 h 1617186"/>
                  <a:gd name="connsiteX6" fmla="*/ 1116751 w 1117562"/>
                  <a:gd name="connsiteY6" fmla="*/ 494070 h 1617186"/>
                  <a:gd name="connsiteX7" fmla="*/ 1036982 w 1117562"/>
                  <a:gd name="connsiteY7" fmla="*/ 701732 h 1617186"/>
                  <a:gd name="connsiteX8" fmla="*/ 634970 w 1117562"/>
                  <a:gd name="connsiteY8" fmla="*/ 1111045 h 1617186"/>
                  <a:gd name="connsiteX9" fmla="*/ 519441 w 1117562"/>
                  <a:gd name="connsiteY9" fmla="*/ 1260988 h 1617186"/>
                  <a:gd name="connsiteX10" fmla="*/ 493750 w 1117562"/>
                  <a:gd name="connsiteY10" fmla="*/ 1617186 h 1617186"/>
                  <a:gd name="connsiteX11" fmla="*/ 411 w 1117562"/>
                  <a:gd name="connsiteY11" fmla="*/ 1617186 h 1617186"/>
                  <a:gd name="connsiteX12" fmla="*/ 0 w 1117562"/>
                  <a:gd name="connsiteY12" fmla="*/ 1099869 h 1617186"/>
                  <a:gd name="connsiteX13" fmla="*/ 105976 w 1117562"/>
                  <a:gd name="connsiteY13" fmla="*/ 856984 h 1617186"/>
                  <a:gd name="connsiteX14" fmla="*/ 581210 w 1117562"/>
                  <a:gd name="connsiteY14" fmla="*/ 378056 h 1617186"/>
                  <a:gd name="connsiteX0" fmla="*/ 581210 w 1117817"/>
                  <a:gd name="connsiteY0" fmla="*/ 378056 h 1617186"/>
                  <a:gd name="connsiteX1" fmla="*/ 561228 w 1117817"/>
                  <a:gd name="connsiteY1" fmla="*/ 877528 h 1617186"/>
                  <a:gd name="connsiteX2" fmla="*/ 870944 w 1117817"/>
                  <a:gd name="connsiteY2" fmla="*/ 572729 h 1617186"/>
                  <a:gd name="connsiteX3" fmla="*/ 925023 w 1117817"/>
                  <a:gd name="connsiteY3" fmla="*/ 353962 h 1617186"/>
                  <a:gd name="connsiteX4" fmla="*/ 925022 w 1117817"/>
                  <a:gd name="connsiteY4" fmla="*/ 2458 h 1617186"/>
                  <a:gd name="connsiteX5" fmla="*/ 1114293 w 1117817"/>
                  <a:gd name="connsiteY5" fmla="*/ 0 h 1617186"/>
                  <a:gd name="connsiteX6" fmla="*/ 1116751 w 1117817"/>
                  <a:gd name="connsiteY6" fmla="*/ 494070 h 1617186"/>
                  <a:gd name="connsiteX7" fmla="*/ 1036982 w 1117817"/>
                  <a:gd name="connsiteY7" fmla="*/ 701732 h 1617186"/>
                  <a:gd name="connsiteX8" fmla="*/ 634970 w 1117817"/>
                  <a:gd name="connsiteY8" fmla="*/ 1111045 h 1617186"/>
                  <a:gd name="connsiteX9" fmla="*/ 519441 w 1117817"/>
                  <a:gd name="connsiteY9" fmla="*/ 1260988 h 1617186"/>
                  <a:gd name="connsiteX10" fmla="*/ 493750 w 1117817"/>
                  <a:gd name="connsiteY10" fmla="*/ 1617186 h 1617186"/>
                  <a:gd name="connsiteX11" fmla="*/ 411 w 1117817"/>
                  <a:gd name="connsiteY11" fmla="*/ 1617186 h 1617186"/>
                  <a:gd name="connsiteX12" fmla="*/ 0 w 1117817"/>
                  <a:gd name="connsiteY12" fmla="*/ 1099869 h 1617186"/>
                  <a:gd name="connsiteX13" fmla="*/ 105976 w 1117817"/>
                  <a:gd name="connsiteY13" fmla="*/ 856984 h 1617186"/>
                  <a:gd name="connsiteX14" fmla="*/ 581210 w 1117817"/>
                  <a:gd name="connsiteY14" fmla="*/ 378056 h 1617186"/>
                  <a:gd name="connsiteX0" fmla="*/ 581210 w 1117817"/>
                  <a:gd name="connsiteY0" fmla="*/ 474742 h 1713872"/>
                  <a:gd name="connsiteX1" fmla="*/ 561228 w 1117817"/>
                  <a:gd name="connsiteY1" fmla="*/ 974214 h 1713872"/>
                  <a:gd name="connsiteX2" fmla="*/ 870944 w 1117817"/>
                  <a:gd name="connsiteY2" fmla="*/ 669415 h 1713872"/>
                  <a:gd name="connsiteX3" fmla="*/ 925023 w 1117817"/>
                  <a:gd name="connsiteY3" fmla="*/ 450648 h 1713872"/>
                  <a:gd name="connsiteX4" fmla="*/ 925022 w 1117817"/>
                  <a:gd name="connsiteY4" fmla="*/ 99144 h 1713872"/>
                  <a:gd name="connsiteX5" fmla="*/ 1114293 w 1117817"/>
                  <a:gd name="connsiteY5" fmla="*/ 96686 h 1713872"/>
                  <a:gd name="connsiteX6" fmla="*/ 1116751 w 1117817"/>
                  <a:gd name="connsiteY6" fmla="*/ 590756 h 1713872"/>
                  <a:gd name="connsiteX7" fmla="*/ 1036982 w 1117817"/>
                  <a:gd name="connsiteY7" fmla="*/ 798418 h 1713872"/>
                  <a:gd name="connsiteX8" fmla="*/ 634970 w 1117817"/>
                  <a:gd name="connsiteY8" fmla="*/ 1207731 h 1713872"/>
                  <a:gd name="connsiteX9" fmla="*/ 519441 w 1117817"/>
                  <a:gd name="connsiteY9" fmla="*/ 1357674 h 1713872"/>
                  <a:gd name="connsiteX10" fmla="*/ 493750 w 1117817"/>
                  <a:gd name="connsiteY10" fmla="*/ 1713872 h 1713872"/>
                  <a:gd name="connsiteX11" fmla="*/ 411 w 1117817"/>
                  <a:gd name="connsiteY11" fmla="*/ 1713872 h 1713872"/>
                  <a:gd name="connsiteX12" fmla="*/ 0 w 1117817"/>
                  <a:gd name="connsiteY12" fmla="*/ 1196555 h 1713872"/>
                  <a:gd name="connsiteX13" fmla="*/ 105976 w 1117817"/>
                  <a:gd name="connsiteY13" fmla="*/ 953670 h 1713872"/>
                  <a:gd name="connsiteX14" fmla="*/ 581210 w 1117817"/>
                  <a:gd name="connsiteY14" fmla="*/ 474742 h 1713872"/>
                  <a:gd name="connsiteX0" fmla="*/ 581210 w 1117817"/>
                  <a:gd name="connsiteY0" fmla="*/ 510629 h 1749759"/>
                  <a:gd name="connsiteX1" fmla="*/ 561228 w 1117817"/>
                  <a:gd name="connsiteY1" fmla="*/ 1010101 h 1749759"/>
                  <a:gd name="connsiteX2" fmla="*/ 870944 w 1117817"/>
                  <a:gd name="connsiteY2" fmla="*/ 705302 h 1749759"/>
                  <a:gd name="connsiteX3" fmla="*/ 925023 w 1117817"/>
                  <a:gd name="connsiteY3" fmla="*/ 486535 h 1749759"/>
                  <a:gd name="connsiteX4" fmla="*/ 925022 w 1117817"/>
                  <a:gd name="connsiteY4" fmla="*/ 135031 h 1749759"/>
                  <a:gd name="connsiteX5" fmla="*/ 1114293 w 1117817"/>
                  <a:gd name="connsiteY5" fmla="*/ 132573 h 1749759"/>
                  <a:gd name="connsiteX6" fmla="*/ 1116751 w 1117817"/>
                  <a:gd name="connsiteY6" fmla="*/ 626643 h 1749759"/>
                  <a:gd name="connsiteX7" fmla="*/ 1036982 w 1117817"/>
                  <a:gd name="connsiteY7" fmla="*/ 834305 h 1749759"/>
                  <a:gd name="connsiteX8" fmla="*/ 634970 w 1117817"/>
                  <a:gd name="connsiteY8" fmla="*/ 1243618 h 1749759"/>
                  <a:gd name="connsiteX9" fmla="*/ 519441 w 1117817"/>
                  <a:gd name="connsiteY9" fmla="*/ 1393561 h 1749759"/>
                  <a:gd name="connsiteX10" fmla="*/ 493750 w 1117817"/>
                  <a:gd name="connsiteY10" fmla="*/ 1749759 h 1749759"/>
                  <a:gd name="connsiteX11" fmla="*/ 411 w 1117817"/>
                  <a:gd name="connsiteY11" fmla="*/ 1749759 h 1749759"/>
                  <a:gd name="connsiteX12" fmla="*/ 0 w 1117817"/>
                  <a:gd name="connsiteY12" fmla="*/ 1232442 h 1749759"/>
                  <a:gd name="connsiteX13" fmla="*/ 105976 w 1117817"/>
                  <a:gd name="connsiteY13" fmla="*/ 989557 h 1749759"/>
                  <a:gd name="connsiteX14" fmla="*/ 581210 w 1117817"/>
                  <a:gd name="connsiteY14" fmla="*/ 510629 h 1749759"/>
                  <a:gd name="connsiteX0" fmla="*/ 581210 w 1117817"/>
                  <a:gd name="connsiteY0" fmla="*/ 506575 h 1745705"/>
                  <a:gd name="connsiteX1" fmla="*/ 561228 w 1117817"/>
                  <a:gd name="connsiteY1" fmla="*/ 1006047 h 1745705"/>
                  <a:gd name="connsiteX2" fmla="*/ 870944 w 1117817"/>
                  <a:gd name="connsiteY2" fmla="*/ 701248 h 1745705"/>
                  <a:gd name="connsiteX3" fmla="*/ 925023 w 1117817"/>
                  <a:gd name="connsiteY3" fmla="*/ 482481 h 1745705"/>
                  <a:gd name="connsiteX4" fmla="*/ 925022 w 1117817"/>
                  <a:gd name="connsiteY4" fmla="*/ 130977 h 1745705"/>
                  <a:gd name="connsiteX5" fmla="*/ 1114293 w 1117817"/>
                  <a:gd name="connsiteY5" fmla="*/ 128519 h 1745705"/>
                  <a:gd name="connsiteX6" fmla="*/ 1116751 w 1117817"/>
                  <a:gd name="connsiteY6" fmla="*/ 622589 h 1745705"/>
                  <a:gd name="connsiteX7" fmla="*/ 1036982 w 1117817"/>
                  <a:gd name="connsiteY7" fmla="*/ 830251 h 1745705"/>
                  <a:gd name="connsiteX8" fmla="*/ 634970 w 1117817"/>
                  <a:gd name="connsiteY8" fmla="*/ 1239564 h 1745705"/>
                  <a:gd name="connsiteX9" fmla="*/ 519441 w 1117817"/>
                  <a:gd name="connsiteY9" fmla="*/ 1389507 h 1745705"/>
                  <a:gd name="connsiteX10" fmla="*/ 493750 w 1117817"/>
                  <a:gd name="connsiteY10" fmla="*/ 1745705 h 1745705"/>
                  <a:gd name="connsiteX11" fmla="*/ 411 w 1117817"/>
                  <a:gd name="connsiteY11" fmla="*/ 1745705 h 1745705"/>
                  <a:gd name="connsiteX12" fmla="*/ 0 w 1117817"/>
                  <a:gd name="connsiteY12" fmla="*/ 1228388 h 1745705"/>
                  <a:gd name="connsiteX13" fmla="*/ 105976 w 1117817"/>
                  <a:gd name="connsiteY13" fmla="*/ 985503 h 1745705"/>
                  <a:gd name="connsiteX14" fmla="*/ 581210 w 1117817"/>
                  <a:gd name="connsiteY14" fmla="*/ 506575 h 1745705"/>
                  <a:gd name="connsiteX0" fmla="*/ 581210 w 1117817"/>
                  <a:gd name="connsiteY0" fmla="*/ 511514 h 1750644"/>
                  <a:gd name="connsiteX1" fmla="*/ 561228 w 1117817"/>
                  <a:gd name="connsiteY1" fmla="*/ 1010986 h 1750644"/>
                  <a:gd name="connsiteX2" fmla="*/ 870944 w 1117817"/>
                  <a:gd name="connsiteY2" fmla="*/ 706187 h 1750644"/>
                  <a:gd name="connsiteX3" fmla="*/ 925023 w 1117817"/>
                  <a:gd name="connsiteY3" fmla="*/ 487420 h 1750644"/>
                  <a:gd name="connsiteX4" fmla="*/ 925022 w 1117817"/>
                  <a:gd name="connsiteY4" fmla="*/ 135916 h 1750644"/>
                  <a:gd name="connsiteX5" fmla="*/ 1114293 w 1117817"/>
                  <a:gd name="connsiteY5" fmla="*/ 133458 h 1750644"/>
                  <a:gd name="connsiteX6" fmla="*/ 1116751 w 1117817"/>
                  <a:gd name="connsiteY6" fmla="*/ 627528 h 1750644"/>
                  <a:gd name="connsiteX7" fmla="*/ 1036982 w 1117817"/>
                  <a:gd name="connsiteY7" fmla="*/ 835190 h 1750644"/>
                  <a:gd name="connsiteX8" fmla="*/ 634970 w 1117817"/>
                  <a:gd name="connsiteY8" fmla="*/ 1244503 h 1750644"/>
                  <a:gd name="connsiteX9" fmla="*/ 519441 w 1117817"/>
                  <a:gd name="connsiteY9" fmla="*/ 1394446 h 1750644"/>
                  <a:gd name="connsiteX10" fmla="*/ 493750 w 1117817"/>
                  <a:gd name="connsiteY10" fmla="*/ 1750644 h 1750644"/>
                  <a:gd name="connsiteX11" fmla="*/ 411 w 1117817"/>
                  <a:gd name="connsiteY11" fmla="*/ 1750644 h 1750644"/>
                  <a:gd name="connsiteX12" fmla="*/ 0 w 1117817"/>
                  <a:gd name="connsiteY12" fmla="*/ 1233327 h 1750644"/>
                  <a:gd name="connsiteX13" fmla="*/ 105976 w 1117817"/>
                  <a:gd name="connsiteY13" fmla="*/ 990442 h 1750644"/>
                  <a:gd name="connsiteX14" fmla="*/ 581210 w 1117817"/>
                  <a:gd name="connsiteY14" fmla="*/ 511514 h 1750644"/>
                  <a:gd name="connsiteX0" fmla="*/ 581210 w 1117817"/>
                  <a:gd name="connsiteY0" fmla="*/ 511514 h 1750644"/>
                  <a:gd name="connsiteX1" fmla="*/ 568600 w 1117817"/>
                  <a:gd name="connsiteY1" fmla="*/ 782388 h 1750644"/>
                  <a:gd name="connsiteX2" fmla="*/ 561228 w 1117817"/>
                  <a:gd name="connsiteY2" fmla="*/ 1010986 h 1750644"/>
                  <a:gd name="connsiteX3" fmla="*/ 870944 w 1117817"/>
                  <a:gd name="connsiteY3" fmla="*/ 706187 h 1750644"/>
                  <a:gd name="connsiteX4" fmla="*/ 925023 w 1117817"/>
                  <a:gd name="connsiteY4" fmla="*/ 487420 h 1750644"/>
                  <a:gd name="connsiteX5" fmla="*/ 925022 w 1117817"/>
                  <a:gd name="connsiteY5" fmla="*/ 135916 h 1750644"/>
                  <a:gd name="connsiteX6" fmla="*/ 1114293 w 1117817"/>
                  <a:gd name="connsiteY6" fmla="*/ 133458 h 1750644"/>
                  <a:gd name="connsiteX7" fmla="*/ 1116751 w 1117817"/>
                  <a:gd name="connsiteY7" fmla="*/ 627528 h 1750644"/>
                  <a:gd name="connsiteX8" fmla="*/ 1036982 w 1117817"/>
                  <a:gd name="connsiteY8" fmla="*/ 835190 h 1750644"/>
                  <a:gd name="connsiteX9" fmla="*/ 634970 w 1117817"/>
                  <a:gd name="connsiteY9" fmla="*/ 1244503 h 1750644"/>
                  <a:gd name="connsiteX10" fmla="*/ 519441 w 1117817"/>
                  <a:gd name="connsiteY10" fmla="*/ 1394446 h 1750644"/>
                  <a:gd name="connsiteX11" fmla="*/ 493750 w 1117817"/>
                  <a:gd name="connsiteY11" fmla="*/ 1750644 h 1750644"/>
                  <a:gd name="connsiteX12" fmla="*/ 411 w 1117817"/>
                  <a:gd name="connsiteY12" fmla="*/ 1750644 h 1750644"/>
                  <a:gd name="connsiteX13" fmla="*/ 0 w 1117817"/>
                  <a:gd name="connsiteY13" fmla="*/ 1233327 h 1750644"/>
                  <a:gd name="connsiteX14" fmla="*/ 105976 w 1117817"/>
                  <a:gd name="connsiteY14" fmla="*/ 990442 h 1750644"/>
                  <a:gd name="connsiteX15" fmla="*/ 581210 w 1117817"/>
                  <a:gd name="connsiteY15" fmla="*/ 511514 h 1750644"/>
                  <a:gd name="connsiteX0" fmla="*/ 581210 w 1117817"/>
                  <a:gd name="connsiteY0" fmla="*/ 511514 h 1750644"/>
                  <a:gd name="connsiteX1" fmla="*/ 748039 w 1117817"/>
                  <a:gd name="connsiteY1" fmla="*/ 605407 h 1750644"/>
                  <a:gd name="connsiteX2" fmla="*/ 561228 w 1117817"/>
                  <a:gd name="connsiteY2" fmla="*/ 1010986 h 1750644"/>
                  <a:gd name="connsiteX3" fmla="*/ 870944 w 1117817"/>
                  <a:gd name="connsiteY3" fmla="*/ 706187 h 1750644"/>
                  <a:gd name="connsiteX4" fmla="*/ 925023 w 1117817"/>
                  <a:gd name="connsiteY4" fmla="*/ 487420 h 1750644"/>
                  <a:gd name="connsiteX5" fmla="*/ 925022 w 1117817"/>
                  <a:gd name="connsiteY5" fmla="*/ 135916 h 1750644"/>
                  <a:gd name="connsiteX6" fmla="*/ 1114293 w 1117817"/>
                  <a:gd name="connsiteY6" fmla="*/ 133458 h 1750644"/>
                  <a:gd name="connsiteX7" fmla="*/ 1116751 w 1117817"/>
                  <a:gd name="connsiteY7" fmla="*/ 627528 h 1750644"/>
                  <a:gd name="connsiteX8" fmla="*/ 1036982 w 1117817"/>
                  <a:gd name="connsiteY8" fmla="*/ 835190 h 1750644"/>
                  <a:gd name="connsiteX9" fmla="*/ 634970 w 1117817"/>
                  <a:gd name="connsiteY9" fmla="*/ 1244503 h 1750644"/>
                  <a:gd name="connsiteX10" fmla="*/ 519441 w 1117817"/>
                  <a:gd name="connsiteY10" fmla="*/ 1394446 h 1750644"/>
                  <a:gd name="connsiteX11" fmla="*/ 493750 w 1117817"/>
                  <a:gd name="connsiteY11" fmla="*/ 1750644 h 1750644"/>
                  <a:gd name="connsiteX12" fmla="*/ 411 w 1117817"/>
                  <a:gd name="connsiteY12" fmla="*/ 1750644 h 1750644"/>
                  <a:gd name="connsiteX13" fmla="*/ 0 w 1117817"/>
                  <a:gd name="connsiteY13" fmla="*/ 1233327 h 1750644"/>
                  <a:gd name="connsiteX14" fmla="*/ 105976 w 1117817"/>
                  <a:gd name="connsiteY14" fmla="*/ 990442 h 1750644"/>
                  <a:gd name="connsiteX15" fmla="*/ 581210 w 1117817"/>
                  <a:gd name="connsiteY15" fmla="*/ 511514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561228 w 1117817"/>
                  <a:gd name="connsiteY2" fmla="*/ 1010986 h 1750644"/>
                  <a:gd name="connsiteX3" fmla="*/ 870944 w 1117817"/>
                  <a:gd name="connsiteY3" fmla="*/ 706187 h 1750644"/>
                  <a:gd name="connsiteX4" fmla="*/ 925023 w 1117817"/>
                  <a:gd name="connsiteY4" fmla="*/ 487420 h 1750644"/>
                  <a:gd name="connsiteX5" fmla="*/ 925022 w 1117817"/>
                  <a:gd name="connsiteY5" fmla="*/ 135916 h 1750644"/>
                  <a:gd name="connsiteX6" fmla="*/ 1114293 w 1117817"/>
                  <a:gd name="connsiteY6" fmla="*/ 133458 h 1750644"/>
                  <a:gd name="connsiteX7" fmla="*/ 1116751 w 1117817"/>
                  <a:gd name="connsiteY7" fmla="*/ 627528 h 1750644"/>
                  <a:gd name="connsiteX8" fmla="*/ 1036982 w 1117817"/>
                  <a:gd name="connsiteY8" fmla="*/ 835190 h 1750644"/>
                  <a:gd name="connsiteX9" fmla="*/ 634970 w 1117817"/>
                  <a:gd name="connsiteY9" fmla="*/ 1244503 h 1750644"/>
                  <a:gd name="connsiteX10" fmla="*/ 519441 w 1117817"/>
                  <a:gd name="connsiteY10" fmla="*/ 1394446 h 1750644"/>
                  <a:gd name="connsiteX11" fmla="*/ 493750 w 1117817"/>
                  <a:gd name="connsiteY11" fmla="*/ 1750644 h 1750644"/>
                  <a:gd name="connsiteX12" fmla="*/ 411 w 1117817"/>
                  <a:gd name="connsiteY12" fmla="*/ 1750644 h 1750644"/>
                  <a:gd name="connsiteX13" fmla="*/ 0 w 1117817"/>
                  <a:gd name="connsiteY13" fmla="*/ 1233327 h 1750644"/>
                  <a:gd name="connsiteX14" fmla="*/ 105976 w 1117817"/>
                  <a:gd name="connsiteY14" fmla="*/ 990442 h 1750644"/>
                  <a:gd name="connsiteX15" fmla="*/ 608249 w 1117817"/>
                  <a:gd name="connsiteY15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642342 w 1117817"/>
                  <a:gd name="connsiteY2" fmla="*/ 826633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21897 w 1117817"/>
                  <a:gd name="connsiteY3" fmla="*/ 934788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6983 w 1117817"/>
                  <a:gd name="connsiteY12" fmla="*/ 1423943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6983 w 1117817"/>
                  <a:gd name="connsiteY12" fmla="*/ 1423943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6983 w 1117817"/>
                  <a:gd name="connsiteY12" fmla="*/ 1423943 h 1750644"/>
                  <a:gd name="connsiteX13" fmla="*/ 508499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15873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15873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15873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20789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20789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17817" h="1753102">
                    <a:moveTo>
                      <a:pt x="608249" y="482017"/>
                    </a:moveTo>
                    <a:cubicBezTo>
                      <a:pt x="696634" y="355998"/>
                      <a:pt x="873506" y="465954"/>
                      <a:pt x="748039" y="605407"/>
                    </a:cubicBezTo>
                    <a:lnTo>
                      <a:pt x="494858" y="865962"/>
                    </a:lnTo>
                    <a:cubicBezTo>
                      <a:pt x="476832" y="889724"/>
                      <a:pt x="392440" y="938066"/>
                      <a:pt x="440781" y="1003614"/>
                    </a:cubicBezTo>
                    <a:cubicBezTo>
                      <a:pt x="458808" y="1018361"/>
                      <a:pt x="494040" y="1074896"/>
                      <a:pt x="561228" y="1010986"/>
                    </a:cubicBezTo>
                    <a:lnTo>
                      <a:pt x="870944" y="706187"/>
                    </a:lnTo>
                    <a:cubicBezTo>
                      <a:pt x="939770" y="644735"/>
                      <a:pt x="922564" y="536582"/>
                      <a:pt x="925023" y="487420"/>
                    </a:cubicBezTo>
                    <a:cubicBezTo>
                      <a:pt x="929940" y="330103"/>
                      <a:pt x="925022" y="244071"/>
                      <a:pt x="925022" y="135916"/>
                    </a:cubicBezTo>
                    <a:cubicBezTo>
                      <a:pt x="931577" y="-76297"/>
                      <a:pt x="1137235" y="-10749"/>
                      <a:pt x="1114293" y="133458"/>
                    </a:cubicBezTo>
                    <a:cubicBezTo>
                      <a:pt x="1115112" y="298148"/>
                      <a:pt x="1115932" y="462838"/>
                      <a:pt x="1116751" y="627528"/>
                    </a:cubicBezTo>
                    <a:cubicBezTo>
                      <a:pt x="1125394" y="745911"/>
                      <a:pt x="1079959" y="800381"/>
                      <a:pt x="1036982" y="835190"/>
                    </a:cubicBezTo>
                    <a:lnTo>
                      <a:pt x="634970" y="1244503"/>
                    </a:lnTo>
                    <a:cubicBezTo>
                      <a:pt x="575156" y="1280554"/>
                      <a:pt x="522718" y="1348562"/>
                      <a:pt x="516983" y="1423943"/>
                    </a:cubicBezTo>
                    <a:cubicBezTo>
                      <a:pt x="516613" y="1533663"/>
                      <a:pt x="518701" y="1638466"/>
                      <a:pt x="520789" y="1753102"/>
                    </a:cubicBezTo>
                    <a:lnTo>
                      <a:pt x="411" y="1750644"/>
                    </a:lnTo>
                    <a:lnTo>
                      <a:pt x="0" y="1233327"/>
                    </a:lnTo>
                    <a:cubicBezTo>
                      <a:pt x="5829" y="1196611"/>
                      <a:pt x="9200" y="1078779"/>
                      <a:pt x="105976" y="990442"/>
                    </a:cubicBezTo>
                    <a:lnTo>
                      <a:pt x="608249" y="48201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20"/>
              <p:cNvSpPr/>
              <p:nvPr/>
            </p:nvSpPr>
            <p:spPr>
              <a:xfrm flipH="1">
                <a:off x="2476607" y="2590061"/>
                <a:ext cx="1313924" cy="2060666"/>
              </a:xfrm>
              <a:custGeom>
                <a:avLst/>
                <a:gdLst>
                  <a:gd name="connsiteX0" fmla="*/ 0 w 1361036"/>
                  <a:gd name="connsiteY0" fmla="*/ 0 h 1534886"/>
                  <a:gd name="connsiteX1" fmla="*/ 1361036 w 1361036"/>
                  <a:gd name="connsiteY1" fmla="*/ 0 h 1534886"/>
                  <a:gd name="connsiteX2" fmla="*/ 1361036 w 1361036"/>
                  <a:gd name="connsiteY2" fmla="*/ 1534886 h 1534886"/>
                  <a:gd name="connsiteX3" fmla="*/ 0 w 1361036"/>
                  <a:gd name="connsiteY3" fmla="*/ 1534886 h 1534886"/>
                  <a:gd name="connsiteX4" fmla="*/ 0 w 1361036"/>
                  <a:gd name="connsiteY4" fmla="*/ 0 h 1534886"/>
                  <a:gd name="connsiteX0" fmla="*/ 411 w 1361447"/>
                  <a:gd name="connsiteY0" fmla="*/ 0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411 w 1361447"/>
                  <a:gd name="connsiteY5" fmla="*/ 0 h 1534886"/>
                  <a:gd name="connsiteX0" fmla="*/ 564003 w 1361447"/>
                  <a:gd name="connsiteY0" fmla="*/ 293298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564003 w 1361447"/>
                  <a:gd name="connsiteY5" fmla="*/ 293298 h 1534886"/>
                  <a:gd name="connsiteX0" fmla="*/ 564003 w 1361447"/>
                  <a:gd name="connsiteY0" fmla="*/ 293298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3518 w 1361447"/>
                  <a:gd name="connsiteY5" fmla="*/ 818929 h 1534886"/>
                  <a:gd name="connsiteX6" fmla="*/ 564003 w 1361447"/>
                  <a:gd name="connsiteY6" fmla="*/ 293298 h 1534886"/>
                  <a:gd name="connsiteX0" fmla="*/ 613164 w 1361447"/>
                  <a:gd name="connsiteY0" fmla="*/ 374414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3518 w 1361447"/>
                  <a:gd name="connsiteY5" fmla="*/ 818929 h 1534886"/>
                  <a:gd name="connsiteX6" fmla="*/ 613164 w 1361447"/>
                  <a:gd name="connsiteY6" fmla="*/ 374414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3518 w 1361447"/>
                  <a:gd name="connsiteY5" fmla="*/ 818929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211673 w 1361447"/>
                  <a:gd name="connsiteY5" fmla="*/ 841052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51201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983156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1017569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1361447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1017569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493750 w 1361447"/>
                  <a:gd name="connsiteY2" fmla="*/ 1534886 h 1534886"/>
                  <a:gd name="connsiteX3" fmla="*/ 411 w 1361447"/>
                  <a:gd name="connsiteY3" fmla="*/ 1534886 h 1534886"/>
                  <a:gd name="connsiteX4" fmla="*/ 0 w 1361447"/>
                  <a:gd name="connsiteY4" fmla="*/ 1017569 h 1534886"/>
                  <a:gd name="connsiteX5" fmla="*/ 105976 w 1361447"/>
                  <a:gd name="connsiteY5" fmla="*/ 774684 h 1534886"/>
                  <a:gd name="connsiteX6" fmla="*/ 581210 w 1361447"/>
                  <a:gd name="connsiteY6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11170 w 1361447"/>
                  <a:gd name="connsiteY2" fmla="*/ 1144275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654634 w 1361447"/>
                  <a:gd name="connsiteY2" fmla="*/ 947630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03796 w 1361447"/>
                  <a:gd name="connsiteY2" fmla="*/ 994333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03796 w 1361447"/>
                  <a:gd name="connsiteY2" fmla="*/ 994333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03796 w 1361447"/>
                  <a:gd name="connsiteY2" fmla="*/ 994333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361447"/>
                  <a:gd name="connsiteY0" fmla="*/ 295756 h 1534886"/>
                  <a:gd name="connsiteX1" fmla="*/ 1361447 w 1361447"/>
                  <a:gd name="connsiteY1" fmla="*/ 0 h 1534886"/>
                  <a:gd name="connsiteX2" fmla="*/ 703796 w 1361447"/>
                  <a:gd name="connsiteY2" fmla="*/ 994333 h 1534886"/>
                  <a:gd name="connsiteX3" fmla="*/ 493750 w 1361447"/>
                  <a:gd name="connsiteY3" fmla="*/ 1534886 h 1534886"/>
                  <a:gd name="connsiteX4" fmla="*/ 411 w 1361447"/>
                  <a:gd name="connsiteY4" fmla="*/ 1534886 h 1534886"/>
                  <a:gd name="connsiteX5" fmla="*/ 0 w 1361447"/>
                  <a:gd name="connsiteY5" fmla="*/ 1017569 h 1534886"/>
                  <a:gd name="connsiteX6" fmla="*/ 105976 w 1361447"/>
                  <a:gd name="connsiteY6" fmla="*/ 774684 h 1534886"/>
                  <a:gd name="connsiteX7" fmla="*/ 581210 w 1361447"/>
                  <a:gd name="connsiteY7" fmla="*/ 295756 h 1534886"/>
                  <a:gd name="connsiteX0" fmla="*/ 581210 w 1014860"/>
                  <a:gd name="connsiteY0" fmla="*/ 30285 h 1269415"/>
                  <a:gd name="connsiteX1" fmla="*/ 1014860 w 1014860"/>
                  <a:gd name="connsiteY1" fmla="*/ 0 h 1269415"/>
                  <a:gd name="connsiteX2" fmla="*/ 703796 w 1014860"/>
                  <a:gd name="connsiteY2" fmla="*/ 728862 h 1269415"/>
                  <a:gd name="connsiteX3" fmla="*/ 493750 w 1014860"/>
                  <a:gd name="connsiteY3" fmla="*/ 1269415 h 1269415"/>
                  <a:gd name="connsiteX4" fmla="*/ 411 w 1014860"/>
                  <a:gd name="connsiteY4" fmla="*/ 1269415 h 1269415"/>
                  <a:gd name="connsiteX5" fmla="*/ 0 w 1014860"/>
                  <a:gd name="connsiteY5" fmla="*/ 752098 h 1269415"/>
                  <a:gd name="connsiteX6" fmla="*/ 105976 w 1014860"/>
                  <a:gd name="connsiteY6" fmla="*/ 509213 h 1269415"/>
                  <a:gd name="connsiteX7" fmla="*/ 581210 w 1014860"/>
                  <a:gd name="connsiteY7" fmla="*/ 30285 h 1269415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703796 w 1029608"/>
                  <a:gd name="connsiteY2" fmla="*/ 698577 h 1239130"/>
                  <a:gd name="connsiteX3" fmla="*/ 493750 w 1029608"/>
                  <a:gd name="connsiteY3" fmla="*/ 1239130 h 1239130"/>
                  <a:gd name="connsiteX4" fmla="*/ 411 w 1029608"/>
                  <a:gd name="connsiteY4" fmla="*/ 1239130 h 1239130"/>
                  <a:gd name="connsiteX5" fmla="*/ 0 w 1029608"/>
                  <a:gd name="connsiteY5" fmla="*/ 721813 h 1239130"/>
                  <a:gd name="connsiteX6" fmla="*/ 105976 w 1029608"/>
                  <a:gd name="connsiteY6" fmla="*/ 478928 h 1239130"/>
                  <a:gd name="connsiteX7" fmla="*/ 581210 w 1029608"/>
                  <a:gd name="connsiteY7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493750 w 1029608"/>
                  <a:gd name="connsiteY2" fmla="*/ 1239130 h 1239130"/>
                  <a:gd name="connsiteX3" fmla="*/ 411 w 1029608"/>
                  <a:gd name="connsiteY3" fmla="*/ 1239130 h 1239130"/>
                  <a:gd name="connsiteX4" fmla="*/ 0 w 1029608"/>
                  <a:gd name="connsiteY4" fmla="*/ 721813 h 1239130"/>
                  <a:gd name="connsiteX5" fmla="*/ 105976 w 1029608"/>
                  <a:gd name="connsiteY5" fmla="*/ 478928 h 1239130"/>
                  <a:gd name="connsiteX6" fmla="*/ 581210 w 1029608"/>
                  <a:gd name="connsiteY6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775080 w 1029608"/>
                  <a:gd name="connsiteY2" fmla="*/ 777234 h 1239130"/>
                  <a:gd name="connsiteX3" fmla="*/ 493750 w 1029608"/>
                  <a:gd name="connsiteY3" fmla="*/ 1239130 h 1239130"/>
                  <a:gd name="connsiteX4" fmla="*/ 411 w 1029608"/>
                  <a:gd name="connsiteY4" fmla="*/ 1239130 h 1239130"/>
                  <a:gd name="connsiteX5" fmla="*/ 0 w 1029608"/>
                  <a:gd name="connsiteY5" fmla="*/ 721813 h 1239130"/>
                  <a:gd name="connsiteX6" fmla="*/ 105976 w 1029608"/>
                  <a:gd name="connsiteY6" fmla="*/ 478928 h 1239130"/>
                  <a:gd name="connsiteX7" fmla="*/ 581210 w 1029608"/>
                  <a:gd name="connsiteY7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493750 w 1029608"/>
                  <a:gd name="connsiteY3" fmla="*/ 1239130 h 1239130"/>
                  <a:gd name="connsiteX4" fmla="*/ 411 w 1029608"/>
                  <a:gd name="connsiteY4" fmla="*/ 1239130 h 1239130"/>
                  <a:gd name="connsiteX5" fmla="*/ 0 w 1029608"/>
                  <a:gd name="connsiteY5" fmla="*/ 721813 h 1239130"/>
                  <a:gd name="connsiteX6" fmla="*/ 105976 w 1029608"/>
                  <a:gd name="connsiteY6" fmla="*/ 478928 h 1239130"/>
                  <a:gd name="connsiteX7" fmla="*/ 581210 w 1029608"/>
                  <a:gd name="connsiteY7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605473 w 1029608"/>
                  <a:gd name="connsiteY3" fmla="*/ 836228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21899 w 1029608"/>
                  <a:gd name="connsiteY3" fmla="*/ 863267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21899 w 1029608"/>
                  <a:gd name="connsiteY3" fmla="*/ 863267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21899 w 1029608"/>
                  <a:gd name="connsiteY3" fmla="*/ 863267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21899 w 1029608"/>
                  <a:gd name="connsiteY3" fmla="*/ 863267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19441 w 1029608"/>
                  <a:gd name="connsiteY3" fmla="*/ 882932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1029608 w 1029608"/>
                  <a:gd name="connsiteY1" fmla="*/ 370379 h 1239130"/>
                  <a:gd name="connsiteX2" fmla="*/ 634970 w 1029608"/>
                  <a:gd name="connsiteY2" fmla="*/ 732989 h 1239130"/>
                  <a:gd name="connsiteX3" fmla="*/ 519441 w 1029608"/>
                  <a:gd name="connsiteY3" fmla="*/ 882932 h 1239130"/>
                  <a:gd name="connsiteX4" fmla="*/ 493750 w 1029608"/>
                  <a:gd name="connsiteY4" fmla="*/ 1239130 h 1239130"/>
                  <a:gd name="connsiteX5" fmla="*/ 411 w 1029608"/>
                  <a:gd name="connsiteY5" fmla="*/ 1239130 h 1239130"/>
                  <a:gd name="connsiteX6" fmla="*/ 0 w 1029608"/>
                  <a:gd name="connsiteY6" fmla="*/ 721813 h 1239130"/>
                  <a:gd name="connsiteX7" fmla="*/ 105976 w 1029608"/>
                  <a:gd name="connsiteY7" fmla="*/ 478928 h 1239130"/>
                  <a:gd name="connsiteX8" fmla="*/ 581210 w 1029608"/>
                  <a:gd name="connsiteY8" fmla="*/ 0 h 1239130"/>
                  <a:gd name="connsiteX0" fmla="*/ 581210 w 1029608"/>
                  <a:gd name="connsiteY0" fmla="*/ 0 h 1239130"/>
                  <a:gd name="connsiteX1" fmla="*/ 893067 w 1029608"/>
                  <a:gd name="connsiteY1" fmla="*/ 253666 h 1239130"/>
                  <a:gd name="connsiteX2" fmla="*/ 1029608 w 1029608"/>
                  <a:gd name="connsiteY2" fmla="*/ 370379 h 1239130"/>
                  <a:gd name="connsiteX3" fmla="*/ 634970 w 1029608"/>
                  <a:gd name="connsiteY3" fmla="*/ 732989 h 1239130"/>
                  <a:gd name="connsiteX4" fmla="*/ 519441 w 1029608"/>
                  <a:gd name="connsiteY4" fmla="*/ 882932 h 1239130"/>
                  <a:gd name="connsiteX5" fmla="*/ 493750 w 1029608"/>
                  <a:gd name="connsiteY5" fmla="*/ 1239130 h 1239130"/>
                  <a:gd name="connsiteX6" fmla="*/ 411 w 1029608"/>
                  <a:gd name="connsiteY6" fmla="*/ 1239130 h 1239130"/>
                  <a:gd name="connsiteX7" fmla="*/ 0 w 1029608"/>
                  <a:gd name="connsiteY7" fmla="*/ 721813 h 1239130"/>
                  <a:gd name="connsiteX8" fmla="*/ 105976 w 1029608"/>
                  <a:gd name="connsiteY8" fmla="*/ 478928 h 1239130"/>
                  <a:gd name="connsiteX9" fmla="*/ 581210 w 1029608"/>
                  <a:gd name="connsiteY9" fmla="*/ 0 h 1239130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29608 w 1114293"/>
                  <a:gd name="connsiteY2" fmla="*/ 748435 h 1617186"/>
                  <a:gd name="connsiteX3" fmla="*/ 634970 w 1114293"/>
                  <a:gd name="connsiteY3" fmla="*/ 1111045 h 1617186"/>
                  <a:gd name="connsiteX4" fmla="*/ 519441 w 1114293"/>
                  <a:gd name="connsiteY4" fmla="*/ 1260988 h 1617186"/>
                  <a:gd name="connsiteX5" fmla="*/ 493750 w 1114293"/>
                  <a:gd name="connsiteY5" fmla="*/ 1617186 h 1617186"/>
                  <a:gd name="connsiteX6" fmla="*/ 411 w 1114293"/>
                  <a:gd name="connsiteY6" fmla="*/ 1617186 h 1617186"/>
                  <a:gd name="connsiteX7" fmla="*/ 0 w 1114293"/>
                  <a:gd name="connsiteY7" fmla="*/ 1099869 h 1617186"/>
                  <a:gd name="connsiteX8" fmla="*/ 105976 w 1114293"/>
                  <a:gd name="connsiteY8" fmla="*/ 856984 h 1617186"/>
                  <a:gd name="connsiteX9" fmla="*/ 581210 w 1114293"/>
                  <a:gd name="connsiteY9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40551 w 1114293"/>
                  <a:gd name="connsiteY2" fmla="*/ 629264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1114293 w 1114293"/>
                  <a:gd name="connsiteY1" fmla="*/ 0 h 1617186"/>
                  <a:gd name="connsiteX2" fmla="*/ 1070047 w 1114293"/>
                  <a:gd name="connsiteY2" fmla="*/ 636638 h 1617186"/>
                  <a:gd name="connsiteX3" fmla="*/ 1029608 w 1114293"/>
                  <a:gd name="connsiteY3" fmla="*/ 748435 h 1617186"/>
                  <a:gd name="connsiteX4" fmla="*/ 634970 w 1114293"/>
                  <a:gd name="connsiteY4" fmla="*/ 1111045 h 1617186"/>
                  <a:gd name="connsiteX5" fmla="*/ 519441 w 1114293"/>
                  <a:gd name="connsiteY5" fmla="*/ 1260988 h 1617186"/>
                  <a:gd name="connsiteX6" fmla="*/ 493750 w 1114293"/>
                  <a:gd name="connsiteY6" fmla="*/ 1617186 h 1617186"/>
                  <a:gd name="connsiteX7" fmla="*/ 411 w 1114293"/>
                  <a:gd name="connsiteY7" fmla="*/ 1617186 h 1617186"/>
                  <a:gd name="connsiteX8" fmla="*/ 0 w 1114293"/>
                  <a:gd name="connsiteY8" fmla="*/ 1099869 h 1617186"/>
                  <a:gd name="connsiteX9" fmla="*/ 105976 w 1114293"/>
                  <a:gd name="connsiteY9" fmla="*/ 856984 h 1617186"/>
                  <a:gd name="connsiteX10" fmla="*/ 581210 w 1114293"/>
                  <a:gd name="connsiteY10" fmla="*/ 378056 h 1617186"/>
                  <a:gd name="connsiteX0" fmla="*/ 581210 w 1114293"/>
                  <a:gd name="connsiteY0" fmla="*/ 378056 h 1617186"/>
                  <a:gd name="connsiteX1" fmla="*/ 929938 w 1114293"/>
                  <a:gd name="connsiteY1" fmla="*/ 125361 h 1617186"/>
                  <a:gd name="connsiteX2" fmla="*/ 1114293 w 1114293"/>
                  <a:gd name="connsiteY2" fmla="*/ 0 h 1617186"/>
                  <a:gd name="connsiteX3" fmla="*/ 1070047 w 1114293"/>
                  <a:gd name="connsiteY3" fmla="*/ 636638 h 1617186"/>
                  <a:gd name="connsiteX4" fmla="*/ 1029608 w 1114293"/>
                  <a:gd name="connsiteY4" fmla="*/ 748435 h 1617186"/>
                  <a:gd name="connsiteX5" fmla="*/ 634970 w 1114293"/>
                  <a:gd name="connsiteY5" fmla="*/ 1111045 h 1617186"/>
                  <a:gd name="connsiteX6" fmla="*/ 519441 w 1114293"/>
                  <a:gd name="connsiteY6" fmla="*/ 1260988 h 1617186"/>
                  <a:gd name="connsiteX7" fmla="*/ 493750 w 1114293"/>
                  <a:gd name="connsiteY7" fmla="*/ 1617186 h 1617186"/>
                  <a:gd name="connsiteX8" fmla="*/ 411 w 1114293"/>
                  <a:gd name="connsiteY8" fmla="*/ 1617186 h 1617186"/>
                  <a:gd name="connsiteX9" fmla="*/ 0 w 1114293"/>
                  <a:gd name="connsiteY9" fmla="*/ 1099869 h 1617186"/>
                  <a:gd name="connsiteX10" fmla="*/ 105976 w 1114293"/>
                  <a:gd name="connsiteY10" fmla="*/ 856984 h 1617186"/>
                  <a:gd name="connsiteX11" fmla="*/ 581210 w 1114293"/>
                  <a:gd name="connsiteY11" fmla="*/ 378056 h 1617186"/>
                  <a:gd name="connsiteX0" fmla="*/ 581210 w 1114293"/>
                  <a:gd name="connsiteY0" fmla="*/ 385431 h 1624561"/>
                  <a:gd name="connsiteX1" fmla="*/ 954518 w 1114293"/>
                  <a:gd name="connsiteY1" fmla="*/ 0 h 1624561"/>
                  <a:gd name="connsiteX2" fmla="*/ 1114293 w 1114293"/>
                  <a:gd name="connsiteY2" fmla="*/ 7375 h 1624561"/>
                  <a:gd name="connsiteX3" fmla="*/ 1070047 w 1114293"/>
                  <a:gd name="connsiteY3" fmla="*/ 644013 h 1624561"/>
                  <a:gd name="connsiteX4" fmla="*/ 1029608 w 1114293"/>
                  <a:gd name="connsiteY4" fmla="*/ 755810 h 1624561"/>
                  <a:gd name="connsiteX5" fmla="*/ 634970 w 1114293"/>
                  <a:gd name="connsiteY5" fmla="*/ 1118420 h 1624561"/>
                  <a:gd name="connsiteX6" fmla="*/ 519441 w 1114293"/>
                  <a:gd name="connsiteY6" fmla="*/ 1268363 h 1624561"/>
                  <a:gd name="connsiteX7" fmla="*/ 493750 w 1114293"/>
                  <a:gd name="connsiteY7" fmla="*/ 1624561 h 1624561"/>
                  <a:gd name="connsiteX8" fmla="*/ 411 w 1114293"/>
                  <a:gd name="connsiteY8" fmla="*/ 1624561 h 1624561"/>
                  <a:gd name="connsiteX9" fmla="*/ 0 w 1114293"/>
                  <a:gd name="connsiteY9" fmla="*/ 1107244 h 1624561"/>
                  <a:gd name="connsiteX10" fmla="*/ 105976 w 1114293"/>
                  <a:gd name="connsiteY10" fmla="*/ 864359 h 1624561"/>
                  <a:gd name="connsiteX11" fmla="*/ 581210 w 1114293"/>
                  <a:gd name="connsiteY11" fmla="*/ 385431 h 1624561"/>
                  <a:gd name="connsiteX0" fmla="*/ 581210 w 1114293"/>
                  <a:gd name="connsiteY0" fmla="*/ 385431 h 1624561"/>
                  <a:gd name="connsiteX1" fmla="*/ 777538 w 1114293"/>
                  <a:gd name="connsiteY1" fmla="*/ 174524 h 1624561"/>
                  <a:gd name="connsiteX2" fmla="*/ 954518 w 1114293"/>
                  <a:gd name="connsiteY2" fmla="*/ 0 h 1624561"/>
                  <a:gd name="connsiteX3" fmla="*/ 1114293 w 1114293"/>
                  <a:gd name="connsiteY3" fmla="*/ 7375 h 1624561"/>
                  <a:gd name="connsiteX4" fmla="*/ 1070047 w 1114293"/>
                  <a:gd name="connsiteY4" fmla="*/ 644013 h 1624561"/>
                  <a:gd name="connsiteX5" fmla="*/ 1029608 w 1114293"/>
                  <a:gd name="connsiteY5" fmla="*/ 755810 h 1624561"/>
                  <a:gd name="connsiteX6" fmla="*/ 634970 w 1114293"/>
                  <a:gd name="connsiteY6" fmla="*/ 1118420 h 1624561"/>
                  <a:gd name="connsiteX7" fmla="*/ 519441 w 1114293"/>
                  <a:gd name="connsiteY7" fmla="*/ 1268363 h 1624561"/>
                  <a:gd name="connsiteX8" fmla="*/ 493750 w 1114293"/>
                  <a:gd name="connsiteY8" fmla="*/ 1624561 h 1624561"/>
                  <a:gd name="connsiteX9" fmla="*/ 411 w 1114293"/>
                  <a:gd name="connsiteY9" fmla="*/ 1624561 h 1624561"/>
                  <a:gd name="connsiteX10" fmla="*/ 0 w 1114293"/>
                  <a:gd name="connsiteY10" fmla="*/ 1107244 h 1624561"/>
                  <a:gd name="connsiteX11" fmla="*/ 105976 w 1114293"/>
                  <a:gd name="connsiteY11" fmla="*/ 864359 h 1624561"/>
                  <a:gd name="connsiteX12" fmla="*/ 581210 w 1114293"/>
                  <a:gd name="connsiteY12" fmla="*/ 385431 h 1624561"/>
                  <a:gd name="connsiteX0" fmla="*/ 581210 w 1114293"/>
                  <a:gd name="connsiteY0" fmla="*/ 385431 h 1624561"/>
                  <a:gd name="connsiteX1" fmla="*/ 971725 w 1114293"/>
                  <a:gd name="connsiteY1" fmla="*/ 346589 h 1624561"/>
                  <a:gd name="connsiteX2" fmla="*/ 954518 w 1114293"/>
                  <a:gd name="connsiteY2" fmla="*/ 0 h 1624561"/>
                  <a:gd name="connsiteX3" fmla="*/ 1114293 w 1114293"/>
                  <a:gd name="connsiteY3" fmla="*/ 7375 h 1624561"/>
                  <a:gd name="connsiteX4" fmla="*/ 1070047 w 1114293"/>
                  <a:gd name="connsiteY4" fmla="*/ 644013 h 1624561"/>
                  <a:gd name="connsiteX5" fmla="*/ 1029608 w 1114293"/>
                  <a:gd name="connsiteY5" fmla="*/ 755810 h 1624561"/>
                  <a:gd name="connsiteX6" fmla="*/ 634970 w 1114293"/>
                  <a:gd name="connsiteY6" fmla="*/ 1118420 h 1624561"/>
                  <a:gd name="connsiteX7" fmla="*/ 519441 w 1114293"/>
                  <a:gd name="connsiteY7" fmla="*/ 1268363 h 1624561"/>
                  <a:gd name="connsiteX8" fmla="*/ 493750 w 1114293"/>
                  <a:gd name="connsiteY8" fmla="*/ 1624561 h 1624561"/>
                  <a:gd name="connsiteX9" fmla="*/ 411 w 1114293"/>
                  <a:gd name="connsiteY9" fmla="*/ 1624561 h 1624561"/>
                  <a:gd name="connsiteX10" fmla="*/ 0 w 1114293"/>
                  <a:gd name="connsiteY10" fmla="*/ 1107244 h 1624561"/>
                  <a:gd name="connsiteX11" fmla="*/ 105976 w 1114293"/>
                  <a:gd name="connsiteY11" fmla="*/ 864359 h 1624561"/>
                  <a:gd name="connsiteX12" fmla="*/ 581210 w 1114293"/>
                  <a:gd name="connsiteY12" fmla="*/ 385431 h 1624561"/>
                  <a:gd name="connsiteX0" fmla="*/ 581210 w 1114293"/>
                  <a:gd name="connsiteY0" fmla="*/ 380514 h 1619644"/>
                  <a:gd name="connsiteX1" fmla="*/ 971725 w 1114293"/>
                  <a:gd name="connsiteY1" fmla="*/ 341672 h 1619644"/>
                  <a:gd name="connsiteX2" fmla="*/ 937312 w 1114293"/>
                  <a:gd name="connsiteY2" fmla="*/ 0 h 1619644"/>
                  <a:gd name="connsiteX3" fmla="*/ 1114293 w 1114293"/>
                  <a:gd name="connsiteY3" fmla="*/ 2458 h 1619644"/>
                  <a:gd name="connsiteX4" fmla="*/ 1070047 w 1114293"/>
                  <a:gd name="connsiteY4" fmla="*/ 639096 h 1619644"/>
                  <a:gd name="connsiteX5" fmla="*/ 1029608 w 1114293"/>
                  <a:gd name="connsiteY5" fmla="*/ 750893 h 1619644"/>
                  <a:gd name="connsiteX6" fmla="*/ 634970 w 1114293"/>
                  <a:gd name="connsiteY6" fmla="*/ 1113503 h 1619644"/>
                  <a:gd name="connsiteX7" fmla="*/ 519441 w 1114293"/>
                  <a:gd name="connsiteY7" fmla="*/ 1263446 h 1619644"/>
                  <a:gd name="connsiteX8" fmla="*/ 493750 w 1114293"/>
                  <a:gd name="connsiteY8" fmla="*/ 1619644 h 1619644"/>
                  <a:gd name="connsiteX9" fmla="*/ 411 w 1114293"/>
                  <a:gd name="connsiteY9" fmla="*/ 1619644 h 1619644"/>
                  <a:gd name="connsiteX10" fmla="*/ 0 w 1114293"/>
                  <a:gd name="connsiteY10" fmla="*/ 1102327 h 1619644"/>
                  <a:gd name="connsiteX11" fmla="*/ 105976 w 1114293"/>
                  <a:gd name="connsiteY11" fmla="*/ 859442 h 1619644"/>
                  <a:gd name="connsiteX12" fmla="*/ 581210 w 1114293"/>
                  <a:gd name="connsiteY12" fmla="*/ 380514 h 1619644"/>
                  <a:gd name="connsiteX0" fmla="*/ 581210 w 1114293"/>
                  <a:gd name="connsiteY0" fmla="*/ 380514 h 1619644"/>
                  <a:gd name="connsiteX1" fmla="*/ 952061 w 1114293"/>
                  <a:gd name="connsiteY1" fmla="*/ 580104 h 1619644"/>
                  <a:gd name="connsiteX2" fmla="*/ 937312 w 1114293"/>
                  <a:gd name="connsiteY2" fmla="*/ 0 h 1619644"/>
                  <a:gd name="connsiteX3" fmla="*/ 1114293 w 1114293"/>
                  <a:gd name="connsiteY3" fmla="*/ 2458 h 1619644"/>
                  <a:gd name="connsiteX4" fmla="*/ 1070047 w 1114293"/>
                  <a:gd name="connsiteY4" fmla="*/ 639096 h 1619644"/>
                  <a:gd name="connsiteX5" fmla="*/ 1029608 w 1114293"/>
                  <a:gd name="connsiteY5" fmla="*/ 750893 h 1619644"/>
                  <a:gd name="connsiteX6" fmla="*/ 634970 w 1114293"/>
                  <a:gd name="connsiteY6" fmla="*/ 1113503 h 1619644"/>
                  <a:gd name="connsiteX7" fmla="*/ 519441 w 1114293"/>
                  <a:gd name="connsiteY7" fmla="*/ 1263446 h 1619644"/>
                  <a:gd name="connsiteX8" fmla="*/ 493750 w 1114293"/>
                  <a:gd name="connsiteY8" fmla="*/ 1619644 h 1619644"/>
                  <a:gd name="connsiteX9" fmla="*/ 411 w 1114293"/>
                  <a:gd name="connsiteY9" fmla="*/ 1619644 h 1619644"/>
                  <a:gd name="connsiteX10" fmla="*/ 0 w 1114293"/>
                  <a:gd name="connsiteY10" fmla="*/ 1102327 h 1619644"/>
                  <a:gd name="connsiteX11" fmla="*/ 105976 w 1114293"/>
                  <a:gd name="connsiteY11" fmla="*/ 859442 h 1619644"/>
                  <a:gd name="connsiteX12" fmla="*/ 581210 w 1114293"/>
                  <a:gd name="connsiteY12" fmla="*/ 380514 h 1619644"/>
                  <a:gd name="connsiteX0" fmla="*/ 581210 w 1114293"/>
                  <a:gd name="connsiteY0" fmla="*/ 380514 h 1619644"/>
                  <a:gd name="connsiteX1" fmla="*/ 925023 w 1114293"/>
                  <a:gd name="connsiteY1" fmla="*/ 326923 h 1619644"/>
                  <a:gd name="connsiteX2" fmla="*/ 937312 w 1114293"/>
                  <a:gd name="connsiteY2" fmla="*/ 0 h 1619644"/>
                  <a:gd name="connsiteX3" fmla="*/ 1114293 w 1114293"/>
                  <a:gd name="connsiteY3" fmla="*/ 2458 h 1619644"/>
                  <a:gd name="connsiteX4" fmla="*/ 1070047 w 1114293"/>
                  <a:gd name="connsiteY4" fmla="*/ 639096 h 1619644"/>
                  <a:gd name="connsiteX5" fmla="*/ 1029608 w 1114293"/>
                  <a:gd name="connsiteY5" fmla="*/ 750893 h 1619644"/>
                  <a:gd name="connsiteX6" fmla="*/ 634970 w 1114293"/>
                  <a:gd name="connsiteY6" fmla="*/ 1113503 h 1619644"/>
                  <a:gd name="connsiteX7" fmla="*/ 519441 w 1114293"/>
                  <a:gd name="connsiteY7" fmla="*/ 1263446 h 1619644"/>
                  <a:gd name="connsiteX8" fmla="*/ 493750 w 1114293"/>
                  <a:gd name="connsiteY8" fmla="*/ 1619644 h 1619644"/>
                  <a:gd name="connsiteX9" fmla="*/ 411 w 1114293"/>
                  <a:gd name="connsiteY9" fmla="*/ 1619644 h 1619644"/>
                  <a:gd name="connsiteX10" fmla="*/ 0 w 1114293"/>
                  <a:gd name="connsiteY10" fmla="*/ 1102327 h 1619644"/>
                  <a:gd name="connsiteX11" fmla="*/ 105976 w 1114293"/>
                  <a:gd name="connsiteY11" fmla="*/ 859442 h 1619644"/>
                  <a:gd name="connsiteX12" fmla="*/ 581210 w 1114293"/>
                  <a:gd name="connsiteY12" fmla="*/ 380514 h 1619644"/>
                  <a:gd name="connsiteX0" fmla="*/ 581210 w 1114293"/>
                  <a:gd name="connsiteY0" fmla="*/ 380514 h 1619644"/>
                  <a:gd name="connsiteX1" fmla="*/ 937313 w 1114293"/>
                  <a:gd name="connsiteY1" fmla="*/ 324465 h 1619644"/>
                  <a:gd name="connsiteX2" fmla="*/ 937312 w 1114293"/>
                  <a:gd name="connsiteY2" fmla="*/ 0 h 1619644"/>
                  <a:gd name="connsiteX3" fmla="*/ 1114293 w 1114293"/>
                  <a:gd name="connsiteY3" fmla="*/ 2458 h 1619644"/>
                  <a:gd name="connsiteX4" fmla="*/ 1070047 w 1114293"/>
                  <a:gd name="connsiteY4" fmla="*/ 639096 h 1619644"/>
                  <a:gd name="connsiteX5" fmla="*/ 1029608 w 1114293"/>
                  <a:gd name="connsiteY5" fmla="*/ 750893 h 1619644"/>
                  <a:gd name="connsiteX6" fmla="*/ 634970 w 1114293"/>
                  <a:gd name="connsiteY6" fmla="*/ 1113503 h 1619644"/>
                  <a:gd name="connsiteX7" fmla="*/ 519441 w 1114293"/>
                  <a:gd name="connsiteY7" fmla="*/ 1263446 h 1619644"/>
                  <a:gd name="connsiteX8" fmla="*/ 493750 w 1114293"/>
                  <a:gd name="connsiteY8" fmla="*/ 1619644 h 1619644"/>
                  <a:gd name="connsiteX9" fmla="*/ 411 w 1114293"/>
                  <a:gd name="connsiteY9" fmla="*/ 1619644 h 1619644"/>
                  <a:gd name="connsiteX10" fmla="*/ 0 w 1114293"/>
                  <a:gd name="connsiteY10" fmla="*/ 1102327 h 1619644"/>
                  <a:gd name="connsiteX11" fmla="*/ 105976 w 1114293"/>
                  <a:gd name="connsiteY11" fmla="*/ 859442 h 1619644"/>
                  <a:gd name="connsiteX12" fmla="*/ 581210 w 1114293"/>
                  <a:gd name="connsiteY12" fmla="*/ 380514 h 1619644"/>
                  <a:gd name="connsiteX0" fmla="*/ 581210 w 1114293"/>
                  <a:gd name="connsiteY0" fmla="*/ 380514 h 1619644"/>
                  <a:gd name="connsiteX1" fmla="*/ 851280 w 1114293"/>
                  <a:gd name="connsiteY1" fmla="*/ 336755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885692 w 1114293"/>
                  <a:gd name="connsiteY1" fmla="*/ 530942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885692 w 1114293"/>
                  <a:gd name="connsiteY1" fmla="*/ 530942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885692 w 1114293"/>
                  <a:gd name="connsiteY1" fmla="*/ 530942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885692 w 1114293"/>
                  <a:gd name="connsiteY1" fmla="*/ 530942 h 1619644"/>
                  <a:gd name="connsiteX2" fmla="*/ 937313 w 1114293"/>
                  <a:gd name="connsiteY2" fmla="*/ 324465 h 1619644"/>
                  <a:gd name="connsiteX3" fmla="*/ 937312 w 1114293"/>
                  <a:gd name="connsiteY3" fmla="*/ 0 h 1619644"/>
                  <a:gd name="connsiteX4" fmla="*/ 1114293 w 1114293"/>
                  <a:gd name="connsiteY4" fmla="*/ 2458 h 1619644"/>
                  <a:gd name="connsiteX5" fmla="*/ 1070047 w 1114293"/>
                  <a:gd name="connsiteY5" fmla="*/ 639096 h 1619644"/>
                  <a:gd name="connsiteX6" fmla="*/ 1029608 w 1114293"/>
                  <a:gd name="connsiteY6" fmla="*/ 750893 h 1619644"/>
                  <a:gd name="connsiteX7" fmla="*/ 634970 w 1114293"/>
                  <a:gd name="connsiteY7" fmla="*/ 1113503 h 1619644"/>
                  <a:gd name="connsiteX8" fmla="*/ 519441 w 1114293"/>
                  <a:gd name="connsiteY8" fmla="*/ 1263446 h 1619644"/>
                  <a:gd name="connsiteX9" fmla="*/ 493750 w 1114293"/>
                  <a:gd name="connsiteY9" fmla="*/ 1619644 h 1619644"/>
                  <a:gd name="connsiteX10" fmla="*/ 411 w 1114293"/>
                  <a:gd name="connsiteY10" fmla="*/ 1619644 h 1619644"/>
                  <a:gd name="connsiteX11" fmla="*/ 0 w 1114293"/>
                  <a:gd name="connsiteY11" fmla="*/ 1102327 h 1619644"/>
                  <a:gd name="connsiteX12" fmla="*/ 105976 w 1114293"/>
                  <a:gd name="connsiteY12" fmla="*/ 859442 h 1619644"/>
                  <a:gd name="connsiteX13" fmla="*/ 581210 w 1114293"/>
                  <a:gd name="connsiteY13" fmla="*/ 380514 h 1619644"/>
                  <a:gd name="connsiteX0" fmla="*/ 581210 w 1114293"/>
                  <a:gd name="connsiteY0" fmla="*/ 380514 h 1619644"/>
                  <a:gd name="connsiteX1" fmla="*/ 708712 w 1114293"/>
                  <a:gd name="connsiteY1" fmla="*/ 447367 h 1619644"/>
                  <a:gd name="connsiteX2" fmla="*/ 885692 w 1114293"/>
                  <a:gd name="connsiteY2" fmla="*/ 530942 h 1619644"/>
                  <a:gd name="connsiteX3" fmla="*/ 937313 w 1114293"/>
                  <a:gd name="connsiteY3" fmla="*/ 324465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85692 w 1114293"/>
                  <a:gd name="connsiteY2" fmla="*/ 530942 h 1619644"/>
                  <a:gd name="connsiteX3" fmla="*/ 937313 w 1114293"/>
                  <a:gd name="connsiteY3" fmla="*/ 324465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37313 w 1114293"/>
                  <a:gd name="connsiteY3" fmla="*/ 324465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37313 w 1114293"/>
                  <a:gd name="connsiteY3" fmla="*/ 324465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07816 w 1114293"/>
                  <a:gd name="connsiteY3" fmla="*/ 45720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29939 w 1114293"/>
                  <a:gd name="connsiteY3" fmla="*/ 45720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29939 w 1114293"/>
                  <a:gd name="connsiteY3" fmla="*/ 45720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604684 h 1619644"/>
                  <a:gd name="connsiteX3" fmla="*/ 934855 w 1114293"/>
                  <a:gd name="connsiteY3" fmla="*/ 467033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592393 h 1619644"/>
                  <a:gd name="connsiteX3" fmla="*/ 934855 w 1114293"/>
                  <a:gd name="connsiteY3" fmla="*/ 467033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592393 h 1619644"/>
                  <a:gd name="connsiteX3" fmla="*/ 925023 w 1114293"/>
                  <a:gd name="connsiteY3" fmla="*/ 45720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80514 h 1619644"/>
                  <a:gd name="connsiteX1" fmla="*/ 561228 w 1114293"/>
                  <a:gd name="connsiteY1" fmla="*/ 879986 h 1619644"/>
                  <a:gd name="connsiteX2" fmla="*/ 816867 w 1114293"/>
                  <a:gd name="connsiteY2" fmla="*/ 592393 h 1619644"/>
                  <a:gd name="connsiteX3" fmla="*/ 934855 w 1114293"/>
                  <a:gd name="connsiteY3" fmla="*/ 405581 h 1619644"/>
                  <a:gd name="connsiteX4" fmla="*/ 937312 w 1114293"/>
                  <a:gd name="connsiteY4" fmla="*/ 0 h 1619644"/>
                  <a:gd name="connsiteX5" fmla="*/ 1114293 w 1114293"/>
                  <a:gd name="connsiteY5" fmla="*/ 2458 h 1619644"/>
                  <a:gd name="connsiteX6" fmla="*/ 1070047 w 1114293"/>
                  <a:gd name="connsiteY6" fmla="*/ 639096 h 1619644"/>
                  <a:gd name="connsiteX7" fmla="*/ 1029608 w 1114293"/>
                  <a:gd name="connsiteY7" fmla="*/ 750893 h 1619644"/>
                  <a:gd name="connsiteX8" fmla="*/ 634970 w 1114293"/>
                  <a:gd name="connsiteY8" fmla="*/ 1113503 h 1619644"/>
                  <a:gd name="connsiteX9" fmla="*/ 519441 w 1114293"/>
                  <a:gd name="connsiteY9" fmla="*/ 1263446 h 1619644"/>
                  <a:gd name="connsiteX10" fmla="*/ 493750 w 1114293"/>
                  <a:gd name="connsiteY10" fmla="*/ 1619644 h 1619644"/>
                  <a:gd name="connsiteX11" fmla="*/ 411 w 1114293"/>
                  <a:gd name="connsiteY11" fmla="*/ 1619644 h 1619644"/>
                  <a:gd name="connsiteX12" fmla="*/ 0 w 1114293"/>
                  <a:gd name="connsiteY12" fmla="*/ 1102327 h 1619644"/>
                  <a:gd name="connsiteX13" fmla="*/ 105976 w 1114293"/>
                  <a:gd name="connsiteY13" fmla="*/ 859442 h 1619644"/>
                  <a:gd name="connsiteX14" fmla="*/ 581210 w 1114293"/>
                  <a:gd name="connsiteY14" fmla="*/ 380514 h 1619644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4855 w 1114293"/>
                  <a:gd name="connsiteY3" fmla="*/ 403123 h 1617186"/>
                  <a:gd name="connsiteX4" fmla="*/ 929938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4855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2397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2397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16867 w 1114293"/>
                  <a:gd name="connsiteY2" fmla="*/ 589935 h 1617186"/>
                  <a:gd name="connsiteX3" fmla="*/ 932397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21783 w 1114293"/>
                  <a:gd name="connsiteY2" fmla="*/ 589935 h 1617186"/>
                  <a:gd name="connsiteX3" fmla="*/ 932397 w 1114293"/>
                  <a:gd name="connsiteY3" fmla="*/ 403123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21783 w 1114293"/>
                  <a:gd name="connsiteY2" fmla="*/ 589935 h 1617186"/>
                  <a:gd name="connsiteX3" fmla="*/ 937313 w 1114293"/>
                  <a:gd name="connsiteY3" fmla="*/ 356420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58654 w 1114293"/>
                  <a:gd name="connsiteY2" fmla="*/ 555522 h 1617186"/>
                  <a:gd name="connsiteX3" fmla="*/ 937313 w 1114293"/>
                  <a:gd name="connsiteY3" fmla="*/ 356420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90609 w 1114293"/>
                  <a:gd name="connsiteY2" fmla="*/ 577645 h 1617186"/>
                  <a:gd name="connsiteX3" fmla="*/ 937313 w 1114293"/>
                  <a:gd name="connsiteY3" fmla="*/ 356420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37313 w 1114293"/>
                  <a:gd name="connsiteY3" fmla="*/ 356420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9939 w 1114293"/>
                  <a:gd name="connsiteY3" fmla="*/ 351504 h 1617186"/>
                  <a:gd name="connsiteX4" fmla="*/ 934854 w 1114293"/>
                  <a:gd name="connsiteY4" fmla="*/ 0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9939 w 1114293"/>
                  <a:gd name="connsiteY3" fmla="*/ 351504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1029608 w 1114293"/>
                  <a:gd name="connsiteY7" fmla="*/ 748435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987821 w 1114293"/>
                  <a:gd name="connsiteY7" fmla="*/ 741061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70047 w 1114293"/>
                  <a:gd name="connsiteY6" fmla="*/ 636638 h 1617186"/>
                  <a:gd name="connsiteX7" fmla="*/ 995195 w 1114293"/>
                  <a:gd name="connsiteY7" fmla="*/ 741061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097086 w 1114293"/>
                  <a:gd name="connsiteY6" fmla="*/ 491612 h 1617186"/>
                  <a:gd name="connsiteX7" fmla="*/ 995195 w 1114293"/>
                  <a:gd name="connsiteY7" fmla="*/ 741061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4293"/>
                  <a:gd name="connsiteY0" fmla="*/ 378056 h 1617186"/>
                  <a:gd name="connsiteX1" fmla="*/ 561228 w 1114293"/>
                  <a:gd name="connsiteY1" fmla="*/ 877528 h 1617186"/>
                  <a:gd name="connsiteX2" fmla="*/ 870944 w 1114293"/>
                  <a:gd name="connsiteY2" fmla="*/ 572729 h 1617186"/>
                  <a:gd name="connsiteX3" fmla="*/ 925023 w 1114293"/>
                  <a:gd name="connsiteY3" fmla="*/ 353962 h 1617186"/>
                  <a:gd name="connsiteX4" fmla="*/ 925022 w 1114293"/>
                  <a:gd name="connsiteY4" fmla="*/ 2458 h 1617186"/>
                  <a:gd name="connsiteX5" fmla="*/ 1114293 w 1114293"/>
                  <a:gd name="connsiteY5" fmla="*/ 0 h 1617186"/>
                  <a:gd name="connsiteX6" fmla="*/ 1104460 w 1114293"/>
                  <a:gd name="connsiteY6" fmla="*/ 491612 h 1617186"/>
                  <a:gd name="connsiteX7" fmla="*/ 995195 w 1114293"/>
                  <a:gd name="connsiteY7" fmla="*/ 741061 h 1617186"/>
                  <a:gd name="connsiteX8" fmla="*/ 634970 w 1114293"/>
                  <a:gd name="connsiteY8" fmla="*/ 1111045 h 1617186"/>
                  <a:gd name="connsiteX9" fmla="*/ 519441 w 1114293"/>
                  <a:gd name="connsiteY9" fmla="*/ 1260988 h 1617186"/>
                  <a:gd name="connsiteX10" fmla="*/ 493750 w 1114293"/>
                  <a:gd name="connsiteY10" fmla="*/ 1617186 h 1617186"/>
                  <a:gd name="connsiteX11" fmla="*/ 411 w 1114293"/>
                  <a:gd name="connsiteY11" fmla="*/ 1617186 h 1617186"/>
                  <a:gd name="connsiteX12" fmla="*/ 0 w 1114293"/>
                  <a:gd name="connsiteY12" fmla="*/ 1099869 h 1617186"/>
                  <a:gd name="connsiteX13" fmla="*/ 105976 w 1114293"/>
                  <a:gd name="connsiteY13" fmla="*/ 856984 h 1617186"/>
                  <a:gd name="connsiteX14" fmla="*/ 581210 w 1114293"/>
                  <a:gd name="connsiteY14" fmla="*/ 378056 h 1617186"/>
                  <a:gd name="connsiteX0" fmla="*/ 581210 w 1116852"/>
                  <a:gd name="connsiteY0" fmla="*/ 378056 h 1617186"/>
                  <a:gd name="connsiteX1" fmla="*/ 561228 w 1116852"/>
                  <a:gd name="connsiteY1" fmla="*/ 877528 h 1617186"/>
                  <a:gd name="connsiteX2" fmla="*/ 870944 w 1116852"/>
                  <a:gd name="connsiteY2" fmla="*/ 572729 h 1617186"/>
                  <a:gd name="connsiteX3" fmla="*/ 925023 w 1116852"/>
                  <a:gd name="connsiteY3" fmla="*/ 353962 h 1617186"/>
                  <a:gd name="connsiteX4" fmla="*/ 925022 w 1116852"/>
                  <a:gd name="connsiteY4" fmla="*/ 2458 h 1617186"/>
                  <a:gd name="connsiteX5" fmla="*/ 1114293 w 1116852"/>
                  <a:gd name="connsiteY5" fmla="*/ 0 h 1617186"/>
                  <a:gd name="connsiteX6" fmla="*/ 1116751 w 1116852"/>
                  <a:gd name="connsiteY6" fmla="*/ 494070 h 1617186"/>
                  <a:gd name="connsiteX7" fmla="*/ 995195 w 1116852"/>
                  <a:gd name="connsiteY7" fmla="*/ 741061 h 1617186"/>
                  <a:gd name="connsiteX8" fmla="*/ 634970 w 1116852"/>
                  <a:gd name="connsiteY8" fmla="*/ 1111045 h 1617186"/>
                  <a:gd name="connsiteX9" fmla="*/ 519441 w 1116852"/>
                  <a:gd name="connsiteY9" fmla="*/ 1260988 h 1617186"/>
                  <a:gd name="connsiteX10" fmla="*/ 493750 w 1116852"/>
                  <a:gd name="connsiteY10" fmla="*/ 1617186 h 1617186"/>
                  <a:gd name="connsiteX11" fmla="*/ 411 w 1116852"/>
                  <a:gd name="connsiteY11" fmla="*/ 1617186 h 1617186"/>
                  <a:gd name="connsiteX12" fmla="*/ 0 w 1116852"/>
                  <a:gd name="connsiteY12" fmla="*/ 1099869 h 1617186"/>
                  <a:gd name="connsiteX13" fmla="*/ 105976 w 1116852"/>
                  <a:gd name="connsiteY13" fmla="*/ 856984 h 1617186"/>
                  <a:gd name="connsiteX14" fmla="*/ 581210 w 1116852"/>
                  <a:gd name="connsiteY14" fmla="*/ 378056 h 1617186"/>
                  <a:gd name="connsiteX0" fmla="*/ 581210 w 1116923"/>
                  <a:gd name="connsiteY0" fmla="*/ 378056 h 1617186"/>
                  <a:gd name="connsiteX1" fmla="*/ 561228 w 1116923"/>
                  <a:gd name="connsiteY1" fmla="*/ 877528 h 1617186"/>
                  <a:gd name="connsiteX2" fmla="*/ 870944 w 1116923"/>
                  <a:gd name="connsiteY2" fmla="*/ 572729 h 1617186"/>
                  <a:gd name="connsiteX3" fmla="*/ 925023 w 1116923"/>
                  <a:gd name="connsiteY3" fmla="*/ 353962 h 1617186"/>
                  <a:gd name="connsiteX4" fmla="*/ 925022 w 1116923"/>
                  <a:gd name="connsiteY4" fmla="*/ 2458 h 1617186"/>
                  <a:gd name="connsiteX5" fmla="*/ 1114293 w 1116923"/>
                  <a:gd name="connsiteY5" fmla="*/ 0 h 1617186"/>
                  <a:gd name="connsiteX6" fmla="*/ 1116751 w 1116923"/>
                  <a:gd name="connsiteY6" fmla="*/ 494070 h 1617186"/>
                  <a:gd name="connsiteX7" fmla="*/ 1036982 w 1116923"/>
                  <a:gd name="connsiteY7" fmla="*/ 701732 h 1617186"/>
                  <a:gd name="connsiteX8" fmla="*/ 634970 w 1116923"/>
                  <a:gd name="connsiteY8" fmla="*/ 1111045 h 1617186"/>
                  <a:gd name="connsiteX9" fmla="*/ 519441 w 1116923"/>
                  <a:gd name="connsiteY9" fmla="*/ 1260988 h 1617186"/>
                  <a:gd name="connsiteX10" fmla="*/ 493750 w 1116923"/>
                  <a:gd name="connsiteY10" fmla="*/ 1617186 h 1617186"/>
                  <a:gd name="connsiteX11" fmla="*/ 411 w 1116923"/>
                  <a:gd name="connsiteY11" fmla="*/ 1617186 h 1617186"/>
                  <a:gd name="connsiteX12" fmla="*/ 0 w 1116923"/>
                  <a:gd name="connsiteY12" fmla="*/ 1099869 h 1617186"/>
                  <a:gd name="connsiteX13" fmla="*/ 105976 w 1116923"/>
                  <a:gd name="connsiteY13" fmla="*/ 856984 h 1617186"/>
                  <a:gd name="connsiteX14" fmla="*/ 581210 w 1116923"/>
                  <a:gd name="connsiteY14" fmla="*/ 378056 h 1617186"/>
                  <a:gd name="connsiteX0" fmla="*/ 581210 w 1117562"/>
                  <a:gd name="connsiteY0" fmla="*/ 378056 h 1617186"/>
                  <a:gd name="connsiteX1" fmla="*/ 561228 w 1117562"/>
                  <a:gd name="connsiteY1" fmla="*/ 877528 h 1617186"/>
                  <a:gd name="connsiteX2" fmla="*/ 870944 w 1117562"/>
                  <a:gd name="connsiteY2" fmla="*/ 572729 h 1617186"/>
                  <a:gd name="connsiteX3" fmla="*/ 925023 w 1117562"/>
                  <a:gd name="connsiteY3" fmla="*/ 353962 h 1617186"/>
                  <a:gd name="connsiteX4" fmla="*/ 925022 w 1117562"/>
                  <a:gd name="connsiteY4" fmla="*/ 2458 h 1617186"/>
                  <a:gd name="connsiteX5" fmla="*/ 1114293 w 1117562"/>
                  <a:gd name="connsiteY5" fmla="*/ 0 h 1617186"/>
                  <a:gd name="connsiteX6" fmla="*/ 1116751 w 1117562"/>
                  <a:gd name="connsiteY6" fmla="*/ 494070 h 1617186"/>
                  <a:gd name="connsiteX7" fmla="*/ 1036982 w 1117562"/>
                  <a:gd name="connsiteY7" fmla="*/ 701732 h 1617186"/>
                  <a:gd name="connsiteX8" fmla="*/ 634970 w 1117562"/>
                  <a:gd name="connsiteY8" fmla="*/ 1111045 h 1617186"/>
                  <a:gd name="connsiteX9" fmla="*/ 519441 w 1117562"/>
                  <a:gd name="connsiteY9" fmla="*/ 1260988 h 1617186"/>
                  <a:gd name="connsiteX10" fmla="*/ 493750 w 1117562"/>
                  <a:gd name="connsiteY10" fmla="*/ 1617186 h 1617186"/>
                  <a:gd name="connsiteX11" fmla="*/ 411 w 1117562"/>
                  <a:gd name="connsiteY11" fmla="*/ 1617186 h 1617186"/>
                  <a:gd name="connsiteX12" fmla="*/ 0 w 1117562"/>
                  <a:gd name="connsiteY12" fmla="*/ 1099869 h 1617186"/>
                  <a:gd name="connsiteX13" fmla="*/ 105976 w 1117562"/>
                  <a:gd name="connsiteY13" fmla="*/ 856984 h 1617186"/>
                  <a:gd name="connsiteX14" fmla="*/ 581210 w 1117562"/>
                  <a:gd name="connsiteY14" fmla="*/ 378056 h 1617186"/>
                  <a:gd name="connsiteX0" fmla="*/ 581210 w 1117817"/>
                  <a:gd name="connsiteY0" fmla="*/ 378056 h 1617186"/>
                  <a:gd name="connsiteX1" fmla="*/ 561228 w 1117817"/>
                  <a:gd name="connsiteY1" fmla="*/ 877528 h 1617186"/>
                  <a:gd name="connsiteX2" fmla="*/ 870944 w 1117817"/>
                  <a:gd name="connsiteY2" fmla="*/ 572729 h 1617186"/>
                  <a:gd name="connsiteX3" fmla="*/ 925023 w 1117817"/>
                  <a:gd name="connsiteY3" fmla="*/ 353962 h 1617186"/>
                  <a:gd name="connsiteX4" fmla="*/ 925022 w 1117817"/>
                  <a:gd name="connsiteY4" fmla="*/ 2458 h 1617186"/>
                  <a:gd name="connsiteX5" fmla="*/ 1114293 w 1117817"/>
                  <a:gd name="connsiteY5" fmla="*/ 0 h 1617186"/>
                  <a:gd name="connsiteX6" fmla="*/ 1116751 w 1117817"/>
                  <a:gd name="connsiteY6" fmla="*/ 494070 h 1617186"/>
                  <a:gd name="connsiteX7" fmla="*/ 1036982 w 1117817"/>
                  <a:gd name="connsiteY7" fmla="*/ 701732 h 1617186"/>
                  <a:gd name="connsiteX8" fmla="*/ 634970 w 1117817"/>
                  <a:gd name="connsiteY8" fmla="*/ 1111045 h 1617186"/>
                  <a:gd name="connsiteX9" fmla="*/ 519441 w 1117817"/>
                  <a:gd name="connsiteY9" fmla="*/ 1260988 h 1617186"/>
                  <a:gd name="connsiteX10" fmla="*/ 493750 w 1117817"/>
                  <a:gd name="connsiteY10" fmla="*/ 1617186 h 1617186"/>
                  <a:gd name="connsiteX11" fmla="*/ 411 w 1117817"/>
                  <a:gd name="connsiteY11" fmla="*/ 1617186 h 1617186"/>
                  <a:gd name="connsiteX12" fmla="*/ 0 w 1117817"/>
                  <a:gd name="connsiteY12" fmla="*/ 1099869 h 1617186"/>
                  <a:gd name="connsiteX13" fmla="*/ 105976 w 1117817"/>
                  <a:gd name="connsiteY13" fmla="*/ 856984 h 1617186"/>
                  <a:gd name="connsiteX14" fmla="*/ 581210 w 1117817"/>
                  <a:gd name="connsiteY14" fmla="*/ 378056 h 1617186"/>
                  <a:gd name="connsiteX0" fmla="*/ 581210 w 1117817"/>
                  <a:gd name="connsiteY0" fmla="*/ 474742 h 1713872"/>
                  <a:gd name="connsiteX1" fmla="*/ 561228 w 1117817"/>
                  <a:gd name="connsiteY1" fmla="*/ 974214 h 1713872"/>
                  <a:gd name="connsiteX2" fmla="*/ 870944 w 1117817"/>
                  <a:gd name="connsiteY2" fmla="*/ 669415 h 1713872"/>
                  <a:gd name="connsiteX3" fmla="*/ 925023 w 1117817"/>
                  <a:gd name="connsiteY3" fmla="*/ 450648 h 1713872"/>
                  <a:gd name="connsiteX4" fmla="*/ 925022 w 1117817"/>
                  <a:gd name="connsiteY4" fmla="*/ 99144 h 1713872"/>
                  <a:gd name="connsiteX5" fmla="*/ 1114293 w 1117817"/>
                  <a:gd name="connsiteY5" fmla="*/ 96686 h 1713872"/>
                  <a:gd name="connsiteX6" fmla="*/ 1116751 w 1117817"/>
                  <a:gd name="connsiteY6" fmla="*/ 590756 h 1713872"/>
                  <a:gd name="connsiteX7" fmla="*/ 1036982 w 1117817"/>
                  <a:gd name="connsiteY7" fmla="*/ 798418 h 1713872"/>
                  <a:gd name="connsiteX8" fmla="*/ 634970 w 1117817"/>
                  <a:gd name="connsiteY8" fmla="*/ 1207731 h 1713872"/>
                  <a:gd name="connsiteX9" fmla="*/ 519441 w 1117817"/>
                  <a:gd name="connsiteY9" fmla="*/ 1357674 h 1713872"/>
                  <a:gd name="connsiteX10" fmla="*/ 493750 w 1117817"/>
                  <a:gd name="connsiteY10" fmla="*/ 1713872 h 1713872"/>
                  <a:gd name="connsiteX11" fmla="*/ 411 w 1117817"/>
                  <a:gd name="connsiteY11" fmla="*/ 1713872 h 1713872"/>
                  <a:gd name="connsiteX12" fmla="*/ 0 w 1117817"/>
                  <a:gd name="connsiteY12" fmla="*/ 1196555 h 1713872"/>
                  <a:gd name="connsiteX13" fmla="*/ 105976 w 1117817"/>
                  <a:gd name="connsiteY13" fmla="*/ 953670 h 1713872"/>
                  <a:gd name="connsiteX14" fmla="*/ 581210 w 1117817"/>
                  <a:gd name="connsiteY14" fmla="*/ 474742 h 1713872"/>
                  <a:gd name="connsiteX0" fmla="*/ 581210 w 1117817"/>
                  <a:gd name="connsiteY0" fmla="*/ 510629 h 1749759"/>
                  <a:gd name="connsiteX1" fmla="*/ 561228 w 1117817"/>
                  <a:gd name="connsiteY1" fmla="*/ 1010101 h 1749759"/>
                  <a:gd name="connsiteX2" fmla="*/ 870944 w 1117817"/>
                  <a:gd name="connsiteY2" fmla="*/ 705302 h 1749759"/>
                  <a:gd name="connsiteX3" fmla="*/ 925023 w 1117817"/>
                  <a:gd name="connsiteY3" fmla="*/ 486535 h 1749759"/>
                  <a:gd name="connsiteX4" fmla="*/ 925022 w 1117817"/>
                  <a:gd name="connsiteY4" fmla="*/ 135031 h 1749759"/>
                  <a:gd name="connsiteX5" fmla="*/ 1114293 w 1117817"/>
                  <a:gd name="connsiteY5" fmla="*/ 132573 h 1749759"/>
                  <a:gd name="connsiteX6" fmla="*/ 1116751 w 1117817"/>
                  <a:gd name="connsiteY6" fmla="*/ 626643 h 1749759"/>
                  <a:gd name="connsiteX7" fmla="*/ 1036982 w 1117817"/>
                  <a:gd name="connsiteY7" fmla="*/ 834305 h 1749759"/>
                  <a:gd name="connsiteX8" fmla="*/ 634970 w 1117817"/>
                  <a:gd name="connsiteY8" fmla="*/ 1243618 h 1749759"/>
                  <a:gd name="connsiteX9" fmla="*/ 519441 w 1117817"/>
                  <a:gd name="connsiteY9" fmla="*/ 1393561 h 1749759"/>
                  <a:gd name="connsiteX10" fmla="*/ 493750 w 1117817"/>
                  <a:gd name="connsiteY10" fmla="*/ 1749759 h 1749759"/>
                  <a:gd name="connsiteX11" fmla="*/ 411 w 1117817"/>
                  <a:gd name="connsiteY11" fmla="*/ 1749759 h 1749759"/>
                  <a:gd name="connsiteX12" fmla="*/ 0 w 1117817"/>
                  <a:gd name="connsiteY12" fmla="*/ 1232442 h 1749759"/>
                  <a:gd name="connsiteX13" fmla="*/ 105976 w 1117817"/>
                  <a:gd name="connsiteY13" fmla="*/ 989557 h 1749759"/>
                  <a:gd name="connsiteX14" fmla="*/ 581210 w 1117817"/>
                  <a:gd name="connsiteY14" fmla="*/ 510629 h 1749759"/>
                  <a:gd name="connsiteX0" fmla="*/ 581210 w 1117817"/>
                  <a:gd name="connsiteY0" fmla="*/ 506575 h 1745705"/>
                  <a:gd name="connsiteX1" fmla="*/ 561228 w 1117817"/>
                  <a:gd name="connsiteY1" fmla="*/ 1006047 h 1745705"/>
                  <a:gd name="connsiteX2" fmla="*/ 870944 w 1117817"/>
                  <a:gd name="connsiteY2" fmla="*/ 701248 h 1745705"/>
                  <a:gd name="connsiteX3" fmla="*/ 925023 w 1117817"/>
                  <a:gd name="connsiteY3" fmla="*/ 482481 h 1745705"/>
                  <a:gd name="connsiteX4" fmla="*/ 925022 w 1117817"/>
                  <a:gd name="connsiteY4" fmla="*/ 130977 h 1745705"/>
                  <a:gd name="connsiteX5" fmla="*/ 1114293 w 1117817"/>
                  <a:gd name="connsiteY5" fmla="*/ 128519 h 1745705"/>
                  <a:gd name="connsiteX6" fmla="*/ 1116751 w 1117817"/>
                  <a:gd name="connsiteY6" fmla="*/ 622589 h 1745705"/>
                  <a:gd name="connsiteX7" fmla="*/ 1036982 w 1117817"/>
                  <a:gd name="connsiteY7" fmla="*/ 830251 h 1745705"/>
                  <a:gd name="connsiteX8" fmla="*/ 634970 w 1117817"/>
                  <a:gd name="connsiteY8" fmla="*/ 1239564 h 1745705"/>
                  <a:gd name="connsiteX9" fmla="*/ 519441 w 1117817"/>
                  <a:gd name="connsiteY9" fmla="*/ 1389507 h 1745705"/>
                  <a:gd name="connsiteX10" fmla="*/ 493750 w 1117817"/>
                  <a:gd name="connsiteY10" fmla="*/ 1745705 h 1745705"/>
                  <a:gd name="connsiteX11" fmla="*/ 411 w 1117817"/>
                  <a:gd name="connsiteY11" fmla="*/ 1745705 h 1745705"/>
                  <a:gd name="connsiteX12" fmla="*/ 0 w 1117817"/>
                  <a:gd name="connsiteY12" fmla="*/ 1228388 h 1745705"/>
                  <a:gd name="connsiteX13" fmla="*/ 105976 w 1117817"/>
                  <a:gd name="connsiteY13" fmla="*/ 985503 h 1745705"/>
                  <a:gd name="connsiteX14" fmla="*/ 581210 w 1117817"/>
                  <a:gd name="connsiteY14" fmla="*/ 506575 h 1745705"/>
                  <a:gd name="connsiteX0" fmla="*/ 581210 w 1117817"/>
                  <a:gd name="connsiteY0" fmla="*/ 511514 h 1750644"/>
                  <a:gd name="connsiteX1" fmla="*/ 561228 w 1117817"/>
                  <a:gd name="connsiteY1" fmla="*/ 1010986 h 1750644"/>
                  <a:gd name="connsiteX2" fmla="*/ 870944 w 1117817"/>
                  <a:gd name="connsiteY2" fmla="*/ 706187 h 1750644"/>
                  <a:gd name="connsiteX3" fmla="*/ 925023 w 1117817"/>
                  <a:gd name="connsiteY3" fmla="*/ 487420 h 1750644"/>
                  <a:gd name="connsiteX4" fmla="*/ 925022 w 1117817"/>
                  <a:gd name="connsiteY4" fmla="*/ 135916 h 1750644"/>
                  <a:gd name="connsiteX5" fmla="*/ 1114293 w 1117817"/>
                  <a:gd name="connsiteY5" fmla="*/ 133458 h 1750644"/>
                  <a:gd name="connsiteX6" fmla="*/ 1116751 w 1117817"/>
                  <a:gd name="connsiteY6" fmla="*/ 627528 h 1750644"/>
                  <a:gd name="connsiteX7" fmla="*/ 1036982 w 1117817"/>
                  <a:gd name="connsiteY7" fmla="*/ 835190 h 1750644"/>
                  <a:gd name="connsiteX8" fmla="*/ 634970 w 1117817"/>
                  <a:gd name="connsiteY8" fmla="*/ 1244503 h 1750644"/>
                  <a:gd name="connsiteX9" fmla="*/ 519441 w 1117817"/>
                  <a:gd name="connsiteY9" fmla="*/ 1394446 h 1750644"/>
                  <a:gd name="connsiteX10" fmla="*/ 493750 w 1117817"/>
                  <a:gd name="connsiteY10" fmla="*/ 1750644 h 1750644"/>
                  <a:gd name="connsiteX11" fmla="*/ 411 w 1117817"/>
                  <a:gd name="connsiteY11" fmla="*/ 1750644 h 1750644"/>
                  <a:gd name="connsiteX12" fmla="*/ 0 w 1117817"/>
                  <a:gd name="connsiteY12" fmla="*/ 1233327 h 1750644"/>
                  <a:gd name="connsiteX13" fmla="*/ 105976 w 1117817"/>
                  <a:gd name="connsiteY13" fmla="*/ 990442 h 1750644"/>
                  <a:gd name="connsiteX14" fmla="*/ 581210 w 1117817"/>
                  <a:gd name="connsiteY14" fmla="*/ 511514 h 1750644"/>
                  <a:gd name="connsiteX0" fmla="*/ 581210 w 1117817"/>
                  <a:gd name="connsiteY0" fmla="*/ 511514 h 1750644"/>
                  <a:gd name="connsiteX1" fmla="*/ 568600 w 1117817"/>
                  <a:gd name="connsiteY1" fmla="*/ 782388 h 1750644"/>
                  <a:gd name="connsiteX2" fmla="*/ 561228 w 1117817"/>
                  <a:gd name="connsiteY2" fmla="*/ 1010986 h 1750644"/>
                  <a:gd name="connsiteX3" fmla="*/ 870944 w 1117817"/>
                  <a:gd name="connsiteY3" fmla="*/ 706187 h 1750644"/>
                  <a:gd name="connsiteX4" fmla="*/ 925023 w 1117817"/>
                  <a:gd name="connsiteY4" fmla="*/ 487420 h 1750644"/>
                  <a:gd name="connsiteX5" fmla="*/ 925022 w 1117817"/>
                  <a:gd name="connsiteY5" fmla="*/ 135916 h 1750644"/>
                  <a:gd name="connsiteX6" fmla="*/ 1114293 w 1117817"/>
                  <a:gd name="connsiteY6" fmla="*/ 133458 h 1750644"/>
                  <a:gd name="connsiteX7" fmla="*/ 1116751 w 1117817"/>
                  <a:gd name="connsiteY7" fmla="*/ 627528 h 1750644"/>
                  <a:gd name="connsiteX8" fmla="*/ 1036982 w 1117817"/>
                  <a:gd name="connsiteY8" fmla="*/ 835190 h 1750644"/>
                  <a:gd name="connsiteX9" fmla="*/ 634970 w 1117817"/>
                  <a:gd name="connsiteY9" fmla="*/ 1244503 h 1750644"/>
                  <a:gd name="connsiteX10" fmla="*/ 519441 w 1117817"/>
                  <a:gd name="connsiteY10" fmla="*/ 1394446 h 1750644"/>
                  <a:gd name="connsiteX11" fmla="*/ 493750 w 1117817"/>
                  <a:gd name="connsiteY11" fmla="*/ 1750644 h 1750644"/>
                  <a:gd name="connsiteX12" fmla="*/ 411 w 1117817"/>
                  <a:gd name="connsiteY12" fmla="*/ 1750644 h 1750644"/>
                  <a:gd name="connsiteX13" fmla="*/ 0 w 1117817"/>
                  <a:gd name="connsiteY13" fmla="*/ 1233327 h 1750644"/>
                  <a:gd name="connsiteX14" fmla="*/ 105976 w 1117817"/>
                  <a:gd name="connsiteY14" fmla="*/ 990442 h 1750644"/>
                  <a:gd name="connsiteX15" fmla="*/ 581210 w 1117817"/>
                  <a:gd name="connsiteY15" fmla="*/ 511514 h 1750644"/>
                  <a:gd name="connsiteX0" fmla="*/ 581210 w 1117817"/>
                  <a:gd name="connsiteY0" fmla="*/ 511514 h 1750644"/>
                  <a:gd name="connsiteX1" fmla="*/ 748039 w 1117817"/>
                  <a:gd name="connsiteY1" fmla="*/ 605407 h 1750644"/>
                  <a:gd name="connsiteX2" fmla="*/ 561228 w 1117817"/>
                  <a:gd name="connsiteY2" fmla="*/ 1010986 h 1750644"/>
                  <a:gd name="connsiteX3" fmla="*/ 870944 w 1117817"/>
                  <a:gd name="connsiteY3" fmla="*/ 706187 h 1750644"/>
                  <a:gd name="connsiteX4" fmla="*/ 925023 w 1117817"/>
                  <a:gd name="connsiteY4" fmla="*/ 487420 h 1750644"/>
                  <a:gd name="connsiteX5" fmla="*/ 925022 w 1117817"/>
                  <a:gd name="connsiteY5" fmla="*/ 135916 h 1750644"/>
                  <a:gd name="connsiteX6" fmla="*/ 1114293 w 1117817"/>
                  <a:gd name="connsiteY6" fmla="*/ 133458 h 1750644"/>
                  <a:gd name="connsiteX7" fmla="*/ 1116751 w 1117817"/>
                  <a:gd name="connsiteY7" fmla="*/ 627528 h 1750644"/>
                  <a:gd name="connsiteX8" fmla="*/ 1036982 w 1117817"/>
                  <a:gd name="connsiteY8" fmla="*/ 835190 h 1750644"/>
                  <a:gd name="connsiteX9" fmla="*/ 634970 w 1117817"/>
                  <a:gd name="connsiteY9" fmla="*/ 1244503 h 1750644"/>
                  <a:gd name="connsiteX10" fmla="*/ 519441 w 1117817"/>
                  <a:gd name="connsiteY10" fmla="*/ 1394446 h 1750644"/>
                  <a:gd name="connsiteX11" fmla="*/ 493750 w 1117817"/>
                  <a:gd name="connsiteY11" fmla="*/ 1750644 h 1750644"/>
                  <a:gd name="connsiteX12" fmla="*/ 411 w 1117817"/>
                  <a:gd name="connsiteY12" fmla="*/ 1750644 h 1750644"/>
                  <a:gd name="connsiteX13" fmla="*/ 0 w 1117817"/>
                  <a:gd name="connsiteY13" fmla="*/ 1233327 h 1750644"/>
                  <a:gd name="connsiteX14" fmla="*/ 105976 w 1117817"/>
                  <a:gd name="connsiteY14" fmla="*/ 990442 h 1750644"/>
                  <a:gd name="connsiteX15" fmla="*/ 581210 w 1117817"/>
                  <a:gd name="connsiteY15" fmla="*/ 511514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561228 w 1117817"/>
                  <a:gd name="connsiteY2" fmla="*/ 1010986 h 1750644"/>
                  <a:gd name="connsiteX3" fmla="*/ 870944 w 1117817"/>
                  <a:gd name="connsiteY3" fmla="*/ 706187 h 1750644"/>
                  <a:gd name="connsiteX4" fmla="*/ 925023 w 1117817"/>
                  <a:gd name="connsiteY4" fmla="*/ 487420 h 1750644"/>
                  <a:gd name="connsiteX5" fmla="*/ 925022 w 1117817"/>
                  <a:gd name="connsiteY5" fmla="*/ 135916 h 1750644"/>
                  <a:gd name="connsiteX6" fmla="*/ 1114293 w 1117817"/>
                  <a:gd name="connsiteY6" fmla="*/ 133458 h 1750644"/>
                  <a:gd name="connsiteX7" fmla="*/ 1116751 w 1117817"/>
                  <a:gd name="connsiteY7" fmla="*/ 627528 h 1750644"/>
                  <a:gd name="connsiteX8" fmla="*/ 1036982 w 1117817"/>
                  <a:gd name="connsiteY8" fmla="*/ 835190 h 1750644"/>
                  <a:gd name="connsiteX9" fmla="*/ 634970 w 1117817"/>
                  <a:gd name="connsiteY9" fmla="*/ 1244503 h 1750644"/>
                  <a:gd name="connsiteX10" fmla="*/ 519441 w 1117817"/>
                  <a:gd name="connsiteY10" fmla="*/ 1394446 h 1750644"/>
                  <a:gd name="connsiteX11" fmla="*/ 493750 w 1117817"/>
                  <a:gd name="connsiteY11" fmla="*/ 1750644 h 1750644"/>
                  <a:gd name="connsiteX12" fmla="*/ 411 w 1117817"/>
                  <a:gd name="connsiteY12" fmla="*/ 1750644 h 1750644"/>
                  <a:gd name="connsiteX13" fmla="*/ 0 w 1117817"/>
                  <a:gd name="connsiteY13" fmla="*/ 1233327 h 1750644"/>
                  <a:gd name="connsiteX14" fmla="*/ 105976 w 1117817"/>
                  <a:gd name="connsiteY14" fmla="*/ 990442 h 1750644"/>
                  <a:gd name="connsiteX15" fmla="*/ 608249 w 1117817"/>
                  <a:gd name="connsiteY15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642342 w 1117817"/>
                  <a:gd name="connsiteY2" fmla="*/ 826633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61228 w 1117817"/>
                  <a:gd name="connsiteY3" fmla="*/ 1010986 h 1750644"/>
                  <a:gd name="connsiteX4" fmla="*/ 870944 w 1117817"/>
                  <a:gd name="connsiteY4" fmla="*/ 706187 h 1750644"/>
                  <a:gd name="connsiteX5" fmla="*/ 925023 w 1117817"/>
                  <a:gd name="connsiteY5" fmla="*/ 487420 h 1750644"/>
                  <a:gd name="connsiteX6" fmla="*/ 925022 w 1117817"/>
                  <a:gd name="connsiteY6" fmla="*/ 135916 h 1750644"/>
                  <a:gd name="connsiteX7" fmla="*/ 1114293 w 1117817"/>
                  <a:gd name="connsiteY7" fmla="*/ 133458 h 1750644"/>
                  <a:gd name="connsiteX8" fmla="*/ 1116751 w 1117817"/>
                  <a:gd name="connsiteY8" fmla="*/ 627528 h 1750644"/>
                  <a:gd name="connsiteX9" fmla="*/ 1036982 w 1117817"/>
                  <a:gd name="connsiteY9" fmla="*/ 835190 h 1750644"/>
                  <a:gd name="connsiteX10" fmla="*/ 634970 w 1117817"/>
                  <a:gd name="connsiteY10" fmla="*/ 1244503 h 1750644"/>
                  <a:gd name="connsiteX11" fmla="*/ 519441 w 1117817"/>
                  <a:gd name="connsiteY11" fmla="*/ 1394446 h 1750644"/>
                  <a:gd name="connsiteX12" fmla="*/ 493750 w 1117817"/>
                  <a:gd name="connsiteY12" fmla="*/ 1750644 h 1750644"/>
                  <a:gd name="connsiteX13" fmla="*/ 411 w 1117817"/>
                  <a:gd name="connsiteY13" fmla="*/ 1750644 h 1750644"/>
                  <a:gd name="connsiteX14" fmla="*/ 0 w 1117817"/>
                  <a:gd name="connsiteY14" fmla="*/ 1233327 h 1750644"/>
                  <a:gd name="connsiteX15" fmla="*/ 105976 w 1117817"/>
                  <a:gd name="connsiteY15" fmla="*/ 990442 h 1750644"/>
                  <a:gd name="connsiteX16" fmla="*/ 608249 w 1117817"/>
                  <a:gd name="connsiteY16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521897 w 1117817"/>
                  <a:gd name="connsiteY3" fmla="*/ 934788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9441 w 1117817"/>
                  <a:gd name="connsiteY12" fmla="*/ 1394446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6983 w 1117817"/>
                  <a:gd name="connsiteY12" fmla="*/ 1423943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6983 w 1117817"/>
                  <a:gd name="connsiteY12" fmla="*/ 1423943 h 1750644"/>
                  <a:gd name="connsiteX13" fmla="*/ 493750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0644"/>
                  <a:gd name="connsiteX1" fmla="*/ 748039 w 1117817"/>
                  <a:gd name="connsiteY1" fmla="*/ 605407 h 1750644"/>
                  <a:gd name="connsiteX2" fmla="*/ 494858 w 1117817"/>
                  <a:gd name="connsiteY2" fmla="*/ 865962 h 1750644"/>
                  <a:gd name="connsiteX3" fmla="*/ 440781 w 1117817"/>
                  <a:gd name="connsiteY3" fmla="*/ 1003614 h 1750644"/>
                  <a:gd name="connsiteX4" fmla="*/ 561228 w 1117817"/>
                  <a:gd name="connsiteY4" fmla="*/ 1010986 h 1750644"/>
                  <a:gd name="connsiteX5" fmla="*/ 870944 w 1117817"/>
                  <a:gd name="connsiteY5" fmla="*/ 706187 h 1750644"/>
                  <a:gd name="connsiteX6" fmla="*/ 925023 w 1117817"/>
                  <a:gd name="connsiteY6" fmla="*/ 487420 h 1750644"/>
                  <a:gd name="connsiteX7" fmla="*/ 925022 w 1117817"/>
                  <a:gd name="connsiteY7" fmla="*/ 135916 h 1750644"/>
                  <a:gd name="connsiteX8" fmla="*/ 1114293 w 1117817"/>
                  <a:gd name="connsiteY8" fmla="*/ 133458 h 1750644"/>
                  <a:gd name="connsiteX9" fmla="*/ 1116751 w 1117817"/>
                  <a:gd name="connsiteY9" fmla="*/ 627528 h 1750644"/>
                  <a:gd name="connsiteX10" fmla="*/ 1036982 w 1117817"/>
                  <a:gd name="connsiteY10" fmla="*/ 835190 h 1750644"/>
                  <a:gd name="connsiteX11" fmla="*/ 634970 w 1117817"/>
                  <a:gd name="connsiteY11" fmla="*/ 1244503 h 1750644"/>
                  <a:gd name="connsiteX12" fmla="*/ 516983 w 1117817"/>
                  <a:gd name="connsiteY12" fmla="*/ 1423943 h 1750644"/>
                  <a:gd name="connsiteX13" fmla="*/ 508499 w 1117817"/>
                  <a:gd name="connsiteY13" fmla="*/ 1750644 h 1750644"/>
                  <a:gd name="connsiteX14" fmla="*/ 411 w 1117817"/>
                  <a:gd name="connsiteY14" fmla="*/ 1750644 h 1750644"/>
                  <a:gd name="connsiteX15" fmla="*/ 0 w 1117817"/>
                  <a:gd name="connsiteY15" fmla="*/ 1233327 h 1750644"/>
                  <a:gd name="connsiteX16" fmla="*/ 105976 w 1117817"/>
                  <a:gd name="connsiteY16" fmla="*/ 990442 h 1750644"/>
                  <a:gd name="connsiteX17" fmla="*/ 608249 w 1117817"/>
                  <a:gd name="connsiteY17" fmla="*/ 482017 h 1750644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15873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15873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15873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20789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  <a:gd name="connsiteX0" fmla="*/ 608249 w 1117817"/>
                  <a:gd name="connsiteY0" fmla="*/ 482017 h 1753102"/>
                  <a:gd name="connsiteX1" fmla="*/ 748039 w 1117817"/>
                  <a:gd name="connsiteY1" fmla="*/ 605407 h 1753102"/>
                  <a:gd name="connsiteX2" fmla="*/ 494858 w 1117817"/>
                  <a:gd name="connsiteY2" fmla="*/ 865962 h 1753102"/>
                  <a:gd name="connsiteX3" fmla="*/ 440781 w 1117817"/>
                  <a:gd name="connsiteY3" fmla="*/ 1003614 h 1753102"/>
                  <a:gd name="connsiteX4" fmla="*/ 561228 w 1117817"/>
                  <a:gd name="connsiteY4" fmla="*/ 1010986 h 1753102"/>
                  <a:gd name="connsiteX5" fmla="*/ 870944 w 1117817"/>
                  <a:gd name="connsiteY5" fmla="*/ 706187 h 1753102"/>
                  <a:gd name="connsiteX6" fmla="*/ 925023 w 1117817"/>
                  <a:gd name="connsiteY6" fmla="*/ 487420 h 1753102"/>
                  <a:gd name="connsiteX7" fmla="*/ 925022 w 1117817"/>
                  <a:gd name="connsiteY7" fmla="*/ 135916 h 1753102"/>
                  <a:gd name="connsiteX8" fmla="*/ 1114293 w 1117817"/>
                  <a:gd name="connsiteY8" fmla="*/ 133458 h 1753102"/>
                  <a:gd name="connsiteX9" fmla="*/ 1116751 w 1117817"/>
                  <a:gd name="connsiteY9" fmla="*/ 627528 h 1753102"/>
                  <a:gd name="connsiteX10" fmla="*/ 1036982 w 1117817"/>
                  <a:gd name="connsiteY10" fmla="*/ 835190 h 1753102"/>
                  <a:gd name="connsiteX11" fmla="*/ 634970 w 1117817"/>
                  <a:gd name="connsiteY11" fmla="*/ 1244503 h 1753102"/>
                  <a:gd name="connsiteX12" fmla="*/ 516983 w 1117817"/>
                  <a:gd name="connsiteY12" fmla="*/ 1423943 h 1753102"/>
                  <a:gd name="connsiteX13" fmla="*/ 520789 w 1117817"/>
                  <a:gd name="connsiteY13" fmla="*/ 1753102 h 1753102"/>
                  <a:gd name="connsiteX14" fmla="*/ 411 w 1117817"/>
                  <a:gd name="connsiteY14" fmla="*/ 1750644 h 1753102"/>
                  <a:gd name="connsiteX15" fmla="*/ 0 w 1117817"/>
                  <a:gd name="connsiteY15" fmla="*/ 1233327 h 1753102"/>
                  <a:gd name="connsiteX16" fmla="*/ 105976 w 1117817"/>
                  <a:gd name="connsiteY16" fmla="*/ 990442 h 1753102"/>
                  <a:gd name="connsiteX17" fmla="*/ 608249 w 1117817"/>
                  <a:gd name="connsiteY17" fmla="*/ 482017 h 1753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17817" h="1753102">
                    <a:moveTo>
                      <a:pt x="608249" y="482017"/>
                    </a:moveTo>
                    <a:cubicBezTo>
                      <a:pt x="696634" y="355998"/>
                      <a:pt x="873506" y="465954"/>
                      <a:pt x="748039" y="605407"/>
                    </a:cubicBezTo>
                    <a:lnTo>
                      <a:pt x="494858" y="865962"/>
                    </a:lnTo>
                    <a:cubicBezTo>
                      <a:pt x="476832" y="889724"/>
                      <a:pt x="392440" y="938066"/>
                      <a:pt x="440781" y="1003614"/>
                    </a:cubicBezTo>
                    <a:cubicBezTo>
                      <a:pt x="458808" y="1018361"/>
                      <a:pt x="494040" y="1074896"/>
                      <a:pt x="561228" y="1010986"/>
                    </a:cubicBezTo>
                    <a:lnTo>
                      <a:pt x="870944" y="706187"/>
                    </a:lnTo>
                    <a:cubicBezTo>
                      <a:pt x="939770" y="644735"/>
                      <a:pt x="922564" y="536582"/>
                      <a:pt x="925023" y="487420"/>
                    </a:cubicBezTo>
                    <a:cubicBezTo>
                      <a:pt x="929940" y="330103"/>
                      <a:pt x="925022" y="244071"/>
                      <a:pt x="925022" y="135916"/>
                    </a:cubicBezTo>
                    <a:cubicBezTo>
                      <a:pt x="931577" y="-76297"/>
                      <a:pt x="1137235" y="-10749"/>
                      <a:pt x="1114293" y="133458"/>
                    </a:cubicBezTo>
                    <a:cubicBezTo>
                      <a:pt x="1115112" y="298148"/>
                      <a:pt x="1115932" y="462838"/>
                      <a:pt x="1116751" y="627528"/>
                    </a:cubicBezTo>
                    <a:cubicBezTo>
                      <a:pt x="1125394" y="745911"/>
                      <a:pt x="1079959" y="800381"/>
                      <a:pt x="1036982" y="835190"/>
                    </a:cubicBezTo>
                    <a:lnTo>
                      <a:pt x="634970" y="1244503"/>
                    </a:lnTo>
                    <a:cubicBezTo>
                      <a:pt x="575156" y="1280554"/>
                      <a:pt x="522718" y="1348562"/>
                      <a:pt x="516983" y="1423943"/>
                    </a:cubicBezTo>
                    <a:cubicBezTo>
                      <a:pt x="516613" y="1533663"/>
                      <a:pt x="518701" y="1638466"/>
                      <a:pt x="520789" y="1753102"/>
                    </a:cubicBezTo>
                    <a:lnTo>
                      <a:pt x="411" y="1750644"/>
                    </a:lnTo>
                    <a:lnTo>
                      <a:pt x="0" y="1233327"/>
                    </a:lnTo>
                    <a:cubicBezTo>
                      <a:pt x="5829" y="1196611"/>
                      <a:pt x="9200" y="1078779"/>
                      <a:pt x="105976" y="990442"/>
                    </a:cubicBezTo>
                    <a:lnTo>
                      <a:pt x="608249" y="48201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1" name="Freeform 169"/>
            <p:cNvSpPr>
              <a:spLocks/>
            </p:cNvSpPr>
            <p:nvPr/>
          </p:nvSpPr>
          <p:spPr bwMode="auto">
            <a:xfrm>
              <a:off x="7137424" y="896367"/>
              <a:ext cx="882088" cy="762554"/>
            </a:xfrm>
            <a:custGeom>
              <a:avLst/>
              <a:gdLst>
                <a:gd name="T0" fmla="*/ 214 w 214"/>
                <a:gd name="T1" fmla="*/ 100 h 185"/>
                <a:gd name="T2" fmla="*/ 172 w 214"/>
                <a:gd name="T3" fmla="*/ 60 h 185"/>
                <a:gd name="T4" fmla="*/ 172 w 214"/>
                <a:gd name="T5" fmla="*/ 0 h 185"/>
                <a:gd name="T6" fmla="*/ 137 w 214"/>
                <a:gd name="T7" fmla="*/ 0 h 185"/>
                <a:gd name="T8" fmla="*/ 137 w 214"/>
                <a:gd name="T9" fmla="*/ 28 h 185"/>
                <a:gd name="T10" fmla="*/ 106 w 214"/>
                <a:gd name="T11" fmla="*/ 0 h 185"/>
                <a:gd name="T12" fmla="*/ 0 w 214"/>
                <a:gd name="T13" fmla="*/ 100 h 185"/>
                <a:gd name="T14" fmla="*/ 30 w 214"/>
                <a:gd name="T15" fmla="*/ 100 h 185"/>
                <a:gd name="T16" fmla="*/ 30 w 214"/>
                <a:gd name="T17" fmla="*/ 185 h 185"/>
                <a:gd name="T18" fmla="*/ 78 w 214"/>
                <a:gd name="T19" fmla="*/ 185 h 185"/>
                <a:gd name="T20" fmla="*/ 78 w 214"/>
                <a:gd name="T21" fmla="*/ 112 h 185"/>
                <a:gd name="T22" fmla="*/ 136 w 214"/>
                <a:gd name="T23" fmla="*/ 112 h 185"/>
                <a:gd name="T24" fmla="*/ 136 w 214"/>
                <a:gd name="T25" fmla="*/ 185 h 185"/>
                <a:gd name="T26" fmla="*/ 184 w 214"/>
                <a:gd name="T27" fmla="*/ 185 h 185"/>
                <a:gd name="T28" fmla="*/ 184 w 214"/>
                <a:gd name="T29" fmla="*/ 100 h 185"/>
                <a:gd name="T30" fmla="*/ 214 w 214"/>
                <a:gd name="T31" fmla="*/ 10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4" h="185">
                  <a:moveTo>
                    <a:pt x="214" y="100"/>
                  </a:moveTo>
                  <a:lnTo>
                    <a:pt x="172" y="60"/>
                  </a:lnTo>
                  <a:lnTo>
                    <a:pt x="172" y="0"/>
                  </a:lnTo>
                  <a:lnTo>
                    <a:pt x="137" y="0"/>
                  </a:lnTo>
                  <a:lnTo>
                    <a:pt x="137" y="28"/>
                  </a:lnTo>
                  <a:lnTo>
                    <a:pt x="106" y="0"/>
                  </a:lnTo>
                  <a:lnTo>
                    <a:pt x="0" y="100"/>
                  </a:lnTo>
                  <a:lnTo>
                    <a:pt x="30" y="100"/>
                  </a:lnTo>
                  <a:lnTo>
                    <a:pt x="30" y="185"/>
                  </a:lnTo>
                  <a:lnTo>
                    <a:pt x="78" y="185"/>
                  </a:lnTo>
                  <a:lnTo>
                    <a:pt x="78" y="112"/>
                  </a:lnTo>
                  <a:lnTo>
                    <a:pt x="136" y="112"/>
                  </a:lnTo>
                  <a:lnTo>
                    <a:pt x="136" y="185"/>
                  </a:lnTo>
                  <a:lnTo>
                    <a:pt x="184" y="185"/>
                  </a:lnTo>
                  <a:lnTo>
                    <a:pt x="184" y="100"/>
                  </a:lnTo>
                  <a:lnTo>
                    <a:pt x="214" y="100"/>
                  </a:lnTo>
                  <a:close/>
                </a:path>
              </a:pathLst>
            </a:custGeom>
            <a:solidFill>
              <a:srgbClr val="B3D177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6298118"/>
            <a:ext cx="6858000" cy="23783"/>
          </a:xfrm>
          <a:prstGeom prst="rect">
            <a:avLst/>
          </a:prstGeom>
          <a:solidFill>
            <a:srgbClr val="465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038443"/>
            <a:ext cx="6583680" cy="28777"/>
          </a:xfrm>
          <a:prstGeom prst="rect">
            <a:avLst/>
          </a:prstGeom>
          <a:solidFill>
            <a:srgbClr val="465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091316" y="1066938"/>
            <a:ext cx="1796682" cy="5233641"/>
          </a:xfrm>
          <a:custGeom>
            <a:avLst/>
            <a:gdLst>
              <a:gd name="connsiteX0" fmla="*/ 1372758 w 1796682"/>
              <a:gd name="connsiteY0" fmla="*/ 0 h 5233641"/>
              <a:gd name="connsiteX1" fmla="*/ 1495866 w 1796682"/>
              <a:gd name="connsiteY1" fmla="*/ 0 h 5233641"/>
              <a:gd name="connsiteX2" fmla="*/ 1426774 w 1796682"/>
              <a:gd name="connsiteY2" fmla="*/ 24967 h 5233641"/>
              <a:gd name="connsiteX3" fmla="*/ 124371 w 1796682"/>
              <a:gd name="connsiteY3" fmla="*/ 2579733 h 5233641"/>
              <a:gd name="connsiteX4" fmla="*/ 1761036 w 1796682"/>
              <a:gd name="connsiteY4" fmla="*/ 5231010 h 5233641"/>
              <a:gd name="connsiteX5" fmla="*/ 1796682 w 1796682"/>
              <a:gd name="connsiteY5" fmla="*/ 5233641 h 5233641"/>
              <a:gd name="connsiteX6" fmla="*/ 1672324 w 1796682"/>
              <a:gd name="connsiteY6" fmla="*/ 5233641 h 5233641"/>
              <a:gd name="connsiteX7" fmla="*/ 1636665 w 1796682"/>
              <a:gd name="connsiteY7" fmla="*/ 5231009 h 5233641"/>
              <a:gd name="connsiteX8" fmla="*/ 0 w 1796682"/>
              <a:gd name="connsiteY8" fmla="*/ 2579733 h 5233641"/>
              <a:gd name="connsiteX9" fmla="*/ 1280940 w 1796682"/>
              <a:gd name="connsiteY9" fmla="*/ 34513 h 523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6682" h="5233641">
                <a:moveTo>
                  <a:pt x="1372758" y="0"/>
                </a:moveTo>
                <a:lnTo>
                  <a:pt x="1495866" y="0"/>
                </a:lnTo>
                <a:lnTo>
                  <a:pt x="1426774" y="24967"/>
                </a:lnTo>
                <a:cubicBezTo>
                  <a:pt x="673612" y="352494"/>
                  <a:pt x="124371" y="1372350"/>
                  <a:pt x="124371" y="2579733"/>
                </a:cubicBezTo>
                <a:cubicBezTo>
                  <a:pt x="124371" y="3959600"/>
                  <a:pt x="841746" y="5094533"/>
                  <a:pt x="1761036" y="5231010"/>
                </a:cubicBezTo>
                <a:lnTo>
                  <a:pt x="1796682" y="5233641"/>
                </a:lnTo>
                <a:lnTo>
                  <a:pt x="1672324" y="5233641"/>
                </a:lnTo>
                <a:lnTo>
                  <a:pt x="1636665" y="5231009"/>
                </a:lnTo>
                <a:cubicBezTo>
                  <a:pt x="717375" y="5094533"/>
                  <a:pt x="0" y="3959600"/>
                  <a:pt x="0" y="2579733"/>
                </a:cubicBezTo>
                <a:cubicBezTo>
                  <a:pt x="0" y="1383849"/>
                  <a:pt x="538828" y="371937"/>
                  <a:pt x="1280940" y="34513"/>
                </a:cubicBezTo>
                <a:close/>
              </a:path>
            </a:pathLst>
          </a:custGeom>
          <a:solidFill>
            <a:srgbClr val="465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4992842" y="1066938"/>
            <a:ext cx="1796682" cy="5233641"/>
          </a:xfrm>
          <a:custGeom>
            <a:avLst/>
            <a:gdLst>
              <a:gd name="connsiteX0" fmla="*/ 1372758 w 1796682"/>
              <a:gd name="connsiteY0" fmla="*/ 0 h 5233641"/>
              <a:gd name="connsiteX1" fmla="*/ 1495866 w 1796682"/>
              <a:gd name="connsiteY1" fmla="*/ 0 h 5233641"/>
              <a:gd name="connsiteX2" fmla="*/ 1426774 w 1796682"/>
              <a:gd name="connsiteY2" fmla="*/ 24967 h 5233641"/>
              <a:gd name="connsiteX3" fmla="*/ 124371 w 1796682"/>
              <a:gd name="connsiteY3" fmla="*/ 2579733 h 5233641"/>
              <a:gd name="connsiteX4" fmla="*/ 1761036 w 1796682"/>
              <a:gd name="connsiteY4" fmla="*/ 5231010 h 5233641"/>
              <a:gd name="connsiteX5" fmla="*/ 1796682 w 1796682"/>
              <a:gd name="connsiteY5" fmla="*/ 5233641 h 5233641"/>
              <a:gd name="connsiteX6" fmla="*/ 1672324 w 1796682"/>
              <a:gd name="connsiteY6" fmla="*/ 5233641 h 5233641"/>
              <a:gd name="connsiteX7" fmla="*/ 1636665 w 1796682"/>
              <a:gd name="connsiteY7" fmla="*/ 5231009 h 5233641"/>
              <a:gd name="connsiteX8" fmla="*/ 0 w 1796682"/>
              <a:gd name="connsiteY8" fmla="*/ 2579733 h 5233641"/>
              <a:gd name="connsiteX9" fmla="*/ 1280940 w 1796682"/>
              <a:gd name="connsiteY9" fmla="*/ 34513 h 523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6682" h="5233641">
                <a:moveTo>
                  <a:pt x="1372758" y="0"/>
                </a:moveTo>
                <a:lnTo>
                  <a:pt x="1495866" y="0"/>
                </a:lnTo>
                <a:lnTo>
                  <a:pt x="1426774" y="24967"/>
                </a:lnTo>
                <a:cubicBezTo>
                  <a:pt x="673612" y="352494"/>
                  <a:pt x="124371" y="1372350"/>
                  <a:pt x="124371" y="2579733"/>
                </a:cubicBezTo>
                <a:cubicBezTo>
                  <a:pt x="124371" y="3959600"/>
                  <a:pt x="841746" y="5094533"/>
                  <a:pt x="1761036" y="5231010"/>
                </a:cubicBezTo>
                <a:lnTo>
                  <a:pt x="1796682" y="5233641"/>
                </a:lnTo>
                <a:lnTo>
                  <a:pt x="1672324" y="5233641"/>
                </a:lnTo>
                <a:lnTo>
                  <a:pt x="1636665" y="5231009"/>
                </a:lnTo>
                <a:cubicBezTo>
                  <a:pt x="717375" y="5094533"/>
                  <a:pt x="0" y="3959600"/>
                  <a:pt x="0" y="2579733"/>
                </a:cubicBezTo>
                <a:cubicBezTo>
                  <a:pt x="0" y="1383849"/>
                  <a:pt x="538828" y="371937"/>
                  <a:pt x="1280940" y="34513"/>
                </a:cubicBezTo>
                <a:close/>
              </a:path>
            </a:pathLst>
          </a:custGeom>
          <a:solidFill>
            <a:srgbClr val="B3D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886356"/>
            <a:ext cx="9143999" cy="5473570"/>
          </a:xfrm>
          <a:prstGeom prst="rect">
            <a:avLst/>
          </a:prstGeom>
          <a:solidFill>
            <a:srgbClr val="A6C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430" y="1158616"/>
            <a:ext cx="9101051" cy="4921428"/>
            <a:chOff x="41430" y="1336267"/>
            <a:chExt cx="9101051" cy="492142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18" y="1336267"/>
              <a:ext cx="8579862" cy="4921428"/>
              <a:chOff x="484188" y="3681414"/>
              <a:chExt cx="8579862" cy="2214563"/>
            </a:xfrm>
          </p:grpSpPr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568326" y="3681414"/>
                <a:ext cx="8156575" cy="1209675"/>
              </a:xfrm>
              <a:custGeom>
                <a:avLst/>
                <a:gdLst>
                  <a:gd name="T0" fmla="*/ 2 w 5138"/>
                  <a:gd name="T1" fmla="*/ 758 h 762"/>
                  <a:gd name="T2" fmla="*/ 12 w 5138"/>
                  <a:gd name="T3" fmla="*/ 739 h 762"/>
                  <a:gd name="T4" fmla="*/ 35 w 5138"/>
                  <a:gd name="T5" fmla="*/ 703 h 762"/>
                  <a:gd name="T6" fmla="*/ 70 w 5138"/>
                  <a:gd name="T7" fmla="*/ 650 h 762"/>
                  <a:gd name="T8" fmla="*/ 119 w 5138"/>
                  <a:gd name="T9" fmla="*/ 589 h 762"/>
                  <a:gd name="T10" fmla="*/ 178 w 5138"/>
                  <a:gd name="T11" fmla="*/ 517 h 762"/>
                  <a:gd name="T12" fmla="*/ 251 w 5138"/>
                  <a:gd name="T13" fmla="*/ 442 h 762"/>
                  <a:gd name="T14" fmla="*/ 340 w 5138"/>
                  <a:gd name="T15" fmla="*/ 363 h 762"/>
                  <a:gd name="T16" fmla="*/ 441 w 5138"/>
                  <a:gd name="T17" fmla="*/ 287 h 762"/>
                  <a:gd name="T18" fmla="*/ 558 w 5138"/>
                  <a:gd name="T19" fmla="*/ 213 h 762"/>
                  <a:gd name="T20" fmla="*/ 691 w 5138"/>
                  <a:gd name="T21" fmla="*/ 145 h 762"/>
                  <a:gd name="T22" fmla="*/ 838 w 5138"/>
                  <a:gd name="T23" fmla="*/ 87 h 762"/>
                  <a:gd name="T24" fmla="*/ 1002 w 5138"/>
                  <a:gd name="T25" fmla="*/ 42 h 762"/>
                  <a:gd name="T26" fmla="*/ 1181 w 5138"/>
                  <a:gd name="T27" fmla="*/ 12 h 762"/>
                  <a:gd name="T28" fmla="*/ 1379 w 5138"/>
                  <a:gd name="T29" fmla="*/ 0 h 762"/>
                  <a:gd name="T30" fmla="*/ 1593 w 5138"/>
                  <a:gd name="T31" fmla="*/ 11 h 762"/>
                  <a:gd name="T32" fmla="*/ 1826 w 5138"/>
                  <a:gd name="T33" fmla="*/ 44 h 762"/>
                  <a:gd name="T34" fmla="*/ 2077 w 5138"/>
                  <a:gd name="T35" fmla="*/ 105 h 762"/>
                  <a:gd name="T36" fmla="*/ 2346 w 5138"/>
                  <a:gd name="T37" fmla="*/ 196 h 762"/>
                  <a:gd name="T38" fmla="*/ 2634 w 5138"/>
                  <a:gd name="T39" fmla="*/ 322 h 762"/>
                  <a:gd name="T40" fmla="*/ 2653 w 5138"/>
                  <a:gd name="T41" fmla="*/ 329 h 762"/>
                  <a:gd name="T42" fmla="*/ 2707 w 5138"/>
                  <a:gd name="T43" fmla="*/ 351 h 762"/>
                  <a:gd name="T44" fmla="*/ 2793 w 5138"/>
                  <a:gd name="T45" fmla="*/ 384 h 762"/>
                  <a:gd name="T46" fmla="*/ 2908 w 5138"/>
                  <a:gd name="T47" fmla="*/ 425 h 762"/>
                  <a:gd name="T48" fmla="*/ 3047 w 5138"/>
                  <a:gd name="T49" fmla="*/ 472 h 762"/>
                  <a:gd name="T50" fmla="*/ 3210 w 5138"/>
                  <a:gd name="T51" fmla="*/ 521 h 762"/>
                  <a:gd name="T52" fmla="*/ 3388 w 5138"/>
                  <a:gd name="T53" fmla="*/ 570 h 762"/>
                  <a:gd name="T54" fmla="*/ 3581 w 5138"/>
                  <a:gd name="T55" fmla="*/ 613 h 762"/>
                  <a:gd name="T56" fmla="*/ 3786 w 5138"/>
                  <a:gd name="T57" fmla="*/ 652 h 762"/>
                  <a:gd name="T58" fmla="*/ 3999 w 5138"/>
                  <a:gd name="T59" fmla="*/ 682 h 762"/>
                  <a:gd name="T60" fmla="*/ 4213 w 5138"/>
                  <a:gd name="T61" fmla="*/ 699 h 762"/>
                  <a:gd name="T62" fmla="*/ 4430 w 5138"/>
                  <a:gd name="T63" fmla="*/ 703 h 762"/>
                  <a:gd name="T64" fmla="*/ 4643 w 5138"/>
                  <a:gd name="T65" fmla="*/ 687 h 762"/>
                  <a:gd name="T66" fmla="*/ 4849 w 5138"/>
                  <a:gd name="T67" fmla="*/ 652 h 762"/>
                  <a:gd name="T68" fmla="*/ 5046 w 5138"/>
                  <a:gd name="T69" fmla="*/ 59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38" h="762">
                    <a:moveTo>
                      <a:pt x="0" y="762"/>
                    </a:moveTo>
                    <a:lnTo>
                      <a:pt x="2" y="758"/>
                    </a:lnTo>
                    <a:lnTo>
                      <a:pt x="5" y="751"/>
                    </a:lnTo>
                    <a:lnTo>
                      <a:pt x="12" y="739"/>
                    </a:lnTo>
                    <a:lnTo>
                      <a:pt x="23" y="722"/>
                    </a:lnTo>
                    <a:lnTo>
                      <a:pt x="35" y="703"/>
                    </a:lnTo>
                    <a:lnTo>
                      <a:pt x="50" y="678"/>
                    </a:lnTo>
                    <a:lnTo>
                      <a:pt x="70" y="650"/>
                    </a:lnTo>
                    <a:lnTo>
                      <a:pt x="92" y="620"/>
                    </a:lnTo>
                    <a:lnTo>
                      <a:pt x="119" y="589"/>
                    </a:lnTo>
                    <a:lnTo>
                      <a:pt x="146" y="554"/>
                    </a:lnTo>
                    <a:lnTo>
                      <a:pt x="178" y="517"/>
                    </a:lnTo>
                    <a:lnTo>
                      <a:pt x="213" y="481"/>
                    </a:lnTo>
                    <a:lnTo>
                      <a:pt x="251" y="442"/>
                    </a:lnTo>
                    <a:lnTo>
                      <a:pt x="295" y="404"/>
                    </a:lnTo>
                    <a:lnTo>
                      <a:pt x="340" y="363"/>
                    </a:lnTo>
                    <a:lnTo>
                      <a:pt x="389" y="325"/>
                    </a:lnTo>
                    <a:lnTo>
                      <a:pt x="441" y="287"/>
                    </a:lnTo>
                    <a:lnTo>
                      <a:pt x="499" y="248"/>
                    </a:lnTo>
                    <a:lnTo>
                      <a:pt x="558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5"/>
                    </a:lnTo>
                    <a:lnTo>
                      <a:pt x="838" y="87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89" y="24"/>
                    </a:lnTo>
                    <a:lnTo>
                      <a:pt x="1181" y="12"/>
                    </a:lnTo>
                    <a:lnTo>
                      <a:pt x="1277" y="4"/>
                    </a:lnTo>
                    <a:lnTo>
                      <a:pt x="1379" y="0"/>
                    </a:lnTo>
                    <a:lnTo>
                      <a:pt x="1483" y="2"/>
                    </a:lnTo>
                    <a:lnTo>
                      <a:pt x="1593" y="11"/>
                    </a:lnTo>
                    <a:lnTo>
                      <a:pt x="1707" y="24"/>
                    </a:lnTo>
                    <a:lnTo>
                      <a:pt x="1826" y="44"/>
                    </a:lnTo>
                    <a:lnTo>
                      <a:pt x="1948" y="72"/>
                    </a:lnTo>
                    <a:lnTo>
                      <a:pt x="2077" y="105"/>
                    </a:lnTo>
                    <a:lnTo>
                      <a:pt x="2208" y="147"/>
                    </a:lnTo>
                    <a:lnTo>
                      <a:pt x="2346" y="196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3"/>
                    </a:lnTo>
                    <a:lnTo>
                      <a:pt x="2653" y="329"/>
                    </a:lnTo>
                    <a:lnTo>
                      <a:pt x="2676" y="339"/>
                    </a:lnTo>
                    <a:lnTo>
                      <a:pt x="2707" y="351"/>
                    </a:lnTo>
                    <a:lnTo>
                      <a:pt x="2747" y="367"/>
                    </a:lnTo>
                    <a:lnTo>
                      <a:pt x="2793" y="384"/>
                    </a:lnTo>
                    <a:lnTo>
                      <a:pt x="2847" y="404"/>
                    </a:lnTo>
                    <a:lnTo>
                      <a:pt x="2908" y="425"/>
                    </a:lnTo>
                    <a:lnTo>
                      <a:pt x="2976" y="447"/>
                    </a:lnTo>
                    <a:lnTo>
                      <a:pt x="3047" y="472"/>
                    </a:lnTo>
                    <a:lnTo>
                      <a:pt x="3126" y="496"/>
                    </a:lnTo>
                    <a:lnTo>
                      <a:pt x="3210" y="521"/>
                    </a:lnTo>
                    <a:lnTo>
                      <a:pt x="3297" y="545"/>
                    </a:lnTo>
                    <a:lnTo>
                      <a:pt x="3388" y="570"/>
                    </a:lnTo>
                    <a:lnTo>
                      <a:pt x="3484" y="592"/>
                    </a:lnTo>
                    <a:lnTo>
                      <a:pt x="3581" y="613"/>
                    </a:lnTo>
                    <a:lnTo>
                      <a:pt x="3683" y="634"/>
                    </a:lnTo>
                    <a:lnTo>
                      <a:pt x="3786" y="652"/>
                    </a:lnTo>
                    <a:lnTo>
                      <a:pt x="3890" y="669"/>
                    </a:lnTo>
                    <a:lnTo>
                      <a:pt x="3999" y="682"/>
                    </a:lnTo>
                    <a:lnTo>
                      <a:pt x="4105" y="692"/>
                    </a:lnTo>
                    <a:lnTo>
                      <a:pt x="4213" y="699"/>
                    </a:lnTo>
                    <a:lnTo>
                      <a:pt x="4322" y="703"/>
                    </a:lnTo>
                    <a:lnTo>
                      <a:pt x="4430" y="703"/>
                    </a:lnTo>
                    <a:lnTo>
                      <a:pt x="4536" y="697"/>
                    </a:lnTo>
                    <a:lnTo>
                      <a:pt x="4643" y="687"/>
                    </a:lnTo>
                    <a:lnTo>
                      <a:pt x="4747" y="673"/>
                    </a:lnTo>
                    <a:lnTo>
                      <a:pt x="4849" y="652"/>
                    </a:lnTo>
                    <a:lnTo>
                      <a:pt x="4948" y="626"/>
                    </a:lnTo>
                    <a:lnTo>
                      <a:pt x="5046" y="592"/>
                    </a:lnTo>
                    <a:lnTo>
                      <a:pt x="5138" y="55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565151" y="3711576"/>
                <a:ext cx="8166100" cy="1209675"/>
              </a:xfrm>
              <a:custGeom>
                <a:avLst/>
                <a:gdLst>
                  <a:gd name="T0" fmla="*/ 2 w 5144"/>
                  <a:gd name="T1" fmla="*/ 760 h 762"/>
                  <a:gd name="T2" fmla="*/ 12 w 5144"/>
                  <a:gd name="T3" fmla="*/ 739 h 762"/>
                  <a:gd name="T4" fmla="*/ 35 w 5144"/>
                  <a:gd name="T5" fmla="*/ 703 h 762"/>
                  <a:gd name="T6" fmla="*/ 70 w 5144"/>
                  <a:gd name="T7" fmla="*/ 652 h 762"/>
                  <a:gd name="T8" fmla="*/ 119 w 5144"/>
                  <a:gd name="T9" fmla="*/ 589 h 762"/>
                  <a:gd name="T10" fmla="*/ 178 w 5144"/>
                  <a:gd name="T11" fmla="*/ 519 h 762"/>
                  <a:gd name="T12" fmla="*/ 253 w 5144"/>
                  <a:gd name="T13" fmla="*/ 442 h 762"/>
                  <a:gd name="T14" fmla="*/ 340 w 5144"/>
                  <a:gd name="T15" fmla="*/ 365 h 762"/>
                  <a:gd name="T16" fmla="*/ 442 w 5144"/>
                  <a:gd name="T17" fmla="*/ 287 h 762"/>
                  <a:gd name="T18" fmla="*/ 559 w 5144"/>
                  <a:gd name="T19" fmla="*/ 213 h 762"/>
                  <a:gd name="T20" fmla="*/ 691 w 5144"/>
                  <a:gd name="T21" fmla="*/ 145 h 762"/>
                  <a:gd name="T22" fmla="*/ 838 w 5144"/>
                  <a:gd name="T23" fmla="*/ 88 h 762"/>
                  <a:gd name="T24" fmla="*/ 1002 w 5144"/>
                  <a:gd name="T25" fmla="*/ 42 h 762"/>
                  <a:gd name="T26" fmla="*/ 1182 w 5144"/>
                  <a:gd name="T27" fmla="*/ 12 h 762"/>
                  <a:gd name="T28" fmla="*/ 1379 w 5144"/>
                  <a:gd name="T29" fmla="*/ 0 h 762"/>
                  <a:gd name="T30" fmla="*/ 1594 w 5144"/>
                  <a:gd name="T31" fmla="*/ 11 h 762"/>
                  <a:gd name="T32" fmla="*/ 1826 w 5144"/>
                  <a:gd name="T33" fmla="*/ 44 h 762"/>
                  <a:gd name="T34" fmla="*/ 2077 w 5144"/>
                  <a:gd name="T35" fmla="*/ 105 h 762"/>
                  <a:gd name="T36" fmla="*/ 2346 w 5144"/>
                  <a:gd name="T37" fmla="*/ 198 h 762"/>
                  <a:gd name="T38" fmla="*/ 2634 w 5144"/>
                  <a:gd name="T39" fmla="*/ 322 h 762"/>
                  <a:gd name="T40" fmla="*/ 2653 w 5144"/>
                  <a:gd name="T41" fmla="*/ 331 h 762"/>
                  <a:gd name="T42" fmla="*/ 2704 w 5144"/>
                  <a:gd name="T43" fmla="*/ 350 h 762"/>
                  <a:gd name="T44" fmla="*/ 2786 w 5144"/>
                  <a:gd name="T45" fmla="*/ 383 h 762"/>
                  <a:gd name="T46" fmla="*/ 2894 w 5144"/>
                  <a:gd name="T47" fmla="*/ 421 h 762"/>
                  <a:gd name="T48" fmla="*/ 3027 w 5144"/>
                  <a:gd name="T49" fmla="*/ 467 h 762"/>
                  <a:gd name="T50" fmla="*/ 3180 w 5144"/>
                  <a:gd name="T51" fmla="*/ 514 h 762"/>
                  <a:gd name="T52" fmla="*/ 3350 w 5144"/>
                  <a:gd name="T53" fmla="*/ 561 h 762"/>
                  <a:gd name="T54" fmla="*/ 3535 w 5144"/>
                  <a:gd name="T55" fmla="*/ 607 h 762"/>
                  <a:gd name="T56" fmla="*/ 3730 w 5144"/>
                  <a:gd name="T57" fmla="*/ 645 h 762"/>
                  <a:gd name="T58" fmla="*/ 3934 w 5144"/>
                  <a:gd name="T59" fmla="*/ 677 h 762"/>
                  <a:gd name="T60" fmla="*/ 4144 w 5144"/>
                  <a:gd name="T61" fmla="*/ 697 h 762"/>
                  <a:gd name="T62" fmla="*/ 4353 w 5144"/>
                  <a:gd name="T63" fmla="*/ 704 h 762"/>
                  <a:gd name="T64" fmla="*/ 4561 w 5144"/>
                  <a:gd name="T65" fmla="*/ 696 h 762"/>
                  <a:gd name="T66" fmla="*/ 4765 w 5144"/>
                  <a:gd name="T67" fmla="*/ 668 h 762"/>
                  <a:gd name="T68" fmla="*/ 4961 w 5144"/>
                  <a:gd name="T69" fmla="*/ 619 h 762"/>
                  <a:gd name="T70" fmla="*/ 5144 w 5144"/>
                  <a:gd name="T71" fmla="*/ 545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4" h="762">
                    <a:moveTo>
                      <a:pt x="0" y="762"/>
                    </a:moveTo>
                    <a:lnTo>
                      <a:pt x="2" y="760"/>
                    </a:lnTo>
                    <a:lnTo>
                      <a:pt x="5" y="752"/>
                    </a:lnTo>
                    <a:lnTo>
                      <a:pt x="12" y="739"/>
                    </a:lnTo>
                    <a:lnTo>
                      <a:pt x="23" y="724"/>
                    </a:lnTo>
                    <a:lnTo>
                      <a:pt x="35" y="703"/>
                    </a:lnTo>
                    <a:lnTo>
                      <a:pt x="51" y="678"/>
                    </a:lnTo>
                    <a:lnTo>
                      <a:pt x="70" y="652"/>
                    </a:lnTo>
                    <a:lnTo>
                      <a:pt x="93" y="622"/>
                    </a:lnTo>
                    <a:lnTo>
                      <a:pt x="119" y="589"/>
                    </a:lnTo>
                    <a:lnTo>
                      <a:pt x="147" y="554"/>
                    </a:lnTo>
                    <a:lnTo>
                      <a:pt x="178" y="519"/>
                    </a:lnTo>
                    <a:lnTo>
                      <a:pt x="213" y="481"/>
                    </a:lnTo>
                    <a:lnTo>
                      <a:pt x="253" y="442"/>
                    </a:lnTo>
                    <a:lnTo>
                      <a:pt x="295" y="404"/>
                    </a:lnTo>
                    <a:lnTo>
                      <a:pt x="340" y="365"/>
                    </a:lnTo>
                    <a:lnTo>
                      <a:pt x="389" y="325"/>
                    </a:lnTo>
                    <a:lnTo>
                      <a:pt x="442" y="287"/>
                    </a:lnTo>
                    <a:lnTo>
                      <a:pt x="499" y="250"/>
                    </a:lnTo>
                    <a:lnTo>
                      <a:pt x="559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6"/>
                    </a:lnTo>
                    <a:lnTo>
                      <a:pt x="838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2" y="12"/>
                    </a:lnTo>
                    <a:lnTo>
                      <a:pt x="1279" y="4"/>
                    </a:lnTo>
                    <a:lnTo>
                      <a:pt x="1379" y="0"/>
                    </a:lnTo>
                    <a:lnTo>
                      <a:pt x="1484" y="2"/>
                    </a:lnTo>
                    <a:lnTo>
                      <a:pt x="1594" y="11"/>
                    </a:lnTo>
                    <a:lnTo>
                      <a:pt x="1707" y="25"/>
                    </a:lnTo>
                    <a:lnTo>
                      <a:pt x="1826" y="44"/>
                    </a:lnTo>
                    <a:lnTo>
                      <a:pt x="1950" y="72"/>
                    </a:lnTo>
                    <a:lnTo>
                      <a:pt x="2077" y="105"/>
                    </a:lnTo>
                    <a:lnTo>
                      <a:pt x="2210" y="147"/>
                    </a:lnTo>
                    <a:lnTo>
                      <a:pt x="2346" y="198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4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0"/>
                    </a:lnTo>
                    <a:lnTo>
                      <a:pt x="2740" y="365"/>
                    </a:lnTo>
                    <a:lnTo>
                      <a:pt x="2786" y="383"/>
                    </a:lnTo>
                    <a:lnTo>
                      <a:pt x="2836" y="400"/>
                    </a:lnTo>
                    <a:lnTo>
                      <a:pt x="2894" y="421"/>
                    </a:lnTo>
                    <a:lnTo>
                      <a:pt x="2957" y="444"/>
                    </a:lnTo>
                    <a:lnTo>
                      <a:pt x="3027" y="467"/>
                    </a:lnTo>
                    <a:lnTo>
                      <a:pt x="3100" y="490"/>
                    </a:lnTo>
                    <a:lnTo>
                      <a:pt x="3180" y="514"/>
                    </a:lnTo>
                    <a:lnTo>
                      <a:pt x="3262" y="538"/>
                    </a:lnTo>
                    <a:lnTo>
                      <a:pt x="3350" y="561"/>
                    </a:lnTo>
                    <a:lnTo>
                      <a:pt x="3440" y="584"/>
                    </a:lnTo>
                    <a:lnTo>
                      <a:pt x="3535" y="607"/>
                    </a:lnTo>
                    <a:lnTo>
                      <a:pt x="3632" y="626"/>
                    </a:lnTo>
                    <a:lnTo>
                      <a:pt x="3730" y="645"/>
                    </a:lnTo>
                    <a:lnTo>
                      <a:pt x="3831" y="663"/>
                    </a:lnTo>
                    <a:lnTo>
                      <a:pt x="3934" y="677"/>
                    </a:lnTo>
                    <a:lnTo>
                      <a:pt x="4039" y="689"/>
                    </a:lnTo>
                    <a:lnTo>
                      <a:pt x="4144" y="697"/>
                    </a:lnTo>
                    <a:lnTo>
                      <a:pt x="4249" y="703"/>
                    </a:lnTo>
                    <a:lnTo>
                      <a:pt x="4353" y="704"/>
                    </a:lnTo>
                    <a:lnTo>
                      <a:pt x="4458" y="703"/>
                    </a:lnTo>
                    <a:lnTo>
                      <a:pt x="4561" y="696"/>
                    </a:lnTo>
                    <a:lnTo>
                      <a:pt x="4664" y="684"/>
                    </a:lnTo>
                    <a:lnTo>
                      <a:pt x="4765" y="668"/>
                    </a:lnTo>
                    <a:lnTo>
                      <a:pt x="4863" y="647"/>
                    </a:lnTo>
                    <a:lnTo>
                      <a:pt x="4961" y="619"/>
                    </a:lnTo>
                    <a:lnTo>
                      <a:pt x="5053" y="586"/>
                    </a:lnTo>
                    <a:lnTo>
                      <a:pt x="5144" y="54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561976" y="3741739"/>
                <a:ext cx="8174038" cy="1212850"/>
              </a:xfrm>
              <a:custGeom>
                <a:avLst/>
                <a:gdLst>
                  <a:gd name="T0" fmla="*/ 2 w 5149"/>
                  <a:gd name="T1" fmla="*/ 762 h 764"/>
                  <a:gd name="T2" fmla="*/ 13 w 5149"/>
                  <a:gd name="T3" fmla="*/ 741 h 764"/>
                  <a:gd name="T4" fmla="*/ 35 w 5149"/>
                  <a:gd name="T5" fmla="*/ 705 h 764"/>
                  <a:gd name="T6" fmla="*/ 70 w 5149"/>
                  <a:gd name="T7" fmla="*/ 654 h 764"/>
                  <a:gd name="T8" fmla="*/ 119 w 5149"/>
                  <a:gd name="T9" fmla="*/ 591 h 764"/>
                  <a:gd name="T10" fmla="*/ 178 w 5149"/>
                  <a:gd name="T11" fmla="*/ 519 h 764"/>
                  <a:gd name="T12" fmla="*/ 253 w 5149"/>
                  <a:gd name="T13" fmla="*/ 444 h 764"/>
                  <a:gd name="T14" fmla="*/ 341 w 5149"/>
                  <a:gd name="T15" fmla="*/ 366 h 764"/>
                  <a:gd name="T16" fmla="*/ 442 w 5149"/>
                  <a:gd name="T17" fmla="*/ 287 h 764"/>
                  <a:gd name="T18" fmla="*/ 559 w 5149"/>
                  <a:gd name="T19" fmla="*/ 214 h 764"/>
                  <a:gd name="T20" fmla="*/ 692 w 5149"/>
                  <a:gd name="T21" fmla="*/ 146 h 764"/>
                  <a:gd name="T22" fmla="*/ 840 w 5149"/>
                  <a:gd name="T23" fmla="*/ 88 h 764"/>
                  <a:gd name="T24" fmla="*/ 1002 w 5149"/>
                  <a:gd name="T25" fmla="*/ 42 h 764"/>
                  <a:gd name="T26" fmla="*/ 1184 w 5149"/>
                  <a:gd name="T27" fmla="*/ 13 h 764"/>
                  <a:gd name="T28" fmla="*/ 1381 w 5149"/>
                  <a:gd name="T29" fmla="*/ 0 h 764"/>
                  <a:gd name="T30" fmla="*/ 1594 w 5149"/>
                  <a:gd name="T31" fmla="*/ 11 h 764"/>
                  <a:gd name="T32" fmla="*/ 1828 w 5149"/>
                  <a:gd name="T33" fmla="*/ 44 h 764"/>
                  <a:gd name="T34" fmla="*/ 2077 w 5149"/>
                  <a:gd name="T35" fmla="*/ 107 h 764"/>
                  <a:gd name="T36" fmla="*/ 2348 w 5149"/>
                  <a:gd name="T37" fmla="*/ 198 h 764"/>
                  <a:gd name="T38" fmla="*/ 2636 w 5149"/>
                  <a:gd name="T39" fmla="*/ 324 h 764"/>
                  <a:gd name="T40" fmla="*/ 2653 w 5149"/>
                  <a:gd name="T41" fmla="*/ 331 h 764"/>
                  <a:gd name="T42" fmla="*/ 2704 w 5149"/>
                  <a:gd name="T43" fmla="*/ 352 h 764"/>
                  <a:gd name="T44" fmla="*/ 2786 w 5149"/>
                  <a:gd name="T45" fmla="*/ 383 h 764"/>
                  <a:gd name="T46" fmla="*/ 2896 w 5149"/>
                  <a:gd name="T47" fmla="*/ 423 h 764"/>
                  <a:gd name="T48" fmla="*/ 3029 w 5149"/>
                  <a:gd name="T49" fmla="*/ 469 h 764"/>
                  <a:gd name="T50" fmla="*/ 3182 w 5149"/>
                  <a:gd name="T51" fmla="*/ 516 h 764"/>
                  <a:gd name="T52" fmla="*/ 3352 w 5149"/>
                  <a:gd name="T53" fmla="*/ 565 h 764"/>
                  <a:gd name="T54" fmla="*/ 3538 w 5149"/>
                  <a:gd name="T55" fmla="*/ 609 h 764"/>
                  <a:gd name="T56" fmla="*/ 3734 w 5149"/>
                  <a:gd name="T57" fmla="*/ 649 h 764"/>
                  <a:gd name="T58" fmla="*/ 3938 w 5149"/>
                  <a:gd name="T59" fmla="*/ 678 h 764"/>
                  <a:gd name="T60" fmla="*/ 4148 w 5149"/>
                  <a:gd name="T61" fmla="*/ 699 h 764"/>
                  <a:gd name="T62" fmla="*/ 4357 w 5149"/>
                  <a:gd name="T63" fmla="*/ 705 h 764"/>
                  <a:gd name="T64" fmla="*/ 4566 w 5149"/>
                  <a:gd name="T65" fmla="*/ 696 h 764"/>
                  <a:gd name="T66" fmla="*/ 4771 w 5149"/>
                  <a:gd name="T67" fmla="*/ 666 h 764"/>
                  <a:gd name="T68" fmla="*/ 4966 w 5149"/>
                  <a:gd name="T69" fmla="*/ 616 h 764"/>
                  <a:gd name="T70" fmla="*/ 5149 w 5149"/>
                  <a:gd name="T71" fmla="*/ 54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9" h="764">
                    <a:moveTo>
                      <a:pt x="0" y="764"/>
                    </a:moveTo>
                    <a:lnTo>
                      <a:pt x="2" y="762"/>
                    </a:lnTo>
                    <a:lnTo>
                      <a:pt x="6" y="754"/>
                    </a:lnTo>
                    <a:lnTo>
                      <a:pt x="13" y="741"/>
                    </a:lnTo>
                    <a:lnTo>
                      <a:pt x="23" y="726"/>
                    </a:lnTo>
                    <a:lnTo>
                      <a:pt x="35" y="705"/>
                    </a:lnTo>
                    <a:lnTo>
                      <a:pt x="53" y="680"/>
                    </a:lnTo>
                    <a:lnTo>
                      <a:pt x="70" y="654"/>
                    </a:lnTo>
                    <a:lnTo>
                      <a:pt x="93" y="623"/>
                    </a:lnTo>
                    <a:lnTo>
                      <a:pt x="119" y="591"/>
                    </a:lnTo>
                    <a:lnTo>
                      <a:pt x="147" y="556"/>
                    </a:lnTo>
                    <a:lnTo>
                      <a:pt x="178" y="519"/>
                    </a:lnTo>
                    <a:lnTo>
                      <a:pt x="213" y="483"/>
                    </a:lnTo>
                    <a:lnTo>
                      <a:pt x="253" y="444"/>
                    </a:lnTo>
                    <a:lnTo>
                      <a:pt x="295" y="404"/>
                    </a:lnTo>
                    <a:lnTo>
                      <a:pt x="341" y="366"/>
                    </a:lnTo>
                    <a:lnTo>
                      <a:pt x="390" y="325"/>
                    </a:lnTo>
                    <a:lnTo>
                      <a:pt x="442" y="287"/>
                    </a:lnTo>
                    <a:lnTo>
                      <a:pt x="500" y="250"/>
                    </a:lnTo>
                    <a:lnTo>
                      <a:pt x="559" y="214"/>
                    </a:lnTo>
                    <a:lnTo>
                      <a:pt x="623" y="179"/>
                    </a:lnTo>
                    <a:lnTo>
                      <a:pt x="692" y="146"/>
                    </a:lnTo>
                    <a:lnTo>
                      <a:pt x="763" y="116"/>
                    </a:lnTo>
                    <a:lnTo>
                      <a:pt x="840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4" y="13"/>
                    </a:lnTo>
                    <a:lnTo>
                      <a:pt x="1280" y="4"/>
                    </a:lnTo>
                    <a:lnTo>
                      <a:pt x="1381" y="0"/>
                    </a:lnTo>
                    <a:lnTo>
                      <a:pt x="1486" y="2"/>
                    </a:lnTo>
                    <a:lnTo>
                      <a:pt x="1594" y="11"/>
                    </a:lnTo>
                    <a:lnTo>
                      <a:pt x="1709" y="25"/>
                    </a:lnTo>
                    <a:lnTo>
                      <a:pt x="1828" y="44"/>
                    </a:lnTo>
                    <a:lnTo>
                      <a:pt x="1950" y="72"/>
                    </a:lnTo>
                    <a:lnTo>
                      <a:pt x="2077" y="107"/>
                    </a:lnTo>
                    <a:lnTo>
                      <a:pt x="2210" y="149"/>
                    </a:lnTo>
                    <a:lnTo>
                      <a:pt x="2348" y="198"/>
                    </a:lnTo>
                    <a:lnTo>
                      <a:pt x="2489" y="257"/>
                    </a:lnTo>
                    <a:lnTo>
                      <a:pt x="2636" y="324"/>
                    </a:lnTo>
                    <a:lnTo>
                      <a:pt x="2639" y="325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2"/>
                    </a:lnTo>
                    <a:lnTo>
                      <a:pt x="2742" y="367"/>
                    </a:lnTo>
                    <a:lnTo>
                      <a:pt x="2786" y="383"/>
                    </a:lnTo>
                    <a:lnTo>
                      <a:pt x="2838" y="402"/>
                    </a:lnTo>
                    <a:lnTo>
                      <a:pt x="2896" y="423"/>
                    </a:lnTo>
                    <a:lnTo>
                      <a:pt x="2959" y="446"/>
                    </a:lnTo>
                    <a:lnTo>
                      <a:pt x="3029" y="469"/>
                    </a:lnTo>
                    <a:lnTo>
                      <a:pt x="3102" y="493"/>
                    </a:lnTo>
                    <a:lnTo>
                      <a:pt x="3182" y="516"/>
                    </a:lnTo>
                    <a:lnTo>
                      <a:pt x="3264" y="540"/>
                    </a:lnTo>
                    <a:lnTo>
                      <a:pt x="3352" y="565"/>
                    </a:lnTo>
                    <a:lnTo>
                      <a:pt x="3444" y="588"/>
                    </a:lnTo>
                    <a:lnTo>
                      <a:pt x="3538" y="609"/>
                    </a:lnTo>
                    <a:lnTo>
                      <a:pt x="3634" y="630"/>
                    </a:lnTo>
                    <a:lnTo>
                      <a:pt x="3734" y="649"/>
                    </a:lnTo>
                    <a:lnTo>
                      <a:pt x="3835" y="665"/>
                    </a:lnTo>
                    <a:lnTo>
                      <a:pt x="3938" y="678"/>
                    </a:lnTo>
                    <a:lnTo>
                      <a:pt x="4043" y="691"/>
                    </a:lnTo>
                    <a:lnTo>
                      <a:pt x="4148" y="699"/>
                    </a:lnTo>
                    <a:lnTo>
                      <a:pt x="4252" y="705"/>
                    </a:lnTo>
                    <a:lnTo>
                      <a:pt x="4357" y="705"/>
                    </a:lnTo>
                    <a:lnTo>
                      <a:pt x="4462" y="703"/>
                    </a:lnTo>
                    <a:lnTo>
                      <a:pt x="4566" y="696"/>
                    </a:lnTo>
                    <a:lnTo>
                      <a:pt x="4669" y="684"/>
                    </a:lnTo>
                    <a:lnTo>
                      <a:pt x="4771" y="666"/>
                    </a:lnTo>
                    <a:lnTo>
                      <a:pt x="4868" y="644"/>
                    </a:lnTo>
                    <a:lnTo>
                      <a:pt x="4966" y="616"/>
                    </a:lnTo>
                    <a:lnTo>
                      <a:pt x="5059" y="581"/>
                    </a:lnTo>
                    <a:lnTo>
                      <a:pt x="5149" y="54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560388" y="3773489"/>
                <a:ext cx="8181975" cy="1214438"/>
              </a:xfrm>
              <a:custGeom>
                <a:avLst/>
                <a:gdLst>
                  <a:gd name="T0" fmla="*/ 1 w 5154"/>
                  <a:gd name="T1" fmla="*/ 762 h 765"/>
                  <a:gd name="T2" fmla="*/ 12 w 5154"/>
                  <a:gd name="T3" fmla="*/ 742 h 765"/>
                  <a:gd name="T4" fmla="*/ 33 w 5154"/>
                  <a:gd name="T5" fmla="*/ 707 h 765"/>
                  <a:gd name="T6" fmla="*/ 66 w 5154"/>
                  <a:gd name="T7" fmla="*/ 658 h 765"/>
                  <a:gd name="T8" fmla="*/ 111 w 5154"/>
                  <a:gd name="T9" fmla="*/ 599 h 765"/>
                  <a:gd name="T10" fmla="*/ 169 w 5154"/>
                  <a:gd name="T11" fmla="*/ 529 h 765"/>
                  <a:gd name="T12" fmla="*/ 239 w 5154"/>
                  <a:gd name="T13" fmla="*/ 456 h 765"/>
                  <a:gd name="T14" fmla="*/ 322 w 5154"/>
                  <a:gd name="T15" fmla="*/ 381 h 765"/>
                  <a:gd name="T16" fmla="*/ 418 w 5154"/>
                  <a:gd name="T17" fmla="*/ 304 h 765"/>
                  <a:gd name="T18" fmla="*/ 530 w 5154"/>
                  <a:gd name="T19" fmla="*/ 230 h 765"/>
                  <a:gd name="T20" fmla="*/ 654 w 5154"/>
                  <a:gd name="T21" fmla="*/ 162 h 765"/>
                  <a:gd name="T22" fmla="*/ 794 w 5154"/>
                  <a:gd name="T23" fmla="*/ 103 h 765"/>
                  <a:gd name="T24" fmla="*/ 949 w 5154"/>
                  <a:gd name="T25" fmla="*/ 54 h 765"/>
                  <a:gd name="T26" fmla="*/ 1120 w 5154"/>
                  <a:gd name="T27" fmla="*/ 21 h 765"/>
                  <a:gd name="T28" fmla="*/ 1307 w 5154"/>
                  <a:gd name="T29" fmla="*/ 1 h 765"/>
                  <a:gd name="T30" fmla="*/ 1509 w 5154"/>
                  <a:gd name="T31" fmla="*/ 3 h 765"/>
                  <a:gd name="T32" fmla="*/ 1729 w 5154"/>
                  <a:gd name="T33" fmla="*/ 28 h 765"/>
                  <a:gd name="T34" fmla="*/ 1965 w 5154"/>
                  <a:gd name="T35" fmla="*/ 75 h 765"/>
                  <a:gd name="T36" fmla="*/ 2220 w 5154"/>
                  <a:gd name="T37" fmla="*/ 152 h 765"/>
                  <a:gd name="T38" fmla="*/ 2492 w 5154"/>
                  <a:gd name="T39" fmla="*/ 258 h 765"/>
                  <a:gd name="T40" fmla="*/ 2640 w 5154"/>
                  <a:gd name="T41" fmla="*/ 325 h 765"/>
                  <a:gd name="T42" fmla="*/ 2675 w 5154"/>
                  <a:gd name="T43" fmla="*/ 340 h 765"/>
                  <a:gd name="T44" fmla="*/ 2742 w 5154"/>
                  <a:gd name="T45" fmla="*/ 367 h 765"/>
                  <a:gd name="T46" fmla="*/ 2838 w 5154"/>
                  <a:gd name="T47" fmla="*/ 403 h 765"/>
                  <a:gd name="T48" fmla="*/ 2960 w 5154"/>
                  <a:gd name="T49" fmla="*/ 447 h 765"/>
                  <a:gd name="T50" fmla="*/ 3103 w 5154"/>
                  <a:gd name="T51" fmla="*/ 494 h 765"/>
                  <a:gd name="T52" fmla="*/ 3265 w 5154"/>
                  <a:gd name="T53" fmla="*/ 541 h 765"/>
                  <a:gd name="T54" fmla="*/ 3445 w 5154"/>
                  <a:gd name="T55" fmla="*/ 589 h 765"/>
                  <a:gd name="T56" fmla="*/ 3637 w 5154"/>
                  <a:gd name="T57" fmla="*/ 631 h 765"/>
                  <a:gd name="T58" fmla="*/ 3838 w 5154"/>
                  <a:gd name="T59" fmla="*/ 667 h 765"/>
                  <a:gd name="T60" fmla="*/ 4046 w 5154"/>
                  <a:gd name="T61" fmla="*/ 692 h 765"/>
                  <a:gd name="T62" fmla="*/ 4255 w 5154"/>
                  <a:gd name="T63" fmla="*/ 704 h 765"/>
                  <a:gd name="T64" fmla="*/ 4466 w 5154"/>
                  <a:gd name="T65" fmla="*/ 702 h 765"/>
                  <a:gd name="T66" fmla="*/ 4672 w 5154"/>
                  <a:gd name="T67" fmla="*/ 681 h 765"/>
                  <a:gd name="T68" fmla="*/ 4873 w 5154"/>
                  <a:gd name="T69" fmla="*/ 639 h 765"/>
                  <a:gd name="T70" fmla="*/ 5063 w 5154"/>
                  <a:gd name="T71" fmla="*/ 57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4" h="765">
                    <a:moveTo>
                      <a:pt x="0" y="765"/>
                    </a:moveTo>
                    <a:lnTo>
                      <a:pt x="1" y="762"/>
                    </a:lnTo>
                    <a:lnTo>
                      <a:pt x="5" y="755"/>
                    </a:lnTo>
                    <a:lnTo>
                      <a:pt x="12" y="742"/>
                    </a:lnTo>
                    <a:lnTo>
                      <a:pt x="21" y="727"/>
                    </a:lnTo>
                    <a:lnTo>
                      <a:pt x="33" y="707"/>
                    </a:lnTo>
                    <a:lnTo>
                      <a:pt x="48" y="685"/>
                    </a:lnTo>
                    <a:lnTo>
                      <a:pt x="66" y="658"/>
                    </a:lnTo>
                    <a:lnTo>
                      <a:pt x="87" y="629"/>
                    </a:lnTo>
                    <a:lnTo>
                      <a:pt x="111" y="599"/>
                    </a:lnTo>
                    <a:lnTo>
                      <a:pt x="139" y="564"/>
                    </a:lnTo>
                    <a:lnTo>
                      <a:pt x="169" y="529"/>
                    </a:lnTo>
                    <a:lnTo>
                      <a:pt x="202" y="494"/>
                    </a:lnTo>
                    <a:lnTo>
                      <a:pt x="239" y="456"/>
                    </a:lnTo>
                    <a:lnTo>
                      <a:pt x="279" y="419"/>
                    </a:lnTo>
                    <a:lnTo>
                      <a:pt x="322" y="381"/>
                    </a:lnTo>
                    <a:lnTo>
                      <a:pt x="370" y="342"/>
                    </a:lnTo>
                    <a:lnTo>
                      <a:pt x="418" y="304"/>
                    </a:lnTo>
                    <a:lnTo>
                      <a:pt x="473" y="267"/>
                    </a:lnTo>
                    <a:lnTo>
                      <a:pt x="530" y="230"/>
                    </a:lnTo>
                    <a:lnTo>
                      <a:pt x="591" y="195"/>
                    </a:lnTo>
                    <a:lnTo>
                      <a:pt x="654" y="162"/>
                    </a:lnTo>
                    <a:lnTo>
                      <a:pt x="722" y="131"/>
                    </a:lnTo>
                    <a:lnTo>
                      <a:pt x="794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8"/>
                    </a:lnTo>
                    <a:lnTo>
                      <a:pt x="1307" y="1"/>
                    </a:lnTo>
                    <a:lnTo>
                      <a:pt x="1406" y="0"/>
                    </a:lnTo>
                    <a:lnTo>
                      <a:pt x="1509" y="3"/>
                    </a:lnTo>
                    <a:lnTo>
                      <a:pt x="1618" y="12"/>
                    </a:lnTo>
                    <a:lnTo>
                      <a:pt x="1729" y="28"/>
                    </a:lnTo>
                    <a:lnTo>
                      <a:pt x="1845" y="49"/>
                    </a:lnTo>
                    <a:lnTo>
                      <a:pt x="1965" y="75"/>
                    </a:lnTo>
                    <a:lnTo>
                      <a:pt x="2091" y="110"/>
                    </a:lnTo>
                    <a:lnTo>
                      <a:pt x="2220" y="152"/>
                    </a:lnTo>
                    <a:lnTo>
                      <a:pt x="2354" y="201"/>
                    </a:lnTo>
                    <a:lnTo>
                      <a:pt x="2492" y="258"/>
                    </a:lnTo>
                    <a:lnTo>
                      <a:pt x="2635" y="323"/>
                    </a:lnTo>
                    <a:lnTo>
                      <a:pt x="2640" y="325"/>
                    </a:lnTo>
                    <a:lnTo>
                      <a:pt x="2653" y="332"/>
                    </a:lnTo>
                    <a:lnTo>
                      <a:pt x="2675" y="340"/>
                    </a:lnTo>
                    <a:lnTo>
                      <a:pt x="2705" y="353"/>
                    </a:lnTo>
                    <a:lnTo>
                      <a:pt x="2742" y="367"/>
                    </a:lnTo>
                    <a:lnTo>
                      <a:pt x="2787" y="384"/>
                    </a:lnTo>
                    <a:lnTo>
                      <a:pt x="2838" y="403"/>
                    </a:lnTo>
                    <a:lnTo>
                      <a:pt x="2895" y="424"/>
                    </a:lnTo>
                    <a:lnTo>
                      <a:pt x="2960" y="447"/>
                    </a:lnTo>
                    <a:lnTo>
                      <a:pt x="3030" y="470"/>
                    </a:lnTo>
                    <a:lnTo>
                      <a:pt x="3103" y="494"/>
                    </a:lnTo>
                    <a:lnTo>
                      <a:pt x="3183" y="519"/>
                    </a:lnTo>
                    <a:lnTo>
                      <a:pt x="3265" y="541"/>
                    </a:lnTo>
                    <a:lnTo>
                      <a:pt x="3354" y="566"/>
                    </a:lnTo>
                    <a:lnTo>
                      <a:pt x="3445" y="589"/>
                    </a:lnTo>
                    <a:lnTo>
                      <a:pt x="3539" y="611"/>
                    </a:lnTo>
                    <a:lnTo>
                      <a:pt x="3637" y="631"/>
                    </a:lnTo>
                    <a:lnTo>
                      <a:pt x="3737" y="650"/>
                    </a:lnTo>
                    <a:lnTo>
                      <a:pt x="3838" y="667"/>
                    </a:lnTo>
                    <a:lnTo>
                      <a:pt x="3941" y="681"/>
                    </a:lnTo>
                    <a:lnTo>
                      <a:pt x="4046" y="692"/>
                    </a:lnTo>
                    <a:lnTo>
                      <a:pt x="4150" y="700"/>
                    </a:lnTo>
                    <a:lnTo>
                      <a:pt x="4255" y="704"/>
                    </a:lnTo>
                    <a:lnTo>
                      <a:pt x="4361" y="706"/>
                    </a:lnTo>
                    <a:lnTo>
                      <a:pt x="4466" y="702"/>
                    </a:lnTo>
                    <a:lnTo>
                      <a:pt x="4569" y="693"/>
                    </a:lnTo>
                    <a:lnTo>
                      <a:pt x="4672" y="681"/>
                    </a:lnTo>
                    <a:lnTo>
                      <a:pt x="4773" y="664"/>
                    </a:lnTo>
                    <a:lnTo>
                      <a:pt x="4873" y="639"/>
                    </a:lnTo>
                    <a:lnTo>
                      <a:pt x="4969" y="611"/>
                    </a:lnTo>
                    <a:lnTo>
                      <a:pt x="5063" y="575"/>
                    </a:lnTo>
                    <a:lnTo>
                      <a:pt x="5154" y="53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1"/>
              <p:cNvSpPr>
                <a:spLocks/>
              </p:cNvSpPr>
              <p:nvPr/>
            </p:nvSpPr>
            <p:spPr bwMode="auto">
              <a:xfrm>
                <a:off x="557213" y="3803651"/>
                <a:ext cx="8189913" cy="1214438"/>
              </a:xfrm>
              <a:custGeom>
                <a:avLst/>
                <a:gdLst>
                  <a:gd name="T0" fmla="*/ 2 w 5159"/>
                  <a:gd name="T1" fmla="*/ 764 h 765"/>
                  <a:gd name="T2" fmla="*/ 12 w 5159"/>
                  <a:gd name="T3" fmla="*/ 744 h 765"/>
                  <a:gd name="T4" fmla="*/ 33 w 5159"/>
                  <a:gd name="T5" fmla="*/ 709 h 765"/>
                  <a:gd name="T6" fmla="*/ 66 w 5159"/>
                  <a:gd name="T7" fmla="*/ 660 h 765"/>
                  <a:gd name="T8" fmla="*/ 112 w 5159"/>
                  <a:gd name="T9" fmla="*/ 599 h 765"/>
                  <a:gd name="T10" fmla="*/ 169 w 5159"/>
                  <a:gd name="T11" fmla="*/ 531 h 765"/>
                  <a:gd name="T12" fmla="*/ 239 w 5159"/>
                  <a:gd name="T13" fmla="*/ 458 h 765"/>
                  <a:gd name="T14" fmla="*/ 323 w 5159"/>
                  <a:gd name="T15" fmla="*/ 381 h 765"/>
                  <a:gd name="T16" fmla="*/ 420 w 5159"/>
                  <a:gd name="T17" fmla="*/ 304 h 765"/>
                  <a:gd name="T18" fmla="*/ 530 w 5159"/>
                  <a:gd name="T19" fmla="*/ 231 h 765"/>
                  <a:gd name="T20" fmla="*/ 656 w 5159"/>
                  <a:gd name="T21" fmla="*/ 162 h 765"/>
                  <a:gd name="T22" fmla="*/ 796 w 5159"/>
                  <a:gd name="T23" fmla="*/ 103 h 765"/>
                  <a:gd name="T24" fmla="*/ 949 w 5159"/>
                  <a:gd name="T25" fmla="*/ 54 h 765"/>
                  <a:gd name="T26" fmla="*/ 1120 w 5159"/>
                  <a:gd name="T27" fmla="*/ 21 h 765"/>
                  <a:gd name="T28" fmla="*/ 1307 w 5159"/>
                  <a:gd name="T29" fmla="*/ 2 h 765"/>
                  <a:gd name="T30" fmla="*/ 1510 w 5159"/>
                  <a:gd name="T31" fmla="*/ 3 h 765"/>
                  <a:gd name="T32" fmla="*/ 1730 w 5159"/>
                  <a:gd name="T33" fmla="*/ 28 h 765"/>
                  <a:gd name="T34" fmla="*/ 1967 w 5159"/>
                  <a:gd name="T35" fmla="*/ 77 h 765"/>
                  <a:gd name="T36" fmla="*/ 2222 w 5159"/>
                  <a:gd name="T37" fmla="*/ 152 h 765"/>
                  <a:gd name="T38" fmla="*/ 2494 w 5159"/>
                  <a:gd name="T39" fmla="*/ 259 h 765"/>
                  <a:gd name="T40" fmla="*/ 2641 w 5159"/>
                  <a:gd name="T41" fmla="*/ 327 h 765"/>
                  <a:gd name="T42" fmla="*/ 2676 w 5159"/>
                  <a:gd name="T43" fmla="*/ 342 h 765"/>
                  <a:gd name="T44" fmla="*/ 2744 w 5159"/>
                  <a:gd name="T45" fmla="*/ 369 h 765"/>
                  <a:gd name="T46" fmla="*/ 2840 w 5159"/>
                  <a:gd name="T47" fmla="*/ 405 h 765"/>
                  <a:gd name="T48" fmla="*/ 2962 w 5159"/>
                  <a:gd name="T49" fmla="*/ 449 h 765"/>
                  <a:gd name="T50" fmla="*/ 3105 w 5159"/>
                  <a:gd name="T51" fmla="*/ 496 h 765"/>
                  <a:gd name="T52" fmla="*/ 3269 w 5159"/>
                  <a:gd name="T53" fmla="*/ 545 h 765"/>
                  <a:gd name="T54" fmla="*/ 3447 w 5159"/>
                  <a:gd name="T55" fmla="*/ 592 h 765"/>
                  <a:gd name="T56" fmla="*/ 3639 w 5159"/>
                  <a:gd name="T57" fmla="*/ 634 h 765"/>
                  <a:gd name="T58" fmla="*/ 3842 w 5159"/>
                  <a:gd name="T59" fmla="*/ 669 h 765"/>
                  <a:gd name="T60" fmla="*/ 4049 w 5159"/>
                  <a:gd name="T61" fmla="*/ 694 h 765"/>
                  <a:gd name="T62" fmla="*/ 4259 w 5159"/>
                  <a:gd name="T63" fmla="*/ 706 h 765"/>
                  <a:gd name="T64" fmla="*/ 4470 w 5159"/>
                  <a:gd name="T65" fmla="*/ 702 h 765"/>
                  <a:gd name="T66" fmla="*/ 4678 w 5159"/>
                  <a:gd name="T67" fmla="*/ 681 h 765"/>
                  <a:gd name="T68" fmla="*/ 4878 w 5159"/>
                  <a:gd name="T69" fmla="*/ 638 h 765"/>
                  <a:gd name="T70" fmla="*/ 5069 w 5159"/>
                  <a:gd name="T71" fmla="*/ 570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9" h="765">
                    <a:moveTo>
                      <a:pt x="0" y="765"/>
                    </a:moveTo>
                    <a:lnTo>
                      <a:pt x="2" y="764"/>
                    </a:lnTo>
                    <a:lnTo>
                      <a:pt x="5" y="757"/>
                    </a:lnTo>
                    <a:lnTo>
                      <a:pt x="12" y="744"/>
                    </a:lnTo>
                    <a:lnTo>
                      <a:pt x="21" y="729"/>
                    </a:lnTo>
                    <a:lnTo>
                      <a:pt x="33" y="709"/>
                    </a:lnTo>
                    <a:lnTo>
                      <a:pt x="49" y="687"/>
                    </a:lnTo>
                    <a:lnTo>
                      <a:pt x="66" y="660"/>
                    </a:lnTo>
                    <a:lnTo>
                      <a:pt x="89" y="631"/>
                    </a:lnTo>
                    <a:lnTo>
                      <a:pt x="112" y="599"/>
                    </a:lnTo>
                    <a:lnTo>
                      <a:pt x="139" y="566"/>
                    </a:lnTo>
                    <a:lnTo>
                      <a:pt x="169" y="531"/>
                    </a:lnTo>
                    <a:lnTo>
                      <a:pt x="202" y="494"/>
                    </a:lnTo>
                    <a:lnTo>
                      <a:pt x="239" y="458"/>
                    </a:lnTo>
                    <a:lnTo>
                      <a:pt x="279" y="419"/>
                    </a:lnTo>
                    <a:lnTo>
                      <a:pt x="323" y="381"/>
                    </a:lnTo>
                    <a:lnTo>
                      <a:pt x="370" y="342"/>
                    </a:lnTo>
                    <a:lnTo>
                      <a:pt x="420" y="304"/>
                    </a:lnTo>
                    <a:lnTo>
                      <a:pt x="473" y="267"/>
                    </a:lnTo>
                    <a:lnTo>
                      <a:pt x="530" y="231"/>
                    </a:lnTo>
                    <a:lnTo>
                      <a:pt x="592" y="196"/>
                    </a:lnTo>
                    <a:lnTo>
                      <a:pt x="656" y="162"/>
                    </a:lnTo>
                    <a:lnTo>
                      <a:pt x="724" y="131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3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1" y="110"/>
                    </a:lnTo>
                    <a:lnTo>
                      <a:pt x="2222" y="152"/>
                    </a:lnTo>
                    <a:lnTo>
                      <a:pt x="2354" y="203"/>
                    </a:lnTo>
                    <a:lnTo>
                      <a:pt x="2494" y="259"/>
                    </a:lnTo>
                    <a:lnTo>
                      <a:pt x="2637" y="325"/>
                    </a:lnTo>
                    <a:lnTo>
                      <a:pt x="2641" y="327"/>
                    </a:lnTo>
                    <a:lnTo>
                      <a:pt x="2655" y="332"/>
                    </a:lnTo>
                    <a:lnTo>
                      <a:pt x="2676" y="342"/>
                    </a:lnTo>
                    <a:lnTo>
                      <a:pt x="2705" y="355"/>
                    </a:lnTo>
                    <a:lnTo>
                      <a:pt x="2744" y="369"/>
                    </a:lnTo>
                    <a:lnTo>
                      <a:pt x="2787" y="386"/>
                    </a:lnTo>
                    <a:lnTo>
                      <a:pt x="2840" y="405"/>
                    </a:lnTo>
                    <a:lnTo>
                      <a:pt x="2897" y="426"/>
                    </a:lnTo>
                    <a:lnTo>
                      <a:pt x="2962" y="449"/>
                    </a:lnTo>
                    <a:lnTo>
                      <a:pt x="3030" y="472"/>
                    </a:lnTo>
                    <a:lnTo>
                      <a:pt x="3105" y="496"/>
                    </a:lnTo>
                    <a:lnTo>
                      <a:pt x="3185" y="521"/>
                    </a:lnTo>
                    <a:lnTo>
                      <a:pt x="3269" y="545"/>
                    </a:lnTo>
                    <a:lnTo>
                      <a:pt x="3356" y="568"/>
                    </a:lnTo>
                    <a:lnTo>
                      <a:pt x="3447" y="592"/>
                    </a:lnTo>
                    <a:lnTo>
                      <a:pt x="3541" y="613"/>
                    </a:lnTo>
                    <a:lnTo>
                      <a:pt x="3639" y="634"/>
                    </a:lnTo>
                    <a:lnTo>
                      <a:pt x="3739" y="652"/>
                    </a:lnTo>
                    <a:lnTo>
                      <a:pt x="3842" y="669"/>
                    </a:lnTo>
                    <a:lnTo>
                      <a:pt x="3945" y="683"/>
                    </a:lnTo>
                    <a:lnTo>
                      <a:pt x="4049" y="694"/>
                    </a:lnTo>
                    <a:lnTo>
                      <a:pt x="4154" y="702"/>
                    </a:lnTo>
                    <a:lnTo>
                      <a:pt x="4259" y="706"/>
                    </a:lnTo>
                    <a:lnTo>
                      <a:pt x="4365" y="706"/>
                    </a:lnTo>
                    <a:lnTo>
                      <a:pt x="4470" y="702"/>
                    </a:lnTo>
                    <a:lnTo>
                      <a:pt x="4575" y="694"/>
                    </a:lnTo>
                    <a:lnTo>
                      <a:pt x="4678" y="681"/>
                    </a:lnTo>
                    <a:lnTo>
                      <a:pt x="4779" y="662"/>
                    </a:lnTo>
                    <a:lnTo>
                      <a:pt x="4878" y="638"/>
                    </a:lnTo>
                    <a:lnTo>
                      <a:pt x="4974" y="606"/>
                    </a:lnTo>
                    <a:lnTo>
                      <a:pt x="5069" y="570"/>
                    </a:lnTo>
                    <a:lnTo>
                      <a:pt x="5159" y="52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>
                <a:off x="554038" y="3833814"/>
                <a:ext cx="8199438" cy="1217613"/>
              </a:xfrm>
              <a:custGeom>
                <a:avLst/>
                <a:gdLst>
                  <a:gd name="T0" fmla="*/ 2 w 5165"/>
                  <a:gd name="T1" fmla="*/ 766 h 767"/>
                  <a:gd name="T2" fmla="*/ 12 w 5165"/>
                  <a:gd name="T3" fmla="*/ 746 h 767"/>
                  <a:gd name="T4" fmla="*/ 33 w 5165"/>
                  <a:gd name="T5" fmla="*/ 710 h 767"/>
                  <a:gd name="T6" fmla="*/ 68 w 5165"/>
                  <a:gd name="T7" fmla="*/ 661 h 767"/>
                  <a:gd name="T8" fmla="*/ 112 w 5165"/>
                  <a:gd name="T9" fmla="*/ 601 h 767"/>
                  <a:gd name="T10" fmla="*/ 169 w 5165"/>
                  <a:gd name="T11" fmla="*/ 531 h 767"/>
                  <a:gd name="T12" fmla="*/ 239 w 5165"/>
                  <a:gd name="T13" fmla="*/ 458 h 767"/>
                  <a:gd name="T14" fmla="*/ 323 w 5165"/>
                  <a:gd name="T15" fmla="*/ 381 h 767"/>
                  <a:gd name="T16" fmla="*/ 421 w 5165"/>
                  <a:gd name="T17" fmla="*/ 304 h 767"/>
                  <a:gd name="T18" fmla="*/ 531 w 5165"/>
                  <a:gd name="T19" fmla="*/ 231 h 767"/>
                  <a:gd name="T20" fmla="*/ 656 w 5165"/>
                  <a:gd name="T21" fmla="*/ 163 h 767"/>
                  <a:gd name="T22" fmla="*/ 796 w 5165"/>
                  <a:gd name="T23" fmla="*/ 103 h 767"/>
                  <a:gd name="T24" fmla="*/ 951 w 5165"/>
                  <a:gd name="T25" fmla="*/ 54 h 767"/>
                  <a:gd name="T26" fmla="*/ 1121 w 5165"/>
                  <a:gd name="T27" fmla="*/ 21 h 767"/>
                  <a:gd name="T28" fmla="*/ 1307 w 5165"/>
                  <a:gd name="T29" fmla="*/ 2 h 767"/>
                  <a:gd name="T30" fmla="*/ 1510 w 5165"/>
                  <a:gd name="T31" fmla="*/ 4 h 767"/>
                  <a:gd name="T32" fmla="*/ 1730 w 5165"/>
                  <a:gd name="T33" fmla="*/ 28 h 767"/>
                  <a:gd name="T34" fmla="*/ 1967 w 5165"/>
                  <a:gd name="T35" fmla="*/ 77 h 767"/>
                  <a:gd name="T36" fmla="*/ 2222 w 5165"/>
                  <a:gd name="T37" fmla="*/ 154 h 767"/>
                  <a:gd name="T38" fmla="*/ 2494 w 5165"/>
                  <a:gd name="T39" fmla="*/ 261 h 767"/>
                  <a:gd name="T40" fmla="*/ 2643 w 5165"/>
                  <a:gd name="T41" fmla="*/ 329 h 767"/>
                  <a:gd name="T42" fmla="*/ 2678 w 5165"/>
                  <a:gd name="T43" fmla="*/ 343 h 767"/>
                  <a:gd name="T44" fmla="*/ 2744 w 5165"/>
                  <a:gd name="T45" fmla="*/ 371 h 767"/>
                  <a:gd name="T46" fmla="*/ 2842 w 5165"/>
                  <a:gd name="T47" fmla="*/ 407 h 767"/>
                  <a:gd name="T48" fmla="*/ 2962 w 5165"/>
                  <a:gd name="T49" fmla="*/ 451 h 767"/>
                  <a:gd name="T50" fmla="*/ 3107 w 5165"/>
                  <a:gd name="T51" fmla="*/ 498 h 767"/>
                  <a:gd name="T52" fmla="*/ 3271 w 5165"/>
                  <a:gd name="T53" fmla="*/ 547 h 767"/>
                  <a:gd name="T54" fmla="*/ 3451 w 5165"/>
                  <a:gd name="T55" fmla="*/ 594 h 767"/>
                  <a:gd name="T56" fmla="*/ 3643 w 5165"/>
                  <a:gd name="T57" fmla="*/ 636 h 767"/>
                  <a:gd name="T58" fmla="*/ 3844 w 5165"/>
                  <a:gd name="T59" fmla="*/ 671 h 767"/>
                  <a:gd name="T60" fmla="*/ 4053 w 5165"/>
                  <a:gd name="T61" fmla="*/ 696 h 767"/>
                  <a:gd name="T62" fmla="*/ 4264 w 5165"/>
                  <a:gd name="T63" fmla="*/ 708 h 767"/>
                  <a:gd name="T64" fmla="*/ 4474 w 5165"/>
                  <a:gd name="T65" fmla="*/ 703 h 767"/>
                  <a:gd name="T66" fmla="*/ 4681 w 5165"/>
                  <a:gd name="T67" fmla="*/ 680 h 767"/>
                  <a:gd name="T68" fmla="*/ 4884 w 5165"/>
                  <a:gd name="T69" fmla="*/ 634 h 767"/>
                  <a:gd name="T70" fmla="*/ 5074 w 5165"/>
                  <a:gd name="T71" fmla="*/ 565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65" h="767">
                    <a:moveTo>
                      <a:pt x="0" y="767"/>
                    </a:moveTo>
                    <a:lnTo>
                      <a:pt x="2" y="766"/>
                    </a:lnTo>
                    <a:lnTo>
                      <a:pt x="5" y="759"/>
                    </a:lnTo>
                    <a:lnTo>
                      <a:pt x="12" y="746"/>
                    </a:lnTo>
                    <a:lnTo>
                      <a:pt x="21" y="731"/>
                    </a:lnTo>
                    <a:lnTo>
                      <a:pt x="33" y="710"/>
                    </a:lnTo>
                    <a:lnTo>
                      <a:pt x="49" y="687"/>
                    </a:lnTo>
                    <a:lnTo>
                      <a:pt x="68" y="661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6"/>
                    </a:lnTo>
                    <a:lnTo>
                      <a:pt x="169" y="531"/>
                    </a:lnTo>
                    <a:lnTo>
                      <a:pt x="203" y="495"/>
                    </a:lnTo>
                    <a:lnTo>
                      <a:pt x="239" y="458"/>
                    </a:lnTo>
                    <a:lnTo>
                      <a:pt x="279" y="420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4"/>
                    </a:lnTo>
                    <a:lnTo>
                      <a:pt x="473" y="267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6" y="163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1" y="54"/>
                    </a:lnTo>
                    <a:lnTo>
                      <a:pt x="1033" y="35"/>
                    </a:lnTo>
                    <a:lnTo>
                      <a:pt x="1121" y="21"/>
                    </a:lnTo>
                    <a:lnTo>
                      <a:pt x="1213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4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6" y="203"/>
                    </a:lnTo>
                    <a:lnTo>
                      <a:pt x="2494" y="261"/>
                    </a:lnTo>
                    <a:lnTo>
                      <a:pt x="2637" y="325"/>
                    </a:lnTo>
                    <a:lnTo>
                      <a:pt x="2643" y="329"/>
                    </a:lnTo>
                    <a:lnTo>
                      <a:pt x="2655" y="334"/>
                    </a:lnTo>
                    <a:lnTo>
                      <a:pt x="2678" y="343"/>
                    </a:lnTo>
                    <a:lnTo>
                      <a:pt x="2707" y="355"/>
                    </a:lnTo>
                    <a:lnTo>
                      <a:pt x="2744" y="371"/>
                    </a:lnTo>
                    <a:lnTo>
                      <a:pt x="2789" y="388"/>
                    </a:lnTo>
                    <a:lnTo>
                      <a:pt x="2842" y="407"/>
                    </a:lnTo>
                    <a:lnTo>
                      <a:pt x="2899" y="428"/>
                    </a:lnTo>
                    <a:lnTo>
                      <a:pt x="2962" y="451"/>
                    </a:lnTo>
                    <a:lnTo>
                      <a:pt x="3032" y="475"/>
                    </a:lnTo>
                    <a:lnTo>
                      <a:pt x="3107" y="498"/>
                    </a:lnTo>
                    <a:lnTo>
                      <a:pt x="3187" y="523"/>
                    </a:lnTo>
                    <a:lnTo>
                      <a:pt x="3271" y="547"/>
                    </a:lnTo>
                    <a:lnTo>
                      <a:pt x="3358" y="572"/>
                    </a:lnTo>
                    <a:lnTo>
                      <a:pt x="3451" y="594"/>
                    </a:lnTo>
                    <a:lnTo>
                      <a:pt x="3545" y="617"/>
                    </a:lnTo>
                    <a:lnTo>
                      <a:pt x="3643" y="636"/>
                    </a:lnTo>
                    <a:lnTo>
                      <a:pt x="3742" y="655"/>
                    </a:lnTo>
                    <a:lnTo>
                      <a:pt x="3844" y="671"/>
                    </a:lnTo>
                    <a:lnTo>
                      <a:pt x="3948" y="685"/>
                    </a:lnTo>
                    <a:lnTo>
                      <a:pt x="4053" y="696"/>
                    </a:lnTo>
                    <a:lnTo>
                      <a:pt x="4158" y="704"/>
                    </a:lnTo>
                    <a:lnTo>
                      <a:pt x="4264" y="708"/>
                    </a:lnTo>
                    <a:lnTo>
                      <a:pt x="4369" y="708"/>
                    </a:lnTo>
                    <a:lnTo>
                      <a:pt x="4474" y="703"/>
                    </a:lnTo>
                    <a:lnTo>
                      <a:pt x="4578" y="694"/>
                    </a:lnTo>
                    <a:lnTo>
                      <a:pt x="4681" y="680"/>
                    </a:lnTo>
                    <a:lnTo>
                      <a:pt x="4784" y="661"/>
                    </a:lnTo>
                    <a:lnTo>
                      <a:pt x="4884" y="634"/>
                    </a:lnTo>
                    <a:lnTo>
                      <a:pt x="4980" y="603"/>
                    </a:lnTo>
                    <a:lnTo>
                      <a:pt x="5074" y="565"/>
                    </a:lnTo>
                    <a:lnTo>
                      <a:pt x="5165" y="52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3"/>
              <p:cNvSpPr>
                <a:spLocks/>
              </p:cNvSpPr>
              <p:nvPr/>
            </p:nvSpPr>
            <p:spPr bwMode="auto">
              <a:xfrm>
                <a:off x="550863" y="3863976"/>
                <a:ext cx="8207375" cy="1220788"/>
              </a:xfrm>
              <a:custGeom>
                <a:avLst/>
                <a:gdLst>
                  <a:gd name="T0" fmla="*/ 2 w 5170"/>
                  <a:gd name="T1" fmla="*/ 766 h 769"/>
                  <a:gd name="T2" fmla="*/ 13 w 5170"/>
                  <a:gd name="T3" fmla="*/ 747 h 769"/>
                  <a:gd name="T4" fmla="*/ 35 w 5170"/>
                  <a:gd name="T5" fmla="*/ 712 h 769"/>
                  <a:gd name="T6" fmla="*/ 68 w 5170"/>
                  <a:gd name="T7" fmla="*/ 663 h 769"/>
                  <a:gd name="T8" fmla="*/ 112 w 5170"/>
                  <a:gd name="T9" fmla="*/ 601 h 769"/>
                  <a:gd name="T10" fmla="*/ 170 w 5170"/>
                  <a:gd name="T11" fmla="*/ 533 h 769"/>
                  <a:gd name="T12" fmla="*/ 241 w 5170"/>
                  <a:gd name="T13" fmla="*/ 458 h 769"/>
                  <a:gd name="T14" fmla="*/ 323 w 5170"/>
                  <a:gd name="T15" fmla="*/ 381 h 769"/>
                  <a:gd name="T16" fmla="*/ 421 w 5170"/>
                  <a:gd name="T17" fmla="*/ 306 h 769"/>
                  <a:gd name="T18" fmla="*/ 531 w 5170"/>
                  <a:gd name="T19" fmla="*/ 231 h 769"/>
                  <a:gd name="T20" fmla="*/ 657 w 5170"/>
                  <a:gd name="T21" fmla="*/ 163 h 769"/>
                  <a:gd name="T22" fmla="*/ 796 w 5170"/>
                  <a:gd name="T23" fmla="*/ 103 h 769"/>
                  <a:gd name="T24" fmla="*/ 952 w 5170"/>
                  <a:gd name="T25" fmla="*/ 55 h 769"/>
                  <a:gd name="T26" fmla="*/ 1123 w 5170"/>
                  <a:gd name="T27" fmla="*/ 21 h 769"/>
                  <a:gd name="T28" fmla="*/ 1308 w 5170"/>
                  <a:gd name="T29" fmla="*/ 2 h 769"/>
                  <a:gd name="T30" fmla="*/ 1512 w 5170"/>
                  <a:gd name="T31" fmla="*/ 4 h 769"/>
                  <a:gd name="T32" fmla="*/ 1732 w 5170"/>
                  <a:gd name="T33" fmla="*/ 28 h 769"/>
                  <a:gd name="T34" fmla="*/ 1967 w 5170"/>
                  <a:gd name="T35" fmla="*/ 77 h 769"/>
                  <a:gd name="T36" fmla="*/ 2222 w 5170"/>
                  <a:gd name="T37" fmla="*/ 154 h 769"/>
                  <a:gd name="T38" fmla="*/ 2495 w 5170"/>
                  <a:gd name="T39" fmla="*/ 261 h 769"/>
                  <a:gd name="T40" fmla="*/ 2643 w 5170"/>
                  <a:gd name="T41" fmla="*/ 329 h 769"/>
                  <a:gd name="T42" fmla="*/ 2678 w 5170"/>
                  <a:gd name="T43" fmla="*/ 345 h 769"/>
                  <a:gd name="T44" fmla="*/ 2746 w 5170"/>
                  <a:gd name="T45" fmla="*/ 373 h 769"/>
                  <a:gd name="T46" fmla="*/ 2842 w 5170"/>
                  <a:gd name="T47" fmla="*/ 409 h 769"/>
                  <a:gd name="T48" fmla="*/ 2964 w 5170"/>
                  <a:gd name="T49" fmla="*/ 453 h 769"/>
                  <a:gd name="T50" fmla="*/ 3109 w 5170"/>
                  <a:gd name="T51" fmla="*/ 502 h 769"/>
                  <a:gd name="T52" fmla="*/ 3273 w 5170"/>
                  <a:gd name="T53" fmla="*/ 551 h 769"/>
                  <a:gd name="T54" fmla="*/ 3453 w 5170"/>
                  <a:gd name="T55" fmla="*/ 598 h 769"/>
                  <a:gd name="T56" fmla="*/ 3645 w 5170"/>
                  <a:gd name="T57" fmla="*/ 640 h 769"/>
                  <a:gd name="T58" fmla="*/ 3847 w 5170"/>
                  <a:gd name="T59" fmla="*/ 675 h 769"/>
                  <a:gd name="T60" fmla="*/ 4057 w 5170"/>
                  <a:gd name="T61" fmla="*/ 698 h 769"/>
                  <a:gd name="T62" fmla="*/ 4268 w 5170"/>
                  <a:gd name="T63" fmla="*/ 710 h 769"/>
                  <a:gd name="T64" fmla="*/ 4479 w 5170"/>
                  <a:gd name="T65" fmla="*/ 703 h 769"/>
                  <a:gd name="T66" fmla="*/ 4687 w 5170"/>
                  <a:gd name="T67" fmla="*/ 678 h 769"/>
                  <a:gd name="T68" fmla="*/ 4888 w 5170"/>
                  <a:gd name="T69" fmla="*/ 631 h 769"/>
                  <a:gd name="T70" fmla="*/ 5080 w 5170"/>
                  <a:gd name="T71" fmla="*/ 561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0" h="769">
                    <a:moveTo>
                      <a:pt x="0" y="769"/>
                    </a:moveTo>
                    <a:lnTo>
                      <a:pt x="2" y="766"/>
                    </a:lnTo>
                    <a:lnTo>
                      <a:pt x="6" y="759"/>
                    </a:lnTo>
                    <a:lnTo>
                      <a:pt x="13" y="747"/>
                    </a:lnTo>
                    <a:lnTo>
                      <a:pt x="21" y="731"/>
                    </a:lnTo>
                    <a:lnTo>
                      <a:pt x="35" y="712"/>
                    </a:lnTo>
                    <a:lnTo>
                      <a:pt x="49" y="689"/>
                    </a:lnTo>
                    <a:lnTo>
                      <a:pt x="68" y="663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8"/>
                    </a:lnTo>
                    <a:lnTo>
                      <a:pt x="170" y="533"/>
                    </a:lnTo>
                    <a:lnTo>
                      <a:pt x="205" y="497"/>
                    </a:lnTo>
                    <a:lnTo>
                      <a:pt x="241" y="458"/>
                    </a:lnTo>
                    <a:lnTo>
                      <a:pt x="280" y="421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6"/>
                    </a:lnTo>
                    <a:lnTo>
                      <a:pt x="473" y="268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7" y="163"/>
                    </a:lnTo>
                    <a:lnTo>
                      <a:pt x="725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2" y="55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3" y="9"/>
                    </a:lnTo>
                    <a:lnTo>
                      <a:pt x="1308" y="2"/>
                    </a:lnTo>
                    <a:lnTo>
                      <a:pt x="1407" y="0"/>
                    </a:lnTo>
                    <a:lnTo>
                      <a:pt x="1512" y="4"/>
                    </a:lnTo>
                    <a:lnTo>
                      <a:pt x="1618" y="13"/>
                    </a:lnTo>
                    <a:lnTo>
                      <a:pt x="1732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7" y="203"/>
                    </a:lnTo>
                    <a:lnTo>
                      <a:pt x="2495" y="261"/>
                    </a:lnTo>
                    <a:lnTo>
                      <a:pt x="2638" y="327"/>
                    </a:lnTo>
                    <a:lnTo>
                      <a:pt x="2643" y="329"/>
                    </a:lnTo>
                    <a:lnTo>
                      <a:pt x="2657" y="336"/>
                    </a:lnTo>
                    <a:lnTo>
                      <a:pt x="2678" y="345"/>
                    </a:lnTo>
                    <a:lnTo>
                      <a:pt x="2708" y="357"/>
                    </a:lnTo>
                    <a:lnTo>
                      <a:pt x="2746" y="373"/>
                    </a:lnTo>
                    <a:lnTo>
                      <a:pt x="2791" y="390"/>
                    </a:lnTo>
                    <a:lnTo>
                      <a:pt x="2842" y="409"/>
                    </a:lnTo>
                    <a:lnTo>
                      <a:pt x="2900" y="430"/>
                    </a:lnTo>
                    <a:lnTo>
                      <a:pt x="2964" y="453"/>
                    </a:lnTo>
                    <a:lnTo>
                      <a:pt x="3034" y="477"/>
                    </a:lnTo>
                    <a:lnTo>
                      <a:pt x="3109" y="502"/>
                    </a:lnTo>
                    <a:lnTo>
                      <a:pt x="3189" y="526"/>
                    </a:lnTo>
                    <a:lnTo>
                      <a:pt x="3273" y="551"/>
                    </a:lnTo>
                    <a:lnTo>
                      <a:pt x="3360" y="574"/>
                    </a:lnTo>
                    <a:lnTo>
                      <a:pt x="3453" y="598"/>
                    </a:lnTo>
                    <a:lnTo>
                      <a:pt x="3547" y="619"/>
                    </a:lnTo>
                    <a:lnTo>
                      <a:pt x="3645" y="640"/>
                    </a:lnTo>
                    <a:lnTo>
                      <a:pt x="3746" y="657"/>
                    </a:lnTo>
                    <a:lnTo>
                      <a:pt x="3847" y="675"/>
                    </a:lnTo>
                    <a:lnTo>
                      <a:pt x="3952" y="687"/>
                    </a:lnTo>
                    <a:lnTo>
                      <a:pt x="4057" y="698"/>
                    </a:lnTo>
                    <a:lnTo>
                      <a:pt x="4162" y="706"/>
                    </a:lnTo>
                    <a:lnTo>
                      <a:pt x="4268" y="710"/>
                    </a:lnTo>
                    <a:lnTo>
                      <a:pt x="4373" y="708"/>
                    </a:lnTo>
                    <a:lnTo>
                      <a:pt x="4479" y="703"/>
                    </a:lnTo>
                    <a:lnTo>
                      <a:pt x="4584" y="694"/>
                    </a:lnTo>
                    <a:lnTo>
                      <a:pt x="4687" y="678"/>
                    </a:lnTo>
                    <a:lnTo>
                      <a:pt x="4788" y="659"/>
                    </a:lnTo>
                    <a:lnTo>
                      <a:pt x="4888" y="631"/>
                    </a:lnTo>
                    <a:lnTo>
                      <a:pt x="4985" y="600"/>
                    </a:lnTo>
                    <a:lnTo>
                      <a:pt x="5080" y="561"/>
                    </a:lnTo>
                    <a:lnTo>
                      <a:pt x="5170" y="51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549276" y="3895726"/>
                <a:ext cx="8215313" cy="1222375"/>
              </a:xfrm>
              <a:custGeom>
                <a:avLst/>
                <a:gdLst>
                  <a:gd name="T0" fmla="*/ 1 w 5175"/>
                  <a:gd name="T1" fmla="*/ 767 h 770"/>
                  <a:gd name="T2" fmla="*/ 12 w 5175"/>
                  <a:gd name="T3" fmla="*/ 747 h 770"/>
                  <a:gd name="T4" fmla="*/ 35 w 5175"/>
                  <a:gd name="T5" fmla="*/ 713 h 770"/>
                  <a:gd name="T6" fmla="*/ 68 w 5175"/>
                  <a:gd name="T7" fmla="*/ 662 h 770"/>
                  <a:gd name="T8" fmla="*/ 111 w 5175"/>
                  <a:gd name="T9" fmla="*/ 602 h 770"/>
                  <a:gd name="T10" fmla="*/ 169 w 5175"/>
                  <a:gd name="T11" fmla="*/ 533 h 770"/>
                  <a:gd name="T12" fmla="*/ 240 w 5175"/>
                  <a:gd name="T13" fmla="*/ 459 h 770"/>
                  <a:gd name="T14" fmla="*/ 323 w 5175"/>
                  <a:gd name="T15" fmla="*/ 382 h 770"/>
                  <a:gd name="T16" fmla="*/ 420 w 5175"/>
                  <a:gd name="T17" fmla="*/ 305 h 770"/>
                  <a:gd name="T18" fmla="*/ 530 w 5175"/>
                  <a:gd name="T19" fmla="*/ 232 h 770"/>
                  <a:gd name="T20" fmla="*/ 656 w 5175"/>
                  <a:gd name="T21" fmla="*/ 162 h 770"/>
                  <a:gd name="T22" fmla="*/ 796 w 5175"/>
                  <a:gd name="T23" fmla="*/ 103 h 770"/>
                  <a:gd name="T24" fmla="*/ 951 w 5175"/>
                  <a:gd name="T25" fmla="*/ 54 h 770"/>
                  <a:gd name="T26" fmla="*/ 1122 w 5175"/>
                  <a:gd name="T27" fmla="*/ 21 h 770"/>
                  <a:gd name="T28" fmla="*/ 1309 w 5175"/>
                  <a:gd name="T29" fmla="*/ 1 h 770"/>
                  <a:gd name="T30" fmla="*/ 1511 w 5175"/>
                  <a:gd name="T31" fmla="*/ 3 h 770"/>
                  <a:gd name="T32" fmla="*/ 1731 w 5175"/>
                  <a:gd name="T33" fmla="*/ 28 h 770"/>
                  <a:gd name="T34" fmla="*/ 1968 w 5175"/>
                  <a:gd name="T35" fmla="*/ 76 h 770"/>
                  <a:gd name="T36" fmla="*/ 2223 w 5175"/>
                  <a:gd name="T37" fmla="*/ 153 h 770"/>
                  <a:gd name="T38" fmla="*/ 2496 w 5175"/>
                  <a:gd name="T39" fmla="*/ 262 h 770"/>
                  <a:gd name="T40" fmla="*/ 2642 w 5175"/>
                  <a:gd name="T41" fmla="*/ 330 h 770"/>
                  <a:gd name="T42" fmla="*/ 2679 w 5175"/>
                  <a:gd name="T43" fmla="*/ 346 h 770"/>
                  <a:gd name="T44" fmla="*/ 2745 w 5175"/>
                  <a:gd name="T45" fmla="*/ 374 h 770"/>
                  <a:gd name="T46" fmla="*/ 2843 w 5175"/>
                  <a:gd name="T47" fmla="*/ 410 h 770"/>
                  <a:gd name="T48" fmla="*/ 2965 w 5175"/>
                  <a:gd name="T49" fmla="*/ 454 h 770"/>
                  <a:gd name="T50" fmla="*/ 3110 w 5175"/>
                  <a:gd name="T51" fmla="*/ 503 h 770"/>
                  <a:gd name="T52" fmla="*/ 3274 w 5175"/>
                  <a:gd name="T53" fmla="*/ 552 h 770"/>
                  <a:gd name="T54" fmla="*/ 3454 w 5175"/>
                  <a:gd name="T55" fmla="*/ 599 h 770"/>
                  <a:gd name="T56" fmla="*/ 3648 w 5175"/>
                  <a:gd name="T57" fmla="*/ 641 h 770"/>
                  <a:gd name="T58" fmla="*/ 3850 w 5175"/>
                  <a:gd name="T59" fmla="*/ 676 h 770"/>
                  <a:gd name="T60" fmla="*/ 4060 w 5175"/>
                  <a:gd name="T61" fmla="*/ 700 h 770"/>
                  <a:gd name="T62" fmla="*/ 4271 w 5175"/>
                  <a:gd name="T63" fmla="*/ 709 h 770"/>
                  <a:gd name="T64" fmla="*/ 4482 w 5175"/>
                  <a:gd name="T65" fmla="*/ 702 h 770"/>
                  <a:gd name="T66" fmla="*/ 4691 w 5175"/>
                  <a:gd name="T67" fmla="*/ 678 h 770"/>
                  <a:gd name="T68" fmla="*/ 4892 w 5175"/>
                  <a:gd name="T69" fmla="*/ 629 h 770"/>
                  <a:gd name="T70" fmla="*/ 5084 w 5175"/>
                  <a:gd name="T71" fmla="*/ 555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5" h="770">
                    <a:moveTo>
                      <a:pt x="0" y="770"/>
                    </a:moveTo>
                    <a:lnTo>
                      <a:pt x="1" y="767"/>
                    </a:lnTo>
                    <a:lnTo>
                      <a:pt x="5" y="760"/>
                    </a:lnTo>
                    <a:lnTo>
                      <a:pt x="12" y="747"/>
                    </a:lnTo>
                    <a:lnTo>
                      <a:pt x="22" y="732"/>
                    </a:lnTo>
                    <a:lnTo>
                      <a:pt x="35" y="713"/>
                    </a:lnTo>
                    <a:lnTo>
                      <a:pt x="48" y="688"/>
                    </a:lnTo>
                    <a:lnTo>
                      <a:pt x="68" y="662"/>
                    </a:lnTo>
                    <a:lnTo>
                      <a:pt x="89" y="634"/>
                    </a:lnTo>
                    <a:lnTo>
                      <a:pt x="111" y="602"/>
                    </a:lnTo>
                    <a:lnTo>
                      <a:pt x="139" y="568"/>
                    </a:lnTo>
                    <a:lnTo>
                      <a:pt x="169" y="533"/>
                    </a:lnTo>
                    <a:lnTo>
                      <a:pt x="204" y="496"/>
                    </a:lnTo>
                    <a:lnTo>
                      <a:pt x="240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0" y="305"/>
                    </a:lnTo>
                    <a:lnTo>
                      <a:pt x="474" y="267"/>
                    </a:lnTo>
                    <a:lnTo>
                      <a:pt x="530" y="232"/>
                    </a:lnTo>
                    <a:lnTo>
                      <a:pt x="591" y="197"/>
                    </a:lnTo>
                    <a:lnTo>
                      <a:pt x="656" y="162"/>
                    </a:lnTo>
                    <a:lnTo>
                      <a:pt x="724" y="132"/>
                    </a:lnTo>
                    <a:lnTo>
                      <a:pt x="796" y="103"/>
                    </a:lnTo>
                    <a:lnTo>
                      <a:pt x="871" y="76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8"/>
                    </a:lnTo>
                    <a:lnTo>
                      <a:pt x="1309" y="1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19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8" y="76"/>
                    </a:lnTo>
                    <a:lnTo>
                      <a:pt x="2092" y="111"/>
                    </a:lnTo>
                    <a:lnTo>
                      <a:pt x="2223" y="153"/>
                    </a:lnTo>
                    <a:lnTo>
                      <a:pt x="2356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2" y="330"/>
                    </a:lnTo>
                    <a:lnTo>
                      <a:pt x="2656" y="335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5" y="374"/>
                    </a:lnTo>
                    <a:lnTo>
                      <a:pt x="2791" y="391"/>
                    </a:lnTo>
                    <a:lnTo>
                      <a:pt x="2843" y="410"/>
                    </a:lnTo>
                    <a:lnTo>
                      <a:pt x="2901" y="431"/>
                    </a:lnTo>
                    <a:lnTo>
                      <a:pt x="2965" y="454"/>
                    </a:lnTo>
                    <a:lnTo>
                      <a:pt x="3035" y="478"/>
                    </a:lnTo>
                    <a:lnTo>
                      <a:pt x="3110" y="503"/>
                    </a:lnTo>
                    <a:lnTo>
                      <a:pt x="3190" y="527"/>
                    </a:lnTo>
                    <a:lnTo>
                      <a:pt x="3274" y="552"/>
                    </a:lnTo>
                    <a:lnTo>
                      <a:pt x="3363" y="576"/>
                    </a:lnTo>
                    <a:lnTo>
                      <a:pt x="3454" y="599"/>
                    </a:lnTo>
                    <a:lnTo>
                      <a:pt x="3550" y="622"/>
                    </a:lnTo>
                    <a:lnTo>
                      <a:pt x="3648" y="641"/>
                    </a:lnTo>
                    <a:lnTo>
                      <a:pt x="3747" y="660"/>
                    </a:lnTo>
                    <a:lnTo>
                      <a:pt x="3850" y="676"/>
                    </a:lnTo>
                    <a:lnTo>
                      <a:pt x="3953" y="690"/>
                    </a:lnTo>
                    <a:lnTo>
                      <a:pt x="4060" y="700"/>
                    </a:lnTo>
                    <a:lnTo>
                      <a:pt x="4164" y="706"/>
                    </a:lnTo>
                    <a:lnTo>
                      <a:pt x="4271" y="709"/>
                    </a:lnTo>
                    <a:lnTo>
                      <a:pt x="4377" y="709"/>
                    </a:lnTo>
                    <a:lnTo>
                      <a:pt x="4482" y="702"/>
                    </a:lnTo>
                    <a:lnTo>
                      <a:pt x="4587" y="693"/>
                    </a:lnTo>
                    <a:lnTo>
                      <a:pt x="4691" y="678"/>
                    </a:lnTo>
                    <a:lnTo>
                      <a:pt x="4793" y="655"/>
                    </a:lnTo>
                    <a:lnTo>
                      <a:pt x="4892" y="629"/>
                    </a:lnTo>
                    <a:lnTo>
                      <a:pt x="4990" y="595"/>
                    </a:lnTo>
                    <a:lnTo>
                      <a:pt x="5084" y="555"/>
                    </a:lnTo>
                    <a:lnTo>
                      <a:pt x="5175" y="508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546101" y="3925889"/>
                <a:ext cx="8223250" cy="1222375"/>
              </a:xfrm>
              <a:custGeom>
                <a:avLst/>
                <a:gdLst>
                  <a:gd name="T0" fmla="*/ 2 w 5180"/>
                  <a:gd name="T1" fmla="*/ 769 h 770"/>
                  <a:gd name="T2" fmla="*/ 12 w 5180"/>
                  <a:gd name="T3" fmla="*/ 749 h 770"/>
                  <a:gd name="T4" fmla="*/ 35 w 5180"/>
                  <a:gd name="T5" fmla="*/ 713 h 770"/>
                  <a:gd name="T6" fmla="*/ 68 w 5180"/>
                  <a:gd name="T7" fmla="*/ 664 h 770"/>
                  <a:gd name="T8" fmla="*/ 113 w 5180"/>
                  <a:gd name="T9" fmla="*/ 603 h 770"/>
                  <a:gd name="T10" fmla="*/ 169 w 5180"/>
                  <a:gd name="T11" fmla="*/ 535 h 770"/>
                  <a:gd name="T12" fmla="*/ 241 w 5180"/>
                  <a:gd name="T13" fmla="*/ 459 h 770"/>
                  <a:gd name="T14" fmla="*/ 323 w 5180"/>
                  <a:gd name="T15" fmla="*/ 382 h 770"/>
                  <a:gd name="T16" fmla="*/ 421 w 5180"/>
                  <a:gd name="T17" fmla="*/ 306 h 770"/>
                  <a:gd name="T18" fmla="*/ 530 w 5180"/>
                  <a:gd name="T19" fmla="*/ 232 h 770"/>
                  <a:gd name="T20" fmla="*/ 656 w 5180"/>
                  <a:gd name="T21" fmla="*/ 164 h 770"/>
                  <a:gd name="T22" fmla="*/ 796 w 5180"/>
                  <a:gd name="T23" fmla="*/ 103 h 770"/>
                  <a:gd name="T24" fmla="*/ 951 w 5180"/>
                  <a:gd name="T25" fmla="*/ 54 h 770"/>
                  <a:gd name="T26" fmla="*/ 1122 w 5180"/>
                  <a:gd name="T27" fmla="*/ 21 h 770"/>
                  <a:gd name="T28" fmla="*/ 1309 w 5180"/>
                  <a:gd name="T29" fmla="*/ 2 h 770"/>
                  <a:gd name="T30" fmla="*/ 1511 w 5180"/>
                  <a:gd name="T31" fmla="*/ 3 h 770"/>
                  <a:gd name="T32" fmla="*/ 1731 w 5180"/>
                  <a:gd name="T33" fmla="*/ 28 h 770"/>
                  <a:gd name="T34" fmla="*/ 1969 w 5180"/>
                  <a:gd name="T35" fmla="*/ 77 h 770"/>
                  <a:gd name="T36" fmla="*/ 2224 w 5180"/>
                  <a:gd name="T37" fmla="*/ 154 h 770"/>
                  <a:gd name="T38" fmla="*/ 2496 w 5180"/>
                  <a:gd name="T39" fmla="*/ 262 h 770"/>
                  <a:gd name="T40" fmla="*/ 2644 w 5180"/>
                  <a:gd name="T41" fmla="*/ 330 h 770"/>
                  <a:gd name="T42" fmla="*/ 2679 w 5180"/>
                  <a:gd name="T43" fmla="*/ 346 h 770"/>
                  <a:gd name="T44" fmla="*/ 2747 w 5180"/>
                  <a:gd name="T45" fmla="*/ 374 h 770"/>
                  <a:gd name="T46" fmla="*/ 2843 w 5180"/>
                  <a:gd name="T47" fmla="*/ 412 h 770"/>
                  <a:gd name="T48" fmla="*/ 2967 w 5180"/>
                  <a:gd name="T49" fmla="*/ 458 h 770"/>
                  <a:gd name="T50" fmla="*/ 3112 w 5180"/>
                  <a:gd name="T51" fmla="*/ 505 h 770"/>
                  <a:gd name="T52" fmla="*/ 3276 w 5180"/>
                  <a:gd name="T53" fmla="*/ 555 h 770"/>
                  <a:gd name="T54" fmla="*/ 3458 w 5180"/>
                  <a:gd name="T55" fmla="*/ 603 h 770"/>
                  <a:gd name="T56" fmla="*/ 3650 w 5180"/>
                  <a:gd name="T57" fmla="*/ 645 h 770"/>
                  <a:gd name="T58" fmla="*/ 3854 w 5180"/>
                  <a:gd name="T59" fmla="*/ 678 h 770"/>
                  <a:gd name="T60" fmla="*/ 4063 w 5180"/>
                  <a:gd name="T61" fmla="*/ 702 h 770"/>
                  <a:gd name="T62" fmla="*/ 4274 w 5180"/>
                  <a:gd name="T63" fmla="*/ 711 h 770"/>
                  <a:gd name="T64" fmla="*/ 4487 w 5180"/>
                  <a:gd name="T65" fmla="*/ 704 h 770"/>
                  <a:gd name="T66" fmla="*/ 4695 w 5180"/>
                  <a:gd name="T67" fmla="*/ 676 h 770"/>
                  <a:gd name="T68" fmla="*/ 4898 w 5180"/>
                  <a:gd name="T69" fmla="*/ 625 h 770"/>
                  <a:gd name="T70" fmla="*/ 5090 w 5180"/>
                  <a:gd name="T71" fmla="*/ 55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0" h="770">
                    <a:moveTo>
                      <a:pt x="0" y="770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49"/>
                    </a:lnTo>
                    <a:lnTo>
                      <a:pt x="23" y="734"/>
                    </a:lnTo>
                    <a:lnTo>
                      <a:pt x="35" y="713"/>
                    </a:lnTo>
                    <a:lnTo>
                      <a:pt x="49" y="690"/>
                    </a:lnTo>
                    <a:lnTo>
                      <a:pt x="68" y="664"/>
                    </a:lnTo>
                    <a:lnTo>
                      <a:pt x="89" y="634"/>
                    </a:lnTo>
                    <a:lnTo>
                      <a:pt x="113" y="603"/>
                    </a:lnTo>
                    <a:lnTo>
                      <a:pt x="139" y="569"/>
                    </a:lnTo>
                    <a:lnTo>
                      <a:pt x="169" y="535"/>
                    </a:lnTo>
                    <a:lnTo>
                      <a:pt x="204" y="498"/>
                    </a:lnTo>
                    <a:lnTo>
                      <a:pt x="241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0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3" y="77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9"/>
                    </a:lnTo>
                    <a:lnTo>
                      <a:pt x="1309" y="2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20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9" y="77"/>
                    </a:lnTo>
                    <a:lnTo>
                      <a:pt x="2094" y="112"/>
                    </a:lnTo>
                    <a:lnTo>
                      <a:pt x="2224" y="154"/>
                    </a:lnTo>
                    <a:lnTo>
                      <a:pt x="2358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4" y="330"/>
                    </a:lnTo>
                    <a:lnTo>
                      <a:pt x="2658" y="337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7" y="374"/>
                    </a:lnTo>
                    <a:lnTo>
                      <a:pt x="2793" y="393"/>
                    </a:lnTo>
                    <a:lnTo>
                      <a:pt x="2843" y="412"/>
                    </a:lnTo>
                    <a:lnTo>
                      <a:pt x="2903" y="433"/>
                    </a:lnTo>
                    <a:lnTo>
                      <a:pt x="2967" y="458"/>
                    </a:lnTo>
                    <a:lnTo>
                      <a:pt x="3037" y="480"/>
                    </a:lnTo>
                    <a:lnTo>
                      <a:pt x="3112" y="505"/>
                    </a:lnTo>
                    <a:lnTo>
                      <a:pt x="3192" y="531"/>
                    </a:lnTo>
                    <a:lnTo>
                      <a:pt x="3276" y="555"/>
                    </a:lnTo>
                    <a:lnTo>
                      <a:pt x="3365" y="578"/>
                    </a:lnTo>
                    <a:lnTo>
                      <a:pt x="3458" y="603"/>
                    </a:lnTo>
                    <a:lnTo>
                      <a:pt x="3552" y="624"/>
                    </a:lnTo>
                    <a:lnTo>
                      <a:pt x="3650" y="645"/>
                    </a:lnTo>
                    <a:lnTo>
                      <a:pt x="3751" y="662"/>
                    </a:lnTo>
                    <a:lnTo>
                      <a:pt x="3854" y="678"/>
                    </a:lnTo>
                    <a:lnTo>
                      <a:pt x="3957" y="692"/>
                    </a:lnTo>
                    <a:lnTo>
                      <a:pt x="4063" y="702"/>
                    </a:lnTo>
                    <a:lnTo>
                      <a:pt x="4168" y="708"/>
                    </a:lnTo>
                    <a:lnTo>
                      <a:pt x="4274" y="711"/>
                    </a:lnTo>
                    <a:lnTo>
                      <a:pt x="4381" y="709"/>
                    </a:lnTo>
                    <a:lnTo>
                      <a:pt x="4487" y="704"/>
                    </a:lnTo>
                    <a:lnTo>
                      <a:pt x="4592" y="692"/>
                    </a:lnTo>
                    <a:lnTo>
                      <a:pt x="4695" y="676"/>
                    </a:lnTo>
                    <a:lnTo>
                      <a:pt x="4798" y="653"/>
                    </a:lnTo>
                    <a:lnTo>
                      <a:pt x="4898" y="625"/>
                    </a:lnTo>
                    <a:lnTo>
                      <a:pt x="4995" y="590"/>
                    </a:lnTo>
                    <a:lnTo>
                      <a:pt x="5090" y="550"/>
                    </a:lnTo>
                    <a:lnTo>
                      <a:pt x="5180" y="50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6"/>
              <p:cNvSpPr>
                <a:spLocks/>
              </p:cNvSpPr>
              <p:nvPr/>
            </p:nvSpPr>
            <p:spPr bwMode="auto">
              <a:xfrm>
                <a:off x="542926" y="3956051"/>
                <a:ext cx="8232775" cy="1225550"/>
              </a:xfrm>
              <a:custGeom>
                <a:avLst/>
                <a:gdLst>
                  <a:gd name="T0" fmla="*/ 2 w 5186"/>
                  <a:gd name="T1" fmla="*/ 769 h 772"/>
                  <a:gd name="T2" fmla="*/ 12 w 5186"/>
                  <a:gd name="T3" fmla="*/ 750 h 772"/>
                  <a:gd name="T4" fmla="*/ 35 w 5186"/>
                  <a:gd name="T5" fmla="*/ 715 h 772"/>
                  <a:gd name="T6" fmla="*/ 68 w 5186"/>
                  <a:gd name="T7" fmla="*/ 664 h 772"/>
                  <a:gd name="T8" fmla="*/ 114 w 5186"/>
                  <a:gd name="T9" fmla="*/ 605 h 772"/>
                  <a:gd name="T10" fmla="*/ 171 w 5186"/>
                  <a:gd name="T11" fmla="*/ 535 h 772"/>
                  <a:gd name="T12" fmla="*/ 241 w 5186"/>
                  <a:gd name="T13" fmla="*/ 461 h 772"/>
                  <a:gd name="T14" fmla="*/ 325 w 5186"/>
                  <a:gd name="T15" fmla="*/ 383 h 772"/>
                  <a:gd name="T16" fmla="*/ 421 w 5186"/>
                  <a:gd name="T17" fmla="*/ 306 h 772"/>
                  <a:gd name="T18" fmla="*/ 532 w 5186"/>
                  <a:gd name="T19" fmla="*/ 232 h 772"/>
                  <a:gd name="T20" fmla="*/ 656 w 5186"/>
                  <a:gd name="T21" fmla="*/ 164 h 772"/>
                  <a:gd name="T22" fmla="*/ 798 w 5186"/>
                  <a:gd name="T23" fmla="*/ 103 h 772"/>
                  <a:gd name="T24" fmla="*/ 951 w 5186"/>
                  <a:gd name="T25" fmla="*/ 54 h 772"/>
                  <a:gd name="T26" fmla="*/ 1122 w 5186"/>
                  <a:gd name="T27" fmla="*/ 21 h 772"/>
                  <a:gd name="T28" fmla="*/ 1309 w 5186"/>
                  <a:gd name="T29" fmla="*/ 2 h 772"/>
                  <a:gd name="T30" fmla="*/ 1513 w 5186"/>
                  <a:gd name="T31" fmla="*/ 4 h 772"/>
                  <a:gd name="T32" fmla="*/ 1733 w 5186"/>
                  <a:gd name="T33" fmla="*/ 28 h 772"/>
                  <a:gd name="T34" fmla="*/ 1969 w 5186"/>
                  <a:gd name="T35" fmla="*/ 79 h 772"/>
                  <a:gd name="T36" fmla="*/ 2224 w 5186"/>
                  <a:gd name="T37" fmla="*/ 156 h 772"/>
                  <a:gd name="T38" fmla="*/ 2498 w 5186"/>
                  <a:gd name="T39" fmla="*/ 264 h 772"/>
                  <a:gd name="T40" fmla="*/ 2644 w 5186"/>
                  <a:gd name="T41" fmla="*/ 332 h 772"/>
                  <a:gd name="T42" fmla="*/ 2681 w 5186"/>
                  <a:gd name="T43" fmla="*/ 348 h 772"/>
                  <a:gd name="T44" fmla="*/ 2747 w 5186"/>
                  <a:gd name="T45" fmla="*/ 376 h 772"/>
                  <a:gd name="T46" fmla="*/ 2845 w 5186"/>
                  <a:gd name="T47" fmla="*/ 414 h 772"/>
                  <a:gd name="T48" fmla="*/ 2967 w 5186"/>
                  <a:gd name="T49" fmla="*/ 460 h 772"/>
                  <a:gd name="T50" fmla="*/ 3114 w 5186"/>
                  <a:gd name="T51" fmla="*/ 509 h 772"/>
                  <a:gd name="T52" fmla="*/ 3278 w 5186"/>
                  <a:gd name="T53" fmla="*/ 557 h 772"/>
                  <a:gd name="T54" fmla="*/ 3460 w 5186"/>
                  <a:gd name="T55" fmla="*/ 605 h 772"/>
                  <a:gd name="T56" fmla="*/ 3653 w 5186"/>
                  <a:gd name="T57" fmla="*/ 647 h 772"/>
                  <a:gd name="T58" fmla="*/ 3856 w 5186"/>
                  <a:gd name="T59" fmla="*/ 682 h 772"/>
                  <a:gd name="T60" fmla="*/ 4065 w 5186"/>
                  <a:gd name="T61" fmla="*/ 704 h 772"/>
                  <a:gd name="T62" fmla="*/ 4278 w 5186"/>
                  <a:gd name="T63" fmla="*/ 713 h 772"/>
                  <a:gd name="T64" fmla="*/ 4491 w 5186"/>
                  <a:gd name="T65" fmla="*/ 704 h 772"/>
                  <a:gd name="T66" fmla="*/ 4701 w 5186"/>
                  <a:gd name="T67" fmla="*/ 675 h 772"/>
                  <a:gd name="T68" fmla="*/ 4903 w 5186"/>
                  <a:gd name="T69" fmla="*/ 622 h 772"/>
                  <a:gd name="T70" fmla="*/ 5095 w 5186"/>
                  <a:gd name="T71" fmla="*/ 545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6" h="772">
                    <a:moveTo>
                      <a:pt x="0" y="772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50"/>
                    </a:lnTo>
                    <a:lnTo>
                      <a:pt x="23" y="734"/>
                    </a:lnTo>
                    <a:lnTo>
                      <a:pt x="35" y="715"/>
                    </a:lnTo>
                    <a:lnTo>
                      <a:pt x="49" y="692"/>
                    </a:lnTo>
                    <a:lnTo>
                      <a:pt x="68" y="664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0"/>
                    </a:lnTo>
                    <a:lnTo>
                      <a:pt x="171" y="535"/>
                    </a:lnTo>
                    <a:lnTo>
                      <a:pt x="204" y="498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3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3" y="4"/>
                    </a:lnTo>
                    <a:lnTo>
                      <a:pt x="1620" y="14"/>
                    </a:lnTo>
                    <a:lnTo>
                      <a:pt x="1733" y="28"/>
                    </a:lnTo>
                    <a:lnTo>
                      <a:pt x="1849" y="49"/>
                    </a:lnTo>
                    <a:lnTo>
                      <a:pt x="1969" y="79"/>
                    </a:lnTo>
                    <a:lnTo>
                      <a:pt x="2095" y="114"/>
                    </a:lnTo>
                    <a:lnTo>
                      <a:pt x="2224" y="156"/>
                    </a:lnTo>
                    <a:lnTo>
                      <a:pt x="2358" y="204"/>
                    </a:lnTo>
                    <a:lnTo>
                      <a:pt x="2498" y="264"/>
                    </a:lnTo>
                    <a:lnTo>
                      <a:pt x="2641" y="330"/>
                    </a:lnTo>
                    <a:lnTo>
                      <a:pt x="2644" y="332"/>
                    </a:lnTo>
                    <a:lnTo>
                      <a:pt x="2658" y="337"/>
                    </a:lnTo>
                    <a:lnTo>
                      <a:pt x="2681" y="348"/>
                    </a:lnTo>
                    <a:lnTo>
                      <a:pt x="2711" y="360"/>
                    </a:lnTo>
                    <a:lnTo>
                      <a:pt x="2747" y="376"/>
                    </a:lnTo>
                    <a:lnTo>
                      <a:pt x="2793" y="393"/>
                    </a:lnTo>
                    <a:lnTo>
                      <a:pt x="2845" y="414"/>
                    </a:lnTo>
                    <a:lnTo>
                      <a:pt x="2905" y="437"/>
                    </a:lnTo>
                    <a:lnTo>
                      <a:pt x="2967" y="460"/>
                    </a:lnTo>
                    <a:lnTo>
                      <a:pt x="3039" y="484"/>
                    </a:lnTo>
                    <a:lnTo>
                      <a:pt x="3114" y="509"/>
                    </a:lnTo>
                    <a:lnTo>
                      <a:pt x="3194" y="533"/>
                    </a:lnTo>
                    <a:lnTo>
                      <a:pt x="3278" y="557"/>
                    </a:lnTo>
                    <a:lnTo>
                      <a:pt x="3367" y="582"/>
                    </a:lnTo>
                    <a:lnTo>
                      <a:pt x="3460" y="605"/>
                    </a:lnTo>
                    <a:lnTo>
                      <a:pt x="3556" y="627"/>
                    </a:lnTo>
                    <a:lnTo>
                      <a:pt x="3653" y="647"/>
                    </a:lnTo>
                    <a:lnTo>
                      <a:pt x="3755" y="666"/>
                    </a:lnTo>
                    <a:lnTo>
                      <a:pt x="3856" y="682"/>
                    </a:lnTo>
                    <a:lnTo>
                      <a:pt x="3961" y="694"/>
                    </a:lnTo>
                    <a:lnTo>
                      <a:pt x="4065" y="704"/>
                    </a:lnTo>
                    <a:lnTo>
                      <a:pt x="4172" y="709"/>
                    </a:lnTo>
                    <a:lnTo>
                      <a:pt x="4278" y="713"/>
                    </a:lnTo>
                    <a:lnTo>
                      <a:pt x="4385" y="711"/>
                    </a:lnTo>
                    <a:lnTo>
                      <a:pt x="4491" y="704"/>
                    </a:lnTo>
                    <a:lnTo>
                      <a:pt x="4596" y="692"/>
                    </a:lnTo>
                    <a:lnTo>
                      <a:pt x="4701" y="675"/>
                    </a:lnTo>
                    <a:lnTo>
                      <a:pt x="4802" y="652"/>
                    </a:lnTo>
                    <a:lnTo>
                      <a:pt x="4903" y="622"/>
                    </a:lnTo>
                    <a:lnTo>
                      <a:pt x="5001" y="587"/>
                    </a:lnTo>
                    <a:lnTo>
                      <a:pt x="5095" y="545"/>
                    </a:lnTo>
                    <a:lnTo>
                      <a:pt x="5186" y="49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539751" y="3986214"/>
                <a:ext cx="8240713" cy="1228725"/>
              </a:xfrm>
              <a:custGeom>
                <a:avLst/>
                <a:gdLst>
                  <a:gd name="T0" fmla="*/ 2 w 5191"/>
                  <a:gd name="T1" fmla="*/ 771 h 774"/>
                  <a:gd name="T2" fmla="*/ 13 w 5191"/>
                  <a:gd name="T3" fmla="*/ 752 h 774"/>
                  <a:gd name="T4" fmla="*/ 35 w 5191"/>
                  <a:gd name="T5" fmla="*/ 717 h 774"/>
                  <a:gd name="T6" fmla="*/ 68 w 5191"/>
                  <a:gd name="T7" fmla="*/ 666 h 774"/>
                  <a:gd name="T8" fmla="*/ 114 w 5191"/>
                  <a:gd name="T9" fmla="*/ 605 h 774"/>
                  <a:gd name="T10" fmla="*/ 171 w 5191"/>
                  <a:gd name="T11" fmla="*/ 537 h 774"/>
                  <a:gd name="T12" fmla="*/ 241 w 5191"/>
                  <a:gd name="T13" fmla="*/ 462 h 774"/>
                  <a:gd name="T14" fmla="*/ 325 w 5191"/>
                  <a:gd name="T15" fmla="*/ 385 h 774"/>
                  <a:gd name="T16" fmla="*/ 421 w 5191"/>
                  <a:gd name="T17" fmla="*/ 308 h 774"/>
                  <a:gd name="T18" fmla="*/ 533 w 5191"/>
                  <a:gd name="T19" fmla="*/ 233 h 774"/>
                  <a:gd name="T20" fmla="*/ 657 w 5191"/>
                  <a:gd name="T21" fmla="*/ 165 h 774"/>
                  <a:gd name="T22" fmla="*/ 798 w 5191"/>
                  <a:gd name="T23" fmla="*/ 103 h 774"/>
                  <a:gd name="T24" fmla="*/ 953 w 5191"/>
                  <a:gd name="T25" fmla="*/ 54 h 774"/>
                  <a:gd name="T26" fmla="*/ 1123 w 5191"/>
                  <a:gd name="T27" fmla="*/ 21 h 774"/>
                  <a:gd name="T28" fmla="*/ 1309 w 5191"/>
                  <a:gd name="T29" fmla="*/ 2 h 774"/>
                  <a:gd name="T30" fmla="*/ 1514 w 5191"/>
                  <a:gd name="T31" fmla="*/ 4 h 774"/>
                  <a:gd name="T32" fmla="*/ 1734 w 5191"/>
                  <a:gd name="T33" fmla="*/ 28 h 774"/>
                  <a:gd name="T34" fmla="*/ 1971 w 5191"/>
                  <a:gd name="T35" fmla="*/ 79 h 774"/>
                  <a:gd name="T36" fmla="*/ 2226 w 5191"/>
                  <a:gd name="T37" fmla="*/ 156 h 774"/>
                  <a:gd name="T38" fmla="*/ 2498 w 5191"/>
                  <a:gd name="T39" fmla="*/ 264 h 774"/>
                  <a:gd name="T40" fmla="*/ 2646 w 5191"/>
                  <a:gd name="T41" fmla="*/ 332 h 774"/>
                  <a:gd name="T42" fmla="*/ 2681 w 5191"/>
                  <a:gd name="T43" fmla="*/ 350 h 774"/>
                  <a:gd name="T44" fmla="*/ 2749 w 5191"/>
                  <a:gd name="T45" fmla="*/ 378 h 774"/>
                  <a:gd name="T46" fmla="*/ 2847 w 5191"/>
                  <a:gd name="T47" fmla="*/ 416 h 774"/>
                  <a:gd name="T48" fmla="*/ 2969 w 5191"/>
                  <a:gd name="T49" fmla="*/ 462 h 774"/>
                  <a:gd name="T50" fmla="*/ 3116 w 5191"/>
                  <a:gd name="T51" fmla="*/ 511 h 774"/>
                  <a:gd name="T52" fmla="*/ 3280 w 5191"/>
                  <a:gd name="T53" fmla="*/ 561 h 774"/>
                  <a:gd name="T54" fmla="*/ 3462 w 5191"/>
                  <a:gd name="T55" fmla="*/ 608 h 774"/>
                  <a:gd name="T56" fmla="*/ 3655 w 5191"/>
                  <a:gd name="T57" fmla="*/ 650 h 774"/>
                  <a:gd name="T58" fmla="*/ 3860 w 5191"/>
                  <a:gd name="T59" fmla="*/ 684 h 774"/>
                  <a:gd name="T60" fmla="*/ 4069 w 5191"/>
                  <a:gd name="T61" fmla="*/ 706 h 774"/>
                  <a:gd name="T62" fmla="*/ 4284 w 5191"/>
                  <a:gd name="T63" fmla="*/ 713 h 774"/>
                  <a:gd name="T64" fmla="*/ 4495 w 5191"/>
                  <a:gd name="T65" fmla="*/ 704 h 774"/>
                  <a:gd name="T66" fmla="*/ 4704 w 5191"/>
                  <a:gd name="T67" fmla="*/ 675 h 774"/>
                  <a:gd name="T68" fmla="*/ 4909 w 5191"/>
                  <a:gd name="T69" fmla="*/ 621 h 774"/>
                  <a:gd name="T70" fmla="*/ 5101 w 5191"/>
                  <a:gd name="T71" fmla="*/ 540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1" h="774">
                    <a:moveTo>
                      <a:pt x="0" y="774"/>
                    </a:moveTo>
                    <a:lnTo>
                      <a:pt x="2" y="771"/>
                    </a:lnTo>
                    <a:lnTo>
                      <a:pt x="6" y="764"/>
                    </a:lnTo>
                    <a:lnTo>
                      <a:pt x="13" y="752"/>
                    </a:lnTo>
                    <a:lnTo>
                      <a:pt x="23" y="736"/>
                    </a:lnTo>
                    <a:lnTo>
                      <a:pt x="35" y="717"/>
                    </a:lnTo>
                    <a:lnTo>
                      <a:pt x="49" y="692"/>
                    </a:lnTo>
                    <a:lnTo>
                      <a:pt x="68" y="666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2"/>
                    </a:lnTo>
                    <a:lnTo>
                      <a:pt x="171" y="537"/>
                    </a:lnTo>
                    <a:lnTo>
                      <a:pt x="205" y="500"/>
                    </a:lnTo>
                    <a:lnTo>
                      <a:pt x="241" y="462"/>
                    </a:lnTo>
                    <a:lnTo>
                      <a:pt x="281" y="423"/>
                    </a:lnTo>
                    <a:lnTo>
                      <a:pt x="325" y="385"/>
                    </a:lnTo>
                    <a:lnTo>
                      <a:pt x="370" y="346"/>
                    </a:lnTo>
                    <a:lnTo>
                      <a:pt x="421" y="308"/>
                    </a:lnTo>
                    <a:lnTo>
                      <a:pt x="475" y="269"/>
                    </a:lnTo>
                    <a:lnTo>
                      <a:pt x="533" y="233"/>
                    </a:lnTo>
                    <a:lnTo>
                      <a:pt x="594" y="198"/>
                    </a:lnTo>
                    <a:lnTo>
                      <a:pt x="657" y="165"/>
                    </a:lnTo>
                    <a:lnTo>
                      <a:pt x="726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3" y="54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4" y="4"/>
                    </a:lnTo>
                    <a:lnTo>
                      <a:pt x="1622" y="14"/>
                    </a:lnTo>
                    <a:lnTo>
                      <a:pt x="1734" y="28"/>
                    </a:lnTo>
                    <a:lnTo>
                      <a:pt x="1849" y="51"/>
                    </a:lnTo>
                    <a:lnTo>
                      <a:pt x="1971" y="79"/>
                    </a:lnTo>
                    <a:lnTo>
                      <a:pt x="2095" y="114"/>
                    </a:lnTo>
                    <a:lnTo>
                      <a:pt x="2226" y="156"/>
                    </a:lnTo>
                    <a:lnTo>
                      <a:pt x="2358" y="206"/>
                    </a:lnTo>
                    <a:lnTo>
                      <a:pt x="2498" y="264"/>
                    </a:lnTo>
                    <a:lnTo>
                      <a:pt x="2641" y="331"/>
                    </a:lnTo>
                    <a:lnTo>
                      <a:pt x="2646" y="332"/>
                    </a:lnTo>
                    <a:lnTo>
                      <a:pt x="2659" y="339"/>
                    </a:lnTo>
                    <a:lnTo>
                      <a:pt x="2681" y="350"/>
                    </a:lnTo>
                    <a:lnTo>
                      <a:pt x="2711" y="362"/>
                    </a:lnTo>
                    <a:lnTo>
                      <a:pt x="2749" y="378"/>
                    </a:lnTo>
                    <a:lnTo>
                      <a:pt x="2795" y="395"/>
                    </a:lnTo>
                    <a:lnTo>
                      <a:pt x="2847" y="416"/>
                    </a:lnTo>
                    <a:lnTo>
                      <a:pt x="2905" y="439"/>
                    </a:lnTo>
                    <a:lnTo>
                      <a:pt x="2969" y="462"/>
                    </a:lnTo>
                    <a:lnTo>
                      <a:pt x="3041" y="486"/>
                    </a:lnTo>
                    <a:lnTo>
                      <a:pt x="3116" y="511"/>
                    </a:lnTo>
                    <a:lnTo>
                      <a:pt x="3196" y="535"/>
                    </a:lnTo>
                    <a:lnTo>
                      <a:pt x="3280" y="561"/>
                    </a:lnTo>
                    <a:lnTo>
                      <a:pt x="3369" y="584"/>
                    </a:lnTo>
                    <a:lnTo>
                      <a:pt x="3462" y="608"/>
                    </a:lnTo>
                    <a:lnTo>
                      <a:pt x="3558" y="629"/>
                    </a:lnTo>
                    <a:lnTo>
                      <a:pt x="3655" y="650"/>
                    </a:lnTo>
                    <a:lnTo>
                      <a:pt x="3757" y="668"/>
                    </a:lnTo>
                    <a:lnTo>
                      <a:pt x="3860" y="684"/>
                    </a:lnTo>
                    <a:lnTo>
                      <a:pt x="3964" y="696"/>
                    </a:lnTo>
                    <a:lnTo>
                      <a:pt x="4069" y="706"/>
                    </a:lnTo>
                    <a:lnTo>
                      <a:pt x="4175" y="711"/>
                    </a:lnTo>
                    <a:lnTo>
                      <a:pt x="4284" y="713"/>
                    </a:lnTo>
                    <a:lnTo>
                      <a:pt x="4390" y="711"/>
                    </a:lnTo>
                    <a:lnTo>
                      <a:pt x="4495" y="704"/>
                    </a:lnTo>
                    <a:lnTo>
                      <a:pt x="4601" y="692"/>
                    </a:lnTo>
                    <a:lnTo>
                      <a:pt x="4704" y="675"/>
                    </a:lnTo>
                    <a:lnTo>
                      <a:pt x="4807" y="650"/>
                    </a:lnTo>
                    <a:lnTo>
                      <a:pt x="4909" y="621"/>
                    </a:lnTo>
                    <a:lnTo>
                      <a:pt x="5006" y="584"/>
                    </a:lnTo>
                    <a:lnTo>
                      <a:pt x="5101" y="540"/>
                    </a:lnTo>
                    <a:lnTo>
                      <a:pt x="5191" y="49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auto">
              <a:xfrm>
                <a:off x="538163" y="4016376"/>
                <a:ext cx="8248650" cy="1230313"/>
              </a:xfrm>
              <a:custGeom>
                <a:avLst/>
                <a:gdLst>
                  <a:gd name="T0" fmla="*/ 1 w 5196"/>
                  <a:gd name="T1" fmla="*/ 773 h 775"/>
                  <a:gd name="T2" fmla="*/ 12 w 5196"/>
                  <a:gd name="T3" fmla="*/ 754 h 775"/>
                  <a:gd name="T4" fmla="*/ 35 w 5196"/>
                  <a:gd name="T5" fmla="*/ 717 h 775"/>
                  <a:gd name="T6" fmla="*/ 68 w 5196"/>
                  <a:gd name="T7" fmla="*/ 668 h 775"/>
                  <a:gd name="T8" fmla="*/ 113 w 5196"/>
                  <a:gd name="T9" fmla="*/ 607 h 775"/>
                  <a:gd name="T10" fmla="*/ 171 w 5196"/>
                  <a:gd name="T11" fmla="*/ 537 h 775"/>
                  <a:gd name="T12" fmla="*/ 240 w 5196"/>
                  <a:gd name="T13" fmla="*/ 462 h 775"/>
                  <a:gd name="T14" fmla="*/ 324 w 5196"/>
                  <a:gd name="T15" fmla="*/ 385 h 775"/>
                  <a:gd name="T16" fmla="*/ 420 w 5196"/>
                  <a:gd name="T17" fmla="*/ 308 h 775"/>
                  <a:gd name="T18" fmla="*/ 532 w 5196"/>
                  <a:gd name="T19" fmla="*/ 233 h 775"/>
                  <a:gd name="T20" fmla="*/ 658 w 5196"/>
                  <a:gd name="T21" fmla="*/ 165 h 775"/>
                  <a:gd name="T22" fmla="*/ 797 w 5196"/>
                  <a:gd name="T23" fmla="*/ 104 h 775"/>
                  <a:gd name="T24" fmla="*/ 953 w 5196"/>
                  <a:gd name="T25" fmla="*/ 56 h 775"/>
                  <a:gd name="T26" fmla="*/ 1124 w 5196"/>
                  <a:gd name="T27" fmla="*/ 21 h 775"/>
                  <a:gd name="T28" fmla="*/ 1310 w 5196"/>
                  <a:gd name="T29" fmla="*/ 2 h 775"/>
                  <a:gd name="T30" fmla="*/ 1513 w 5196"/>
                  <a:gd name="T31" fmla="*/ 4 h 775"/>
                  <a:gd name="T32" fmla="*/ 1733 w 5196"/>
                  <a:gd name="T33" fmla="*/ 28 h 775"/>
                  <a:gd name="T34" fmla="*/ 1970 w 5196"/>
                  <a:gd name="T35" fmla="*/ 79 h 775"/>
                  <a:gd name="T36" fmla="*/ 2225 w 5196"/>
                  <a:gd name="T37" fmla="*/ 156 h 775"/>
                  <a:gd name="T38" fmla="*/ 2497 w 5196"/>
                  <a:gd name="T39" fmla="*/ 266 h 775"/>
                  <a:gd name="T40" fmla="*/ 2646 w 5196"/>
                  <a:gd name="T41" fmla="*/ 334 h 775"/>
                  <a:gd name="T42" fmla="*/ 2681 w 5196"/>
                  <a:gd name="T43" fmla="*/ 350 h 775"/>
                  <a:gd name="T44" fmla="*/ 2750 w 5196"/>
                  <a:gd name="T45" fmla="*/ 380 h 775"/>
                  <a:gd name="T46" fmla="*/ 2846 w 5196"/>
                  <a:gd name="T47" fmla="*/ 418 h 775"/>
                  <a:gd name="T48" fmla="*/ 2970 w 5196"/>
                  <a:gd name="T49" fmla="*/ 464 h 775"/>
                  <a:gd name="T50" fmla="*/ 3117 w 5196"/>
                  <a:gd name="T51" fmla="*/ 512 h 775"/>
                  <a:gd name="T52" fmla="*/ 3283 w 5196"/>
                  <a:gd name="T53" fmla="*/ 563 h 775"/>
                  <a:gd name="T54" fmla="*/ 3464 w 5196"/>
                  <a:gd name="T55" fmla="*/ 610 h 775"/>
                  <a:gd name="T56" fmla="*/ 3658 w 5196"/>
                  <a:gd name="T57" fmla="*/ 652 h 775"/>
                  <a:gd name="T58" fmla="*/ 3862 w 5196"/>
                  <a:gd name="T59" fmla="*/ 685 h 775"/>
                  <a:gd name="T60" fmla="*/ 4072 w 5196"/>
                  <a:gd name="T61" fmla="*/ 708 h 775"/>
                  <a:gd name="T62" fmla="*/ 4286 w 5196"/>
                  <a:gd name="T63" fmla="*/ 715 h 775"/>
                  <a:gd name="T64" fmla="*/ 4499 w 5196"/>
                  <a:gd name="T65" fmla="*/ 705 h 775"/>
                  <a:gd name="T66" fmla="*/ 4709 w 5196"/>
                  <a:gd name="T67" fmla="*/ 673 h 775"/>
                  <a:gd name="T68" fmla="*/ 4911 w 5196"/>
                  <a:gd name="T69" fmla="*/ 617 h 775"/>
                  <a:gd name="T70" fmla="*/ 5105 w 5196"/>
                  <a:gd name="T71" fmla="*/ 535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6" h="775">
                    <a:moveTo>
                      <a:pt x="0" y="775"/>
                    </a:moveTo>
                    <a:lnTo>
                      <a:pt x="1" y="773"/>
                    </a:lnTo>
                    <a:lnTo>
                      <a:pt x="5" y="766"/>
                    </a:lnTo>
                    <a:lnTo>
                      <a:pt x="12" y="754"/>
                    </a:lnTo>
                    <a:lnTo>
                      <a:pt x="22" y="738"/>
                    </a:lnTo>
                    <a:lnTo>
                      <a:pt x="35" y="717"/>
                    </a:lnTo>
                    <a:lnTo>
                      <a:pt x="48" y="694"/>
                    </a:lnTo>
                    <a:lnTo>
                      <a:pt x="68" y="668"/>
                    </a:lnTo>
                    <a:lnTo>
                      <a:pt x="89" y="638"/>
                    </a:lnTo>
                    <a:lnTo>
                      <a:pt x="113" y="607"/>
                    </a:lnTo>
                    <a:lnTo>
                      <a:pt x="139" y="572"/>
                    </a:lnTo>
                    <a:lnTo>
                      <a:pt x="171" y="537"/>
                    </a:lnTo>
                    <a:lnTo>
                      <a:pt x="204" y="500"/>
                    </a:lnTo>
                    <a:lnTo>
                      <a:pt x="240" y="462"/>
                    </a:lnTo>
                    <a:lnTo>
                      <a:pt x="281" y="423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0" y="308"/>
                    </a:lnTo>
                    <a:lnTo>
                      <a:pt x="474" y="270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7" y="104"/>
                    </a:lnTo>
                    <a:lnTo>
                      <a:pt x="872" y="79"/>
                    </a:lnTo>
                    <a:lnTo>
                      <a:pt x="953" y="56"/>
                    </a:lnTo>
                    <a:lnTo>
                      <a:pt x="1036" y="35"/>
                    </a:lnTo>
                    <a:lnTo>
                      <a:pt x="1124" y="21"/>
                    </a:lnTo>
                    <a:lnTo>
                      <a:pt x="1214" y="9"/>
                    </a:lnTo>
                    <a:lnTo>
                      <a:pt x="1310" y="2"/>
                    </a:lnTo>
                    <a:lnTo>
                      <a:pt x="1410" y="0"/>
                    </a:lnTo>
                    <a:lnTo>
                      <a:pt x="1513" y="4"/>
                    </a:lnTo>
                    <a:lnTo>
                      <a:pt x="1621" y="14"/>
                    </a:lnTo>
                    <a:lnTo>
                      <a:pt x="1733" y="28"/>
                    </a:lnTo>
                    <a:lnTo>
                      <a:pt x="1850" y="51"/>
                    </a:lnTo>
                    <a:lnTo>
                      <a:pt x="1970" y="79"/>
                    </a:lnTo>
                    <a:lnTo>
                      <a:pt x="2096" y="114"/>
                    </a:lnTo>
                    <a:lnTo>
                      <a:pt x="2225" y="156"/>
                    </a:lnTo>
                    <a:lnTo>
                      <a:pt x="2359" y="207"/>
                    </a:lnTo>
                    <a:lnTo>
                      <a:pt x="2497" y="266"/>
                    </a:lnTo>
                    <a:lnTo>
                      <a:pt x="2640" y="332"/>
                    </a:lnTo>
                    <a:lnTo>
                      <a:pt x="2646" y="334"/>
                    </a:lnTo>
                    <a:lnTo>
                      <a:pt x="2660" y="341"/>
                    </a:lnTo>
                    <a:lnTo>
                      <a:pt x="2681" y="350"/>
                    </a:lnTo>
                    <a:lnTo>
                      <a:pt x="2712" y="364"/>
                    </a:lnTo>
                    <a:lnTo>
                      <a:pt x="2750" y="380"/>
                    </a:lnTo>
                    <a:lnTo>
                      <a:pt x="2794" y="397"/>
                    </a:lnTo>
                    <a:lnTo>
                      <a:pt x="2846" y="418"/>
                    </a:lnTo>
                    <a:lnTo>
                      <a:pt x="2906" y="441"/>
                    </a:lnTo>
                    <a:lnTo>
                      <a:pt x="2970" y="464"/>
                    </a:lnTo>
                    <a:lnTo>
                      <a:pt x="3040" y="488"/>
                    </a:lnTo>
                    <a:lnTo>
                      <a:pt x="3117" y="512"/>
                    </a:lnTo>
                    <a:lnTo>
                      <a:pt x="3197" y="539"/>
                    </a:lnTo>
                    <a:lnTo>
                      <a:pt x="3283" y="563"/>
                    </a:lnTo>
                    <a:lnTo>
                      <a:pt x="3370" y="588"/>
                    </a:lnTo>
                    <a:lnTo>
                      <a:pt x="3464" y="610"/>
                    </a:lnTo>
                    <a:lnTo>
                      <a:pt x="3559" y="633"/>
                    </a:lnTo>
                    <a:lnTo>
                      <a:pt x="3658" y="652"/>
                    </a:lnTo>
                    <a:lnTo>
                      <a:pt x="3759" y="671"/>
                    </a:lnTo>
                    <a:lnTo>
                      <a:pt x="3862" y="685"/>
                    </a:lnTo>
                    <a:lnTo>
                      <a:pt x="3967" y="699"/>
                    </a:lnTo>
                    <a:lnTo>
                      <a:pt x="4072" y="708"/>
                    </a:lnTo>
                    <a:lnTo>
                      <a:pt x="4178" y="713"/>
                    </a:lnTo>
                    <a:lnTo>
                      <a:pt x="4286" y="715"/>
                    </a:lnTo>
                    <a:lnTo>
                      <a:pt x="4393" y="712"/>
                    </a:lnTo>
                    <a:lnTo>
                      <a:pt x="4499" y="705"/>
                    </a:lnTo>
                    <a:lnTo>
                      <a:pt x="4604" y="692"/>
                    </a:lnTo>
                    <a:lnTo>
                      <a:pt x="4709" y="673"/>
                    </a:lnTo>
                    <a:lnTo>
                      <a:pt x="4812" y="649"/>
                    </a:lnTo>
                    <a:lnTo>
                      <a:pt x="4911" y="617"/>
                    </a:lnTo>
                    <a:lnTo>
                      <a:pt x="5009" y="581"/>
                    </a:lnTo>
                    <a:lnTo>
                      <a:pt x="5105" y="535"/>
                    </a:lnTo>
                    <a:lnTo>
                      <a:pt x="5196" y="48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9"/>
              <p:cNvSpPr>
                <a:spLocks/>
              </p:cNvSpPr>
              <p:nvPr/>
            </p:nvSpPr>
            <p:spPr bwMode="auto">
              <a:xfrm>
                <a:off x="534988" y="4048126"/>
                <a:ext cx="8256588" cy="1231900"/>
              </a:xfrm>
              <a:custGeom>
                <a:avLst/>
                <a:gdLst>
                  <a:gd name="T0" fmla="*/ 2 w 5201"/>
                  <a:gd name="T1" fmla="*/ 774 h 776"/>
                  <a:gd name="T2" fmla="*/ 12 w 5201"/>
                  <a:gd name="T3" fmla="*/ 753 h 776"/>
                  <a:gd name="T4" fmla="*/ 35 w 5201"/>
                  <a:gd name="T5" fmla="*/ 718 h 776"/>
                  <a:gd name="T6" fmla="*/ 68 w 5201"/>
                  <a:gd name="T7" fmla="*/ 667 h 776"/>
                  <a:gd name="T8" fmla="*/ 113 w 5201"/>
                  <a:gd name="T9" fmla="*/ 606 h 776"/>
                  <a:gd name="T10" fmla="*/ 171 w 5201"/>
                  <a:gd name="T11" fmla="*/ 538 h 776"/>
                  <a:gd name="T12" fmla="*/ 241 w 5201"/>
                  <a:gd name="T13" fmla="*/ 463 h 776"/>
                  <a:gd name="T14" fmla="*/ 325 w 5201"/>
                  <a:gd name="T15" fmla="*/ 384 h 776"/>
                  <a:gd name="T16" fmla="*/ 421 w 5201"/>
                  <a:gd name="T17" fmla="*/ 307 h 776"/>
                  <a:gd name="T18" fmla="*/ 532 w 5201"/>
                  <a:gd name="T19" fmla="*/ 232 h 776"/>
                  <a:gd name="T20" fmla="*/ 658 w 5201"/>
                  <a:gd name="T21" fmla="*/ 164 h 776"/>
                  <a:gd name="T22" fmla="*/ 798 w 5201"/>
                  <a:gd name="T23" fmla="*/ 105 h 776"/>
                  <a:gd name="T24" fmla="*/ 953 w 5201"/>
                  <a:gd name="T25" fmla="*/ 56 h 776"/>
                  <a:gd name="T26" fmla="*/ 1124 w 5201"/>
                  <a:gd name="T27" fmla="*/ 21 h 776"/>
                  <a:gd name="T28" fmla="*/ 1311 w 5201"/>
                  <a:gd name="T29" fmla="*/ 1 h 776"/>
                  <a:gd name="T30" fmla="*/ 1513 w 5201"/>
                  <a:gd name="T31" fmla="*/ 5 h 776"/>
                  <a:gd name="T32" fmla="*/ 1733 w 5201"/>
                  <a:gd name="T33" fmla="*/ 29 h 776"/>
                  <a:gd name="T34" fmla="*/ 1970 w 5201"/>
                  <a:gd name="T35" fmla="*/ 78 h 776"/>
                  <a:gd name="T36" fmla="*/ 2225 w 5201"/>
                  <a:gd name="T37" fmla="*/ 157 h 776"/>
                  <a:gd name="T38" fmla="*/ 2499 w 5201"/>
                  <a:gd name="T39" fmla="*/ 265 h 776"/>
                  <a:gd name="T40" fmla="*/ 2646 w 5201"/>
                  <a:gd name="T41" fmla="*/ 335 h 776"/>
                  <a:gd name="T42" fmla="*/ 2683 w 5201"/>
                  <a:gd name="T43" fmla="*/ 351 h 776"/>
                  <a:gd name="T44" fmla="*/ 2751 w 5201"/>
                  <a:gd name="T45" fmla="*/ 381 h 776"/>
                  <a:gd name="T46" fmla="*/ 2848 w 5201"/>
                  <a:gd name="T47" fmla="*/ 419 h 776"/>
                  <a:gd name="T48" fmla="*/ 2972 w 5201"/>
                  <a:gd name="T49" fmla="*/ 465 h 776"/>
                  <a:gd name="T50" fmla="*/ 3119 w 5201"/>
                  <a:gd name="T51" fmla="*/ 515 h 776"/>
                  <a:gd name="T52" fmla="*/ 3285 w 5201"/>
                  <a:gd name="T53" fmla="*/ 564 h 776"/>
                  <a:gd name="T54" fmla="*/ 3466 w 5201"/>
                  <a:gd name="T55" fmla="*/ 613 h 776"/>
                  <a:gd name="T56" fmla="*/ 3662 w 5201"/>
                  <a:gd name="T57" fmla="*/ 655 h 776"/>
                  <a:gd name="T58" fmla="*/ 3866 w 5201"/>
                  <a:gd name="T59" fmla="*/ 688 h 776"/>
                  <a:gd name="T60" fmla="*/ 4076 w 5201"/>
                  <a:gd name="T61" fmla="*/ 709 h 776"/>
                  <a:gd name="T62" fmla="*/ 4290 w 5201"/>
                  <a:gd name="T63" fmla="*/ 716 h 776"/>
                  <a:gd name="T64" fmla="*/ 4503 w 5201"/>
                  <a:gd name="T65" fmla="*/ 704 h 776"/>
                  <a:gd name="T66" fmla="*/ 4714 w 5201"/>
                  <a:gd name="T67" fmla="*/ 671 h 776"/>
                  <a:gd name="T68" fmla="*/ 4917 w 5201"/>
                  <a:gd name="T69" fmla="*/ 613 h 776"/>
                  <a:gd name="T70" fmla="*/ 5111 w 5201"/>
                  <a:gd name="T71" fmla="*/ 529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1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5" y="765"/>
                    </a:lnTo>
                    <a:lnTo>
                      <a:pt x="12" y="753"/>
                    </a:lnTo>
                    <a:lnTo>
                      <a:pt x="23" y="737"/>
                    </a:lnTo>
                    <a:lnTo>
                      <a:pt x="35" y="718"/>
                    </a:lnTo>
                    <a:lnTo>
                      <a:pt x="49" y="693"/>
                    </a:lnTo>
                    <a:lnTo>
                      <a:pt x="68" y="667"/>
                    </a:lnTo>
                    <a:lnTo>
                      <a:pt x="89" y="638"/>
                    </a:lnTo>
                    <a:lnTo>
                      <a:pt x="113" y="606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499"/>
                    </a:lnTo>
                    <a:lnTo>
                      <a:pt x="241" y="463"/>
                    </a:lnTo>
                    <a:lnTo>
                      <a:pt x="281" y="424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1" y="307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3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798" y="105"/>
                    </a:lnTo>
                    <a:lnTo>
                      <a:pt x="873" y="78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8"/>
                    </a:lnTo>
                    <a:lnTo>
                      <a:pt x="1311" y="1"/>
                    </a:lnTo>
                    <a:lnTo>
                      <a:pt x="1410" y="0"/>
                    </a:lnTo>
                    <a:lnTo>
                      <a:pt x="1513" y="5"/>
                    </a:lnTo>
                    <a:lnTo>
                      <a:pt x="1621" y="14"/>
                    </a:lnTo>
                    <a:lnTo>
                      <a:pt x="1733" y="29"/>
                    </a:lnTo>
                    <a:lnTo>
                      <a:pt x="1850" y="50"/>
                    </a:lnTo>
                    <a:lnTo>
                      <a:pt x="1970" y="78"/>
                    </a:lnTo>
                    <a:lnTo>
                      <a:pt x="2096" y="113"/>
                    </a:lnTo>
                    <a:lnTo>
                      <a:pt x="2225" y="157"/>
                    </a:lnTo>
                    <a:lnTo>
                      <a:pt x="2360" y="208"/>
                    </a:lnTo>
                    <a:lnTo>
                      <a:pt x="2499" y="265"/>
                    </a:lnTo>
                    <a:lnTo>
                      <a:pt x="2642" y="332"/>
                    </a:lnTo>
                    <a:lnTo>
                      <a:pt x="2646" y="335"/>
                    </a:lnTo>
                    <a:lnTo>
                      <a:pt x="2660" y="340"/>
                    </a:lnTo>
                    <a:lnTo>
                      <a:pt x="2683" y="351"/>
                    </a:lnTo>
                    <a:lnTo>
                      <a:pt x="2712" y="363"/>
                    </a:lnTo>
                    <a:lnTo>
                      <a:pt x="2751" y="381"/>
                    </a:lnTo>
                    <a:lnTo>
                      <a:pt x="2796" y="398"/>
                    </a:lnTo>
                    <a:lnTo>
                      <a:pt x="2848" y="419"/>
                    </a:lnTo>
                    <a:lnTo>
                      <a:pt x="2908" y="442"/>
                    </a:lnTo>
                    <a:lnTo>
                      <a:pt x="2972" y="465"/>
                    </a:lnTo>
                    <a:lnTo>
                      <a:pt x="3042" y="489"/>
                    </a:lnTo>
                    <a:lnTo>
                      <a:pt x="3119" y="515"/>
                    </a:lnTo>
                    <a:lnTo>
                      <a:pt x="3199" y="540"/>
                    </a:lnTo>
                    <a:lnTo>
                      <a:pt x="3285" y="564"/>
                    </a:lnTo>
                    <a:lnTo>
                      <a:pt x="3374" y="589"/>
                    </a:lnTo>
                    <a:lnTo>
                      <a:pt x="3466" y="613"/>
                    </a:lnTo>
                    <a:lnTo>
                      <a:pt x="3562" y="634"/>
                    </a:lnTo>
                    <a:lnTo>
                      <a:pt x="3662" y="655"/>
                    </a:lnTo>
                    <a:lnTo>
                      <a:pt x="3763" y="672"/>
                    </a:lnTo>
                    <a:lnTo>
                      <a:pt x="3866" y="688"/>
                    </a:lnTo>
                    <a:lnTo>
                      <a:pt x="3971" y="700"/>
                    </a:lnTo>
                    <a:lnTo>
                      <a:pt x="4076" y="709"/>
                    </a:lnTo>
                    <a:lnTo>
                      <a:pt x="4184" y="714"/>
                    </a:lnTo>
                    <a:lnTo>
                      <a:pt x="4290" y="716"/>
                    </a:lnTo>
                    <a:lnTo>
                      <a:pt x="4397" y="713"/>
                    </a:lnTo>
                    <a:lnTo>
                      <a:pt x="4503" y="704"/>
                    </a:lnTo>
                    <a:lnTo>
                      <a:pt x="4610" y="690"/>
                    </a:lnTo>
                    <a:lnTo>
                      <a:pt x="4714" y="671"/>
                    </a:lnTo>
                    <a:lnTo>
                      <a:pt x="4816" y="646"/>
                    </a:lnTo>
                    <a:lnTo>
                      <a:pt x="4917" y="613"/>
                    </a:lnTo>
                    <a:lnTo>
                      <a:pt x="5015" y="575"/>
                    </a:lnTo>
                    <a:lnTo>
                      <a:pt x="5111" y="529"/>
                    </a:lnTo>
                    <a:lnTo>
                      <a:pt x="5201" y="47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20"/>
              <p:cNvSpPr>
                <a:spLocks/>
              </p:cNvSpPr>
              <p:nvPr/>
            </p:nvSpPr>
            <p:spPr bwMode="auto">
              <a:xfrm>
                <a:off x="531813" y="4078289"/>
                <a:ext cx="8266113" cy="1235075"/>
              </a:xfrm>
              <a:custGeom>
                <a:avLst/>
                <a:gdLst>
                  <a:gd name="T0" fmla="*/ 2 w 5207"/>
                  <a:gd name="T1" fmla="*/ 774 h 778"/>
                  <a:gd name="T2" fmla="*/ 12 w 5207"/>
                  <a:gd name="T3" fmla="*/ 755 h 778"/>
                  <a:gd name="T4" fmla="*/ 35 w 5207"/>
                  <a:gd name="T5" fmla="*/ 718 h 778"/>
                  <a:gd name="T6" fmla="*/ 68 w 5207"/>
                  <a:gd name="T7" fmla="*/ 669 h 778"/>
                  <a:gd name="T8" fmla="*/ 114 w 5207"/>
                  <a:gd name="T9" fmla="*/ 608 h 778"/>
                  <a:gd name="T10" fmla="*/ 171 w 5207"/>
                  <a:gd name="T11" fmla="*/ 538 h 778"/>
                  <a:gd name="T12" fmla="*/ 241 w 5207"/>
                  <a:gd name="T13" fmla="*/ 463 h 778"/>
                  <a:gd name="T14" fmla="*/ 325 w 5207"/>
                  <a:gd name="T15" fmla="*/ 386 h 778"/>
                  <a:gd name="T16" fmla="*/ 423 w 5207"/>
                  <a:gd name="T17" fmla="*/ 307 h 778"/>
                  <a:gd name="T18" fmla="*/ 532 w 5207"/>
                  <a:gd name="T19" fmla="*/ 234 h 778"/>
                  <a:gd name="T20" fmla="*/ 658 w 5207"/>
                  <a:gd name="T21" fmla="*/ 164 h 778"/>
                  <a:gd name="T22" fmla="*/ 798 w 5207"/>
                  <a:gd name="T23" fmla="*/ 105 h 778"/>
                  <a:gd name="T24" fmla="*/ 953 w 5207"/>
                  <a:gd name="T25" fmla="*/ 56 h 778"/>
                  <a:gd name="T26" fmla="*/ 1124 w 5207"/>
                  <a:gd name="T27" fmla="*/ 21 h 778"/>
                  <a:gd name="T28" fmla="*/ 1311 w 5207"/>
                  <a:gd name="T29" fmla="*/ 2 h 778"/>
                  <a:gd name="T30" fmla="*/ 1515 w 5207"/>
                  <a:gd name="T31" fmla="*/ 5 h 778"/>
                  <a:gd name="T32" fmla="*/ 1735 w 5207"/>
                  <a:gd name="T33" fmla="*/ 30 h 778"/>
                  <a:gd name="T34" fmla="*/ 1972 w 5207"/>
                  <a:gd name="T35" fmla="*/ 79 h 778"/>
                  <a:gd name="T36" fmla="*/ 2227 w 5207"/>
                  <a:gd name="T37" fmla="*/ 157 h 778"/>
                  <a:gd name="T38" fmla="*/ 2500 w 5207"/>
                  <a:gd name="T39" fmla="*/ 267 h 778"/>
                  <a:gd name="T40" fmla="*/ 2648 w 5207"/>
                  <a:gd name="T41" fmla="*/ 335 h 778"/>
                  <a:gd name="T42" fmla="*/ 2683 w 5207"/>
                  <a:gd name="T43" fmla="*/ 351 h 778"/>
                  <a:gd name="T44" fmla="*/ 2753 w 5207"/>
                  <a:gd name="T45" fmla="*/ 381 h 778"/>
                  <a:gd name="T46" fmla="*/ 2850 w 5207"/>
                  <a:gd name="T47" fmla="*/ 421 h 778"/>
                  <a:gd name="T48" fmla="*/ 2974 w 5207"/>
                  <a:gd name="T49" fmla="*/ 466 h 778"/>
                  <a:gd name="T50" fmla="*/ 3121 w 5207"/>
                  <a:gd name="T51" fmla="*/ 517 h 778"/>
                  <a:gd name="T52" fmla="*/ 3287 w 5207"/>
                  <a:gd name="T53" fmla="*/ 568 h 778"/>
                  <a:gd name="T54" fmla="*/ 3468 w 5207"/>
                  <a:gd name="T55" fmla="*/ 615 h 778"/>
                  <a:gd name="T56" fmla="*/ 3664 w 5207"/>
                  <a:gd name="T57" fmla="*/ 657 h 778"/>
                  <a:gd name="T58" fmla="*/ 3868 w 5207"/>
                  <a:gd name="T59" fmla="*/ 690 h 778"/>
                  <a:gd name="T60" fmla="*/ 4079 w 5207"/>
                  <a:gd name="T61" fmla="*/ 711 h 778"/>
                  <a:gd name="T62" fmla="*/ 4294 w 5207"/>
                  <a:gd name="T63" fmla="*/ 718 h 778"/>
                  <a:gd name="T64" fmla="*/ 4509 w 5207"/>
                  <a:gd name="T65" fmla="*/ 704 h 778"/>
                  <a:gd name="T66" fmla="*/ 4718 w 5207"/>
                  <a:gd name="T67" fmla="*/ 671 h 778"/>
                  <a:gd name="T68" fmla="*/ 4922 w 5207"/>
                  <a:gd name="T69" fmla="*/ 612 h 778"/>
                  <a:gd name="T70" fmla="*/ 5116 w 5207"/>
                  <a:gd name="T71" fmla="*/ 52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7" h="778">
                    <a:moveTo>
                      <a:pt x="0" y="778"/>
                    </a:moveTo>
                    <a:lnTo>
                      <a:pt x="2" y="774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49" y="695"/>
                    </a:lnTo>
                    <a:lnTo>
                      <a:pt x="68" y="669"/>
                    </a:lnTo>
                    <a:lnTo>
                      <a:pt x="89" y="639"/>
                    </a:lnTo>
                    <a:lnTo>
                      <a:pt x="114" y="608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501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5" y="271"/>
                    </a:lnTo>
                    <a:lnTo>
                      <a:pt x="532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8" y="105"/>
                    </a:lnTo>
                    <a:lnTo>
                      <a:pt x="875" y="79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9"/>
                    </a:lnTo>
                    <a:lnTo>
                      <a:pt x="1311" y="2"/>
                    </a:lnTo>
                    <a:lnTo>
                      <a:pt x="1410" y="0"/>
                    </a:lnTo>
                    <a:lnTo>
                      <a:pt x="1515" y="5"/>
                    </a:lnTo>
                    <a:lnTo>
                      <a:pt x="1622" y="14"/>
                    </a:lnTo>
                    <a:lnTo>
                      <a:pt x="1735" y="30"/>
                    </a:lnTo>
                    <a:lnTo>
                      <a:pt x="1850" y="51"/>
                    </a:lnTo>
                    <a:lnTo>
                      <a:pt x="1972" y="79"/>
                    </a:lnTo>
                    <a:lnTo>
                      <a:pt x="2096" y="115"/>
                    </a:lnTo>
                    <a:lnTo>
                      <a:pt x="2227" y="157"/>
                    </a:lnTo>
                    <a:lnTo>
                      <a:pt x="2362" y="208"/>
                    </a:lnTo>
                    <a:lnTo>
                      <a:pt x="2500" y="267"/>
                    </a:lnTo>
                    <a:lnTo>
                      <a:pt x="2643" y="334"/>
                    </a:lnTo>
                    <a:lnTo>
                      <a:pt x="2648" y="335"/>
                    </a:lnTo>
                    <a:lnTo>
                      <a:pt x="2662" y="342"/>
                    </a:lnTo>
                    <a:lnTo>
                      <a:pt x="2683" y="351"/>
                    </a:lnTo>
                    <a:lnTo>
                      <a:pt x="2714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0" y="421"/>
                    </a:lnTo>
                    <a:lnTo>
                      <a:pt x="2908" y="444"/>
                    </a:lnTo>
                    <a:lnTo>
                      <a:pt x="2974" y="466"/>
                    </a:lnTo>
                    <a:lnTo>
                      <a:pt x="3044" y="491"/>
                    </a:lnTo>
                    <a:lnTo>
                      <a:pt x="3121" y="517"/>
                    </a:lnTo>
                    <a:lnTo>
                      <a:pt x="3201" y="542"/>
                    </a:lnTo>
                    <a:lnTo>
                      <a:pt x="3287" y="568"/>
                    </a:lnTo>
                    <a:lnTo>
                      <a:pt x="3376" y="592"/>
                    </a:lnTo>
                    <a:lnTo>
                      <a:pt x="3468" y="615"/>
                    </a:lnTo>
                    <a:lnTo>
                      <a:pt x="3564" y="638"/>
                    </a:lnTo>
                    <a:lnTo>
                      <a:pt x="3664" y="657"/>
                    </a:lnTo>
                    <a:lnTo>
                      <a:pt x="3765" y="676"/>
                    </a:lnTo>
                    <a:lnTo>
                      <a:pt x="3868" y="690"/>
                    </a:lnTo>
                    <a:lnTo>
                      <a:pt x="3975" y="702"/>
                    </a:lnTo>
                    <a:lnTo>
                      <a:pt x="4079" y="711"/>
                    </a:lnTo>
                    <a:lnTo>
                      <a:pt x="4187" y="716"/>
                    </a:lnTo>
                    <a:lnTo>
                      <a:pt x="4294" y="718"/>
                    </a:lnTo>
                    <a:lnTo>
                      <a:pt x="4402" y="713"/>
                    </a:lnTo>
                    <a:lnTo>
                      <a:pt x="4509" y="704"/>
                    </a:lnTo>
                    <a:lnTo>
                      <a:pt x="4613" y="690"/>
                    </a:lnTo>
                    <a:lnTo>
                      <a:pt x="4718" y="671"/>
                    </a:lnTo>
                    <a:lnTo>
                      <a:pt x="4821" y="645"/>
                    </a:lnTo>
                    <a:lnTo>
                      <a:pt x="4922" y="612"/>
                    </a:lnTo>
                    <a:lnTo>
                      <a:pt x="5020" y="571"/>
                    </a:lnTo>
                    <a:lnTo>
                      <a:pt x="5116" y="524"/>
                    </a:lnTo>
                    <a:lnTo>
                      <a:pt x="5207" y="47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>
                <a:off x="528638" y="4111626"/>
                <a:ext cx="8274050" cy="1231900"/>
              </a:xfrm>
              <a:custGeom>
                <a:avLst/>
                <a:gdLst>
                  <a:gd name="T0" fmla="*/ 2 w 5212"/>
                  <a:gd name="T1" fmla="*/ 774 h 776"/>
                  <a:gd name="T2" fmla="*/ 13 w 5212"/>
                  <a:gd name="T3" fmla="*/ 755 h 776"/>
                  <a:gd name="T4" fmla="*/ 35 w 5212"/>
                  <a:gd name="T5" fmla="*/ 718 h 776"/>
                  <a:gd name="T6" fmla="*/ 68 w 5212"/>
                  <a:gd name="T7" fmla="*/ 667 h 776"/>
                  <a:gd name="T8" fmla="*/ 114 w 5212"/>
                  <a:gd name="T9" fmla="*/ 606 h 776"/>
                  <a:gd name="T10" fmla="*/ 171 w 5212"/>
                  <a:gd name="T11" fmla="*/ 536 h 776"/>
                  <a:gd name="T12" fmla="*/ 241 w 5212"/>
                  <a:gd name="T13" fmla="*/ 461 h 776"/>
                  <a:gd name="T14" fmla="*/ 325 w 5212"/>
                  <a:gd name="T15" fmla="*/ 384 h 776"/>
                  <a:gd name="T16" fmla="*/ 423 w 5212"/>
                  <a:gd name="T17" fmla="*/ 306 h 776"/>
                  <a:gd name="T18" fmla="*/ 533 w 5212"/>
                  <a:gd name="T19" fmla="*/ 232 h 776"/>
                  <a:gd name="T20" fmla="*/ 658 w 5212"/>
                  <a:gd name="T21" fmla="*/ 162 h 776"/>
                  <a:gd name="T22" fmla="*/ 798 w 5212"/>
                  <a:gd name="T23" fmla="*/ 103 h 776"/>
                  <a:gd name="T24" fmla="*/ 953 w 5212"/>
                  <a:gd name="T25" fmla="*/ 54 h 776"/>
                  <a:gd name="T26" fmla="*/ 1124 w 5212"/>
                  <a:gd name="T27" fmla="*/ 19 h 776"/>
                  <a:gd name="T28" fmla="*/ 1311 w 5212"/>
                  <a:gd name="T29" fmla="*/ 0 h 776"/>
                  <a:gd name="T30" fmla="*/ 1515 w 5212"/>
                  <a:gd name="T31" fmla="*/ 3 h 776"/>
                  <a:gd name="T32" fmla="*/ 1735 w 5212"/>
                  <a:gd name="T33" fmla="*/ 28 h 776"/>
                  <a:gd name="T34" fmla="*/ 1973 w 5212"/>
                  <a:gd name="T35" fmla="*/ 77 h 776"/>
                  <a:gd name="T36" fmla="*/ 2228 w 5212"/>
                  <a:gd name="T37" fmla="*/ 155 h 776"/>
                  <a:gd name="T38" fmla="*/ 2500 w 5212"/>
                  <a:gd name="T39" fmla="*/ 265 h 776"/>
                  <a:gd name="T40" fmla="*/ 2648 w 5212"/>
                  <a:gd name="T41" fmla="*/ 335 h 776"/>
                  <a:gd name="T42" fmla="*/ 2685 w 5212"/>
                  <a:gd name="T43" fmla="*/ 351 h 776"/>
                  <a:gd name="T44" fmla="*/ 2753 w 5212"/>
                  <a:gd name="T45" fmla="*/ 381 h 776"/>
                  <a:gd name="T46" fmla="*/ 2851 w 5212"/>
                  <a:gd name="T47" fmla="*/ 421 h 776"/>
                  <a:gd name="T48" fmla="*/ 2975 w 5212"/>
                  <a:gd name="T49" fmla="*/ 466 h 776"/>
                  <a:gd name="T50" fmla="*/ 3123 w 5212"/>
                  <a:gd name="T51" fmla="*/ 517 h 776"/>
                  <a:gd name="T52" fmla="*/ 3289 w 5212"/>
                  <a:gd name="T53" fmla="*/ 568 h 776"/>
                  <a:gd name="T54" fmla="*/ 3472 w 5212"/>
                  <a:gd name="T55" fmla="*/ 617 h 776"/>
                  <a:gd name="T56" fmla="*/ 3668 w 5212"/>
                  <a:gd name="T57" fmla="*/ 659 h 776"/>
                  <a:gd name="T58" fmla="*/ 3872 w 5212"/>
                  <a:gd name="T59" fmla="*/ 692 h 776"/>
                  <a:gd name="T60" fmla="*/ 4083 w 5212"/>
                  <a:gd name="T61" fmla="*/ 711 h 776"/>
                  <a:gd name="T62" fmla="*/ 4298 w 5212"/>
                  <a:gd name="T63" fmla="*/ 716 h 776"/>
                  <a:gd name="T64" fmla="*/ 4512 w 5212"/>
                  <a:gd name="T65" fmla="*/ 702 h 776"/>
                  <a:gd name="T66" fmla="*/ 4724 w 5212"/>
                  <a:gd name="T67" fmla="*/ 667 h 776"/>
                  <a:gd name="T68" fmla="*/ 4928 w 5212"/>
                  <a:gd name="T69" fmla="*/ 606 h 776"/>
                  <a:gd name="T70" fmla="*/ 5122 w 5212"/>
                  <a:gd name="T71" fmla="*/ 517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12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6" y="767"/>
                    </a:lnTo>
                    <a:lnTo>
                      <a:pt x="13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51" y="695"/>
                    </a:lnTo>
                    <a:lnTo>
                      <a:pt x="68" y="667"/>
                    </a:lnTo>
                    <a:lnTo>
                      <a:pt x="89" y="639"/>
                    </a:lnTo>
                    <a:lnTo>
                      <a:pt x="114" y="606"/>
                    </a:lnTo>
                    <a:lnTo>
                      <a:pt x="140" y="573"/>
                    </a:lnTo>
                    <a:lnTo>
                      <a:pt x="171" y="536"/>
                    </a:lnTo>
                    <a:lnTo>
                      <a:pt x="205" y="500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3" y="306"/>
                    </a:lnTo>
                    <a:lnTo>
                      <a:pt x="475" y="269"/>
                    </a:lnTo>
                    <a:lnTo>
                      <a:pt x="533" y="232"/>
                    </a:lnTo>
                    <a:lnTo>
                      <a:pt x="594" y="196"/>
                    </a:lnTo>
                    <a:lnTo>
                      <a:pt x="658" y="162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3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1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3" y="77"/>
                    </a:lnTo>
                    <a:lnTo>
                      <a:pt x="2098" y="113"/>
                    </a:lnTo>
                    <a:lnTo>
                      <a:pt x="2228" y="155"/>
                    </a:lnTo>
                    <a:lnTo>
                      <a:pt x="2362" y="206"/>
                    </a:lnTo>
                    <a:lnTo>
                      <a:pt x="2500" y="265"/>
                    </a:lnTo>
                    <a:lnTo>
                      <a:pt x="2645" y="334"/>
                    </a:lnTo>
                    <a:lnTo>
                      <a:pt x="2648" y="335"/>
                    </a:lnTo>
                    <a:lnTo>
                      <a:pt x="2662" y="341"/>
                    </a:lnTo>
                    <a:lnTo>
                      <a:pt x="2685" y="351"/>
                    </a:lnTo>
                    <a:lnTo>
                      <a:pt x="2715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1" y="421"/>
                    </a:lnTo>
                    <a:lnTo>
                      <a:pt x="2910" y="444"/>
                    </a:lnTo>
                    <a:lnTo>
                      <a:pt x="2975" y="466"/>
                    </a:lnTo>
                    <a:lnTo>
                      <a:pt x="3046" y="493"/>
                    </a:lnTo>
                    <a:lnTo>
                      <a:pt x="3123" y="517"/>
                    </a:lnTo>
                    <a:lnTo>
                      <a:pt x="3203" y="543"/>
                    </a:lnTo>
                    <a:lnTo>
                      <a:pt x="3289" y="568"/>
                    </a:lnTo>
                    <a:lnTo>
                      <a:pt x="3378" y="592"/>
                    </a:lnTo>
                    <a:lnTo>
                      <a:pt x="3472" y="617"/>
                    </a:lnTo>
                    <a:lnTo>
                      <a:pt x="3568" y="638"/>
                    </a:lnTo>
                    <a:lnTo>
                      <a:pt x="3668" y="659"/>
                    </a:lnTo>
                    <a:lnTo>
                      <a:pt x="3769" y="676"/>
                    </a:lnTo>
                    <a:lnTo>
                      <a:pt x="3872" y="692"/>
                    </a:lnTo>
                    <a:lnTo>
                      <a:pt x="3977" y="702"/>
                    </a:lnTo>
                    <a:lnTo>
                      <a:pt x="4083" y="711"/>
                    </a:lnTo>
                    <a:lnTo>
                      <a:pt x="4191" y="716"/>
                    </a:lnTo>
                    <a:lnTo>
                      <a:pt x="4298" y="716"/>
                    </a:lnTo>
                    <a:lnTo>
                      <a:pt x="4406" y="713"/>
                    </a:lnTo>
                    <a:lnTo>
                      <a:pt x="4512" y="702"/>
                    </a:lnTo>
                    <a:lnTo>
                      <a:pt x="4619" y="688"/>
                    </a:lnTo>
                    <a:lnTo>
                      <a:pt x="4724" y="667"/>
                    </a:lnTo>
                    <a:lnTo>
                      <a:pt x="4827" y="639"/>
                    </a:lnTo>
                    <a:lnTo>
                      <a:pt x="4928" y="606"/>
                    </a:lnTo>
                    <a:lnTo>
                      <a:pt x="5026" y="566"/>
                    </a:lnTo>
                    <a:lnTo>
                      <a:pt x="5122" y="517"/>
                    </a:lnTo>
                    <a:lnTo>
                      <a:pt x="5212" y="46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22"/>
              <p:cNvSpPr>
                <a:spLocks/>
              </p:cNvSpPr>
              <p:nvPr/>
            </p:nvSpPr>
            <p:spPr bwMode="auto">
              <a:xfrm>
                <a:off x="527051" y="4141789"/>
                <a:ext cx="8281988" cy="1235075"/>
              </a:xfrm>
              <a:custGeom>
                <a:avLst/>
                <a:gdLst>
                  <a:gd name="T0" fmla="*/ 1 w 5217"/>
                  <a:gd name="T1" fmla="*/ 776 h 778"/>
                  <a:gd name="T2" fmla="*/ 12 w 5217"/>
                  <a:gd name="T3" fmla="*/ 755 h 778"/>
                  <a:gd name="T4" fmla="*/ 35 w 5217"/>
                  <a:gd name="T5" fmla="*/ 720 h 778"/>
                  <a:gd name="T6" fmla="*/ 68 w 5217"/>
                  <a:gd name="T7" fmla="*/ 669 h 778"/>
                  <a:gd name="T8" fmla="*/ 113 w 5217"/>
                  <a:gd name="T9" fmla="*/ 608 h 778"/>
                  <a:gd name="T10" fmla="*/ 171 w 5217"/>
                  <a:gd name="T11" fmla="*/ 538 h 778"/>
                  <a:gd name="T12" fmla="*/ 241 w 5217"/>
                  <a:gd name="T13" fmla="*/ 463 h 778"/>
                  <a:gd name="T14" fmla="*/ 324 w 5217"/>
                  <a:gd name="T15" fmla="*/ 385 h 778"/>
                  <a:gd name="T16" fmla="*/ 422 w 5217"/>
                  <a:gd name="T17" fmla="*/ 308 h 778"/>
                  <a:gd name="T18" fmla="*/ 532 w 5217"/>
                  <a:gd name="T19" fmla="*/ 233 h 778"/>
                  <a:gd name="T20" fmla="*/ 658 w 5217"/>
                  <a:gd name="T21" fmla="*/ 163 h 778"/>
                  <a:gd name="T22" fmla="*/ 799 w 5217"/>
                  <a:gd name="T23" fmla="*/ 103 h 778"/>
                  <a:gd name="T24" fmla="*/ 954 w 5217"/>
                  <a:gd name="T25" fmla="*/ 54 h 778"/>
                  <a:gd name="T26" fmla="*/ 1125 w 5217"/>
                  <a:gd name="T27" fmla="*/ 19 h 778"/>
                  <a:gd name="T28" fmla="*/ 1312 w 5217"/>
                  <a:gd name="T29" fmla="*/ 0 h 778"/>
                  <a:gd name="T30" fmla="*/ 1515 w 5217"/>
                  <a:gd name="T31" fmla="*/ 4 h 778"/>
                  <a:gd name="T32" fmla="*/ 1735 w 5217"/>
                  <a:gd name="T33" fmla="*/ 28 h 778"/>
                  <a:gd name="T34" fmla="*/ 1972 w 5217"/>
                  <a:gd name="T35" fmla="*/ 79 h 778"/>
                  <a:gd name="T36" fmla="*/ 2227 w 5217"/>
                  <a:gd name="T37" fmla="*/ 157 h 778"/>
                  <a:gd name="T38" fmla="*/ 2501 w 5217"/>
                  <a:gd name="T39" fmla="*/ 266 h 778"/>
                  <a:gd name="T40" fmla="*/ 2649 w 5217"/>
                  <a:gd name="T41" fmla="*/ 336 h 778"/>
                  <a:gd name="T42" fmla="*/ 2682 w 5217"/>
                  <a:gd name="T43" fmla="*/ 351 h 778"/>
                  <a:gd name="T44" fmla="*/ 2747 w 5217"/>
                  <a:gd name="T45" fmla="*/ 379 h 778"/>
                  <a:gd name="T46" fmla="*/ 2839 w 5217"/>
                  <a:gd name="T47" fmla="*/ 418 h 778"/>
                  <a:gd name="T48" fmla="*/ 2958 w 5217"/>
                  <a:gd name="T49" fmla="*/ 463 h 778"/>
                  <a:gd name="T50" fmla="*/ 3098 w 5217"/>
                  <a:gd name="T51" fmla="*/ 512 h 778"/>
                  <a:gd name="T52" fmla="*/ 3255 w 5217"/>
                  <a:gd name="T53" fmla="*/ 561 h 778"/>
                  <a:gd name="T54" fmla="*/ 3429 w 5217"/>
                  <a:gd name="T55" fmla="*/ 608 h 778"/>
                  <a:gd name="T56" fmla="*/ 3618 w 5217"/>
                  <a:gd name="T57" fmla="*/ 652 h 778"/>
                  <a:gd name="T58" fmla="*/ 3815 w 5217"/>
                  <a:gd name="T59" fmla="*/ 685 h 778"/>
                  <a:gd name="T60" fmla="*/ 4018 w 5217"/>
                  <a:gd name="T61" fmla="*/ 710 h 778"/>
                  <a:gd name="T62" fmla="*/ 4227 w 5217"/>
                  <a:gd name="T63" fmla="*/ 718 h 778"/>
                  <a:gd name="T64" fmla="*/ 4435 w 5217"/>
                  <a:gd name="T65" fmla="*/ 711 h 778"/>
                  <a:gd name="T66" fmla="*/ 4641 w 5217"/>
                  <a:gd name="T67" fmla="*/ 685 h 778"/>
                  <a:gd name="T68" fmla="*/ 4843 w 5217"/>
                  <a:gd name="T69" fmla="*/ 634 h 778"/>
                  <a:gd name="T70" fmla="*/ 5035 w 5217"/>
                  <a:gd name="T71" fmla="*/ 559 h 778"/>
                  <a:gd name="T72" fmla="*/ 5217 w 5217"/>
                  <a:gd name="T73" fmla="*/ 45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17" h="778">
                    <a:moveTo>
                      <a:pt x="0" y="778"/>
                    </a:moveTo>
                    <a:lnTo>
                      <a:pt x="1" y="776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2" y="739"/>
                    </a:lnTo>
                    <a:lnTo>
                      <a:pt x="35" y="720"/>
                    </a:lnTo>
                    <a:lnTo>
                      <a:pt x="50" y="696"/>
                    </a:lnTo>
                    <a:lnTo>
                      <a:pt x="68" y="669"/>
                    </a:lnTo>
                    <a:lnTo>
                      <a:pt x="89" y="640"/>
                    </a:lnTo>
                    <a:lnTo>
                      <a:pt x="113" y="608"/>
                    </a:lnTo>
                    <a:lnTo>
                      <a:pt x="141" y="573"/>
                    </a:lnTo>
                    <a:lnTo>
                      <a:pt x="171" y="538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3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2" y="79"/>
                    </a:lnTo>
                    <a:lnTo>
                      <a:pt x="2098" y="114"/>
                    </a:lnTo>
                    <a:lnTo>
                      <a:pt x="2227" y="157"/>
                    </a:lnTo>
                    <a:lnTo>
                      <a:pt x="2361" y="208"/>
                    </a:lnTo>
                    <a:lnTo>
                      <a:pt x="2501" y="266"/>
                    </a:lnTo>
                    <a:lnTo>
                      <a:pt x="2644" y="334"/>
                    </a:lnTo>
                    <a:lnTo>
                      <a:pt x="2649" y="336"/>
                    </a:lnTo>
                    <a:lnTo>
                      <a:pt x="2661" y="343"/>
                    </a:lnTo>
                    <a:lnTo>
                      <a:pt x="2682" y="351"/>
                    </a:lnTo>
                    <a:lnTo>
                      <a:pt x="2710" y="364"/>
                    </a:lnTo>
                    <a:lnTo>
                      <a:pt x="2747" y="379"/>
                    </a:lnTo>
                    <a:lnTo>
                      <a:pt x="2791" y="399"/>
                    </a:lnTo>
                    <a:lnTo>
                      <a:pt x="2839" y="418"/>
                    </a:lnTo>
                    <a:lnTo>
                      <a:pt x="2895" y="440"/>
                    </a:lnTo>
                    <a:lnTo>
                      <a:pt x="2958" y="463"/>
                    </a:lnTo>
                    <a:lnTo>
                      <a:pt x="3025" y="488"/>
                    </a:lnTo>
                    <a:lnTo>
                      <a:pt x="3098" y="512"/>
                    </a:lnTo>
                    <a:lnTo>
                      <a:pt x="3175" y="537"/>
                    </a:lnTo>
                    <a:lnTo>
                      <a:pt x="3255" y="561"/>
                    </a:lnTo>
                    <a:lnTo>
                      <a:pt x="3340" y="586"/>
                    </a:lnTo>
                    <a:lnTo>
                      <a:pt x="3429" y="608"/>
                    </a:lnTo>
                    <a:lnTo>
                      <a:pt x="3522" y="631"/>
                    </a:lnTo>
                    <a:lnTo>
                      <a:pt x="3618" y="652"/>
                    </a:lnTo>
                    <a:lnTo>
                      <a:pt x="3716" y="669"/>
                    </a:lnTo>
                    <a:lnTo>
                      <a:pt x="3815" y="685"/>
                    </a:lnTo>
                    <a:lnTo>
                      <a:pt x="3916" y="699"/>
                    </a:lnTo>
                    <a:lnTo>
                      <a:pt x="4018" y="710"/>
                    </a:lnTo>
                    <a:lnTo>
                      <a:pt x="4122" y="717"/>
                    </a:lnTo>
                    <a:lnTo>
                      <a:pt x="4227" y="718"/>
                    </a:lnTo>
                    <a:lnTo>
                      <a:pt x="4330" y="718"/>
                    </a:lnTo>
                    <a:lnTo>
                      <a:pt x="4435" y="711"/>
                    </a:lnTo>
                    <a:lnTo>
                      <a:pt x="4538" y="701"/>
                    </a:lnTo>
                    <a:lnTo>
                      <a:pt x="4641" y="685"/>
                    </a:lnTo>
                    <a:lnTo>
                      <a:pt x="4742" y="662"/>
                    </a:lnTo>
                    <a:lnTo>
                      <a:pt x="4843" y="634"/>
                    </a:lnTo>
                    <a:lnTo>
                      <a:pt x="4941" y="601"/>
                    </a:lnTo>
                    <a:lnTo>
                      <a:pt x="5035" y="559"/>
                    </a:lnTo>
                    <a:lnTo>
                      <a:pt x="5128" y="510"/>
                    </a:lnTo>
                    <a:lnTo>
                      <a:pt x="5217" y="45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23"/>
              <p:cNvSpPr>
                <a:spLocks/>
              </p:cNvSpPr>
              <p:nvPr/>
            </p:nvSpPr>
            <p:spPr bwMode="auto">
              <a:xfrm>
                <a:off x="523876" y="4171951"/>
                <a:ext cx="8289925" cy="1238250"/>
              </a:xfrm>
              <a:custGeom>
                <a:avLst/>
                <a:gdLst>
                  <a:gd name="T0" fmla="*/ 2 w 5222"/>
                  <a:gd name="T1" fmla="*/ 776 h 780"/>
                  <a:gd name="T2" fmla="*/ 12 w 5222"/>
                  <a:gd name="T3" fmla="*/ 757 h 780"/>
                  <a:gd name="T4" fmla="*/ 35 w 5222"/>
                  <a:gd name="T5" fmla="*/ 720 h 780"/>
                  <a:gd name="T6" fmla="*/ 68 w 5222"/>
                  <a:gd name="T7" fmla="*/ 671 h 780"/>
                  <a:gd name="T8" fmla="*/ 113 w 5222"/>
                  <a:gd name="T9" fmla="*/ 608 h 780"/>
                  <a:gd name="T10" fmla="*/ 171 w 5222"/>
                  <a:gd name="T11" fmla="*/ 539 h 780"/>
                  <a:gd name="T12" fmla="*/ 241 w 5222"/>
                  <a:gd name="T13" fmla="*/ 463 h 780"/>
                  <a:gd name="T14" fmla="*/ 325 w 5222"/>
                  <a:gd name="T15" fmla="*/ 387 h 780"/>
                  <a:gd name="T16" fmla="*/ 422 w 5222"/>
                  <a:gd name="T17" fmla="*/ 308 h 780"/>
                  <a:gd name="T18" fmla="*/ 534 w 5222"/>
                  <a:gd name="T19" fmla="*/ 233 h 780"/>
                  <a:gd name="T20" fmla="*/ 658 w 5222"/>
                  <a:gd name="T21" fmla="*/ 163 h 780"/>
                  <a:gd name="T22" fmla="*/ 799 w 5222"/>
                  <a:gd name="T23" fmla="*/ 103 h 780"/>
                  <a:gd name="T24" fmla="*/ 955 w 5222"/>
                  <a:gd name="T25" fmla="*/ 54 h 780"/>
                  <a:gd name="T26" fmla="*/ 1126 w 5222"/>
                  <a:gd name="T27" fmla="*/ 20 h 780"/>
                  <a:gd name="T28" fmla="*/ 1312 w 5222"/>
                  <a:gd name="T29" fmla="*/ 0 h 780"/>
                  <a:gd name="T30" fmla="*/ 1515 w 5222"/>
                  <a:gd name="T31" fmla="*/ 4 h 780"/>
                  <a:gd name="T32" fmla="*/ 1737 w 5222"/>
                  <a:gd name="T33" fmla="*/ 28 h 780"/>
                  <a:gd name="T34" fmla="*/ 1974 w 5222"/>
                  <a:gd name="T35" fmla="*/ 79 h 780"/>
                  <a:gd name="T36" fmla="*/ 2229 w 5222"/>
                  <a:gd name="T37" fmla="*/ 158 h 780"/>
                  <a:gd name="T38" fmla="*/ 2501 w 5222"/>
                  <a:gd name="T39" fmla="*/ 268 h 780"/>
                  <a:gd name="T40" fmla="*/ 2649 w 5222"/>
                  <a:gd name="T41" fmla="*/ 338 h 780"/>
                  <a:gd name="T42" fmla="*/ 2683 w 5222"/>
                  <a:gd name="T43" fmla="*/ 353 h 780"/>
                  <a:gd name="T44" fmla="*/ 2749 w 5222"/>
                  <a:gd name="T45" fmla="*/ 381 h 780"/>
                  <a:gd name="T46" fmla="*/ 2841 w 5222"/>
                  <a:gd name="T47" fmla="*/ 420 h 780"/>
                  <a:gd name="T48" fmla="*/ 2958 w 5222"/>
                  <a:gd name="T49" fmla="*/ 465 h 780"/>
                  <a:gd name="T50" fmla="*/ 3100 w 5222"/>
                  <a:gd name="T51" fmla="*/ 514 h 780"/>
                  <a:gd name="T52" fmla="*/ 3257 w 5222"/>
                  <a:gd name="T53" fmla="*/ 563 h 780"/>
                  <a:gd name="T54" fmla="*/ 3433 w 5222"/>
                  <a:gd name="T55" fmla="*/ 612 h 780"/>
                  <a:gd name="T56" fmla="*/ 3620 w 5222"/>
                  <a:gd name="T57" fmla="*/ 654 h 780"/>
                  <a:gd name="T58" fmla="*/ 3817 w 5222"/>
                  <a:gd name="T59" fmla="*/ 689 h 780"/>
                  <a:gd name="T60" fmla="*/ 4021 w 5222"/>
                  <a:gd name="T61" fmla="*/ 712 h 780"/>
                  <a:gd name="T62" fmla="*/ 4231 w 5222"/>
                  <a:gd name="T63" fmla="*/ 720 h 780"/>
                  <a:gd name="T64" fmla="*/ 4439 w 5222"/>
                  <a:gd name="T65" fmla="*/ 713 h 780"/>
                  <a:gd name="T66" fmla="*/ 4646 w 5222"/>
                  <a:gd name="T67" fmla="*/ 684 h 780"/>
                  <a:gd name="T68" fmla="*/ 4847 w 5222"/>
                  <a:gd name="T69" fmla="*/ 633 h 780"/>
                  <a:gd name="T70" fmla="*/ 5041 w 5222"/>
                  <a:gd name="T71" fmla="*/ 556 h 780"/>
                  <a:gd name="T72" fmla="*/ 5222 w 5222"/>
                  <a:gd name="T73" fmla="*/ 449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2" h="780">
                    <a:moveTo>
                      <a:pt x="0" y="780"/>
                    </a:moveTo>
                    <a:lnTo>
                      <a:pt x="2" y="776"/>
                    </a:lnTo>
                    <a:lnTo>
                      <a:pt x="7" y="769"/>
                    </a:lnTo>
                    <a:lnTo>
                      <a:pt x="12" y="757"/>
                    </a:lnTo>
                    <a:lnTo>
                      <a:pt x="23" y="741"/>
                    </a:lnTo>
                    <a:lnTo>
                      <a:pt x="35" y="720"/>
                    </a:lnTo>
                    <a:lnTo>
                      <a:pt x="51" y="698"/>
                    </a:lnTo>
                    <a:lnTo>
                      <a:pt x="68" y="671"/>
                    </a:lnTo>
                    <a:lnTo>
                      <a:pt x="89" y="642"/>
                    </a:lnTo>
                    <a:lnTo>
                      <a:pt x="113" y="608"/>
                    </a:lnTo>
                    <a:lnTo>
                      <a:pt x="141" y="575"/>
                    </a:lnTo>
                    <a:lnTo>
                      <a:pt x="171" y="539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7"/>
                    </a:lnTo>
                    <a:lnTo>
                      <a:pt x="372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4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5" y="54"/>
                    </a:lnTo>
                    <a:lnTo>
                      <a:pt x="1038" y="34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3"/>
                    </a:lnTo>
                    <a:lnTo>
                      <a:pt x="1737" y="28"/>
                    </a:lnTo>
                    <a:lnTo>
                      <a:pt x="1852" y="49"/>
                    </a:lnTo>
                    <a:lnTo>
                      <a:pt x="1974" y="79"/>
                    </a:lnTo>
                    <a:lnTo>
                      <a:pt x="2098" y="114"/>
                    </a:lnTo>
                    <a:lnTo>
                      <a:pt x="2229" y="158"/>
                    </a:lnTo>
                    <a:lnTo>
                      <a:pt x="2363" y="208"/>
                    </a:lnTo>
                    <a:lnTo>
                      <a:pt x="2501" y="268"/>
                    </a:lnTo>
                    <a:lnTo>
                      <a:pt x="2644" y="336"/>
                    </a:lnTo>
                    <a:lnTo>
                      <a:pt x="2649" y="338"/>
                    </a:lnTo>
                    <a:lnTo>
                      <a:pt x="2662" y="343"/>
                    </a:lnTo>
                    <a:lnTo>
                      <a:pt x="2683" y="353"/>
                    </a:lnTo>
                    <a:lnTo>
                      <a:pt x="2712" y="366"/>
                    </a:lnTo>
                    <a:lnTo>
                      <a:pt x="2749" y="381"/>
                    </a:lnTo>
                    <a:lnTo>
                      <a:pt x="2791" y="399"/>
                    </a:lnTo>
                    <a:lnTo>
                      <a:pt x="2841" y="420"/>
                    </a:lnTo>
                    <a:lnTo>
                      <a:pt x="2897" y="442"/>
                    </a:lnTo>
                    <a:lnTo>
                      <a:pt x="2958" y="465"/>
                    </a:lnTo>
                    <a:lnTo>
                      <a:pt x="3027" y="490"/>
                    </a:lnTo>
                    <a:lnTo>
                      <a:pt x="3100" y="514"/>
                    </a:lnTo>
                    <a:lnTo>
                      <a:pt x="3177" y="539"/>
                    </a:lnTo>
                    <a:lnTo>
                      <a:pt x="3257" y="563"/>
                    </a:lnTo>
                    <a:lnTo>
                      <a:pt x="3344" y="587"/>
                    </a:lnTo>
                    <a:lnTo>
                      <a:pt x="3433" y="612"/>
                    </a:lnTo>
                    <a:lnTo>
                      <a:pt x="3526" y="633"/>
                    </a:lnTo>
                    <a:lnTo>
                      <a:pt x="3620" y="654"/>
                    </a:lnTo>
                    <a:lnTo>
                      <a:pt x="3718" y="673"/>
                    </a:lnTo>
                    <a:lnTo>
                      <a:pt x="3817" y="689"/>
                    </a:lnTo>
                    <a:lnTo>
                      <a:pt x="3918" y="701"/>
                    </a:lnTo>
                    <a:lnTo>
                      <a:pt x="4021" y="712"/>
                    </a:lnTo>
                    <a:lnTo>
                      <a:pt x="4126" y="719"/>
                    </a:lnTo>
                    <a:lnTo>
                      <a:pt x="4231" y="720"/>
                    </a:lnTo>
                    <a:lnTo>
                      <a:pt x="4336" y="719"/>
                    </a:lnTo>
                    <a:lnTo>
                      <a:pt x="4439" y="713"/>
                    </a:lnTo>
                    <a:lnTo>
                      <a:pt x="4543" y="701"/>
                    </a:lnTo>
                    <a:lnTo>
                      <a:pt x="4646" y="684"/>
                    </a:lnTo>
                    <a:lnTo>
                      <a:pt x="4748" y="661"/>
                    </a:lnTo>
                    <a:lnTo>
                      <a:pt x="4847" y="633"/>
                    </a:lnTo>
                    <a:lnTo>
                      <a:pt x="4945" y="598"/>
                    </a:lnTo>
                    <a:lnTo>
                      <a:pt x="5041" y="556"/>
                    </a:lnTo>
                    <a:lnTo>
                      <a:pt x="5133" y="505"/>
                    </a:lnTo>
                    <a:lnTo>
                      <a:pt x="5222" y="449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520701" y="4203701"/>
                <a:ext cx="8299450" cy="1239838"/>
              </a:xfrm>
              <a:custGeom>
                <a:avLst/>
                <a:gdLst>
                  <a:gd name="T0" fmla="*/ 2 w 5228"/>
                  <a:gd name="T1" fmla="*/ 777 h 781"/>
                  <a:gd name="T2" fmla="*/ 12 w 5228"/>
                  <a:gd name="T3" fmla="*/ 758 h 781"/>
                  <a:gd name="T4" fmla="*/ 35 w 5228"/>
                  <a:gd name="T5" fmla="*/ 721 h 781"/>
                  <a:gd name="T6" fmla="*/ 68 w 5228"/>
                  <a:gd name="T7" fmla="*/ 671 h 781"/>
                  <a:gd name="T8" fmla="*/ 114 w 5228"/>
                  <a:gd name="T9" fmla="*/ 609 h 781"/>
                  <a:gd name="T10" fmla="*/ 171 w 5228"/>
                  <a:gd name="T11" fmla="*/ 540 h 781"/>
                  <a:gd name="T12" fmla="*/ 241 w 5228"/>
                  <a:gd name="T13" fmla="*/ 464 h 781"/>
                  <a:gd name="T14" fmla="*/ 325 w 5228"/>
                  <a:gd name="T15" fmla="*/ 386 h 781"/>
                  <a:gd name="T16" fmla="*/ 423 w 5228"/>
                  <a:gd name="T17" fmla="*/ 307 h 781"/>
                  <a:gd name="T18" fmla="*/ 534 w 5228"/>
                  <a:gd name="T19" fmla="*/ 232 h 781"/>
                  <a:gd name="T20" fmla="*/ 660 w 5228"/>
                  <a:gd name="T21" fmla="*/ 162 h 781"/>
                  <a:gd name="T22" fmla="*/ 800 w 5228"/>
                  <a:gd name="T23" fmla="*/ 103 h 781"/>
                  <a:gd name="T24" fmla="*/ 955 w 5228"/>
                  <a:gd name="T25" fmla="*/ 54 h 781"/>
                  <a:gd name="T26" fmla="*/ 1126 w 5228"/>
                  <a:gd name="T27" fmla="*/ 19 h 781"/>
                  <a:gd name="T28" fmla="*/ 1313 w 5228"/>
                  <a:gd name="T29" fmla="*/ 0 h 781"/>
                  <a:gd name="T30" fmla="*/ 1517 w 5228"/>
                  <a:gd name="T31" fmla="*/ 3 h 781"/>
                  <a:gd name="T32" fmla="*/ 1737 w 5228"/>
                  <a:gd name="T33" fmla="*/ 28 h 781"/>
                  <a:gd name="T34" fmla="*/ 1974 w 5228"/>
                  <a:gd name="T35" fmla="*/ 78 h 781"/>
                  <a:gd name="T36" fmla="*/ 2229 w 5228"/>
                  <a:gd name="T37" fmla="*/ 157 h 781"/>
                  <a:gd name="T38" fmla="*/ 2503 w 5228"/>
                  <a:gd name="T39" fmla="*/ 267 h 781"/>
                  <a:gd name="T40" fmla="*/ 2650 w 5228"/>
                  <a:gd name="T41" fmla="*/ 337 h 781"/>
                  <a:gd name="T42" fmla="*/ 2685 w 5228"/>
                  <a:gd name="T43" fmla="*/ 353 h 781"/>
                  <a:gd name="T44" fmla="*/ 2749 w 5228"/>
                  <a:gd name="T45" fmla="*/ 382 h 781"/>
                  <a:gd name="T46" fmla="*/ 2842 w 5228"/>
                  <a:gd name="T47" fmla="*/ 421 h 781"/>
                  <a:gd name="T48" fmla="*/ 2960 w 5228"/>
                  <a:gd name="T49" fmla="*/ 466 h 781"/>
                  <a:gd name="T50" fmla="*/ 3100 w 5228"/>
                  <a:gd name="T51" fmla="*/ 515 h 781"/>
                  <a:gd name="T52" fmla="*/ 3261 w 5228"/>
                  <a:gd name="T53" fmla="*/ 566 h 781"/>
                  <a:gd name="T54" fmla="*/ 3435 w 5228"/>
                  <a:gd name="T55" fmla="*/ 613 h 781"/>
                  <a:gd name="T56" fmla="*/ 3624 w 5228"/>
                  <a:gd name="T57" fmla="*/ 657 h 781"/>
                  <a:gd name="T58" fmla="*/ 3821 w 5228"/>
                  <a:gd name="T59" fmla="*/ 690 h 781"/>
                  <a:gd name="T60" fmla="*/ 4025 w 5228"/>
                  <a:gd name="T61" fmla="*/ 713 h 781"/>
                  <a:gd name="T62" fmla="*/ 4235 w 5228"/>
                  <a:gd name="T63" fmla="*/ 721 h 781"/>
                  <a:gd name="T64" fmla="*/ 4444 w 5228"/>
                  <a:gd name="T65" fmla="*/ 713 h 781"/>
                  <a:gd name="T66" fmla="*/ 4650 w 5228"/>
                  <a:gd name="T67" fmla="*/ 683 h 781"/>
                  <a:gd name="T68" fmla="*/ 4853 w 5228"/>
                  <a:gd name="T69" fmla="*/ 630 h 781"/>
                  <a:gd name="T70" fmla="*/ 5046 w 5228"/>
                  <a:gd name="T71" fmla="*/ 550 h 781"/>
                  <a:gd name="T72" fmla="*/ 5228 w 5228"/>
                  <a:gd name="T73" fmla="*/ 442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8" h="781">
                    <a:moveTo>
                      <a:pt x="0" y="781"/>
                    </a:moveTo>
                    <a:lnTo>
                      <a:pt x="2" y="777"/>
                    </a:lnTo>
                    <a:lnTo>
                      <a:pt x="7" y="770"/>
                    </a:lnTo>
                    <a:lnTo>
                      <a:pt x="12" y="758"/>
                    </a:lnTo>
                    <a:lnTo>
                      <a:pt x="23" y="742"/>
                    </a:lnTo>
                    <a:lnTo>
                      <a:pt x="35" y="721"/>
                    </a:lnTo>
                    <a:lnTo>
                      <a:pt x="51" y="697"/>
                    </a:lnTo>
                    <a:lnTo>
                      <a:pt x="68" y="671"/>
                    </a:lnTo>
                    <a:lnTo>
                      <a:pt x="89" y="641"/>
                    </a:lnTo>
                    <a:lnTo>
                      <a:pt x="114" y="609"/>
                    </a:lnTo>
                    <a:lnTo>
                      <a:pt x="142" y="574"/>
                    </a:lnTo>
                    <a:lnTo>
                      <a:pt x="171" y="540"/>
                    </a:lnTo>
                    <a:lnTo>
                      <a:pt x="204" y="501"/>
                    </a:lnTo>
                    <a:lnTo>
                      <a:pt x="241" y="464"/>
                    </a:lnTo>
                    <a:lnTo>
                      <a:pt x="281" y="424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7" y="269"/>
                    </a:lnTo>
                    <a:lnTo>
                      <a:pt x="534" y="232"/>
                    </a:lnTo>
                    <a:lnTo>
                      <a:pt x="595" y="197"/>
                    </a:lnTo>
                    <a:lnTo>
                      <a:pt x="660" y="162"/>
                    </a:lnTo>
                    <a:lnTo>
                      <a:pt x="728" y="131"/>
                    </a:lnTo>
                    <a:lnTo>
                      <a:pt x="800" y="103"/>
                    </a:lnTo>
                    <a:lnTo>
                      <a:pt x="875" y="76"/>
                    </a:lnTo>
                    <a:lnTo>
                      <a:pt x="955" y="54"/>
                    </a:lnTo>
                    <a:lnTo>
                      <a:pt x="1039" y="33"/>
                    </a:lnTo>
                    <a:lnTo>
                      <a:pt x="1126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4" y="78"/>
                    </a:lnTo>
                    <a:lnTo>
                      <a:pt x="2100" y="113"/>
                    </a:lnTo>
                    <a:lnTo>
                      <a:pt x="2229" y="157"/>
                    </a:lnTo>
                    <a:lnTo>
                      <a:pt x="2363" y="207"/>
                    </a:lnTo>
                    <a:lnTo>
                      <a:pt x="2503" y="267"/>
                    </a:lnTo>
                    <a:lnTo>
                      <a:pt x="2646" y="335"/>
                    </a:lnTo>
                    <a:lnTo>
                      <a:pt x="2650" y="337"/>
                    </a:lnTo>
                    <a:lnTo>
                      <a:pt x="2664" y="344"/>
                    </a:lnTo>
                    <a:lnTo>
                      <a:pt x="2685" y="353"/>
                    </a:lnTo>
                    <a:lnTo>
                      <a:pt x="2713" y="367"/>
                    </a:lnTo>
                    <a:lnTo>
                      <a:pt x="2749" y="382"/>
                    </a:lnTo>
                    <a:lnTo>
                      <a:pt x="2793" y="400"/>
                    </a:lnTo>
                    <a:lnTo>
                      <a:pt x="2842" y="421"/>
                    </a:lnTo>
                    <a:lnTo>
                      <a:pt x="2899" y="443"/>
                    </a:lnTo>
                    <a:lnTo>
                      <a:pt x="2960" y="466"/>
                    </a:lnTo>
                    <a:lnTo>
                      <a:pt x="3029" y="491"/>
                    </a:lnTo>
                    <a:lnTo>
                      <a:pt x="3100" y="515"/>
                    </a:lnTo>
                    <a:lnTo>
                      <a:pt x="3179" y="541"/>
                    </a:lnTo>
                    <a:lnTo>
                      <a:pt x="3261" y="566"/>
                    </a:lnTo>
                    <a:lnTo>
                      <a:pt x="3346" y="590"/>
                    </a:lnTo>
                    <a:lnTo>
                      <a:pt x="3435" y="613"/>
                    </a:lnTo>
                    <a:lnTo>
                      <a:pt x="3528" y="636"/>
                    </a:lnTo>
                    <a:lnTo>
                      <a:pt x="3624" y="657"/>
                    </a:lnTo>
                    <a:lnTo>
                      <a:pt x="3721" y="674"/>
                    </a:lnTo>
                    <a:lnTo>
                      <a:pt x="3821" y="690"/>
                    </a:lnTo>
                    <a:lnTo>
                      <a:pt x="3922" y="704"/>
                    </a:lnTo>
                    <a:lnTo>
                      <a:pt x="4025" y="713"/>
                    </a:lnTo>
                    <a:lnTo>
                      <a:pt x="4130" y="720"/>
                    </a:lnTo>
                    <a:lnTo>
                      <a:pt x="4235" y="721"/>
                    </a:lnTo>
                    <a:lnTo>
                      <a:pt x="4339" y="720"/>
                    </a:lnTo>
                    <a:lnTo>
                      <a:pt x="4444" y="713"/>
                    </a:lnTo>
                    <a:lnTo>
                      <a:pt x="4547" y="700"/>
                    </a:lnTo>
                    <a:lnTo>
                      <a:pt x="4650" y="683"/>
                    </a:lnTo>
                    <a:lnTo>
                      <a:pt x="4753" y="660"/>
                    </a:lnTo>
                    <a:lnTo>
                      <a:pt x="4853" y="630"/>
                    </a:lnTo>
                    <a:lnTo>
                      <a:pt x="4950" y="594"/>
                    </a:lnTo>
                    <a:lnTo>
                      <a:pt x="5046" y="550"/>
                    </a:lnTo>
                    <a:lnTo>
                      <a:pt x="5139" y="499"/>
                    </a:lnTo>
                    <a:lnTo>
                      <a:pt x="5228" y="44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25"/>
              <p:cNvSpPr>
                <a:spLocks/>
              </p:cNvSpPr>
              <p:nvPr/>
            </p:nvSpPr>
            <p:spPr bwMode="auto">
              <a:xfrm>
                <a:off x="520701" y="4233864"/>
                <a:ext cx="8304213" cy="1239838"/>
              </a:xfrm>
              <a:custGeom>
                <a:avLst/>
                <a:gdLst>
                  <a:gd name="T0" fmla="*/ 0 w 5231"/>
                  <a:gd name="T1" fmla="*/ 779 h 781"/>
                  <a:gd name="T2" fmla="*/ 11 w 5231"/>
                  <a:gd name="T3" fmla="*/ 760 h 781"/>
                  <a:gd name="T4" fmla="*/ 33 w 5231"/>
                  <a:gd name="T5" fmla="*/ 723 h 781"/>
                  <a:gd name="T6" fmla="*/ 66 w 5231"/>
                  <a:gd name="T7" fmla="*/ 673 h 781"/>
                  <a:gd name="T8" fmla="*/ 112 w 5231"/>
                  <a:gd name="T9" fmla="*/ 610 h 781"/>
                  <a:gd name="T10" fmla="*/ 169 w 5231"/>
                  <a:gd name="T11" fmla="*/ 540 h 781"/>
                  <a:gd name="T12" fmla="*/ 241 w 5231"/>
                  <a:gd name="T13" fmla="*/ 465 h 781"/>
                  <a:gd name="T14" fmla="*/ 323 w 5231"/>
                  <a:gd name="T15" fmla="*/ 386 h 781"/>
                  <a:gd name="T16" fmla="*/ 421 w 5231"/>
                  <a:gd name="T17" fmla="*/ 307 h 781"/>
                  <a:gd name="T18" fmla="*/ 533 w 5231"/>
                  <a:gd name="T19" fmla="*/ 232 h 781"/>
                  <a:gd name="T20" fmla="*/ 658 w 5231"/>
                  <a:gd name="T21" fmla="*/ 164 h 781"/>
                  <a:gd name="T22" fmla="*/ 798 w 5231"/>
                  <a:gd name="T23" fmla="*/ 103 h 781"/>
                  <a:gd name="T24" fmla="*/ 953 w 5231"/>
                  <a:gd name="T25" fmla="*/ 54 h 781"/>
                  <a:gd name="T26" fmla="*/ 1124 w 5231"/>
                  <a:gd name="T27" fmla="*/ 19 h 781"/>
                  <a:gd name="T28" fmla="*/ 1311 w 5231"/>
                  <a:gd name="T29" fmla="*/ 0 h 781"/>
                  <a:gd name="T30" fmla="*/ 1515 w 5231"/>
                  <a:gd name="T31" fmla="*/ 3 h 781"/>
                  <a:gd name="T32" fmla="*/ 1735 w 5231"/>
                  <a:gd name="T33" fmla="*/ 28 h 781"/>
                  <a:gd name="T34" fmla="*/ 1973 w 5231"/>
                  <a:gd name="T35" fmla="*/ 78 h 781"/>
                  <a:gd name="T36" fmla="*/ 2227 w 5231"/>
                  <a:gd name="T37" fmla="*/ 159 h 781"/>
                  <a:gd name="T38" fmla="*/ 2501 w 5231"/>
                  <a:gd name="T39" fmla="*/ 269 h 781"/>
                  <a:gd name="T40" fmla="*/ 2650 w 5231"/>
                  <a:gd name="T41" fmla="*/ 339 h 781"/>
                  <a:gd name="T42" fmla="*/ 2683 w 5231"/>
                  <a:gd name="T43" fmla="*/ 355 h 781"/>
                  <a:gd name="T44" fmla="*/ 2749 w 5231"/>
                  <a:gd name="T45" fmla="*/ 384 h 781"/>
                  <a:gd name="T46" fmla="*/ 2842 w 5231"/>
                  <a:gd name="T47" fmla="*/ 423 h 781"/>
                  <a:gd name="T48" fmla="*/ 2960 w 5231"/>
                  <a:gd name="T49" fmla="*/ 468 h 781"/>
                  <a:gd name="T50" fmla="*/ 3100 w 5231"/>
                  <a:gd name="T51" fmla="*/ 517 h 781"/>
                  <a:gd name="T52" fmla="*/ 3261 w 5231"/>
                  <a:gd name="T53" fmla="*/ 568 h 781"/>
                  <a:gd name="T54" fmla="*/ 3435 w 5231"/>
                  <a:gd name="T55" fmla="*/ 617 h 781"/>
                  <a:gd name="T56" fmla="*/ 3624 w 5231"/>
                  <a:gd name="T57" fmla="*/ 659 h 781"/>
                  <a:gd name="T58" fmla="*/ 3823 w 5231"/>
                  <a:gd name="T59" fmla="*/ 694 h 781"/>
                  <a:gd name="T60" fmla="*/ 4027 w 5231"/>
                  <a:gd name="T61" fmla="*/ 714 h 781"/>
                  <a:gd name="T62" fmla="*/ 4236 w 5231"/>
                  <a:gd name="T63" fmla="*/ 723 h 781"/>
                  <a:gd name="T64" fmla="*/ 4446 w 5231"/>
                  <a:gd name="T65" fmla="*/ 713 h 781"/>
                  <a:gd name="T66" fmla="*/ 4654 w 5231"/>
                  <a:gd name="T67" fmla="*/ 683 h 781"/>
                  <a:gd name="T68" fmla="*/ 4856 w 5231"/>
                  <a:gd name="T69" fmla="*/ 629 h 781"/>
                  <a:gd name="T70" fmla="*/ 5050 w 5231"/>
                  <a:gd name="T71" fmla="*/ 547 h 781"/>
                  <a:gd name="T72" fmla="*/ 5231 w 5231"/>
                  <a:gd name="T73" fmla="*/ 435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1" h="781">
                    <a:moveTo>
                      <a:pt x="0" y="781"/>
                    </a:moveTo>
                    <a:lnTo>
                      <a:pt x="0" y="779"/>
                    </a:lnTo>
                    <a:lnTo>
                      <a:pt x="5" y="770"/>
                    </a:lnTo>
                    <a:lnTo>
                      <a:pt x="11" y="760"/>
                    </a:lnTo>
                    <a:lnTo>
                      <a:pt x="21" y="742"/>
                    </a:lnTo>
                    <a:lnTo>
                      <a:pt x="33" y="723"/>
                    </a:lnTo>
                    <a:lnTo>
                      <a:pt x="49" y="699"/>
                    </a:lnTo>
                    <a:lnTo>
                      <a:pt x="66" y="673"/>
                    </a:lnTo>
                    <a:lnTo>
                      <a:pt x="87" y="643"/>
                    </a:lnTo>
                    <a:lnTo>
                      <a:pt x="112" y="610"/>
                    </a:lnTo>
                    <a:lnTo>
                      <a:pt x="140" y="576"/>
                    </a:lnTo>
                    <a:lnTo>
                      <a:pt x="169" y="540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3" y="386"/>
                    </a:lnTo>
                    <a:lnTo>
                      <a:pt x="370" y="348"/>
                    </a:lnTo>
                    <a:lnTo>
                      <a:pt x="421" y="307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50"/>
                    </a:lnTo>
                    <a:lnTo>
                      <a:pt x="1973" y="78"/>
                    </a:lnTo>
                    <a:lnTo>
                      <a:pt x="2098" y="115"/>
                    </a:lnTo>
                    <a:lnTo>
                      <a:pt x="2227" y="159"/>
                    </a:lnTo>
                    <a:lnTo>
                      <a:pt x="2362" y="209"/>
                    </a:lnTo>
                    <a:lnTo>
                      <a:pt x="2501" y="269"/>
                    </a:lnTo>
                    <a:lnTo>
                      <a:pt x="2645" y="337"/>
                    </a:lnTo>
                    <a:lnTo>
                      <a:pt x="2650" y="339"/>
                    </a:lnTo>
                    <a:lnTo>
                      <a:pt x="2662" y="346"/>
                    </a:lnTo>
                    <a:lnTo>
                      <a:pt x="2683" y="355"/>
                    </a:lnTo>
                    <a:lnTo>
                      <a:pt x="2713" y="368"/>
                    </a:lnTo>
                    <a:lnTo>
                      <a:pt x="2749" y="384"/>
                    </a:lnTo>
                    <a:lnTo>
                      <a:pt x="2791" y="402"/>
                    </a:lnTo>
                    <a:lnTo>
                      <a:pt x="2842" y="423"/>
                    </a:lnTo>
                    <a:lnTo>
                      <a:pt x="2898" y="445"/>
                    </a:lnTo>
                    <a:lnTo>
                      <a:pt x="2960" y="468"/>
                    </a:lnTo>
                    <a:lnTo>
                      <a:pt x="3029" y="493"/>
                    </a:lnTo>
                    <a:lnTo>
                      <a:pt x="3100" y="517"/>
                    </a:lnTo>
                    <a:lnTo>
                      <a:pt x="3179" y="543"/>
                    </a:lnTo>
                    <a:lnTo>
                      <a:pt x="3261" y="568"/>
                    </a:lnTo>
                    <a:lnTo>
                      <a:pt x="3346" y="592"/>
                    </a:lnTo>
                    <a:lnTo>
                      <a:pt x="3435" y="617"/>
                    </a:lnTo>
                    <a:lnTo>
                      <a:pt x="3528" y="638"/>
                    </a:lnTo>
                    <a:lnTo>
                      <a:pt x="3624" y="659"/>
                    </a:lnTo>
                    <a:lnTo>
                      <a:pt x="3721" y="676"/>
                    </a:lnTo>
                    <a:lnTo>
                      <a:pt x="3823" y="694"/>
                    </a:lnTo>
                    <a:lnTo>
                      <a:pt x="3924" y="706"/>
                    </a:lnTo>
                    <a:lnTo>
                      <a:pt x="4027" y="714"/>
                    </a:lnTo>
                    <a:lnTo>
                      <a:pt x="4132" y="721"/>
                    </a:lnTo>
                    <a:lnTo>
                      <a:pt x="4236" y="723"/>
                    </a:lnTo>
                    <a:lnTo>
                      <a:pt x="4341" y="720"/>
                    </a:lnTo>
                    <a:lnTo>
                      <a:pt x="4446" y="713"/>
                    </a:lnTo>
                    <a:lnTo>
                      <a:pt x="4551" y="701"/>
                    </a:lnTo>
                    <a:lnTo>
                      <a:pt x="4654" y="683"/>
                    </a:lnTo>
                    <a:lnTo>
                      <a:pt x="4755" y="659"/>
                    </a:lnTo>
                    <a:lnTo>
                      <a:pt x="4856" y="629"/>
                    </a:lnTo>
                    <a:lnTo>
                      <a:pt x="4954" y="590"/>
                    </a:lnTo>
                    <a:lnTo>
                      <a:pt x="5050" y="547"/>
                    </a:lnTo>
                    <a:lnTo>
                      <a:pt x="5142" y="494"/>
                    </a:lnTo>
                    <a:lnTo>
                      <a:pt x="5231" y="43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>
                <a:off x="517526" y="4264026"/>
                <a:ext cx="8313738" cy="1243013"/>
              </a:xfrm>
              <a:custGeom>
                <a:avLst/>
                <a:gdLst>
                  <a:gd name="T0" fmla="*/ 0 w 5237"/>
                  <a:gd name="T1" fmla="*/ 779 h 783"/>
                  <a:gd name="T2" fmla="*/ 11 w 5237"/>
                  <a:gd name="T3" fmla="*/ 760 h 783"/>
                  <a:gd name="T4" fmla="*/ 34 w 5237"/>
                  <a:gd name="T5" fmla="*/ 723 h 783"/>
                  <a:gd name="T6" fmla="*/ 67 w 5237"/>
                  <a:gd name="T7" fmla="*/ 673 h 783"/>
                  <a:gd name="T8" fmla="*/ 112 w 5237"/>
                  <a:gd name="T9" fmla="*/ 612 h 783"/>
                  <a:gd name="T10" fmla="*/ 170 w 5237"/>
                  <a:gd name="T11" fmla="*/ 542 h 783"/>
                  <a:gd name="T12" fmla="*/ 241 w 5237"/>
                  <a:gd name="T13" fmla="*/ 465 h 783"/>
                  <a:gd name="T14" fmla="*/ 325 w 5237"/>
                  <a:gd name="T15" fmla="*/ 386 h 783"/>
                  <a:gd name="T16" fmla="*/ 421 w 5237"/>
                  <a:gd name="T17" fmla="*/ 309 h 783"/>
                  <a:gd name="T18" fmla="*/ 533 w 5237"/>
                  <a:gd name="T19" fmla="*/ 232 h 783"/>
                  <a:gd name="T20" fmla="*/ 658 w 5237"/>
                  <a:gd name="T21" fmla="*/ 164 h 783"/>
                  <a:gd name="T22" fmla="*/ 798 w 5237"/>
                  <a:gd name="T23" fmla="*/ 103 h 783"/>
                  <a:gd name="T24" fmla="*/ 953 w 5237"/>
                  <a:gd name="T25" fmla="*/ 54 h 783"/>
                  <a:gd name="T26" fmla="*/ 1124 w 5237"/>
                  <a:gd name="T27" fmla="*/ 19 h 783"/>
                  <a:gd name="T28" fmla="*/ 1313 w 5237"/>
                  <a:gd name="T29" fmla="*/ 0 h 783"/>
                  <a:gd name="T30" fmla="*/ 1515 w 5237"/>
                  <a:gd name="T31" fmla="*/ 3 h 783"/>
                  <a:gd name="T32" fmla="*/ 1737 w 5237"/>
                  <a:gd name="T33" fmla="*/ 28 h 783"/>
                  <a:gd name="T34" fmla="*/ 1975 w 5237"/>
                  <a:gd name="T35" fmla="*/ 79 h 783"/>
                  <a:gd name="T36" fmla="*/ 2229 w 5237"/>
                  <a:gd name="T37" fmla="*/ 159 h 783"/>
                  <a:gd name="T38" fmla="*/ 2502 w 5237"/>
                  <a:gd name="T39" fmla="*/ 269 h 783"/>
                  <a:gd name="T40" fmla="*/ 2650 w 5237"/>
                  <a:gd name="T41" fmla="*/ 341 h 783"/>
                  <a:gd name="T42" fmla="*/ 2685 w 5237"/>
                  <a:gd name="T43" fmla="*/ 356 h 783"/>
                  <a:gd name="T44" fmla="*/ 2749 w 5237"/>
                  <a:gd name="T45" fmla="*/ 384 h 783"/>
                  <a:gd name="T46" fmla="*/ 2844 w 5237"/>
                  <a:gd name="T47" fmla="*/ 425 h 783"/>
                  <a:gd name="T48" fmla="*/ 2962 w 5237"/>
                  <a:gd name="T49" fmla="*/ 470 h 783"/>
                  <a:gd name="T50" fmla="*/ 3102 w 5237"/>
                  <a:gd name="T51" fmla="*/ 521 h 783"/>
                  <a:gd name="T52" fmla="*/ 3263 w 5237"/>
                  <a:gd name="T53" fmla="*/ 571 h 783"/>
                  <a:gd name="T54" fmla="*/ 3437 w 5237"/>
                  <a:gd name="T55" fmla="*/ 619 h 783"/>
                  <a:gd name="T56" fmla="*/ 3627 w 5237"/>
                  <a:gd name="T57" fmla="*/ 662 h 783"/>
                  <a:gd name="T58" fmla="*/ 3825 w 5237"/>
                  <a:gd name="T59" fmla="*/ 695 h 783"/>
                  <a:gd name="T60" fmla="*/ 4031 w 5237"/>
                  <a:gd name="T61" fmla="*/ 718 h 783"/>
                  <a:gd name="T62" fmla="*/ 4240 w 5237"/>
                  <a:gd name="T63" fmla="*/ 725 h 783"/>
                  <a:gd name="T64" fmla="*/ 4450 w 5237"/>
                  <a:gd name="T65" fmla="*/ 715 h 783"/>
                  <a:gd name="T66" fmla="*/ 4657 w 5237"/>
                  <a:gd name="T67" fmla="*/ 682 h 783"/>
                  <a:gd name="T68" fmla="*/ 4860 w 5237"/>
                  <a:gd name="T69" fmla="*/ 626 h 783"/>
                  <a:gd name="T70" fmla="*/ 5055 w 5237"/>
                  <a:gd name="T71" fmla="*/ 543 h 783"/>
                  <a:gd name="T72" fmla="*/ 5237 w 5237"/>
                  <a:gd name="T73" fmla="*/ 43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7" h="783">
                    <a:moveTo>
                      <a:pt x="0" y="783"/>
                    </a:moveTo>
                    <a:lnTo>
                      <a:pt x="0" y="779"/>
                    </a:lnTo>
                    <a:lnTo>
                      <a:pt x="6" y="772"/>
                    </a:lnTo>
                    <a:lnTo>
                      <a:pt x="11" y="760"/>
                    </a:lnTo>
                    <a:lnTo>
                      <a:pt x="21" y="744"/>
                    </a:lnTo>
                    <a:lnTo>
                      <a:pt x="34" y="723"/>
                    </a:lnTo>
                    <a:lnTo>
                      <a:pt x="49" y="701"/>
                    </a:lnTo>
                    <a:lnTo>
                      <a:pt x="67" y="673"/>
                    </a:lnTo>
                    <a:lnTo>
                      <a:pt x="88" y="643"/>
                    </a:lnTo>
                    <a:lnTo>
                      <a:pt x="112" y="612"/>
                    </a:lnTo>
                    <a:lnTo>
                      <a:pt x="140" y="577"/>
                    </a:lnTo>
                    <a:lnTo>
                      <a:pt x="170" y="542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5" y="386"/>
                    </a:lnTo>
                    <a:lnTo>
                      <a:pt x="370" y="348"/>
                    </a:lnTo>
                    <a:lnTo>
                      <a:pt x="421" y="309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7" y="133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7" y="28"/>
                    </a:lnTo>
                    <a:lnTo>
                      <a:pt x="1852" y="51"/>
                    </a:lnTo>
                    <a:lnTo>
                      <a:pt x="1975" y="79"/>
                    </a:lnTo>
                    <a:lnTo>
                      <a:pt x="2098" y="115"/>
                    </a:lnTo>
                    <a:lnTo>
                      <a:pt x="2229" y="159"/>
                    </a:lnTo>
                    <a:lnTo>
                      <a:pt x="2364" y="210"/>
                    </a:lnTo>
                    <a:lnTo>
                      <a:pt x="2502" y="269"/>
                    </a:lnTo>
                    <a:lnTo>
                      <a:pt x="2647" y="337"/>
                    </a:lnTo>
                    <a:lnTo>
                      <a:pt x="2650" y="341"/>
                    </a:lnTo>
                    <a:lnTo>
                      <a:pt x="2664" y="346"/>
                    </a:lnTo>
                    <a:lnTo>
                      <a:pt x="2685" y="356"/>
                    </a:lnTo>
                    <a:lnTo>
                      <a:pt x="2713" y="369"/>
                    </a:lnTo>
                    <a:lnTo>
                      <a:pt x="2749" y="384"/>
                    </a:lnTo>
                    <a:lnTo>
                      <a:pt x="2793" y="404"/>
                    </a:lnTo>
                    <a:lnTo>
                      <a:pt x="2844" y="425"/>
                    </a:lnTo>
                    <a:lnTo>
                      <a:pt x="2900" y="447"/>
                    </a:lnTo>
                    <a:lnTo>
                      <a:pt x="2962" y="470"/>
                    </a:lnTo>
                    <a:lnTo>
                      <a:pt x="3029" y="495"/>
                    </a:lnTo>
                    <a:lnTo>
                      <a:pt x="3102" y="521"/>
                    </a:lnTo>
                    <a:lnTo>
                      <a:pt x="3181" y="545"/>
                    </a:lnTo>
                    <a:lnTo>
                      <a:pt x="3263" y="571"/>
                    </a:lnTo>
                    <a:lnTo>
                      <a:pt x="3348" y="596"/>
                    </a:lnTo>
                    <a:lnTo>
                      <a:pt x="3437" y="619"/>
                    </a:lnTo>
                    <a:lnTo>
                      <a:pt x="3531" y="641"/>
                    </a:lnTo>
                    <a:lnTo>
                      <a:pt x="3627" y="662"/>
                    </a:lnTo>
                    <a:lnTo>
                      <a:pt x="3725" y="680"/>
                    </a:lnTo>
                    <a:lnTo>
                      <a:pt x="3825" y="695"/>
                    </a:lnTo>
                    <a:lnTo>
                      <a:pt x="3928" y="708"/>
                    </a:lnTo>
                    <a:lnTo>
                      <a:pt x="4031" y="718"/>
                    </a:lnTo>
                    <a:lnTo>
                      <a:pt x="4135" y="723"/>
                    </a:lnTo>
                    <a:lnTo>
                      <a:pt x="4240" y="725"/>
                    </a:lnTo>
                    <a:lnTo>
                      <a:pt x="4345" y="722"/>
                    </a:lnTo>
                    <a:lnTo>
                      <a:pt x="4450" y="715"/>
                    </a:lnTo>
                    <a:lnTo>
                      <a:pt x="4554" y="701"/>
                    </a:lnTo>
                    <a:lnTo>
                      <a:pt x="4657" y="682"/>
                    </a:lnTo>
                    <a:lnTo>
                      <a:pt x="4760" y="657"/>
                    </a:lnTo>
                    <a:lnTo>
                      <a:pt x="4860" y="626"/>
                    </a:lnTo>
                    <a:lnTo>
                      <a:pt x="4959" y="589"/>
                    </a:lnTo>
                    <a:lnTo>
                      <a:pt x="5055" y="543"/>
                    </a:lnTo>
                    <a:lnTo>
                      <a:pt x="5148" y="491"/>
                    </a:lnTo>
                    <a:lnTo>
                      <a:pt x="5237" y="43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>
                <a:off x="515938" y="4294189"/>
                <a:ext cx="8323263" cy="1246188"/>
              </a:xfrm>
              <a:custGeom>
                <a:avLst/>
                <a:gdLst>
                  <a:gd name="T0" fmla="*/ 0 w 5243"/>
                  <a:gd name="T1" fmla="*/ 781 h 785"/>
                  <a:gd name="T2" fmla="*/ 10 w 5243"/>
                  <a:gd name="T3" fmla="*/ 762 h 785"/>
                  <a:gd name="T4" fmla="*/ 33 w 5243"/>
                  <a:gd name="T5" fmla="*/ 725 h 785"/>
                  <a:gd name="T6" fmla="*/ 66 w 5243"/>
                  <a:gd name="T7" fmla="*/ 675 h 785"/>
                  <a:gd name="T8" fmla="*/ 111 w 5243"/>
                  <a:gd name="T9" fmla="*/ 612 h 785"/>
                  <a:gd name="T10" fmla="*/ 169 w 5243"/>
                  <a:gd name="T11" fmla="*/ 542 h 785"/>
                  <a:gd name="T12" fmla="*/ 241 w 5243"/>
                  <a:gd name="T13" fmla="*/ 467 h 785"/>
                  <a:gd name="T14" fmla="*/ 324 w 5243"/>
                  <a:gd name="T15" fmla="*/ 388 h 785"/>
                  <a:gd name="T16" fmla="*/ 420 w 5243"/>
                  <a:gd name="T17" fmla="*/ 310 h 785"/>
                  <a:gd name="T18" fmla="*/ 532 w 5243"/>
                  <a:gd name="T19" fmla="*/ 234 h 785"/>
                  <a:gd name="T20" fmla="*/ 658 w 5243"/>
                  <a:gd name="T21" fmla="*/ 164 h 785"/>
                  <a:gd name="T22" fmla="*/ 797 w 5243"/>
                  <a:gd name="T23" fmla="*/ 103 h 785"/>
                  <a:gd name="T24" fmla="*/ 954 w 5243"/>
                  <a:gd name="T25" fmla="*/ 54 h 785"/>
                  <a:gd name="T26" fmla="*/ 1125 w 5243"/>
                  <a:gd name="T27" fmla="*/ 19 h 785"/>
                  <a:gd name="T28" fmla="*/ 1312 w 5243"/>
                  <a:gd name="T29" fmla="*/ 0 h 785"/>
                  <a:gd name="T30" fmla="*/ 1516 w 5243"/>
                  <a:gd name="T31" fmla="*/ 4 h 785"/>
                  <a:gd name="T32" fmla="*/ 1736 w 5243"/>
                  <a:gd name="T33" fmla="*/ 28 h 785"/>
                  <a:gd name="T34" fmla="*/ 1974 w 5243"/>
                  <a:gd name="T35" fmla="*/ 81 h 785"/>
                  <a:gd name="T36" fmla="*/ 2229 w 5243"/>
                  <a:gd name="T37" fmla="*/ 159 h 785"/>
                  <a:gd name="T38" fmla="*/ 2503 w 5243"/>
                  <a:gd name="T39" fmla="*/ 271 h 785"/>
                  <a:gd name="T40" fmla="*/ 2651 w 5243"/>
                  <a:gd name="T41" fmla="*/ 341 h 785"/>
                  <a:gd name="T42" fmla="*/ 2684 w 5243"/>
                  <a:gd name="T43" fmla="*/ 357 h 785"/>
                  <a:gd name="T44" fmla="*/ 2750 w 5243"/>
                  <a:gd name="T45" fmla="*/ 386 h 785"/>
                  <a:gd name="T46" fmla="*/ 2843 w 5243"/>
                  <a:gd name="T47" fmla="*/ 427 h 785"/>
                  <a:gd name="T48" fmla="*/ 2962 w 5243"/>
                  <a:gd name="T49" fmla="*/ 472 h 785"/>
                  <a:gd name="T50" fmla="*/ 3103 w 5243"/>
                  <a:gd name="T51" fmla="*/ 523 h 785"/>
                  <a:gd name="T52" fmla="*/ 3264 w 5243"/>
                  <a:gd name="T53" fmla="*/ 573 h 785"/>
                  <a:gd name="T54" fmla="*/ 3440 w 5243"/>
                  <a:gd name="T55" fmla="*/ 622 h 785"/>
                  <a:gd name="T56" fmla="*/ 3628 w 5243"/>
                  <a:gd name="T57" fmla="*/ 664 h 785"/>
                  <a:gd name="T58" fmla="*/ 3827 w 5243"/>
                  <a:gd name="T59" fmla="*/ 697 h 785"/>
                  <a:gd name="T60" fmla="*/ 4033 w 5243"/>
                  <a:gd name="T61" fmla="*/ 720 h 785"/>
                  <a:gd name="T62" fmla="*/ 4243 w 5243"/>
                  <a:gd name="T63" fmla="*/ 727 h 785"/>
                  <a:gd name="T64" fmla="*/ 4454 w 5243"/>
                  <a:gd name="T65" fmla="*/ 715 h 785"/>
                  <a:gd name="T66" fmla="*/ 4662 w 5243"/>
                  <a:gd name="T67" fmla="*/ 682 h 785"/>
                  <a:gd name="T68" fmla="*/ 4864 w 5243"/>
                  <a:gd name="T69" fmla="*/ 624 h 785"/>
                  <a:gd name="T70" fmla="*/ 5060 w 5243"/>
                  <a:gd name="T71" fmla="*/ 538 h 785"/>
                  <a:gd name="T72" fmla="*/ 5243 w 5243"/>
                  <a:gd name="T73" fmla="*/ 423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3" h="785">
                    <a:moveTo>
                      <a:pt x="0" y="785"/>
                    </a:moveTo>
                    <a:lnTo>
                      <a:pt x="0" y="781"/>
                    </a:lnTo>
                    <a:lnTo>
                      <a:pt x="5" y="774"/>
                    </a:lnTo>
                    <a:lnTo>
                      <a:pt x="10" y="762"/>
                    </a:lnTo>
                    <a:lnTo>
                      <a:pt x="21" y="745"/>
                    </a:lnTo>
                    <a:lnTo>
                      <a:pt x="33" y="725"/>
                    </a:lnTo>
                    <a:lnTo>
                      <a:pt x="49" y="701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1" y="612"/>
                    </a:lnTo>
                    <a:lnTo>
                      <a:pt x="139" y="579"/>
                    </a:lnTo>
                    <a:lnTo>
                      <a:pt x="169" y="542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7"/>
                    </a:lnTo>
                    <a:lnTo>
                      <a:pt x="324" y="388"/>
                    </a:lnTo>
                    <a:lnTo>
                      <a:pt x="370" y="348"/>
                    </a:lnTo>
                    <a:lnTo>
                      <a:pt x="420" y="310"/>
                    </a:lnTo>
                    <a:lnTo>
                      <a:pt x="474" y="271"/>
                    </a:lnTo>
                    <a:lnTo>
                      <a:pt x="532" y="234"/>
                    </a:lnTo>
                    <a:lnTo>
                      <a:pt x="593" y="198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7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5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6" y="4"/>
                    </a:lnTo>
                    <a:lnTo>
                      <a:pt x="1623" y="12"/>
                    </a:lnTo>
                    <a:lnTo>
                      <a:pt x="1736" y="28"/>
                    </a:lnTo>
                    <a:lnTo>
                      <a:pt x="1853" y="51"/>
                    </a:lnTo>
                    <a:lnTo>
                      <a:pt x="1974" y="81"/>
                    </a:lnTo>
                    <a:lnTo>
                      <a:pt x="2099" y="116"/>
                    </a:lnTo>
                    <a:lnTo>
                      <a:pt x="2229" y="159"/>
                    </a:lnTo>
                    <a:lnTo>
                      <a:pt x="2363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1"/>
                    </a:lnTo>
                    <a:lnTo>
                      <a:pt x="2663" y="348"/>
                    </a:lnTo>
                    <a:lnTo>
                      <a:pt x="2684" y="357"/>
                    </a:lnTo>
                    <a:lnTo>
                      <a:pt x="2714" y="371"/>
                    </a:lnTo>
                    <a:lnTo>
                      <a:pt x="2750" y="386"/>
                    </a:lnTo>
                    <a:lnTo>
                      <a:pt x="2794" y="406"/>
                    </a:lnTo>
                    <a:lnTo>
                      <a:pt x="2843" y="427"/>
                    </a:lnTo>
                    <a:lnTo>
                      <a:pt x="2901" y="449"/>
                    </a:lnTo>
                    <a:lnTo>
                      <a:pt x="2962" y="472"/>
                    </a:lnTo>
                    <a:lnTo>
                      <a:pt x="3030" y="498"/>
                    </a:lnTo>
                    <a:lnTo>
                      <a:pt x="3103" y="523"/>
                    </a:lnTo>
                    <a:lnTo>
                      <a:pt x="3182" y="549"/>
                    </a:lnTo>
                    <a:lnTo>
                      <a:pt x="3264" y="573"/>
                    </a:lnTo>
                    <a:lnTo>
                      <a:pt x="3349" y="598"/>
                    </a:lnTo>
                    <a:lnTo>
                      <a:pt x="3440" y="622"/>
                    </a:lnTo>
                    <a:lnTo>
                      <a:pt x="3532" y="643"/>
                    </a:lnTo>
                    <a:lnTo>
                      <a:pt x="3628" y="664"/>
                    </a:lnTo>
                    <a:lnTo>
                      <a:pt x="3726" y="682"/>
                    </a:lnTo>
                    <a:lnTo>
                      <a:pt x="3827" y="697"/>
                    </a:lnTo>
                    <a:lnTo>
                      <a:pt x="3930" y="711"/>
                    </a:lnTo>
                    <a:lnTo>
                      <a:pt x="4033" y="720"/>
                    </a:lnTo>
                    <a:lnTo>
                      <a:pt x="4138" y="725"/>
                    </a:lnTo>
                    <a:lnTo>
                      <a:pt x="4243" y="727"/>
                    </a:lnTo>
                    <a:lnTo>
                      <a:pt x="4348" y="724"/>
                    </a:lnTo>
                    <a:lnTo>
                      <a:pt x="4454" y="715"/>
                    </a:lnTo>
                    <a:lnTo>
                      <a:pt x="4559" y="701"/>
                    </a:lnTo>
                    <a:lnTo>
                      <a:pt x="4662" y="682"/>
                    </a:lnTo>
                    <a:lnTo>
                      <a:pt x="4765" y="657"/>
                    </a:lnTo>
                    <a:lnTo>
                      <a:pt x="4864" y="624"/>
                    </a:lnTo>
                    <a:lnTo>
                      <a:pt x="4964" y="586"/>
                    </a:lnTo>
                    <a:lnTo>
                      <a:pt x="5060" y="538"/>
                    </a:lnTo>
                    <a:lnTo>
                      <a:pt x="5152" y="486"/>
                    </a:lnTo>
                    <a:lnTo>
                      <a:pt x="5243" y="42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8"/>
              <p:cNvSpPr>
                <a:spLocks/>
              </p:cNvSpPr>
              <p:nvPr/>
            </p:nvSpPr>
            <p:spPr bwMode="auto">
              <a:xfrm>
                <a:off x="512763" y="4324351"/>
                <a:ext cx="8331200" cy="1246188"/>
              </a:xfrm>
              <a:custGeom>
                <a:avLst/>
                <a:gdLst>
                  <a:gd name="T0" fmla="*/ 0 w 5248"/>
                  <a:gd name="T1" fmla="*/ 783 h 785"/>
                  <a:gd name="T2" fmla="*/ 12 w 5248"/>
                  <a:gd name="T3" fmla="*/ 764 h 785"/>
                  <a:gd name="T4" fmla="*/ 33 w 5248"/>
                  <a:gd name="T5" fmla="*/ 727 h 785"/>
                  <a:gd name="T6" fmla="*/ 66 w 5248"/>
                  <a:gd name="T7" fmla="*/ 675 h 785"/>
                  <a:gd name="T8" fmla="*/ 112 w 5248"/>
                  <a:gd name="T9" fmla="*/ 614 h 785"/>
                  <a:gd name="T10" fmla="*/ 169 w 5248"/>
                  <a:gd name="T11" fmla="*/ 544 h 785"/>
                  <a:gd name="T12" fmla="*/ 241 w 5248"/>
                  <a:gd name="T13" fmla="*/ 467 h 785"/>
                  <a:gd name="T14" fmla="*/ 325 w 5248"/>
                  <a:gd name="T15" fmla="*/ 388 h 785"/>
                  <a:gd name="T16" fmla="*/ 421 w 5248"/>
                  <a:gd name="T17" fmla="*/ 310 h 785"/>
                  <a:gd name="T18" fmla="*/ 532 w 5248"/>
                  <a:gd name="T19" fmla="*/ 235 h 785"/>
                  <a:gd name="T20" fmla="*/ 658 w 5248"/>
                  <a:gd name="T21" fmla="*/ 165 h 785"/>
                  <a:gd name="T22" fmla="*/ 799 w 5248"/>
                  <a:gd name="T23" fmla="*/ 104 h 785"/>
                  <a:gd name="T24" fmla="*/ 955 w 5248"/>
                  <a:gd name="T25" fmla="*/ 55 h 785"/>
                  <a:gd name="T26" fmla="*/ 1126 w 5248"/>
                  <a:gd name="T27" fmla="*/ 20 h 785"/>
                  <a:gd name="T28" fmla="*/ 1312 w 5248"/>
                  <a:gd name="T29" fmla="*/ 0 h 785"/>
                  <a:gd name="T30" fmla="*/ 1517 w 5248"/>
                  <a:gd name="T31" fmla="*/ 4 h 785"/>
                  <a:gd name="T32" fmla="*/ 1737 w 5248"/>
                  <a:gd name="T33" fmla="*/ 28 h 785"/>
                  <a:gd name="T34" fmla="*/ 1974 w 5248"/>
                  <a:gd name="T35" fmla="*/ 81 h 785"/>
                  <a:gd name="T36" fmla="*/ 2231 w 5248"/>
                  <a:gd name="T37" fmla="*/ 159 h 785"/>
                  <a:gd name="T38" fmla="*/ 2503 w 5248"/>
                  <a:gd name="T39" fmla="*/ 271 h 785"/>
                  <a:gd name="T40" fmla="*/ 2651 w 5248"/>
                  <a:gd name="T41" fmla="*/ 343 h 785"/>
                  <a:gd name="T42" fmla="*/ 2686 w 5248"/>
                  <a:gd name="T43" fmla="*/ 359 h 785"/>
                  <a:gd name="T44" fmla="*/ 2751 w 5248"/>
                  <a:gd name="T45" fmla="*/ 388 h 785"/>
                  <a:gd name="T46" fmla="*/ 2845 w 5248"/>
                  <a:gd name="T47" fmla="*/ 429 h 785"/>
                  <a:gd name="T48" fmla="*/ 2964 w 5248"/>
                  <a:gd name="T49" fmla="*/ 474 h 785"/>
                  <a:gd name="T50" fmla="*/ 3105 w 5248"/>
                  <a:gd name="T51" fmla="*/ 525 h 785"/>
                  <a:gd name="T52" fmla="*/ 3266 w 5248"/>
                  <a:gd name="T53" fmla="*/ 577 h 785"/>
                  <a:gd name="T54" fmla="*/ 3442 w 5248"/>
                  <a:gd name="T55" fmla="*/ 624 h 785"/>
                  <a:gd name="T56" fmla="*/ 3632 w 5248"/>
                  <a:gd name="T57" fmla="*/ 668 h 785"/>
                  <a:gd name="T58" fmla="*/ 3831 w 5248"/>
                  <a:gd name="T59" fmla="*/ 701 h 785"/>
                  <a:gd name="T60" fmla="*/ 4037 w 5248"/>
                  <a:gd name="T61" fmla="*/ 722 h 785"/>
                  <a:gd name="T62" fmla="*/ 4247 w 5248"/>
                  <a:gd name="T63" fmla="*/ 729 h 785"/>
                  <a:gd name="T64" fmla="*/ 4458 w 5248"/>
                  <a:gd name="T65" fmla="*/ 715 h 785"/>
                  <a:gd name="T66" fmla="*/ 4666 w 5248"/>
                  <a:gd name="T67" fmla="*/ 682 h 785"/>
                  <a:gd name="T68" fmla="*/ 4870 w 5248"/>
                  <a:gd name="T69" fmla="*/ 623 h 785"/>
                  <a:gd name="T70" fmla="*/ 5063 w 5248"/>
                  <a:gd name="T71" fmla="*/ 535 h 785"/>
                  <a:gd name="T72" fmla="*/ 5248 w 5248"/>
                  <a:gd name="T73" fmla="*/ 416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8" h="785">
                    <a:moveTo>
                      <a:pt x="0" y="785"/>
                    </a:moveTo>
                    <a:lnTo>
                      <a:pt x="0" y="783"/>
                    </a:lnTo>
                    <a:lnTo>
                      <a:pt x="5" y="775"/>
                    </a:lnTo>
                    <a:lnTo>
                      <a:pt x="12" y="764"/>
                    </a:lnTo>
                    <a:lnTo>
                      <a:pt x="21" y="747"/>
                    </a:lnTo>
                    <a:lnTo>
                      <a:pt x="33" y="727"/>
                    </a:lnTo>
                    <a:lnTo>
                      <a:pt x="49" y="703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2" y="614"/>
                    </a:lnTo>
                    <a:lnTo>
                      <a:pt x="140" y="579"/>
                    </a:lnTo>
                    <a:lnTo>
                      <a:pt x="169" y="544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9"/>
                    </a:lnTo>
                    <a:lnTo>
                      <a:pt x="325" y="388"/>
                    </a:lnTo>
                    <a:lnTo>
                      <a:pt x="372" y="348"/>
                    </a:lnTo>
                    <a:lnTo>
                      <a:pt x="421" y="310"/>
                    </a:lnTo>
                    <a:lnTo>
                      <a:pt x="475" y="271"/>
                    </a:lnTo>
                    <a:lnTo>
                      <a:pt x="532" y="235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9" y="104"/>
                    </a:lnTo>
                    <a:lnTo>
                      <a:pt x="874" y="77"/>
                    </a:lnTo>
                    <a:lnTo>
                      <a:pt x="955" y="55"/>
                    </a:lnTo>
                    <a:lnTo>
                      <a:pt x="1038" y="35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7" y="4"/>
                    </a:lnTo>
                    <a:lnTo>
                      <a:pt x="1625" y="13"/>
                    </a:lnTo>
                    <a:lnTo>
                      <a:pt x="1737" y="28"/>
                    </a:lnTo>
                    <a:lnTo>
                      <a:pt x="1854" y="51"/>
                    </a:lnTo>
                    <a:lnTo>
                      <a:pt x="1974" y="81"/>
                    </a:lnTo>
                    <a:lnTo>
                      <a:pt x="2100" y="116"/>
                    </a:lnTo>
                    <a:lnTo>
                      <a:pt x="2231" y="159"/>
                    </a:lnTo>
                    <a:lnTo>
                      <a:pt x="2365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3"/>
                    </a:lnTo>
                    <a:lnTo>
                      <a:pt x="2663" y="348"/>
                    </a:lnTo>
                    <a:lnTo>
                      <a:pt x="2686" y="359"/>
                    </a:lnTo>
                    <a:lnTo>
                      <a:pt x="2714" y="373"/>
                    </a:lnTo>
                    <a:lnTo>
                      <a:pt x="2751" y="388"/>
                    </a:lnTo>
                    <a:lnTo>
                      <a:pt x="2794" y="408"/>
                    </a:lnTo>
                    <a:lnTo>
                      <a:pt x="2845" y="429"/>
                    </a:lnTo>
                    <a:lnTo>
                      <a:pt x="2901" y="451"/>
                    </a:lnTo>
                    <a:lnTo>
                      <a:pt x="2964" y="474"/>
                    </a:lnTo>
                    <a:lnTo>
                      <a:pt x="3032" y="500"/>
                    </a:lnTo>
                    <a:lnTo>
                      <a:pt x="3105" y="525"/>
                    </a:lnTo>
                    <a:lnTo>
                      <a:pt x="3184" y="551"/>
                    </a:lnTo>
                    <a:lnTo>
                      <a:pt x="3266" y="577"/>
                    </a:lnTo>
                    <a:lnTo>
                      <a:pt x="3351" y="602"/>
                    </a:lnTo>
                    <a:lnTo>
                      <a:pt x="3442" y="624"/>
                    </a:lnTo>
                    <a:lnTo>
                      <a:pt x="3534" y="647"/>
                    </a:lnTo>
                    <a:lnTo>
                      <a:pt x="3632" y="668"/>
                    </a:lnTo>
                    <a:lnTo>
                      <a:pt x="3730" y="685"/>
                    </a:lnTo>
                    <a:lnTo>
                      <a:pt x="3831" y="701"/>
                    </a:lnTo>
                    <a:lnTo>
                      <a:pt x="3932" y="713"/>
                    </a:lnTo>
                    <a:lnTo>
                      <a:pt x="4037" y="722"/>
                    </a:lnTo>
                    <a:lnTo>
                      <a:pt x="4142" y="727"/>
                    </a:lnTo>
                    <a:lnTo>
                      <a:pt x="4247" y="729"/>
                    </a:lnTo>
                    <a:lnTo>
                      <a:pt x="4353" y="724"/>
                    </a:lnTo>
                    <a:lnTo>
                      <a:pt x="4458" y="715"/>
                    </a:lnTo>
                    <a:lnTo>
                      <a:pt x="4563" y="701"/>
                    </a:lnTo>
                    <a:lnTo>
                      <a:pt x="4666" y="682"/>
                    </a:lnTo>
                    <a:lnTo>
                      <a:pt x="4768" y="656"/>
                    </a:lnTo>
                    <a:lnTo>
                      <a:pt x="4870" y="623"/>
                    </a:lnTo>
                    <a:lnTo>
                      <a:pt x="4967" y="582"/>
                    </a:lnTo>
                    <a:lnTo>
                      <a:pt x="5063" y="535"/>
                    </a:lnTo>
                    <a:lnTo>
                      <a:pt x="5158" y="481"/>
                    </a:lnTo>
                    <a:lnTo>
                      <a:pt x="5248" y="41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29"/>
              <p:cNvSpPr>
                <a:spLocks/>
              </p:cNvSpPr>
              <p:nvPr/>
            </p:nvSpPr>
            <p:spPr bwMode="auto">
              <a:xfrm>
                <a:off x="509588" y="4356101"/>
                <a:ext cx="8340725" cy="1247775"/>
              </a:xfrm>
              <a:custGeom>
                <a:avLst/>
                <a:gdLst>
                  <a:gd name="T0" fmla="*/ 0 w 5254"/>
                  <a:gd name="T1" fmla="*/ 784 h 786"/>
                  <a:gd name="T2" fmla="*/ 12 w 5254"/>
                  <a:gd name="T3" fmla="*/ 763 h 786"/>
                  <a:gd name="T4" fmla="*/ 33 w 5254"/>
                  <a:gd name="T5" fmla="*/ 727 h 786"/>
                  <a:gd name="T6" fmla="*/ 66 w 5254"/>
                  <a:gd name="T7" fmla="*/ 676 h 786"/>
                  <a:gd name="T8" fmla="*/ 112 w 5254"/>
                  <a:gd name="T9" fmla="*/ 613 h 786"/>
                  <a:gd name="T10" fmla="*/ 169 w 5254"/>
                  <a:gd name="T11" fmla="*/ 543 h 786"/>
                  <a:gd name="T12" fmla="*/ 241 w 5254"/>
                  <a:gd name="T13" fmla="*/ 466 h 786"/>
                  <a:gd name="T14" fmla="*/ 325 w 5254"/>
                  <a:gd name="T15" fmla="*/ 388 h 786"/>
                  <a:gd name="T16" fmla="*/ 423 w 5254"/>
                  <a:gd name="T17" fmla="*/ 309 h 786"/>
                  <a:gd name="T18" fmla="*/ 533 w 5254"/>
                  <a:gd name="T19" fmla="*/ 234 h 786"/>
                  <a:gd name="T20" fmla="*/ 658 w 5254"/>
                  <a:gd name="T21" fmla="*/ 164 h 786"/>
                  <a:gd name="T22" fmla="*/ 800 w 5254"/>
                  <a:gd name="T23" fmla="*/ 103 h 786"/>
                  <a:gd name="T24" fmla="*/ 955 w 5254"/>
                  <a:gd name="T25" fmla="*/ 54 h 786"/>
                  <a:gd name="T26" fmla="*/ 1126 w 5254"/>
                  <a:gd name="T27" fmla="*/ 19 h 786"/>
                  <a:gd name="T28" fmla="*/ 1313 w 5254"/>
                  <a:gd name="T29" fmla="*/ 0 h 786"/>
                  <a:gd name="T30" fmla="*/ 1517 w 5254"/>
                  <a:gd name="T31" fmla="*/ 3 h 786"/>
                  <a:gd name="T32" fmla="*/ 1737 w 5254"/>
                  <a:gd name="T33" fmla="*/ 28 h 786"/>
                  <a:gd name="T34" fmla="*/ 1976 w 5254"/>
                  <a:gd name="T35" fmla="*/ 80 h 786"/>
                  <a:gd name="T36" fmla="*/ 2231 w 5254"/>
                  <a:gd name="T37" fmla="*/ 160 h 786"/>
                  <a:gd name="T38" fmla="*/ 2505 w 5254"/>
                  <a:gd name="T39" fmla="*/ 272 h 786"/>
                  <a:gd name="T40" fmla="*/ 2652 w 5254"/>
                  <a:gd name="T41" fmla="*/ 342 h 786"/>
                  <a:gd name="T42" fmla="*/ 2686 w 5254"/>
                  <a:gd name="T43" fmla="*/ 360 h 786"/>
                  <a:gd name="T44" fmla="*/ 2753 w 5254"/>
                  <a:gd name="T45" fmla="*/ 389 h 786"/>
                  <a:gd name="T46" fmla="*/ 2847 w 5254"/>
                  <a:gd name="T47" fmla="*/ 430 h 786"/>
                  <a:gd name="T48" fmla="*/ 2966 w 5254"/>
                  <a:gd name="T49" fmla="*/ 477 h 786"/>
                  <a:gd name="T50" fmla="*/ 3107 w 5254"/>
                  <a:gd name="T51" fmla="*/ 527 h 786"/>
                  <a:gd name="T52" fmla="*/ 3268 w 5254"/>
                  <a:gd name="T53" fmla="*/ 578 h 786"/>
                  <a:gd name="T54" fmla="*/ 3444 w 5254"/>
                  <a:gd name="T55" fmla="*/ 627 h 786"/>
                  <a:gd name="T56" fmla="*/ 3634 w 5254"/>
                  <a:gd name="T57" fmla="*/ 669 h 786"/>
                  <a:gd name="T58" fmla="*/ 3833 w 5254"/>
                  <a:gd name="T59" fmla="*/ 702 h 786"/>
                  <a:gd name="T60" fmla="*/ 4041 w 5254"/>
                  <a:gd name="T61" fmla="*/ 723 h 786"/>
                  <a:gd name="T62" fmla="*/ 4250 w 5254"/>
                  <a:gd name="T63" fmla="*/ 728 h 786"/>
                  <a:gd name="T64" fmla="*/ 4462 w 5254"/>
                  <a:gd name="T65" fmla="*/ 716 h 786"/>
                  <a:gd name="T66" fmla="*/ 4671 w 5254"/>
                  <a:gd name="T67" fmla="*/ 681 h 786"/>
                  <a:gd name="T68" fmla="*/ 4875 w 5254"/>
                  <a:gd name="T69" fmla="*/ 620 h 786"/>
                  <a:gd name="T70" fmla="*/ 5069 w 5254"/>
                  <a:gd name="T71" fmla="*/ 531 h 786"/>
                  <a:gd name="T72" fmla="*/ 5254 w 5254"/>
                  <a:gd name="T73" fmla="*/ 41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4" h="786">
                    <a:moveTo>
                      <a:pt x="0" y="786"/>
                    </a:moveTo>
                    <a:lnTo>
                      <a:pt x="0" y="784"/>
                    </a:lnTo>
                    <a:lnTo>
                      <a:pt x="5" y="776"/>
                    </a:lnTo>
                    <a:lnTo>
                      <a:pt x="12" y="763"/>
                    </a:lnTo>
                    <a:lnTo>
                      <a:pt x="21" y="748"/>
                    </a:lnTo>
                    <a:lnTo>
                      <a:pt x="33" y="727"/>
                    </a:lnTo>
                    <a:lnTo>
                      <a:pt x="49" y="704"/>
                    </a:lnTo>
                    <a:lnTo>
                      <a:pt x="66" y="676"/>
                    </a:lnTo>
                    <a:lnTo>
                      <a:pt x="87" y="646"/>
                    </a:lnTo>
                    <a:lnTo>
                      <a:pt x="112" y="613"/>
                    </a:lnTo>
                    <a:lnTo>
                      <a:pt x="140" y="580"/>
                    </a:lnTo>
                    <a:lnTo>
                      <a:pt x="169" y="543"/>
                    </a:lnTo>
                    <a:lnTo>
                      <a:pt x="204" y="506"/>
                    </a:lnTo>
                    <a:lnTo>
                      <a:pt x="241" y="466"/>
                    </a:lnTo>
                    <a:lnTo>
                      <a:pt x="281" y="428"/>
                    </a:lnTo>
                    <a:lnTo>
                      <a:pt x="325" y="388"/>
                    </a:lnTo>
                    <a:lnTo>
                      <a:pt x="372" y="349"/>
                    </a:lnTo>
                    <a:lnTo>
                      <a:pt x="423" y="309"/>
                    </a:lnTo>
                    <a:lnTo>
                      <a:pt x="475" y="271"/>
                    </a:lnTo>
                    <a:lnTo>
                      <a:pt x="533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8" y="7"/>
                    </a:lnTo>
                    <a:lnTo>
                      <a:pt x="1313" y="0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6" y="80"/>
                    </a:lnTo>
                    <a:lnTo>
                      <a:pt x="2100" y="117"/>
                    </a:lnTo>
                    <a:lnTo>
                      <a:pt x="2231" y="160"/>
                    </a:lnTo>
                    <a:lnTo>
                      <a:pt x="2365" y="211"/>
                    </a:lnTo>
                    <a:lnTo>
                      <a:pt x="2505" y="272"/>
                    </a:lnTo>
                    <a:lnTo>
                      <a:pt x="2648" y="340"/>
                    </a:lnTo>
                    <a:lnTo>
                      <a:pt x="2652" y="342"/>
                    </a:lnTo>
                    <a:lnTo>
                      <a:pt x="2665" y="349"/>
                    </a:lnTo>
                    <a:lnTo>
                      <a:pt x="2686" y="360"/>
                    </a:lnTo>
                    <a:lnTo>
                      <a:pt x="2716" y="372"/>
                    </a:lnTo>
                    <a:lnTo>
                      <a:pt x="2753" y="389"/>
                    </a:lnTo>
                    <a:lnTo>
                      <a:pt x="2796" y="409"/>
                    </a:lnTo>
                    <a:lnTo>
                      <a:pt x="2847" y="430"/>
                    </a:lnTo>
                    <a:lnTo>
                      <a:pt x="2903" y="452"/>
                    </a:lnTo>
                    <a:lnTo>
                      <a:pt x="2966" y="477"/>
                    </a:lnTo>
                    <a:lnTo>
                      <a:pt x="3034" y="501"/>
                    </a:lnTo>
                    <a:lnTo>
                      <a:pt x="3107" y="527"/>
                    </a:lnTo>
                    <a:lnTo>
                      <a:pt x="3186" y="552"/>
                    </a:lnTo>
                    <a:lnTo>
                      <a:pt x="3268" y="578"/>
                    </a:lnTo>
                    <a:lnTo>
                      <a:pt x="3355" y="603"/>
                    </a:lnTo>
                    <a:lnTo>
                      <a:pt x="3444" y="627"/>
                    </a:lnTo>
                    <a:lnTo>
                      <a:pt x="3538" y="648"/>
                    </a:lnTo>
                    <a:lnTo>
                      <a:pt x="3634" y="669"/>
                    </a:lnTo>
                    <a:lnTo>
                      <a:pt x="3734" y="686"/>
                    </a:lnTo>
                    <a:lnTo>
                      <a:pt x="3833" y="702"/>
                    </a:lnTo>
                    <a:lnTo>
                      <a:pt x="3936" y="714"/>
                    </a:lnTo>
                    <a:lnTo>
                      <a:pt x="4041" y="723"/>
                    </a:lnTo>
                    <a:lnTo>
                      <a:pt x="4146" y="728"/>
                    </a:lnTo>
                    <a:lnTo>
                      <a:pt x="4250" y="728"/>
                    </a:lnTo>
                    <a:lnTo>
                      <a:pt x="4357" y="725"/>
                    </a:lnTo>
                    <a:lnTo>
                      <a:pt x="4462" y="716"/>
                    </a:lnTo>
                    <a:lnTo>
                      <a:pt x="4566" y="700"/>
                    </a:lnTo>
                    <a:lnTo>
                      <a:pt x="4671" y="681"/>
                    </a:lnTo>
                    <a:lnTo>
                      <a:pt x="4774" y="653"/>
                    </a:lnTo>
                    <a:lnTo>
                      <a:pt x="4875" y="620"/>
                    </a:lnTo>
                    <a:lnTo>
                      <a:pt x="4973" y="578"/>
                    </a:lnTo>
                    <a:lnTo>
                      <a:pt x="5069" y="531"/>
                    </a:lnTo>
                    <a:lnTo>
                      <a:pt x="5163" y="475"/>
                    </a:lnTo>
                    <a:lnTo>
                      <a:pt x="5254" y="41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0"/>
              <p:cNvSpPr>
                <a:spLocks/>
              </p:cNvSpPr>
              <p:nvPr/>
            </p:nvSpPr>
            <p:spPr bwMode="auto">
              <a:xfrm>
                <a:off x="506413" y="4386264"/>
                <a:ext cx="8348663" cy="1250950"/>
              </a:xfrm>
              <a:custGeom>
                <a:avLst/>
                <a:gdLst>
                  <a:gd name="T0" fmla="*/ 0 w 5259"/>
                  <a:gd name="T1" fmla="*/ 784 h 788"/>
                  <a:gd name="T2" fmla="*/ 13 w 5259"/>
                  <a:gd name="T3" fmla="*/ 765 h 788"/>
                  <a:gd name="T4" fmla="*/ 34 w 5259"/>
                  <a:gd name="T5" fmla="*/ 729 h 788"/>
                  <a:gd name="T6" fmla="*/ 67 w 5259"/>
                  <a:gd name="T7" fmla="*/ 678 h 788"/>
                  <a:gd name="T8" fmla="*/ 112 w 5259"/>
                  <a:gd name="T9" fmla="*/ 615 h 788"/>
                  <a:gd name="T10" fmla="*/ 170 w 5259"/>
                  <a:gd name="T11" fmla="*/ 545 h 788"/>
                  <a:gd name="T12" fmla="*/ 241 w 5259"/>
                  <a:gd name="T13" fmla="*/ 468 h 788"/>
                  <a:gd name="T14" fmla="*/ 325 w 5259"/>
                  <a:gd name="T15" fmla="*/ 390 h 788"/>
                  <a:gd name="T16" fmla="*/ 423 w 5259"/>
                  <a:gd name="T17" fmla="*/ 311 h 788"/>
                  <a:gd name="T18" fmla="*/ 533 w 5259"/>
                  <a:gd name="T19" fmla="*/ 234 h 788"/>
                  <a:gd name="T20" fmla="*/ 658 w 5259"/>
                  <a:gd name="T21" fmla="*/ 164 h 788"/>
                  <a:gd name="T22" fmla="*/ 800 w 5259"/>
                  <a:gd name="T23" fmla="*/ 103 h 788"/>
                  <a:gd name="T24" fmla="*/ 955 w 5259"/>
                  <a:gd name="T25" fmla="*/ 54 h 788"/>
                  <a:gd name="T26" fmla="*/ 1126 w 5259"/>
                  <a:gd name="T27" fmla="*/ 19 h 788"/>
                  <a:gd name="T28" fmla="*/ 1315 w 5259"/>
                  <a:gd name="T29" fmla="*/ 2 h 788"/>
                  <a:gd name="T30" fmla="*/ 1517 w 5259"/>
                  <a:gd name="T31" fmla="*/ 3 h 788"/>
                  <a:gd name="T32" fmla="*/ 1739 w 5259"/>
                  <a:gd name="T33" fmla="*/ 30 h 788"/>
                  <a:gd name="T34" fmla="*/ 1976 w 5259"/>
                  <a:gd name="T35" fmla="*/ 80 h 788"/>
                  <a:gd name="T36" fmla="*/ 2231 w 5259"/>
                  <a:gd name="T37" fmla="*/ 161 h 788"/>
                  <a:gd name="T38" fmla="*/ 2505 w 5259"/>
                  <a:gd name="T39" fmla="*/ 272 h 788"/>
                  <a:gd name="T40" fmla="*/ 2654 w 5259"/>
                  <a:gd name="T41" fmla="*/ 344 h 788"/>
                  <a:gd name="T42" fmla="*/ 2687 w 5259"/>
                  <a:gd name="T43" fmla="*/ 360 h 788"/>
                  <a:gd name="T44" fmla="*/ 2753 w 5259"/>
                  <a:gd name="T45" fmla="*/ 391 h 788"/>
                  <a:gd name="T46" fmla="*/ 2847 w 5259"/>
                  <a:gd name="T47" fmla="*/ 432 h 788"/>
                  <a:gd name="T48" fmla="*/ 2968 w 5259"/>
                  <a:gd name="T49" fmla="*/ 479 h 788"/>
                  <a:gd name="T50" fmla="*/ 3109 w 5259"/>
                  <a:gd name="T51" fmla="*/ 529 h 788"/>
                  <a:gd name="T52" fmla="*/ 3270 w 5259"/>
                  <a:gd name="T53" fmla="*/ 580 h 788"/>
                  <a:gd name="T54" fmla="*/ 3448 w 5259"/>
                  <a:gd name="T55" fmla="*/ 629 h 788"/>
                  <a:gd name="T56" fmla="*/ 3638 w 5259"/>
                  <a:gd name="T57" fmla="*/ 673 h 788"/>
                  <a:gd name="T58" fmla="*/ 3837 w 5259"/>
                  <a:gd name="T59" fmla="*/ 706 h 788"/>
                  <a:gd name="T60" fmla="*/ 4045 w 5259"/>
                  <a:gd name="T61" fmla="*/ 725 h 788"/>
                  <a:gd name="T62" fmla="*/ 4254 w 5259"/>
                  <a:gd name="T63" fmla="*/ 730 h 788"/>
                  <a:gd name="T64" fmla="*/ 4467 w 5259"/>
                  <a:gd name="T65" fmla="*/ 716 h 788"/>
                  <a:gd name="T66" fmla="*/ 4676 w 5259"/>
                  <a:gd name="T67" fmla="*/ 680 h 788"/>
                  <a:gd name="T68" fmla="*/ 4879 w 5259"/>
                  <a:gd name="T69" fmla="*/ 618 h 788"/>
                  <a:gd name="T70" fmla="*/ 5074 w 5259"/>
                  <a:gd name="T71" fmla="*/ 528 h 788"/>
                  <a:gd name="T72" fmla="*/ 5259 w 5259"/>
                  <a:gd name="T73" fmla="*/ 404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9" h="788">
                    <a:moveTo>
                      <a:pt x="0" y="788"/>
                    </a:moveTo>
                    <a:lnTo>
                      <a:pt x="0" y="784"/>
                    </a:lnTo>
                    <a:lnTo>
                      <a:pt x="6" y="778"/>
                    </a:lnTo>
                    <a:lnTo>
                      <a:pt x="13" y="765"/>
                    </a:lnTo>
                    <a:lnTo>
                      <a:pt x="21" y="748"/>
                    </a:lnTo>
                    <a:lnTo>
                      <a:pt x="34" y="729"/>
                    </a:lnTo>
                    <a:lnTo>
                      <a:pt x="49" y="704"/>
                    </a:lnTo>
                    <a:lnTo>
                      <a:pt x="67" y="678"/>
                    </a:lnTo>
                    <a:lnTo>
                      <a:pt x="88" y="648"/>
                    </a:lnTo>
                    <a:lnTo>
                      <a:pt x="112" y="615"/>
                    </a:lnTo>
                    <a:lnTo>
                      <a:pt x="140" y="580"/>
                    </a:lnTo>
                    <a:lnTo>
                      <a:pt x="170" y="545"/>
                    </a:lnTo>
                    <a:lnTo>
                      <a:pt x="205" y="507"/>
                    </a:lnTo>
                    <a:lnTo>
                      <a:pt x="241" y="468"/>
                    </a:lnTo>
                    <a:lnTo>
                      <a:pt x="281" y="428"/>
                    </a:lnTo>
                    <a:lnTo>
                      <a:pt x="325" y="390"/>
                    </a:lnTo>
                    <a:lnTo>
                      <a:pt x="372" y="349"/>
                    </a:lnTo>
                    <a:lnTo>
                      <a:pt x="423" y="311"/>
                    </a:lnTo>
                    <a:lnTo>
                      <a:pt x="477" y="271"/>
                    </a:lnTo>
                    <a:lnTo>
                      <a:pt x="533" y="234"/>
                    </a:lnTo>
                    <a:lnTo>
                      <a:pt x="594" y="199"/>
                    </a:lnTo>
                    <a:lnTo>
                      <a:pt x="658" y="164"/>
                    </a:lnTo>
                    <a:lnTo>
                      <a:pt x="728" y="133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9" y="7"/>
                    </a:lnTo>
                    <a:lnTo>
                      <a:pt x="1315" y="2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4"/>
                    </a:lnTo>
                    <a:lnTo>
                      <a:pt x="1739" y="30"/>
                    </a:lnTo>
                    <a:lnTo>
                      <a:pt x="1856" y="51"/>
                    </a:lnTo>
                    <a:lnTo>
                      <a:pt x="1976" y="80"/>
                    </a:lnTo>
                    <a:lnTo>
                      <a:pt x="2102" y="117"/>
                    </a:lnTo>
                    <a:lnTo>
                      <a:pt x="2231" y="161"/>
                    </a:lnTo>
                    <a:lnTo>
                      <a:pt x="2366" y="213"/>
                    </a:lnTo>
                    <a:lnTo>
                      <a:pt x="2505" y="272"/>
                    </a:lnTo>
                    <a:lnTo>
                      <a:pt x="2648" y="342"/>
                    </a:lnTo>
                    <a:lnTo>
                      <a:pt x="2654" y="344"/>
                    </a:lnTo>
                    <a:lnTo>
                      <a:pt x="2666" y="349"/>
                    </a:lnTo>
                    <a:lnTo>
                      <a:pt x="2687" y="360"/>
                    </a:lnTo>
                    <a:lnTo>
                      <a:pt x="2716" y="374"/>
                    </a:lnTo>
                    <a:lnTo>
                      <a:pt x="2753" y="391"/>
                    </a:lnTo>
                    <a:lnTo>
                      <a:pt x="2797" y="409"/>
                    </a:lnTo>
                    <a:lnTo>
                      <a:pt x="2847" y="432"/>
                    </a:lnTo>
                    <a:lnTo>
                      <a:pt x="2905" y="454"/>
                    </a:lnTo>
                    <a:lnTo>
                      <a:pt x="2968" y="479"/>
                    </a:lnTo>
                    <a:lnTo>
                      <a:pt x="3036" y="503"/>
                    </a:lnTo>
                    <a:lnTo>
                      <a:pt x="3109" y="529"/>
                    </a:lnTo>
                    <a:lnTo>
                      <a:pt x="3188" y="556"/>
                    </a:lnTo>
                    <a:lnTo>
                      <a:pt x="3270" y="580"/>
                    </a:lnTo>
                    <a:lnTo>
                      <a:pt x="3357" y="606"/>
                    </a:lnTo>
                    <a:lnTo>
                      <a:pt x="3448" y="629"/>
                    </a:lnTo>
                    <a:lnTo>
                      <a:pt x="3540" y="652"/>
                    </a:lnTo>
                    <a:lnTo>
                      <a:pt x="3638" y="673"/>
                    </a:lnTo>
                    <a:lnTo>
                      <a:pt x="3736" y="690"/>
                    </a:lnTo>
                    <a:lnTo>
                      <a:pt x="3837" y="706"/>
                    </a:lnTo>
                    <a:lnTo>
                      <a:pt x="3940" y="718"/>
                    </a:lnTo>
                    <a:lnTo>
                      <a:pt x="4045" y="725"/>
                    </a:lnTo>
                    <a:lnTo>
                      <a:pt x="4149" y="730"/>
                    </a:lnTo>
                    <a:lnTo>
                      <a:pt x="4254" y="730"/>
                    </a:lnTo>
                    <a:lnTo>
                      <a:pt x="4361" y="727"/>
                    </a:lnTo>
                    <a:lnTo>
                      <a:pt x="4467" y="716"/>
                    </a:lnTo>
                    <a:lnTo>
                      <a:pt x="4572" y="701"/>
                    </a:lnTo>
                    <a:lnTo>
                      <a:pt x="4676" y="680"/>
                    </a:lnTo>
                    <a:lnTo>
                      <a:pt x="4778" y="652"/>
                    </a:lnTo>
                    <a:lnTo>
                      <a:pt x="4879" y="618"/>
                    </a:lnTo>
                    <a:lnTo>
                      <a:pt x="4978" y="577"/>
                    </a:lnTo>
                    <a:lnTo>
                      <a:pt x="5074" y="528"/>
                    </a:lnTo>
                    <a:lnTo>
                      <a:pt x="5169" y="470"/>
                    </a:lnTo>
                    <a:lnTo>
                      <a:pt x="5259" y="40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31"/>
              <p:cNvSpPr>
                <a:spLocks/>
              </p:cNvSpPr>
              <p:nvPr/>
            </p:nvSpPr>
            <p:spPr bwMode="auto">
              <a:xfrm>
                <a:off x="504826" y="4416426"/>
                <a:ext cx="8356600" cy="1250950"/>
              </a:xfrm>
              <a:custGeom>
                <a:avLst/>
                <a:gdLst>
                  <a:gd name="T0" fmla="*/ 0 w 5264"/>
                  <a:gd name="T1" fmla="*/ 786 h 788"/>
                  <a:gd name="T2" fmla="*/ 12 w 5264"/>
                  <a:gd name="T3" fmla="*/ 767 h 788"/>
                  <a:gd name="T4" fmla="*/ 33 w 5264"/>
                  <a:gd name="T5" fmla="*/ 729 h 788"/>
                  <a:gd name="T6" fmla="*/ 66 w 5264"/>
                  <a:gd name="T7" fmla="*/ 678 h 788"/>
                  <a:gd name="T8" fmla="*/ 111 w 5264"/>
                  <a:gd name="T9" fmla="*/ 617 h 788"/>
                  <a:gd name="T10" fmla="*/ 171 w 5264"/>
                  <a:gd name="T11" fmla="*/ 545 h 788"/>
                  <a:gd name="T12" fmla="*/ 241 w 5264"/>
                  <a:gd name="T13" fmla="*/ 468 h 788"/>
                  <a:gd name="T14" fmla="*/ 324 w 5264"/>
                  <a:gd name="T15" fmla="*/ 390 h 788"/>
                  <a:gd name="T16" fmla="*/ 422 w 5264"/>
                  <a:gd name="T17" fmla="*/ 311 h 788"/>
                  <a:gd name="T18" fmla="*/ 534 w 5264"/>
                  <a:gd name="T19" fmla="*/ 234 h 788"/>
                  <a:gd name="T20" fmla="*/ 659 w 5264"/>
                  <a:gd name="T21" fmla="*/ 164 h 788"/>
                  <a:gd name="T22" fmla="*/ 799 w 5264"/>
                  <a:gd name="T23" fmla="*/ 103 h 788"/>
                  <a:gd name="T24" fmla="*/ 954 w 5264"/>
                  <a:gd name="T25" fmla="*/ 54 h 788"/>
                  <a:gd name="T26" fmla="*/ 1127 w 5264"/>
                  <a:gd name="T27" fmla="*/ 19 h 788"/>
                  <a:gd name="T28" fmla="*/ 1314 w 5264"/>
                  <a:gd name="T29" fmla="*/ 2 h 788"/>
                  <a:gd name="T30" fmla="*/ 1518 w 5264"/>
                  <a:gd name="T31" fmla="*/ 4 h 788"/>
                  <a:gd name="T32" fmla="*/ 1738 w 5264"/>
                  <a:gd name="T33" fmla="*/ 30 h 788"/>
                  <a:gd name="T34" fmla="*/ 1976 w 5264"/>
                  <a:gd name="T35" fmla="*/ 80 h 788"/>
                  <a:gd name="T36" fmla="*/ 2232 w 5264"/>
                  <a:gd name="T37" fmla="*/ 161 h 788"/>
                  <a:gd name="T38" fmla="*/ 2504 w 5264"/>
                  <a:gd name="T39" fmla="*/ 274 h 788"/>
                  <a:gd name="T40" fmla="*/ 2653 w 5264"/>
                  <a:gd name="T41" fmla="*/ 344 h 788"/>
                  <a:gd name="T42" fmla="*/ 2688 w 5264"/>
                  <a:gd name="T43" fmla="*/ 362 h 788"/>
                  <a:gd name="T44" fmla="*/ 2754 w 5264"/>
                  <a:gd name="T45" fmla="*/ 392 h 788"/>
                  <a:gd name="T46" fmla="*/ 2848 w 5264"/>
                  <a:gd name="T47" fmla="*/ 433 h 788"/>
                  <a:gd name="T48" fmla="*/ 2967 w 5264"/>
                  <a:gd name="T49" fmla="*/ 481 h 788"/>
                  <a:gd name="T50" fmla="*/ 3110 w 5264"/>
                  <a:gd name="T51" fmla="*/ 531 h 788"/>
                  <a:gd name="T52" fmla="*/ 3271 w 5264"/>
                  <a:gd name="T53" fmla="*/ 584 h 788"/>
                  <a:gd name="T54" fmla="*/ 3449 w 5264"/>
                  <a:gd name="T55" fmla="*/ 633 h 788"/>
                  <a:gd name="T56" fmla="*/ 3639 w 5264"/>
                  <a:gd name="T57" fmla="*/ 675 h 788"/>
                  <a:gd name="T58" fmla="*/ 3840 w 5264"/>
                  <a:gd name="T59" fmla="*/ 708 h 788"/>
                  <a:gd name="T60" fmla="*/ 4047 w 5264"/>
                  <a:gd name="T61" fmla="*/ 729 h 788"/>
                  <a:gd name="T62" fmla="*/ 4259 w 5264"/>
                  <a:gd name="T63" fmla="*/ 732 h 788"/>
                  <a:gd name="T64" fmla="*/ 4470 w 5264"/>
                  <a:gd name="T65" fmla="*/ 718 h 788"/>
                  <a:gd name="T66" fmla="*/ 4679 w 5264"/>
                  <a:gd name="T67" fmla="*/ 680 h 788"/>
                  <a:gd name="T68" fmla="*/ 4883 w 5264"/>
                  <a:gd name="T69" fmla="*/ 615 h 788"/>
                  <a:gd name="T70" fmla="*/ 5079 w 5264"/>
                  <a:gd name="T71" fmla="*/ 523 h 788"/>
                  <a:gd name="T72" fmla="*/ 5264 w 5264"/>
                  <a:gd name="T73" fmla="*/ 39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4" h="788">
                    <a:moveTo>
                      <a:pt x="0" y="788"/>
                    </a:moveTo>
                    <a:lnTo>
                      <a:pt x="0" y="786"/>
                    </a:lnTo>
                    <a:lnTo>
                      <a:pt x="5" y="779"/>
                    </a:lnTo>
                    <a:lnTo>
                      <a:pt x="12" y="767"/>
                    </a:lnTo>
                    <a:lnTo>
                      <a:pt x="21" y="750"/>
                    </a:lnTo>
                    <a:lnTo>
                      <a:pt x="33" y="729"/>
                    </a:lnTo>
                    <a:lnTo>
                      <a:pt x="49" y="706"/>
                    </a:lnTo>
                    <a:lnTo>
                      <a:pt x="66" y="678"/>
                    </a:lnTo>
                    <a:lnTo>
                      <a:pt x="89" y="648"/>
                    </a:lnTo>
                    <a:lnTo>
                      <a:pt x="111" y="617"/>
                    </a:lnTo>
                    <a:lnTo>
                      <a:pt x="139" y="582"/>
                    </a:lnTo>
                    <a:lnTo>
                      <a:pt x="171" y="545"/>
                    </a:lnTo>
                    <a:lnTo>
                      <a:pt x="204" y="507"/>
                    </a:lnTo>
                    <a:lnTo>
                      <a:pt x="241" y="468"/>
                    </a:lnTo>
                    <a:lnTo>
                      <a:pt x="281" y="430"/>
                    </a:lnTo>
                    <a:lnTo>
                      <a:pt x="324" y="390"/>
                    </a:lnTo>
                    <a:lnTo>
                      <a:pt x="371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199"/>
                    </a:lnTo>
                    <a:lnTo>
                      <a:pt x="659" y="164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4" y="54"/>
                    </a:lnTo>
                    <a:lnTo>
                      <a:pt x="1038" y="35"/>
                    </a:lnTo>
                    <a:lnTo>
                      <a:pt x="1127" y="19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3" y="0"/>
                    </a:lnTo>
                    <a:lnTo>
                      <a:pt x="1518" y="4"/>
                    </a:lnTo>
                    <a:lnTo>
                      <a:pt x="1626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6" y="80"/>
                    </a:lnTo>
                    <a:lnTo>
                      <a:pt x="2101" y="117"/>
                    </a:lnTo>
                    <a:lnTo>
                      <a:pt x="2232" y="161"/>
                    </a:lnTo>
                    <a:lnTo>
                      <a:pt x="2367" y="213"/>
                    </a:lnTo>
                    <a:lnTo>
                      <a:pt x="2504" y="274"/>
                    </a:lnTo>
                    <a:lnTo>
                      <a:pt x="2649" y="343"/>
                    </a:lnTo>
                    <a:lnTo>
                      <a:pt x="2653" y="344"/>
                    </a:lnTo>
                    <a:lnTo>
                      <a:pt x="2667" y="351"/>
                    </a:lnTo>
                    <a:lnTo>
                      <a:pt x="2688" y="362"/>
                    </a:lnTo>
                    <a:lnTo>
                      <a:pt x="2717" y="376"/>
                    </a:lnTo>
                    <a:lnTo>
                      <a:pt x="2754" y="392"/>
                    </a:lnTo>
                    <a:lnTo>
                      <a:pt x="2798" y="411"/>
                    </a:lnTo>
                    <a:lnTo>
                      <a:pt x="2848" y="433"/>
                    </a:lnTo>
                    <a:lnTo>
                      <a:pt x="2904" y="456"/>
                    </a:lnTo>
                    <a:lnTo>
                      <a:pt x="2967" y="481"/>
                    </a:lnTo>
                    <a:lnTo>
                      <a:pt x="3037" y="505"/>
                    </a:lnTo>
                    <a:lnTo>
                      <a:pt x="3110" y="531"/>
                    </a:lnTo>
                    <a:lnTo>
                      <a:pt x="3189" y="558"/>
                    </a:lnTo>
                    <a:lnTo>
                      <a:pt x="3271" y="584"/>
                    </a:lnTo>
                    <a:lnTo>
                      <a:pt x="3358" y="608"/>
                    </a:lnTo>
                    <a:lnTo>
                      <a:pt x="3449" y="633"/>
                    </a:lnTo>
                    <a:lnTo>
                      <a:pt x="3543" y="654"/>
                    </a:lnTo>
                    <a:lnTo>
                      <a:pt x="3639" y="675"/>
                    </a:lnTo>
                    <a:lnTo>
                      <a:pt x="3738" y="692"/>
                    </a:lnTo>
                    <a:lnTo>
                      <a:pt x="3840" y="708"/>
                    </a:lnTo>
                    <a:lnTo>
                      <a:pt x="3943" y="720"/>
                    </a:lnTo>
                    <a:lnTo>
                      <a:pt x="4047" y="729"/>
                    </a:lnTo>
                    <a:lnTo>
                      <a:pt x="4152" y="732"/>
                    </a:lnTo>
                    <a:lnTo>
                      <a:pt x="4259" y="732"/>
                    </a:lnTo>
                    <a:lnTo>
                      <a:pt x="4363" y="727"/>
                    </a:lnTo>
                    <a:lnTo>
                      <a:pt x="4470" y="718"/>
                    </a:lnTo>
                    <a:lnTo>
                      <a:pt x="4575" y="701"/>
                    </a:lnTo>
                    <a:lnTo>
                      <a:pt x="4679" y="680"/>
                    </a:lnTo>
                    <a:lnTo>
                      <a:pt x="4782" y="652"/>
                    </a:lnTo>
                    <a:lnTo>
                      <a:pt x="4883" y="615"/>
                    </a:lnTo>
                    <a:lnTo>
                      <a:pt x="4983" y="573"/>
                    </a:lnTo>
                    <a:lnTo>
                      <a:pt x="5079" y="523"/>
                    </a:lnTo>
                    <a:lnTo>
                      <a:pt x="5173" y="465"/>
                    </a:lnTo>
                    <a:lnTo>
                      <a:pt x="5264" y="39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32"/>
              <p:cNvSpPr>
                <a:spLocks/>
              </p:cNvSpPr>
              <p:nvPr/>
            </p:nvSpPr>
            <p:spPr bwMode="auto">
              <a:xfrm>
                <a:off x="501651" y="4446589"/>
                <a:ext cx="8364538" cy="1254125"/>
              </a:xfrm>
              <a:custGeom>
                <a:avLst/>
                <a:gdLst>
                  <a:gd name="T0" fmla="*/ 0 w 5269"/>
                  <a:gd name="T1" fmla="*/ 788 h 790"/>
                  <a:gd name="T2" fmla="*/ 12 w 5269"/>
                  <a:gd name="T3" fmla="*/ 767 h 790"/>
                  <a:gd name="T4" fmla="*/ 33 w 5269"/>
                  <a:gd name="T5" fmla="*/ 731 h 790"/>
                  <a:gd name="T6" fmla="*/ 66 w 5269"/>
                  <a:gd name="T7" fmla="*/ 680 h 790"/>
                  <a:gd name="T8" fmla="*/ 112 w 5269"/>
                  <a:gd name="T9" fmla="*/ 617 h 790"/>
                  <a:gd name="T10" fmla="*/ 171 w 5269"/>
                  <a:gd name="T11" fmla="*/ 546 h 790"/>
                  <a:gd name="T12" fmla="*/ 241 w 5269"/>
                  <a:gd name="T13" fmla="*/ 470 h 790"/>
                  <a:gd name="T14" fmla="*/ 325 w 5269"/>
                  <a:gd name="T15" fmla="*/ 390 h 790"/>
                  <a:gd name="T16" fmla="*/ 422 w 5269"/>
                  <a:gd name="T17" fmla="*/ 311 h 790"/>
                  <a:gd name="T18" fmla="*/ 534 w 5269"/>
                  <a:gd name="T19" fmla="*/ 234 h 790"/>
                  <a:gd name="T20" fmla="*/ 660 w 5269"/>
                  <a:gd name="T21" fmla="*/ 165 h 790"/>
                  <a:gd name="T22" fmla="*/ 799 w 5269"/>
                  <a:gd name="T23" fmla="*/ 103 h 790"/>
                  <a:gd name="T24" fmla="*/ 956 w 5269"/>
                  <a:gd name="T25" fmla="*/ 54 h 790"/>
                  <a:gd name="T26" fmla="*/ 1127 w 5269"/>
                  <a:gd name="T27" fmla="*/ 20 h 790"/>
                  <a:gd name="T28" fmla="*/ 1314 w 5269"/>
                  <a:gd name="T29" fmla="*/ 2 h 790"/>
                  <a:gd name="T30" fmla="*/ 1518 w 5269"/>
                  <a:gd name="T31" fmla="*/ 4 h 790"/>
                  <a:gd name="T32" fmla="*/ 1738 w 5269"/>
                  <a:gd name="T33" fmla="*/ 30 h 790"/>
                  <a:gd name="T34" fmla="*/ 1978 w 5269"/>
                  <a:gd name="T35" fmla="*/ 81 h 790"/>
                  <a:gd name="T36" fmla="*/ 2232 w 5269"/>
                  <a:gd name="T37" fmla="*/ 163 h 790"/>
                  <a:gd name="T38" fmla="*/ 2506 w 5269"/>
                  <a:gd name="T39" fmla="*/ 275 h 790"/>
                  <a:gd name="T40" fmla="*/ 2655 w 5269"/>
                  <a:gd name="T41" fmla="*/ 346 h 790"/>
                  <a:gd name="T42" fmla="*/ 2688 w 5269"/>
                  <a:gd name="T43" fmla="*/ 364 h 790"/>
                  <a:gd name="T44" fmla="*/ 2754 w 5269"/>
                  <a:gd name="T45" fmla="*/ 394 h 790"/>
                  <a:gd name="T46" fmla="*/ 2849 w 5269"/>
                  <a:gd name="T47" fmla="*/ 435 h 790"/>
                  <a:gd name="T48" fmla="*/ 2969 w 5269"/>
                  <a:gd name="T49" fmla="*/ 483 h 790"/>
                  <a:gd name="T50" fmla="*/ 3112 w 5269"/>
                  <a:gd name="T51" fmla="*/ 533 h 790"/>
                  <a:gd name="T52" fmla="*/ 3273 w 5269"/>
                  <a:gd name="T53" fmla="*/ 586 h 790"/>
                  <a:gd name="T54" fmla="*/ 3451 w 5269"/>
                  <a:gd name="T55" fmla="*/ 635 h 790"/>
                  <a:gd name="T56" fmla="*/ 3641 w 5269"/>
                  <a:gd name="T57" fmla="*/ 678 h 790"/>
                  <a:gd name="T58" fmla="*/ 3843 w 5269"/>
                  <a:gd name="T59" fmla="*/ 710 h 790"/>
                  <a:gd name="T60" fmla="*/ 4051 w 5269"/>
                  <a:gd name="T61" fmla="*/ 731 h 790"/>
                  <a:gd name="T62" fmla="*/ 4262 w 5269"/>
                  <a:gd name="T63" fmla="*/ 734 h 790"/>
                  <a:gd name="T64" fmla="*/ 4474 w 5269"/>
                  <a:gd name="T65" fmla="*/ 719 h 790"/>
                  <a:gd name="T66" fmla="*/ 4685 w 5269"/>
                  <a:gd name="T67" fmla="*/ 680 h 790"/>
                  <a:gd name="T68" fmla="*/ 4889 w 5269"/>
                  <a:gd name="T69" fmla="*/ 614 h 790"/>
                  <a:gd name="T70" fmla="*/ 5084 w 5269"/>
                  <a:gd name="T71" fmla="*/ 519 h 790"/>
                  <a:gd name="T72" fmla="*/ 5269 w 5269"/>
                  <a:gd name="T73" fmla="*/ 39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9" h="790">
                    <a:moveTo>
                      <a:pt x="0" y="790"/>
                    </a:moveTo>
                    <a:lnTo>
                      <a:pt x="0" y="788"/>
                    </a:lnTo>
                    <a:lnTo>
                      <a:pt x="5" y="780"/>
                    </a:lnTo>
                    <a:lnTo>
                      <a:pt x="12" y="767"/>
                    </a:lnTo>
                    <a:lnTo>
                      <a:pt x="21" y="752"/>
                    </a:lnTo>
                    <a:lnTo>
                      <a:pt x="33" y="731"/>
                    </a:lnTo>
                    <a:lnTo>
                      <a:pt x="49" y="706"/>
                    </a:lnTo>
                    <a:lnTo>
                      <a:pt x="66" y="680"/>
                    </a:lnTo>
                    <a:lnTo>
                      <a:pt x="89" y="650"/>
                    </a:lnTo>
                    <a:lnTo>
                      <a:pt x="112" y="617"/>
                    </a:lnTo>
                    <a:lnTo>
                      <a:pt x="140" y="582"/>
                    </a:lnTo>
                    <a:lnTo>
                      <a:pt x="171" y="546"/>
                    </a:lnTo>
                    <a:lnTo>
                      <a:pt x="204" y="509"/>
                    </a:lnTo>
                    <a:lnTo>
                      <a:pt x="241" y="470"/>
                    </a:lnTo>
                    <a:lnTo>
                      <a:pt x="281" y="430"/>
                    </a:lnTo>
                    <a:lnTo>
                      <a:pt x="325" y="390"/>
                    </a:lnTo>
                    <a:lnTo>
                      <a:pt x="372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200"/>
                    </a:lnTo>
                    <a:lnTo>
                      <a:pt x="660" y="165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20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4" y="0"/>
                    </a:lnTo>
                    <a:lnTo>
                      <a:pt x="1518" y="4"/>
                    </a:lnTo>
                    <a:lnTo>
                      <a:pt x="1627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8" y="81"/>
                    </a:lnTo>
                    <a:lnTo>
                      <a:pt x="2103" y="117"/>
                    </a:lnTo>
                    <a:lnTo>
                      <a:pt x="2232" y="163"/>
                    </a:lnTo>
                    <a:lnTo>
                      <a:pt x="2367" y="215"/>
                    </a:lnTo>
                    <a:lnTo>
                      <a:pt x="2506" y="275"/>
                    </a:lnTo>
                    <a:lnTo>
                      <a:pt x="2650" y="345"/>
                    </a:lnTo>
                    <a:lnTo>
                      <a:pt x="2655" y="346"/>
                    </a:lnTo>
                    <a:lnTo>
                      <a:pt x="2667" y="353"/>
                    </a:lnTo>
                    <a:lnTo>
                      <a:pt x="2688" y="364"/>
                    </a:lnTo>
                    <a:lnTo>
                      <a:pt x="2718" y="378"/>
                    </a:lnTo>
                    <a:lnTo>
                      <a:pt x="2754" y="394"/>
                    </a:lnTo>
                    <a:lnTo>
                      <a:pt x="2798" y="413"/>
                    </a:lnTo>
                    <a:lnTo>
                      <a:pt x="2849" y="435"/>
                    </a:lnTo>
                    <a:lnTo>
                      <a:pt x="2906" y="458"/>
                    </a:lnTo>
                    <a:lnTo>
                      <a:pt x="2969" y="483"/>
                    </a:lnTo>
                    <a:lnTo>
                      <a:pt x="3037" y="509"/>
                    </a:lnTo>
                    <a:lnTo>
                      <a:pt x="3112" y="533"/>
                    </a:lnTo>
                    <a:lnTo>
                      <a:pt x="3191" y="560"/>
                    </a:lnTo>
                    <a:lnTo>
                      <a:pt x="3273" y="586"/>
                    </a:lnTo>
                    <a:lnTo>
                      <a:pt x="3360" y="612"/>
                    </a:lnTo>
                    <a:lnTo>
                      <a:pt x="3451" y="635"/>
                    </a:lnTo>
                    <a:lnTo>
                      <a:pt x="3545" y="657"/>
                    </a:lnTo>
                    <a:lnTo>
                      <a:pt x="3641" y="678"/>
                    </a:lnTo>
                    <a:lnTo>
                      <a:pt x="3740" y="696"/>
                    </a:lnTo>
                    <a:lnTo>
                      <a:pt x="3843" y="710"/>
                    </a:lnTo>
                    <a:lnTo>
                      <a:pt x="3946" y="722"/>
                    </a:lnTo>
                    <a:lnTo>
                      <a:pt x="4051" y="731"/>
                    </a:lnTo>
                    <a:lnTo>
                      <a:pt x="4156" y="734"/>
                    </a:lnTo>
                    <a:lnTo>
                      <a:pt x="4262" y="734"/>
                    </a:lnTo>
                    <a:lnTo>
                      <a:pt x="4369" y="729"/>
                    </a:lnTo>
                    <a:lnTo>
                      <a:pt x="4474" y="719"/>
                    </a:lnTo>
                    <a:lnTo>
                      <a:pt x="4580" y="703"/>
                    </a:lnTo>
                    <a:lnTo>
                      <a:pt x="4685" y="680"/>
                    </a:lnTo>
                    <a:lnTo>
                      <a:pt x="4788" y="650"/>
                    </a:lnTo>
                    <a:lnTo>
                      <a:pt x="4889" y="614"/>
                    </a:lnTo>
                    <a:lnTo>
                      <a:pt x="4988" y="570"/>
                    </a:lnTo>
                    <a:lnTo>
                      <a:pt x="5084" y="519"/>
                    </a:lnTo>
                    <a:lnTo>
                      <a:pt x="5179" y="460"/>
                    </a:lnTo>
                    <a:lnTo>
                      <a:pt x="5269" y="39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33"/>
              <p:cNvSpPr>
                <a:spLocks/>
              </p:cNvSpPr>
              <p:nvPr/>
            </p:nvSpPr>
            <p:spPr bwMode="auto">
              <a:xfrm>
                <a:off x="498476" y="4478339"/>
                <a:ext cx="8374063" cy="1255713"/>
              </a:xfrm>
              <a:custGeom>
                <a:avLst/>
                <a:gdLst>
                  <a:gd name="T0" fmla="*/ 2 w 5275"/>
                  <a:gd name="T1" fmla="*/ 788 h 791"/>
                  <a:gd name="T2" fmla="*/ 12 w 5275"/>
                  <a:gd name="T3" fmla="*/ 768 h 791"/>
                  <a:gd name="T4" fmla="*/ 33 w 5275"/>
                  <a:gd name="T5" fmla="*/ 732 h 791"/>
                  <a:gd name="T6" fmla="*/ 67 w 5275"/>
                  <a:gd name="T7" fmla="*/ 679 h 791"/>
                  <a:gd name="T8" fmla="*/ 114 w 5275"/>
                  <a:gd name="T9" fmla="*/ 618 h 791"/>
                  <a:gd name="T10" fmla="*/ 171 w 5275"/>
                  <a:gd name="T11" fmla="*/ 547 h 791"/>
                  <a:gd name="T12" fmla="*/ 241 w 5275"/>
                  <a:gd name="T13" fmla="*/ 470 h 791"/>
                  <a:gd name="T14" fmla="*/ 325 w 5275"/>
                  <a:gd name="T15" fmla="*/ 391 h 791"/>
                  <a:gd name="T16" fmla="*/ 423 w 5275"/>
                  <a:gd name="T17" fmla="*/ 311 h 791"/>
                  <a:gd name="T18" fmla="*/ 534 w 5275"/>
                  <a:gd name="T19" fmla="*/ 235 h 791"/>
                  <a:gd name="T20" fmla="*/ 660 w 5275"/>
                  <a:gd name="T21" fmla="*/ 164 h 791"/>
                  <a:gd name="T22" fmla="*/ 801 w 5275"/>
                  <a:gd name="T23" fmla="*/ 103 h 791"/>
                  <a:gd name="T24" fmla="*/ 957 w 5275"/>
                  <a:gd name="T25" fmla="*/ 54 h 791"/>
                  <a:gd name="T26" fmla="*/ 1128 w 5275"/>
                  <a:gd name="T27" fmla="*/ 19 h 791"/>
                  <a:gd name="T28" fmla="*/ 1315 w 5275"/>
                  <a:gd name="T29" fmla="*/ 1 h 791"/>
                  <a:gd name="T30" fmla="*/ 1519 w 5275"/>
                  <a:gd name="T31" fmla="*/ 3 h 791"/>
                  <a:gd name="T32" fmla="*/ 1740 w 5275"/>
                  <a:gd name="T33" fmla="*/ 29 h 791"/>
                  <a:gd name="T34" fmla="*/ 1978 w 5275"/>
                  <a:gd name="T35" fmla="*/ 82 h 791"/>
                  <a:gd name="T36" fmla="*/ 2233 w 5275"/>
                  <a:gd name="T37" fmla="*/ 162 h 791"/>
                  <a:gd name="T38" fmla="*/ 2507 w 5275"/>
                  <a:gd name="T39" fmla="*/ 276 h 791"/>
                  <a:gd name="T40" fmla="*/ 2655 w 5275"/>
                  <a:gd name="T41" fmla="*/ 347 h 791"/>
                  <a:gd name="T42" fmla="*/ 2690 w 5275"/>
                  <a:gd name="T43" fmla="*/ 363 h 791"/>
                  <a:gd name="T44" fmla="*/ 2756 w 5275"/>
                  <a:gd name="T45" fmla="*/ 394 h 791"/>
                  <a:gd name="T46" fmla="*/ 2851 w 5275"/>
                  <a:gd name="T47" fmla="*/ 435 h 791"/>
                  <a:gd name="T48" fmla="*/ 2971 w 5275"/>
                  <a:gd name="T49" fmla="*/ 484 h 791"/>
                  <a:gd name="T50" fmla="*/ 3114 w 5275"/>
                  <a:gd name="T51" fmla="*/ 536 h 791"/>
                  <a:gd name="T52" fmla="*/ 3275 w 5275"/>
                  <a:gd name="T53" fmla="*/ 588 h 791"/>
                  <a:gd name="T54" fmla="*/ 3453 w 5275"/>
                  <a:gd name="T55" fmla="*/ 637 h 791"/>
                  <a:gd name="T56" fmla="*/ 3645 w 5275"/>
                  <a:gd name="T57" fmla="*/ 679 h 791"/>
                  <a:gd name="T58" fmla="*/ 3845 w 5275"/>
                  <a:gd name="T59" fmla="*/ 713 h 791"/>
                  <a:gd name="T60" fmla="*/ 4053 w 5275"/>
                  <a:gd name="T61" fmla="*/ 732 h 791"/>
                  <a:gd name="T62" fmla="*/ 4266 w 5275"/>
                  <a:gd name="T63" fmla="*/ 735 h 791"/>
                  <a:gd name="T64" fmla="*/ 4479 w 5275"/>
                  <a:gd name="T65" fmla="*/ 718 h 791"/>
                  <a:gd name="T66" fmla="*/ 4688 w 5275"/>
                  <a:gd name="T67" fmla="*/ 678 h 791"/>
                  <a:gd name="T68" fmla="*/ 4893 w 5275"/>
                  <a:gd name="T69" fmla="*/ 611 h 791"/>
                  <a:gd name="T70" fmla="*/ 5090 w 5275"/>
                  <a:gd name="T71" fmla="*/ 515 h 791"/>
                  <a:gd name="T72" fmla="*/ 5275 w 5275"/>
                  <a:gd name="T73" fmla="*/ 384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75" h="791">
                    <a:moveTo>
                      <a:pt x="0" y="791"/>
                    </a:moveTo>
                    <a:lnTo>
                      <a:pt x="2" y="788"/>
                    </a:lnTo>
                    <a:lnTo>
                      <a:pt x="5" y="781"/>
                    </a:lnTo>
                    <a:lnTo>
                      <a:pt x="12" y="768"/>
                    </a:lnTo>
                    <a:lnTo>
                      <a:pt x="21" y="751"/>
                    </a:lnTo>
                    <a:lnTo>
                      <a:pt x="33" y="732"/>
                    </a:lnTo>
                    <a:lnTo>
                      <a:pt x="49" y="707"/>
                    </a:lnTo>
                    <a:lnTo>
                      <a:pt x="67" y="679"/>
                    </a:lnTo>
                    <a:lnTo>
                      <a:pt x="89" y="650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4" y="508"/>
                    </a:lnTo>
                    <a:lnTo>
                      <a:pt x="241" y="470"/>
                    </a:lnTo>
                    <a:lnTo>
                      <a:pt x="281" y="429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4" y="235"/>
                    </a:lnTo>
                    <a:lnTo>
                      <a:pt x="595" y="199"/>
                    </a:lnTo>
                    <a:lnTo>
                      <a:pt x="660" y="164"/>
                    </a:lnTo>
                    <a:lnTo>
                      <a:pt x="728" y="132"/>
                    </a:lnTo>
                    <a:lnTo>
                      <a:pt x="801" y="103"/>
                    </a:lnTo>
                    <a:lnTo>
                      <a:pt x="876" y="76"/>
                    </a:lnTo>
                    <a:lnTo>
                      <a:pt x="957" y="54"/>
                    </a:lnTo>
                    <a:lnTo>
                      <a:pt x="1040" y="34"/>
                    </a:lnTo>
                    <a:lnTo>
                      <a:pt x="1128" y="19"/>
                    </a:lnTo>
                    <a:lnTo>
                      <a:pt x="1220" y="7"/>
                    </a:lnTo>
                    <a:lnTo>
                      <a:pt x="1315" y="1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0" y="29"/>
                    </a:lnTo>
                    <a:lnTo>
                      <a:pt x="1857" y="52"/>
                    </a:lnTo>
                    <a:lnTo>
                      <a:pt x="1978" y="82"/>
                    </a:lnTo>
                    <a:lnTo>
                      <a:pt x="2103" y="118"/>
                    </a:lnTo>
                    <a:lnTo>
                      <a:pt x="2233" y="162"/>
                    </a:lnTo>
                    <a:lnTo>
                      <a:pt x="2367" y="214"/>
                    </a:lnTo>
                    <a:lnTo>
                      <a:pt x="2507" y="276"/>
                    </a:lnTo>
                    <a:lnTo>
                      <a:pt x="2650" y="344"/>
                    </a:lnTo>
                    <a:lnTo>
                      <a:pt x="2655" y="347"/>
                    </a:lnTo>
                    <a:lnTo>
                      <a:pt x="2667" y="353"/>
                    </a:lnTo>
                    <a:lnTo>
                      <a:pt x="2690" y="363"/>
                    </a:lnTo>
                    <a:lnTo>
                      <a:pt x="2720" y="377"/>
                    </a:lnTo>
                    <a:lnTo>
                      <a:pt x="2756" y="394"/>
                    </a:lnTo>
                    <a:lnTo>
                      <a:pt x="2800" y="414"/>
                    </a:lnTo>
                    <a:lnTo>
                      <a:pt x="2851" y="435"/>
                    </a:lnTo>
                    <a:lnTo>
                      <a:pt x="2908" y="459"/>
                    </a:lnTo>
                    <a:lnTo>
                      <a:pt x="2971" y="484"/>
                    </a:lnTo>
                    <a:lnTo>
                      <a:pt x="3039" y="510"/>
                    </a:lnTo>
                    <a:lnTo>
                      <a:pt x="3114" y="536"/>
                    </a:lnTo>
                    <a:lnTo>
                      <a:pt x="3193" y="562"/>
                    </a:lnTo>
                    <a:lnTo>
                      <a:pt x="3275" y="588"/>
                    </a:lnTo>
                    <a:lnTo>
                      <a:pt x="3362" y="613"/>
                    </a:lnTo>
                    <a:lnTo>
                      <a:pt x="3453" y="637"/>
                    </a:lnTo>
                    <a:lnTo>
                      <a:pt x="3547" y="658"/>
                    </a:lnTo>
                    <a:lnTo>
                      <a:pt x="3645" y="679"/>
                    </a:lnTo>
                    <a:lnTo>
                      <a:pt x="3744" y="697"/>
                    </a:lnTo>
                    <a:lnTo>
                      <a:pt x="3845" y="713"/>
                    </a:lnTo>
                    <a:lnTo>
                      <a:pt x="3948" y="725"/>
                    </a:lnTo>
                    <a:lnTo>
                      <a:pt x="4053" y="732"/>
                    </a:lnTo>
                    <a:lnTo>
                      <a:pt x="4160" y="735"/>
                    </a:lnTo>
                    <a:lnTo>
                      <a:pt x="4266" y="735"/>
                    </a:lnTo>
                    <a:lnTo>
                      <a:pt x="4373" y="730"/>
                    </a:lnTo>
                    <a:lnTo>
                      <a:pt x="4479" y="718"/>
                    </a:lnTo>
                    <a:lnTo>
                      <a:pt x="4584" y="702"/>
                    </a:lnTo>
                    <a:lnTo>
                      <a:pt x="4688" y="678"/>
                    </a:lnTo>
                    <a:lnTo>
                      <a:pt x="4791" y="648"/>
                    </a:lnTo>
                    <a:lnTo>
                      <a:pt x="4893" y="611"/>
                    </a:lnTo>
                    <a:lnTo>
                      <a:pt x="4992" y="567"/>
                    </a:lnTo>
                    <a:lnTo>
                      <a:pt x="5090" y="515"/>
                    </a:lnTo>
                    <a:lnTo>
                      <a:pt x="5184" y="454"/>
                    </a:lnTo>
                    <a:lnTo>
                      <a:pt x="5275" y="38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4"/>
              <p:cNvSpPr>
                <a:spLocks/>
              </p:cNvSpPr>
              <p:nvPr/>
            </p:nvSpPr>
            <p:spPr bwMode="auto">
              <a:xfrm>
                <a:off x="495301" y="4508501"/>
                <a:ext cx="8382000" cy="1255713"/>
              </a:xfrm>
              <a:custGeom>
                <a:avLst/>
                <a:gdLst>
                  <a:gd name="T0" fmla="*/ 2 w 5280"/>
                  <a:gd name="T1" fmla="*/ 790 h 791"/>
                  <a:gd name="T2" fmla="*/ 13 w 5280"/>
                  <a:gd name="T3" fmla="*/ 770 h 791"/>
                  <a:gd name="T4" fmla="*/ 34 w 5280"/>
                  <a:gd name="T5" fmla="*/ 732 h 791"/>
                  <a:gd name="T6" fmla="*/ 69 w 5280"/>
                  <a:gd name="T7" fmla="*/ 681 h 791"/>
                  <a:gd name="T8" fmla="*/ 114 w 5280"/>
                  <a:gd name="T9" fmla="*/ 618 h 791"/>
                  <a:gd name="T10" fmla="*/ 171 w 5280"/>
                  <a:gd name="T11" fmla="*/ 547 h 791"/>
                  <a:gd name="T12" fmla="*/ 241 w 5280"/>
                  <a:gd name="T13" fmla="*/ 470 h 791"/>
                  <a:gd name="T14" fmla="*/ 325 w 5280"/>
                  <a:gd name="T15" fmla="*/ 391 h 791"/>
                  <a:gd name="T16" fmla="*/ 423 w 5280"/>
                  <a:gd name="T17" fmla="*/ 311 h 791"/>
                  <a:gd name="T18" fmla="*/ 535 w 5280"/>
                  <a:gd name="T19" fmla="*/ 236 h 791"/>
                  <a:gd name="T20" fmla="*/ 660 w 5280"/>
                  <a:gd name="T21" fmla="*/ 164 h 791"/>
                  <a:gd name="T22" fmla="*/ 802 w 5280"/>
                  <a:gd name="T23" fmla="*/ 103 h 791"/>
                  <a:gd name="T24" fmla="*/ 957 w 5280"/>
                  <a:gd name="T25" fmla="*/ 54 h 791"/>
                  <a:gd name="T26" fmla="*/ 1128 w 5280"/>
                  <a:gd name="T27" fmla="*/ 19 h 791"/>
                  <a:gd name="T28" fmla="*/ 1317 w 5280"/>
                  <a:gd name="T29" fmla="*/ 2 h 791"/>
                  <a:gd name="T30" fmla="*/ 1519 w 5280"/>
                  <a:gd name="T31" fmla="*/ 3 h 791"/>
                  <a:gd name="T32" fmla="*/ 1741 w 5280"/>
                  <a:gd name="T33" fmla="*/ 29 h 791"/>
                  <a:gd name="T34" fmla="*/ 1978 w 5280"/>
                  <a:gd name="T35" fmla="*/ 82 h 791"/>
                  <a:gd name="T36" fmla="*/ 2235 w 5280"/>
                  <a:gd name="T37" fmla="*/ 162 h 791"/>
                  <a:gd name="T38" fmla="*/ 2507 w 5280"/>
                  <a:gd name="T39" fmla="*/ 276 h 791"/>
                  <a:gd name="T40" fmla="*/ 2655 w 5280"/>
                  <a:gd name="T41" fmla="*/ 348 h 791"/>
                  <a:gd name="T42" fmla="*/ 2690 w 5280"/>
                  <a:gd name="T43" fmla="*/ 365 h 791"/>
                  <a:gd name="T44" fmla="*/ 2757 w 5280"/>
                  <a:gd name="T45" fmla="*/ 396 h 791"/>
                  <a:gd name="T46" fmla="*/ 2853 w 5280"/>
                  <a:gd name="T47" fmla="*/ 437 h 791"/>
                  <a:gd name="T48" fmla="*/ 2973 w 5280"/>
                  <a:gd name="T49" fmla="*/ 486 h 791"/>
                  <a:gd name="T50" fmla="*/ 3116 w 5280"/>
                  <a:gd name="T51" fmla="*/ 538 h 791"/>
                  <a:gd name="T52" fmla="*/ 3277 w 5280"/>
                  <a:gd name="T53" fmla="*/ 590 h 791"/>
                  <a:gd name="T54" fmla="*/ 3456 w 5280"/>
                  <a:gd name="T55" fmla="*/ 639 h 791"/>
                  <a:gd name="T56" fmla="*/ 3647 w 5280"/>
                  <a:gd name="T57" fmla="*/ 683 h 791"/>
                  <a:gd name="T58" fmla="*/ 3849 w 5280"/>
                  <a:gd name="T59" fmla="*/ 714 h 791"/>
                  <a:gd name="T60" fmla="*/ 4057 w 5280"/>
                  <a:gd name="T61" fmla="*/ 734 h 791"/>
                  <a:gd name="T62" fmla="*/ 4270 w 5280"/>
                  <a:gd name="T63" fmla="*/ 737 h 791"/>
                  <a:gd name="T64" fmla="*/ 4483 w 5280"/>
                  <a:gd name="T65" fmla="*/ 720 h 791"/>
                  <a:gd name="T66" fmla="*/ 4694 w 5280"/>
                  <a:gd name="T67" fmla="*/ 678 h 791"/>
                  <a:gd name="T68" fmla="*/ 4898 w 5280"/>
                  <a:gd name="T69" fmla="*/ 610 h 791"/>
                  <a:gd name="T70" fmla="*/ 5095 w 5280"/>
                  <a:gd name="T71" fmla="*/ 510 h 791"/>
                  <a:gd name="T72" fmla="*/ 5280 w 5280"/>
                  <a:gd name="T73" fmla="*/ 37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0" h="791">
                    <a:moveTo>
                      <a:pt x="0" y="791"/>
                    </a:moveTo>
                    <a:lnTo>
                      <a:pt x="2" y="790"/>
                    </a:lnTo>
                    <a:lnTo>
                      <a:pt x="6" y="783"/>
                    </a:lnTo>
                    <a:lnTo>
                      <a:pt x="13" y="770"/>
                    </a:lnTo>
                    <a:lnTo>
                      <a:pt x="21" y="753"/>
                    </a:lnTo>
                    <a:lnTo>
                      <a:pt x="34" y="732"/>
                    </a:lnTo>
                    <a:lnTo>
                      <a:pt x="49" y="709"/>
                    </a:lnTo>
                    <a:lnTo>
                      <a:pt x="69" y="681"/>
                    </a:lnTo>
                    <a:lnTo>
                      <a:pt x="89" y="652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5" y="510"/>
                    </a:lnTo>
                    <a:lnTo>
                      <a:pt x="241" y="470"/>
                    </a:lnTo>
                    <a:lnTo>
                      <a:pt x="281" y="431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5" y="236"/>
                    </a:lnTo>
                    <a:lnTo>
                      <a:pt x="596" y="199"/>
                    </a:lnTo>
                    <a:lnTo>
                      <a:pt x="660" y="164"/>
                    </a:lnTo>
                    <a:lnTo>
                      <a:pt x="728" y="133"/>
                    </a:lnTo>
                    <a:lnTo>
                      <a:pt x="802" y="103"/>
                    </a:lnTo>
                    <a:lnTo>
                      <a:pt x="877" y="77"/>
                    </a:lnTo>
                    <a:lnTo>
                      <a:pt x="957" y="54"/>
                    </a:lnTo>
                    <a:lnTo>
                      <a:pt x="1041" y="35"/>
                    </a:lnTo>
                    <a:lnTo>
                      <a:pt x="1128" y="19"/>
                    </a:lnTo>
                    <a:lnTo>
                      <a:pt x="1221" y="7"/>
                    </a:lnTo>
                    <a:lnTo>
                      <a:pt x="1317" y="2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1" y="29"/>
                    </a:lnTo>
                    <a:lnTo>
                      <a:pt x="1858" y="52"/>
                    </a:lnTo>
                    <a:lnTo>
                      <a:pt x="1978" y="82"/>
                    </a:lnTo>
                    <a:lnTo>
                      <a:pt x="2104" y="119"/>
                    </a:lnTo>
                    <a:lnTo>
                      <a:pt x="2235" y="162"/>
                    </a:lnTo>
                    <a:lnTo>
                      <a:pt x="2369" y="215"/>
                    </a:lnTo>
                    <a:lnTo>
                      <a:pt x="2507" y="276"/>
                    </a:lnTo>
                    <a:lnTo>
                      <a:pt x="2652" y="346"/>
                    </a:lnTo>
                    <a:lnTo>
                      <a:pt x="2655" y="348"/>
                    </a:lnTo>
                    <a:lnTo>
                      <a:pt x="2669" y="355"/>
                    </a:lnTo>
                    <a:lnTo>
                      <a:pt x="2690" y="365"/>
                    </a:lnTo>
                    <a:lnTo>
                      <a:pt x="2720" y="379"/>
                    </a:lnTo>
                    <a:lnTo>
                      <a:pt x="2757" y="396"/>
                    </a:lnTo>
                    <a:lnTo>
                      <a:pt x="2800" y="416"/>
                    </a:lnTo>
                    <a:lnTo>
                      <a:pt x="2853" y="437"/>
                    </a:lnTo>
                    <a:lnTo>
                      <a:pt x="2908" y="461"/>
                    </a:lnTo>
                    <a:lnTo>
                      <a:pt x="2973" y="486"/>
                    </a:lnTo>
                    <a:lnTo>
                      <a:pt x="3041" y="512"/>
                    </a:lnTo>
                    <a:lnTo>
                      <a:pt x="3116" y="538"/>
                    </a:lnTo>
                    <a:lnTo>
                      <a:pt x="3195" y="564"/>
                    </a:lnTo>
                    <a:lnTo>
                      <a:pt x="3277" y="590"/>
                    </a:lnTo>
                    <a:lnTo>
                      <a:pt x="3366" y="615"/>
                    </a:lnTo>
                    <a:lnTo>
                      <a:pt x="3456" y="639"/>
                    </a:lnTo>
                    <a:lnTo>
                      <a:pt x="3551" y="662"/>
                    </a:lnTo>
                    <a:lnTo>
                      <a:pt x="3647" y="683"/>
                    </a:lnTo>
                    <a:lnTo>
                      <a:pt x="3748" y="701"/>
                    </a:lnTo>
                    <a:lnTo>
                      <a:pt x="3849" y="714"/>
                    </a:lnTo>
                    <a:lnTo>
                      <a:pt x="3952" y="727"/>
                    </a:lnTo>
                    <a:lnTo>
                      <a:pt x="4057" y="734"/>
                    </a:lnTo>
                    <a:lnTo>
                      <a:pt x="4163" y="737"/>
                    </a:lnTo>
                    <a:lnTo>
                      <a:pt x="4270" y="737"/>
                    </a:lnTo>
                    <a:lnTo>
                      <a:pt x="4376" y="730"/>
                    </a:lnTo>
                    <a:lnTo>
                      <a:pt x="4483" y="720"/>
                    </a:lnTo>
                    <a:lnTo>
                      <a:pt x="4589" y="702"/>
                    </a:lnTo>
                    <a:lnTo>
                      <a:pt x="4694" y="678"/>
                    </a:lnTo>
                    <a:lnTo>
                      <a:pt x="4797" y="646"/>
                    </a:lnTo>
                    <a:lnTo>
                      <a:pt x="4898" y="610"/>
                    </a:lnTo>
                    <a:lnTo>
                      <a:pt x="4998" y="564"/>
                    </a:lnTo>
                    <a:lnTo>
                      <a:pt x="5095" y="510"/>
                    </a:lnTo>
                    <a:lnTo>
                      <a:pt x="5190" y="449"/>
                    </a:lnTo>
                    <a:lnTo>
                      <a:pt x="5280" y="37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5"/>
              <p:cNvSpPr>
                <a:spLocks/>
              </p:cNvSpPr>
              <p:nvPr/>
            </p:nvSpPr>
            <p:spPr bwMode="auto">
              <a:xfrm>
                <a:off x="674112" y="4184651"/>
                <a:ext cx="8389938" cy="1258888"/>
              </a:xfrm>
              <a:custGeom>
                <a:avLst/>
                <a:gdLst>
                  <a:gd name="T0" fmla="*/ 1 w 5285"/>
                  <a:gd name="T1" fmla="*/ 792 h 793"/>
                  <a:gd name="T2" fmla="*/ 12 w 5285"/>
                  <a:gd name="T3" fmla="*/ 771 h 793"/>
                  <a:gd name="T4" fmla="*/ 33 w 5285"/>
                  <a:gd name="T5" fmla="*/ 734 h 793"/>
                  <a:gd name="T6" fmla="*/ 68 w 5285"/>
                  <a:gd name="T7" fmla="*/ 683 h 793"/>
                  <a:gd name="T8" fmla="*/ 113 w 5285"/>
                  <a:gd name="T9" fmla="*/ 620 h 793"/>
                  <a:gd name="T10" fmla="*/ 171 w 5285"/>
                  <a:gd name="T11" fmla="*/ 549 h 793"/>
                  <a:gd name="T12" fmla="*/ 241 w 5285"/>
                  <a:gd name="T13" fmla="*/ 472 h 793"/>
                  <a:gd name="T14" fmla="*/ 324 w 5285"/>
                  <a:gd name="T15" fmla="*/ 391 h 793"/>
                  <a:gd name="T16" fmla="*/ 422 w 5285"/>
                  <a:gd name="T17" fmla="*/ 313 h 793"/>
                  <a:gd name="T18" fmla="*/ 534 w 5285"/>
                  <a:gd name="T19" fmla="*/ 236 h 793"/>
                  <a:gd name="T20" fmla="*/ 659 w 5285"/>
                  <a:gd name="T21" fmla="*/ 166 h 793"/>
                  <a:gd name="T22" fmla="*/ 801 w 5285"/>
                  <a:gd name="T23" fmla="*/ 103 h 793"/>
                  <a:gd name="T24" fmla="*/ 956 w 5285"/>
                  <a:gd name="T25" fmla="*/ 54 h 793"/>
                  <a:gd name="T26" fmla="*/ 1127 w 5285"/>
                  <a:gd name="T27" fmla="*/ 19 h 793"/>
                  <a:gd name="T28" fmla="*/ 1316 w 5285"/>
                  <a:gd name="T29" fmla="*/ 2 h 793"/>
                  <a:gd name="T30" fmla="*/ 1520 w 5285"/>
                  <a:gd name="T31" fmla="*/ 3 h 793"/>
                  <a:gd name="T32" fmla="*/ 1740 w 5285"/>
                  <a:gd name="T33" fmla="*/ 30 h 793"/>
                  <a:gd name="T34" fmla="*/ 1979 w 5285"/>
                  <a:gd name="T35" fmla="*/ 82 h 793"/>
                  <a:gd name="T36" fmla="*/ 2234 w 5285"/>
                  <a:gd name="T37" fmla="*/ 164 h 793"/>
                  <a:gd name="T38" fmla="*/ 2508 w 5285"/>
                  <a:gd name="T39" fmla="*/ 278 h 793"/>
                  <a:gd name="T40" fmla="*/ 2656 w 5285"/>
                  <a:gd name="T41" fmla="*/ 349 h 793"/>
                  <a:gd name="T42" fmla="*/ 2691 w 5285"/>
                  <a:gd name="T43" fmla="*/ 367 h 793"/>
                  <a:gd name="T44" fmla="*/ 2758 w 5285"/>
                  <a:gd name="T45" fmla="*/ 397 h 793"/>
                  <a:gd name="T46" fmla="*/ 2852 w 5285"/>
                  <a:gd name="T47" fmla="*/ 439 h 793"/>
                  <a:gd name="T48" fmla="*/ 2972 w 5285"/>
                  <a:gd name="T49" fmla="*/ 488 h 793"/>
                  <a:gd name="T50" fmla="*/ 3115 w 5285"/>
                  <a:gd name="T51" fmla="*/ 540 h 793"/>
                  <a:gd name="T52" fmla="*/ 3279 w 5285"/>
                  <a:gd name="T53" fmla="*/ 592 h 793"/>
                  <a:gd name="T54" fmla="*/ 3457 w 5285"/>
                  <a:gd name="T55" fmla="*/ 643 h 793"/>
                  <a:gd name="T56" fmla="*/ 3649 w 5285"/>
                  <a:gd name="T57" fmla="*/ 685 h 793"/>
                  <a:gd name="T58" fmla="*/ 3852 w 5285"/>
                  <a:gd name="T59" fmla="*/ 718 h 793"/>
                  <a:gd name="T60" fmla="*/ 4060 w 5285"/>
                  <a:gd name="T61" fmla="*/ 737 h 793"/>
                  <a:gd name="T62" fmla="*/ 4273 w 5285"/>
                  <a:gd name="T63" fmla="*/ 739 h 793"/>
                  <a:gd name="T64" fmla="*/ 4486 w 5285"/>
                  <a:gd name="T65" fmla="*/ 720 h 793"/>
                  <a:gd name="T66" fmla="*/ 4697 w 5285"/>
                  <a:gd name="T67" fmla="*/ 678 h 793"/>
                  <a:gd name="T68" fmla="*/ 4903 w 5285"/>
                  <a:gd name="T69" fmla="*/ 608 h 793"/>
                  <a:gd name="T70" fmla="*/ 5100 w 5285"/>
                  <a:gd name="T71" fmla="*/ 507 h 793"/>
                  <a:gd name="T72" fmla="*/ 5285 w 5285"/>
                  <a:gd name="T73" fmla="*/ 372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5" h="793">
                    <a:moveTo>
                      <a:pt x="0" y="793"/>
                    </a:moveTo>
                    <a:lnTo>
                      <a:pt x="1" y="792"/>
                    </a:lnTo>
                    <a:lnTo>
                      <a:pt x="5" y="783"/>
                    </a:lnTo>
                    <a:lnTo>
                      <a:pt x="12" y="771"/>
                    </a:lnTo>
                    <a:lnTo>
                      <a:pt x="21" y="755"/>
                    </a:lnTo>
                    <a:lnTo>
                      <a:pt x="33" y="734"/>
                    </a:lnTo>
                    <a:lnTo>
                      <a:pt x="49" y="709"/>
                    </a:lnTo>
                    <a:lnTo>
                      <a:pt x="68" y="683"/>
                    </a:lnTo>
                    <a:lnTo>
                      <a:pt x="89" y="652"/>
                    </a:lnTo>
                    <a:lnTo>
                      <a:pt x="113" y="620"/>
                    </a:lnTo>
                    <a:lnTo>
                      <a:pt x="139" y="585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4" y="391"/>
                    </a:lnTo>
                    <a:lnTo>
                      <a:pt x="371" y="351"/>
                    </a:lnTo>
                    <a:lnTo>
                      <a:pt x="422" y="313"/>
                    </a:lnTo>
                    <a:lnTo>
                      <a:pt x="476" y="273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59" y="166"/>
                    </a:lnTo>
                    <a:lnTo>
                      <a:pt x="728" y="133"/>
                    </a:lnTo>
                    <a:lnTo>
                      <a:pt x="801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5" y="0"/>
                    </a:lnTo>
                    <a:lnTo>
                      <a:pt x="1520" y="3"/>
                    </a:lnTo>
                    <a:lnTo>
                      <a:pt x="1628" y="14"/>
                    </a:lnTo>
                    <a:lnTo>
                      <a:pt x="1740" y="30"/>
                    </a:lnTo>
                    <a:lnTo>
                      <a:pt x="1857" y="52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8" y="217"/>
                    </a:lnTo>
                    <a:lnTo>
                      <a:pt x="2508" y="278"/>
                    </a:lnTo>
                    <a:lnTo>
                      <a:pt x="2651" y="346"/>
                    </a:lnTo>
                    <a:lnTo>
                      <a:pt x="2656" y="349"/>
                    </a:lnTo>
                    <a:lnTo>
                      <a:pt x="2668" y="355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7"/>
                    </a:lnTo>
                    <a:lnTo>
                      <a:pt x="2801" y="418"/>
                    </a:lnTo>
                    <a:lnTo>
                      <a:pt x="2852" y="439"/>
                    </a:lnTo>
                    <a:lnTo>
                      <a:pt x="2909" y="463"/>
                    </a:lnTo>
                    <a:lnTo>
                      <a:pt x="2972" y="488"/>
                    </a:lnTo>
                    <a:lnTo>
                      <a:pt x="3042" y="514"/>
                    </a:lnTo>
                    <a:lnTo>
                      <a:pt x="3115" y="540"/>
                    </a:lnTo>
                    <a:lnTo>
                      <a:pt x="3196" y="566"/>
                    </a:lnTo>
                    <a:lnTo>
                      <a:pt x="3279" y="592"/>
                    </a:lnTo>
                    <a:lnTo>
                      <a:pt x="3367" y="619"/>
                    </a:lnTo>
                    <a:lnTo>
                      <a:pt x="3457" y="643"/>
                    </a:lnTo>
                    <a:lnTo>
                      <a:pt x="3552" y="664"/>
                    </a:lnTo>
                    <a:lnTo>
                      <a:pt x="3649" y="685"/>
                    </a:lnTo>
                    <a:lnTo>
                      <a:pt x="3749" y="702"/>
                    </a:lnTo>
                    <a:lnTo>
                      <a:pt x="3852" y="718"/>
                    </a:lnTo>
                    <a:lnTo>
                      <a:pt x="3955" y="729"/>
                    </a:lnTo>
                    <a:lnTo>
                      <a:pt x="4060" y="737"/>
                    </a:lnTo>
                    <a:lnTo>
                      <a:pt x="4166" y="739"/>
                    </a:lnTo>
                    <a:lnTo>
                      <a:pt x="4273" y="739"/>
                    </a:lnTo>
                    <a:lnTo>
                      <a:pt x="4379" y="732"/>
                    </a:lnTo>
                    <a:lnTo>
                      <a:pt x="4486" y="720"/>
                    </a:lnTo>
                    <a:lnTo>
                      <a:pt x="4592" y="702"/>
                    </a:lnTo>
                    <a:lnTo>
                      <a:pt x="4697" y="678"/>
                    </a:lnTo>
                    <a:lnTo>
                      <a:pt x="4801" y="647"/>
                    </a:lnTo>
                    <a:lnTo>
                      <a:pt x="4903" y="608"/>
                    </a:lnTo>
                    <a:lnTo>
                      <a:pt x="5002" y="561"/>
                    </a:lnTo>
                    <a:lnTo>
                      <a:pt x="5100" y="507"/>
                    </a:lnTo>
                    <a:lnTo>
                      <a:pt x="5194" y="444"/>
                    </a:lnTo>
                    <a:lnTo>
                      <a:pt x="5285" y="37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36"/>
              <p:cNvSpPr>
                <a:spLocks/>
              </p:cNvSpPr>
              <p:nvPr/>
            </p:nvSpPr>
            <p:spPr bwMode="auto">
              <a:xfrm>
                <a:off x="490538" y="4568826"/>
                <a:ext cx="8397875" cy="1262063"/>
              </a:xfrm>
              <a:custGeom>
                <a:avLst/>
                <a:gdLst>
                  <a:gd name="T0" fmla="*/ 2 w 5290"/>
                  <a:gd name="T1" fmla="*/ 792 h 795"/>
                  <a:gd name="T2" fmla="*/ 12 w 5290"/>
                  <a:gd name="T3" fmla="*/ 773 h 795"/>
                  <a:gd name="T4" fmla="*/ 33 w 5290"/>
                  <a:gd name="T5" fmla="*/ 736 h 795"/>
                  <a:gd name="T6" fmla="*/ 68 w 5290"/>
                  <a:gd name="T7" fmla="*/ 683 h 795"/>
                  <a:gd name="T8" fmla="*/ 113 w 5290"/>
                  <a:gd name="T9" fmla="*/ 621 h 795"/>
                  <a:gd name="T10" fmla="*/ 171 w 5290"/>
                  <a:gd name="T11" fmla="*/ 549 h 795"/>
                  <a:gd name="T12" fmla="*/ 241 w 5290"/>
                  <a:gd name="T13" fmla="*/ 472 h 795"/>
                  <a:gd name="T14" fmla="*/ 325 w 5290"/>
                  <a:gd name="T15" fmla="*/ 392 h 795"/>
                  <a:gd name="T16" fmla="*/ 422 w 5290"/>
                  <a:gd name="T17" fmla="*/ 313 h 795"/>
                  <a:gd name="T18" fmla="*/ 534 w 5290"/>
                  <a:gd name="T19" fmla="*/ 236 h 795"/>
                  <a:gd name="T20" fmla="*/ 660 w 5290"/>
                  <a:gd name="T21" fmla="*/ 166 h 795"/>
                  <a:gd name="T22" fmla="*/ 801 w 5290"/>
                  <a:gd name="T23" fmla="*/ 103 h 795"/>
                  <a:gd name="T24" fmla="*/ 956 w 5290"/>
                  <a:gd name="T25" fmla="*/ 54 h 795"/>
                  <a:gd name="T26" fmla="*/ 1129 w 5290"/>
                  <a:gd name="T27" fmla="*/ 19 h 795"/>
                  <a:gd name="T28" fmla="*/ 1316 w 5290"/>
                  <a:gd name="T29" fmla="*/ 2 h 795"/>
                  <a:gd name="T30" fmla="*/ 1520 w 5290"/>
                  <a:gd name="T31" fmla="*/ 4 h 795"/>
                  <a:gd name="T32" fmla="*/ 1742 w 5290"/>
                  <a:gd name="T33" fmla="*/ 30 h 795"/>
                  <a:gd name="T34" fmla="*/ 1979 w 5290"/>
                  <a:gd name="T35" fmla="*/ 82 h 795"/>
                  <a:gd name="T36" fmla="*/ 2234 w 5290"/>
                  <a:gd name="T37" fmla="*/ 164 h 795"/>
                  <a:gd name="T38" fmla="*/ 2508 w 5290"/>
                  <a:gd name="T39" fmla="*/ 278 h 795"/>
                  <a:gd name="T40" fmla="*/ 2657 w 5290"/>
                  <a:gd name="T41" fmla="*/ 350 h 795"/>
                  <a:gd name="T42" fmla="*/ 2691 w 5290"/>
                  <a:gd name="T43" fmla="*/ 367 h 795"/>
                  <a:gd name="T44" fmla="*/ 2758 w 5290"/>
                  <a:gd name="T45" fmla="*/ 399 h 795"/>
                  <a:gd name="T46" fmla="*/ 2854 w 5290"/>
                  <a:gd name="T47" fmla="*/ 441 h 795"/>
                  <a:gd name="T48" fmla="*/ 2974 w 5290"/>
                  <a:gd name="T49" fmla="*/ 490 h 795"/>
                  <a:gd name="T50" fmla="*/ 3117 w 5290"/>
                  <a:gd name="T51" fmla="*/ 544 h 795"/>
                  <a:gd name="T52" fmla="*/ 3281 w 5290"/>
                  <a:gd name="T53" fmla="*/ 596 h 795"/>
                  <a:gd name="T54" fmla="*/ 3459 w 5290"/>
                  <a:gd name="T55" fmla="*/ 645 h 795"/>
                  <a:gd name="T56" fmla="*/ 3651 w 5290"/>
                  <a:gd name="T57" fmla="*/ 689 h 795"/>
                  <a:gd name="T58" fmla="*/ 3854 w 5290"/>
                  <a:gd name="T59" fmla="*/ 720 h 795"/>
                  <a:gd name="T60" fmla="*/ 4063 w 5290"/>
                  <a:gd name="T61" fmla="*/ 739 h 795"/>
                  <a:gd name="T62" fmla="*/ 4276 w 5290"/>
                  <a:gd name="T63" fmla="*/ 741 h 795"/>
                  <a:gd name="T64" fmla="*/ 4491 w 5290"/>
                  <a:gd name="T65" fmla="*/ 720 h 795"/>
                  <a:gd name="T66" fmla="*/ 4702 w 5290"/>
                  <a:gd name="T67" fmla="*/ 676 h 795"/>
                  <a:gd name="T68" fmla="*/ 4908 w 5290"/>
                  <a:gd name="T69" fmla="*/ 605 h 795"/>
                  <a:gd name="T70" fmla="*/ 5104 w 5290"/>
                  <a:gd name="T71" fmla="*/ 503 h 795"/>
                  <a:gd name="T72" fmla="*/ 5290 w 5290"/>
                  <a:gd name="T73" fmla="*/ 36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0" h="795">
                    <a:moveTo>
                      <a:pt x="0" y="795"/>
                    </a:moveTo>
                    <a:lnTo>
                      <a:pt x="2" y="792"/>
                    </a:lnTo>
                    <a:lnTo>
                      <a:pt x="5" y="785"/>
                    </a:lnTo>
                    <a:lnTo>
                      <a:pt x="12" y="773"/>
                    </a:lnTo>
                    <a:lnTo>
                      <a:pt x="21" y="755"/>
                    </a:lnTo>
                    <a:lnTo>
                      <a:pt x="33" y="736"/>
                    </a:lnTo>
                    <a:lnTo>
                      <a:pt x="49" y="711"/>
                    </a:lnTo>
                    <a:lnTo>
                      <a:pt x="68" y="683"/>
                    </a:lnTo>
                    <a:lnTo>
                      <a:pt x="89" y="654"/>
                    </a:lnTo>
                    <a:lnTo>
                      <a:pt x="113" y="621"/>
                    </a:lnTo>
                    <a:lnTo>
                      <a:pt x="140" y="586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5" y="392"/>
                    </a:lnTo>
                    <a:lnTo>
                      <a:pt x="372" y="353"/>
                    </a:lnTo>
                    <a:lnTo>
                      <a:pt x="422" y="313"/>
                    </a:lnTo>
                    <a:lnTo>
                      <a:pt x="476" y="275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60" y="166"/>
                    </a:lnTo>
                    <a:lnTo>
                      <a:pt x="730" y="133"/>
                    </a:lnTo>
                    <a:lnTo>
                      <a:pt x="801" y="103"/>
                    </a:lnTo>
                    <a:lnTo>
                      <a:pt x="878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9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6" y="0"/>
                    </a:lnTo>
                    <a:lnTo>
                      <a:pt x="1520" y="4"/>
                    </a:lnTo>
                    <a:lnTo>
                      <a:pt x="1628" y="14"/>
                    </a:lnTo>
                    <a:lnTo>
                      <a:pt x="1742" y="30"/>
                    </a:lnTo>
                    <a:lnTo>
                      <a:pt x="1857" y="53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9" y="217"/>
                    </a:lnTo>
                    <a:lnTo>
                      <a:pt x="2508" y="278"/>
                    </a:lnTo>
                    <a:lnTo>
                      <a:pt x="2653" y="348"/>
                    </a:lnTo>
                    <a:lnTo>
                      <a:pt x="2657" y="350"/>
                    </a:lnTo>
                    <a:lnTo>
                      <a:pt x="2670" y="357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9"/>
                    </a:lnTo>
                    <a:lnTo>
                      <a:pt x="2803" y="420"/>
                    </a:lnTo>
                    <a:lnTo>
                      <a:pt x="2854" y="441"/>
                    </a:lnTo>
                    <a:lnTo>
                      <a:pt x="2911" y="465"/>
                    </a:lnTo>
                    <a:lnTo>
                      <a:pt x="2974" y="490"/>
                    </a:lnTo>
                    <a:lnTo>
                      <a:pt x="3044" y="516"/>
                    </a:lnTo>
                    <a:lnTo>
                      <a:pt x="3117" y="544"/>
                    </a:lnTo>
                    <a:lnTo>
                      <a:pt x="3198" y="570"/>
                    </a:lnTo>
                    <a:lnTo>
                      <a:pt x="3281" y="596"/>
                    </a:lnTo>
                    <a:lnTo>
                      <a:pt x="3369" y="621"/>
                    </a:lnTo>
                    <a:lnTo>
                      <a:pt x="3459" y="645"/>
                    </a:lnTo>
                    <a:lnTo>
                      <a:pt x="3555" y="668"/>
                    </a:lnTo>
                    <a:lnTo>
                      <a:pt x="3651" y="689"/>
                    </a:lnTo>
                    <a:lnTo>
                      <a:pt x="3753" y="706"/>
                    </a:lnTo>
                    <a:lnTo>
                      <a:pt x="3854" y="720"/>
                    </a:lnTo>
                    <a:lnTo>
                      <a:pt x="3959" y="732"/>
                    </a:lnTo>
                    <a:lnTo>
                      <a:pt x="4063" y="739"/>
                    </a:lnTo>
                    <a:lnTo>
                      <a:pt x="4170" y="743"/>
                    </a:lnTo>
                    <a:lnTo>
                      <a:pt x="4276" y="741"/>
                    </a:lnTo>
                    <a:lnTo>
                      <a:pt x="4383" y="734"/>
                    </a:lnTo>
                    <a:lnTo>
                      <a:pt x="4491" y="720"/>
                    </a:lnTo>
                    <a:lnTo>
                      <a:pt x="4596" y="703"/>
                    </a:lnTo>
                    <a:lnTo>
                      <a:pt x="4702" y="676"/>
                    </a:lnTo>
                    <a:lnTo>
                      <a:pt x="4805" y="645"/>
                    </a:lnTo>
                    <a:lnTo>
                      <a:pt x="4908" y="605"/>
                    </a:lnTo>
                    <a:lnTo>
                      <a:pt x="5008" y="558"/>
                    </a:lnTo>
                    <a:lnTo>
                      <a:pt x="5104" y="503"/>
                    </a:lnTo>
                    <a:lnTo>
                      <a:pt x="5200" y="439"/>
                    </a:lnTo>
                    <a:lnTo>
                      <a:pt x="5290" y="36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7"/>
              <p:cNvSpPr>
                <a:spLocks/>
              </p:cNvSpPr>
              <p:nvPr/>
            </p:nvSpPr>
            <p:spPr bwMode="auto">
              <a:xfrm>
                <a:off x="487363" y="4598989"/>
                <a:ext cx="8407400" cy="1265238"/>
              </a:xfrm>
              <a:custGeom>
                <a:avLst/>
                <a:gdLst>
                  <a:gd name="T0" fmla="*/ 2 w 5296"/>
                  <a:gd name="T1" fmla="*/ 794 h 797"/>
                  <a:gd name="T2" fmla="*/ 12 w 5296"/>
                  <a:gd name="T3" fmla="*/ 775 h 797"/>
                  <a:gd name="T4" fmla="*/ 33 w 5296"/>
                  <a:gd name="T5" fmla="*/ 736 h 797"/>
                  <a:gd name="T6" fmla="*/ 68 w 5296"/>
                  <a:gd name="T7" fmla="*/ 685 h 797"/>
                  <a:gd name="T8" fmla="*/ 114 w 5296"/>
                  <a:gd name="T9" fmla="*/ 623 h 797"/>
                  <a:gd name="T10" fmla="*/ 171 w 5296"/>
                  <a:gd name="T11" fmla="*/ 551 h 797"/>
                  <a:gd name="T12" fmla="*/ 241 w 5296"/>
                  <a:gd name="T13" fmla="*/ 472 h 797"/>
                  <a:gd name="T14" fmla="*/ 327 w 5296"/>
                  <a:gd name="T15" fmla="*/ 394 h 797"/>
                  <a:gd name="T16" fmla="*/ 423 w 5296"/>
                  <a:gd name="T17" fmla="*/ 313 h 797"/>
                  <a:gd name="T18" fmla="*/ 534 w 5296"/>
                  <a:gd name="T19" fmla="*/ 236 h 797"/>
                  <a:gd name="T20" fmla="*/ 662 w 5296"/>
                  <a:gd name="T21" fmla="*/ 166 h 797"/>
                  <a:gd name="T22" fmla="*/ 801 w 5296"/>
                  <a:gd name="T23" fmla="*/ 104 h 797"/>
                  <a:gd name="T24" fmla="*/ 958 w 5296"/>
                  <a:gd name="T25" fmla="*/ 55 h 797"/>
                  <a:gd name="T26" fmla="*/ 1130 w 5296"/>
                  <a:gd name="T27" fmla="*/ 20 h 797"/>
                  <a:gd name="T28" fmla="*/ 1316 w 5296"/>
                  <a:gd name="T29" fmla="*/ 2 h 797"/>
                  <a:gd name="T30" fmla="*/ 1520 w 5296"/>
                  <a:gd name="T31" fmla="*/ 4 h 797"/>
                  <a:gd name="T32" fmla="*/ 1742 w 5296"/>
                  <a:gd name="T33" fmla="*/ 30 h 797"/>
                  <a:gd name="T34" fmla="*/ 1980 w 5296"/>
                  <a:gd name="T35" fmla="*/ 83 h 797"/>
                  <a:gd name="T36" fmla="*/ 2236 w 5296"/>
                  <a:gd name="T37" fmla="*/ 165 h 797"/>
                  <a:gd name="T38" fmla="*/ 2510 w 5296"/>
                  <a:gd name="T39" fmla="*/ 278 h 797"/>
                  <a:gd name="T40" fmla="*/ 2657 w 5296"/>
                  <a:gd name="T41" fmla="*/ 352 h 797"/>
                  <a:gd name="T42" fmla="*/ 2690 w 5296"/>
                  <a:gd name="T43" fmla="*/ 367 h 797"/>
                  <a:gd name="T44" fmla="*/ 2753 w 5296"/>
                  <a:gd name="T45" fmla="*/ 397 h 797"/>
                  <a:gd name="T46" fmla="*/ 2844 w 5296"/>
                  <a:gd name="T47" fmla="*/ 437 h 797"/>
                  <a:gd name="T48" fmla="*/ 2959 w 5296"/>
                  <a:gd name="T49" fmla="*/ 486 h 797"/>
                  <a:gd name="T50" fmla="*/ 3095 w 5296"/>
                  <a:gd name="T51" fmla="*/ 537 h 797"/>
                  <a:gd name="T52" fmla="*/ 3250 w 5296"/>
                  <a:gd name="T53" fmla="*/ 589 h 797"/>
                  <a:gd name="T54" fmla="*/ 3421 w 5296"/>
                  <a:gd name="T55" fmla="*/ 638 h 797"/>
                  <a:gd name="T56" fmla="*/ 3606 w 5296"/>
                  <a:gd name="T57" fmla="*/ 680 h 797"/>
                  <a:gd name="T58" fmla="*/ 3800 w 5296"/>
                  <a:gd name="T59" fmla="*/ 715 h 797"/>
                  <a:gd name="T60" fmla="*/ 4003 w 5296"/>
                  <a:gd name="T61" fmla="*/ 738 h 797"/>
                  <a:gd name="T62" fmla="*/ 4208 w 5296"/>
                  <a:gd name="T63" fmla="*/ 745 h 797"/>
                  <a:gd name="T64" fmla="*/ 4416 w 5296"/>
                  <a:gd name="T65" fmla="*/ 733 h 797"/>
                  <a:gd name="T66" fmla="*/ 4622 w 5296"/>
                  <a:gd name="T67" fmla="*/ 698 h 797"/>
                  <a:gd name="T68" fmla="*/ 4825 w 5296"/>
                  <a:gd name="T69" fmla="*/ 638 h 797"/>
                  <a:gd name="T70" fmla="*/ 5022 w 5296"/>
                  <a:gd name="T71" fmla="*/ 551 h 797"/>
                  <a:gd name="T72" fmla="*/ 5207 w 5296"/>
                  <a:gd name="T73" fmla="*/ 432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6" h="797">
                    <a:moveTo>
                      <a:pt x="0" y="797"/>
                    </a:moveTo>
                    <a:lnTo>
                      <a:pt x="2" y="794"/>
                    </a:lnTo>
                    <a:lnTo>
                      <a:pt x="5" y="787"/>
                    </a:lnTo>
                    <a:lnTo>
                      <a:pt x="12" y="775"/>
                    </a:lnTo>
                    <a:lnTo>
                      <a:pt x="21" y="757"/>
                    </a:lnTo>
                    <a:lnTo>
                      <a:pt x="33" y="736"/>
                    </a:lnTo>
                    <a:lnTo>
                      <a:pt x="49" y="712"/>
                    </a:lnTo>
                    <a:lnTo>
                      <a:pt x="68" y="685"/>
                    </a:lnTo>
                    <a:lnTo>
                      <a:pt x="89" y="654"/>
                    </a:lnTo>
                    <a:lnTo>
                      <a:pt x="114" y="623"/>
                    </a:lnTo>
                    <a:lnTo>
                      <a:pt x="140" y="588"/>
                    </a:lnTo>
                    <a:lnTo>
                      <a:pt x="171" y="551"/>
                    </a:lnTo>
                    <a:lnTo>
                      <a:pt x="204" y="512"/>
                    </a:lnTo>
                    <a:lnTo>
                      <a:pt x="241" y="472"/>
                    </a:lnTo>
                    <a:lnTo>
                      <a:pt x="283" y="434"/>
                    </a:lnTo>
                    <a:lnTo>
                      <a:pt x="327" y="394"/>
                    </a:lnTo>
                    <a:lnTo>
                      <a:pt x="374" y="353"/>
                    </a:lnTo>
                    <a:lnTo>
                      <a:pt x="423" y="313"/>
                    </a:lnTo>
                    <a:lnTo>
                      <a:pt x="477" y="275"/>
                    </a:lnTo>
                    <a:lnTo>
                      <a:pt x="534" y="236"/>
                    </a:lnTo>
                    <a:lnTo>
                      <a:pt x="595" y="200"/>
                    </a:lnTo>
                    <a:lnTo>
                      <a:pt x="662" y="166"/>
                    </a:lnTo>
                    <a:lnTo>
                      <a:pt x="730" y="133"/>
                    </a:lnTo>
                    <a:lnTo>
                      <a:pt x="801" y="104"/>
                    </a:lnTo>
                    <a:lnTo>
                      <a:pt x="878" y="77"/>
                    </a:lnTo>
                    <a:lnTo>
                      <a:pt x="958" y="55"/>
                    </a:lnTo>
                    <a:lnTo>
                      <a:pt x="1042" y="35"/>
                    </a:lnTo>
                    <a:lnTo>
                      <a:pt x="1130" y="20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8" y="0"/>
                    </a:lnTo>
                    <a:lnTo>
                      <a:pt x="1520" y="4"/>
                    </a:lnTo>
                    <a:lnTo>
                      <a:pt x="1629" y="14"/>
                    </a:lnTo>
                    <a:lnTo>
                      <a:pt x="1742" y="30"/>
                    </a:lnTo>
                    <a:lnTo>
                      <a:pt x="1859" y="53"/>
                    </a:lnTo>
                    <a:lnTo>
                      <a:pt x="1980" y="83"/>
                    </a:lnTo>
                    <a:lnTo>
                      <a:pt x="2105" y="121"/>
                    </a:lnTo>
                    <a:lnTo>
                      <a:pt x="2236" y="165"/>
                    </a:lnTo>
                    <a:lnTo>
                      <a:pt x="2371" y="217"/>
                    </a:lnTo>
                    <a:lnTo>
                      <a:pt x="2510" y="278"/>
                    </a:lnTo>
                    <a:lnTo>
                      <a:pt x="2653" y="348"/>
                    </a:lnTo>
                    <a:lnTo>
                      <a:pt x="2657" y="352"/>
                    </a:lnTo>
                    <a:lnTo>
                      <a:pt x="2671" y="357"/>
                    </a:lnTo>
                    <a:lnTo>
                      <a:pt x="2690" y="367"/>
                    </a:lnTo>
                    <a:lnTo>
                      <a:pt x="2718" y="381"/>
                    </a:lnTo>
                    <a:lnTo>
                      <a:pt x="2753" y="397"/>
                    </a:lnTo>
                    <a:lnTo>
                      <a:pt x="2795" y="416"/>
                    </a:lnTo>
                    <a:lnTo>
                      <a:pt x="2844" y="437"/>
                    </a:lnTo>
                    <a:lnTo>
                      <a:pt x="2898" y="462"/>
                    </a:lnTo>
                    <a:lnTo>
                      <a:pt x="2959" y="486"/>
                    </a:lnTo>
                    <a:lnTo>
                      <a:pt x="3025" y="511"/>
                    </a:lnTo>
                    <a:lnTo>
                      <a:pt x="3095" y="537"/>
                    </a:lnTo>
                    <a:lnTo>
                      <a:pt x="3170" y="563"/>
                    </a:lnTo>
                    <a:lnTo>
                      <a:pt x="3250" y="589"/>
                    </a:lnTo>
                    <a:lnTo>
                      <a:pt x="3334" y="614"/>
                    </a:lnTo>
                    <a:lnTo>
                      <a:pt x="3421" y="638"/>
                    </a:lnTo>
                    <a:lnTo>
                      <a:pt x="3512" y="661"/>
                    </a:lnTo>
                    <a:lnTo>
                      <a:pt x="3606" y="680"/>
                    </a:lnTo>
                    <a:lnTo>
                      <a:pt x="3702" y="699"/>
                    </a:lnTo>
                    <a:lnTo>
                      <a:pt x="3800" y="715"/>
                    </a:lnTo>
                    <a:lnTo>
                      <a:pt x="3900" y="727"/>
                    </a:lnTo>
                    <a:lnTo>
                      <a:pt x="4003" y="738"/>
                    </a:lnTo>
                    <a:lnTo>
                      <a:pt x="4106" y="743"/>
                    </a:lnTo>
                    <a:lnTo>
                      <a:pt x="4208" y="745"/>
                    </a:lnTo>
                    <a:lnTo>
                      <a:pt x="4311" y="740"/>
                    </a:lnTo>
                    <a:lnTo>
                      <a:pt x="4416" y="733"/>
                    </a:lnTo>
                    <a:lnTo>
                      <a:pt x="4519" y="719"/>
                    </a:lnTo>
                    <a:lnTo>
                      <a:pt x="4622" y="698"/>
                    </a:lnTo>
                    <a:lnTo>
                      <a:pt x="4725" y="671"/>
                    </a:lnTo>
                    <a:lnTo>
                      <a:pt x="4825" y="638"/>
                    </a:lnTo>
                    <a:lnTo>
                      <a:pt x="4924" y="598"/>
                    </a:lnTo>
                    <a:lnTo>
                      <a:pt x="5022" y="551"/>
                    </a:lnTo>
                    <a:lnTo>
                      <a:pt x="5116" y="495"/>
                    </a:lnTo>
                    <a:lnTo>
                      <a:pt x="5207" y="432"/>
                    </a:lnTo>
                    <a:lnTo>
                      <a:pt x="5296" y="36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8"/>
              <p:cNvSpPr>
                <a:spLocks/>
              </p:cNvSpPr>
              <p:nvPr/>
            </p:nvSpPr>
            <p:spPr bwMode="auto">
              <a:xfrm>
                <a:off x="484188" y="4630739"/>
                <a:ext cx="8415338" cy="1265238"/>
              </a:xfrm>
              <a:custGeom>
                <a:avLst/>
                <a:gdLst>
                  <a:gd name="T0" fmla="*/ 2 w 5301"/>
                  <a:gd name="T1" fmla="*/ 795 h 797"/>
                  <a:gd name="T2" fmla="*/ 13 w 5301"/>
                  <a:gd name="T3" fmla="*/ 774 h 797"/>
                  <a:gd name="T4" fmla="*/ 34 w 5301"/>
                  <a:gd name="T5" fmla="*/ 737 h 797"/>
                  <a:gd name="T6" fmla="*/ 69 w 5301"/>
                  <a:gd name="T7" fmla="*/ 685 h 797"/>
                  <a:gd name="T8" fmla="*/ 114 w 5301"/>
                  <a:gd name="T9" fmla="*/ 622 h 797"/>
                  <a:gd name="T10" fmla="*/ 172 w 5301"/>
                  <a:gd name="T11" fmla="*/ 550 h 797"/>
                  <a:gd name="T12" fmla="*/ 243 w 5301"/>
                  <a:gd name="T13" fmla="*/ 473 h 797"/>
                  <a:gd name="T14" fmla="*/ 327 w 5301"/>
                  <a:gd name="T15" fmla="*/ 393 h 797"/>
                  <a:gd name="T16" fmla="*/ 425 w 5301"/>
                  <a:gd name="T17" fmla="*/ 312 h 797"/>
                  <a:gd name="T18" fmla="*/ 536 w 5301"/>
                  <a:gd name="T19" fmla="*/ 236 h 797"/>
                  <a:gd name="T20" fmla="*/ 662 w 5301"/>
                  <a:gd name="T21" fmla="*/ 166 h 797"/>
                  <a:gd name="T22" fmla="*/ 802 w 5301"/>
                  <a:gd name="T23" fmla="*/ 103 h 797"/>
                  <a:gd name="T24" fmla="*/ 959 w 5301"/>
                  <a:gd name="T25" fmla="*/ 54 h 797"/>
                  <a:gd name="T26" fmla="*/ 1130 w 5301"/>
                  <a:gd name="T27" fmla="*/ 19 h 797"/>
                  <a:gd name="T28" fmla="*/ 1318 w 5301"/>
                  <a:gd name="T29" fmla="*/ 1 h 797"/>
                  <a:gd name="T30" fmla="*/ 1522 w 5301"/>
                  <a:gd name="T31" fmla="*/ 3 h 797"/>
                  <a:gd name="T32" fmla="*/ 1742 w 5301"/>
                  <a:gd name="T33" fmla="*/ 29 h 797"/>
                  <a:gd name="T34" fmla="*/ 1982 w 5301"/>
                  <a:gd name="T35" fmla="*/ 84 h 797"/>
                  <a:gd name="T36" fmla="*/ 2236 w 5301"/>
                  <a:gd name="T37" fmla="*/ 166 h 797"/>
                  <a:gd name="T38" fmla="*/ 2510 w 5301"/>
                  <a:gd name="T39" fmla="*/ 279 h 797"/>
                  <a:gd name="T40" fmla="*/ 2659 w 5301"/>
                  <a:gd name="T41" fmla="*/ 351 h 797"/>
                  <a:gd name="T42" fmla="*/ 2692 w 5301"/>
                  <a:gd name="T43" fmla="*/ 368 h 797"/>
                  <a:gd name="T44" fmla="*/ 2755 w 5301"/>
                  <a:gd name="T45" fmla="*/ 398 h 797"/>
                  <a:gd name="T46" fmla="*/ 2846 w 5301"/>
                  <a:gd name="T47" fmla="*/ 438 h 797"/>
                  <a:gd name="T48" fmla="*/ 2961 w 5301"/>
                  <a:gd name="T49" fmla="*/ 487 h 797"/>
                  <a:gd name="T50" fmla="*/ 3097 w 5301"/>
                  <a:gd name="T51" fmla="*/ 538 h 797"/>
                  <a:gd name="T52" fmla="*/ 3252 w 5301"/>
                  <a:gd name="T53" fmla="*/ 590 h 797"/>
                  <a:gd name="T54" fmla="*/ 3423 w 5301"/>
                  <a:gd name="T55" fmla="*/ 639 h 797"/>
                  <a:gd name="T56" fmla="*/ 3608 w 5301"/>
                  <a:gd name="T57" fmla="*/ 683 h 797"/>
                  <a:gd name="T58" fmla="*/ 3804 w 5301"/>
                  <a:gd name="T59" fmla="*/ 718 h 797"/>
                  <a:gd name="T60" fmla="*/ 4006 w 5301"/>
                  <a:gd name="T61" fmla="*/ 739 h 797"/>
                  <a:gd name="T62" fmla="*/ 4212 w 5301"/>
                  <a:gd name="T63" fmla="*/ 746 h 797"/>
                  <a:gd name="T64" fmla="*/ 4420 w 5301"/>
                  <a:gd name="T65" fmla="*/ 732 h 797"/>
                  <a:gd name="T66" fmla="*/ 4628 w 5301"/>
                  <a:gd name="T67" fmla="*/ 697 h 797"/>
                  <a:gd name="T68" fmla="*/ 4830 w 5301"/>
                  <a:gd name="T69" fmla="*/ 636 h 797"/>
                  <a:gd name="T70" fmla="*/ 5026 w 5301"/>
                  <a:gd name="T71" fmla="*/ 547 h 797"/>
                  <a:gd name="T72" fmla="*/ 5212 w 5301"/>
                  <a:gd name="T73" fmla="*/ 426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01" h="797">
                    <a:moveTo>
                      <a:pt x="0" y="797"/>
                    </a:moveTo>
                    <a:lnTo>
                      <a:pt x="2" y="795"/>
                    </a:lnTo>
                    <a:lnTo>
                      <a:pt x="6" y="786"/>
                    </a:lnTo>
                    <a:lnTo>
                      <a:pt x="13" y="774"/>
                    </a:lnTo>
                    <a:lnTo>
                      <a:pt x="21" y="758"/>
                    </a:lnTo>
                    <a:lnTo>
                      <a:pt x="34" y="737"/>
                    </a:lnTo>
                    <a:lnTo>
                      <a:pt x="49" y="713"/>
                    </a:lnTo>
                    <a:lnTo>
                      <a:pt x="69" y="685"/>
                    </a:lnTo>
                    <a:lnTo>
                      <a:pt x="89" y="655"/>
                    </a:lnTo>
                    <a:lnTo>
                      <a:pt x="114" y="622"/>
                    </a:lnTo>
                    <a:lnTo>
                      <a:pt x="142" y="587"/>
                    </a:lnTo>
                    <a:lnTo>
                      <a:pt x="172" y="550"/>
                    </a:lnTo>
                    <a:lnTo>
                      <a:pt x="205" y="512"/>
                    </a:lnTo>
                    <a:lnTo>
                      <a:pt x="243" y="473"/>
                    </a:lnTo>
                    <a:lnTo>
                      <a:pt x="283" y="433"/>
                    </a:lnTo>
                    <a:lnTo>
                      <a:pt x="327" y="393"/>
                    </a:lnTo>
                    <a:lnTo>
                      <a:pt x="374" y="353"/>
                    </a:lnTo>
                    <a:lnTo>
                      <a:pt x="425" y="312"/>
                    </a:lnTo>
                    <a:lnTo>
                      <a:pt x="479" y="274"/>
                    </a:lnTo>
                    <a:lnTo>
                      <a:pt x="536" y="236"/>
                    </a:lnTo>
                    <a:lnTo>
                      <a:pt x="597" y="201"/>
                    </a:lnTo>
                    <a:lnTo>
                      <a:pt x="662" y="166"/>
                    </a:lnTo>
                    <a:lnTo>
                      <a:pt x="730" y="132"/>
                    </a:lnTo>
                    <a:lnTo>
                      <a:pt x="802" y="103"/>
                    </a:lnTo>
                    <a:lnTo>
                      <a:pt x="878" y="77"/>
                    </a:lnTo>
                    <a:lnTo>
                      <a:pt x="959" y="54"/>
                    </a:lnTo>
                    <a:lnTo>
                      <a:pt x="1042" y="35"/>
                    </a:lnTo>
                    <a:lnTo>
                      <a:pt x="1130" y="19"/>
                    </a:lnTo>
                    <a:lnTo>
                      <a:pt x="1222" y="7"/>
                    </a:lnTo>
                    <a:lnTo>
                      <a:pt x="1318" y="1"/>
                    </a:lnTo>
                    <a:lnTo>
                      <a:pt x="1418" y="0"/>
                    </a:lnTo>
                    <a:lnTo>
                      <a:pt x="1522" y="3"/>
                    </a:lnTo>
                    <a:lnTo>
                      <a:pt x="1631" y="14"/>
                    </a:lnTo>
                    <a:lnTo>
                      <a:pt x="1742" y="29"/>
                    </a:lnTo>
                    <a:lnTo>
                      <a:pt x="1859" y="52"/>
                    </a:lnTo>
                    <a:lnTo>
                      <a:pt x="1982" y="84"/>
                    </a:lnTo>
                    <a:lnTo>
                      <a:pt x="2107" y="120"/>
                    </a:lnTo>
                    <a:lnTo>
                      <a:pt x="2236" y="166"/>
                    </a:lnTo>
                    <a:lnTo>
                      <a:pt x="2371" y="218"/>
                    </a:lnTo>
                    <a:lnTo>
                      <a:pt x="2510" y="279"/>
                    </a:lnTo>
                    <a:lnTo>
                      <a:pt x="2654" y="349"/>
                    </a:lnTo>
                    <a:lnTo>
                      <a:pt x="2659" y="351"/>
                    </a:lnTo>
                    <a:lnTo>
                      <a:pt x="2671" y="358"/>
                    </a:lnTo>
                    <a:lnTo>
                      <a:pt x="2692" y="368"/>
                    </a:lnTo>
                    <a:lnTo>
                      <a:pt x="2720" y="382"/>
                    </a:lnTo>
                    <a:lnTo>
                      <a:pt x="2755" y="398"/>
                    </a:lnTo>
                    <a:lnTo>
                      <a:pt x="2797" y="417"/>
                    </a:lnTo>
                    <a:lnTo>
                      <a:pt x="2846" y="438"/>
                    </a:lnTo>
                    <a:lnTo>
                      <a:pt x="2900" y="463"/>
                    </a:lnTo>
                    <a:lnTo>
                      <a:pt x="2961" y="487"/>
                    </a:lnTo>
                    <a:lnTo>
                      <a:pt x="3025" y="512"/>
                    </a:lnTo>
                    <a:lnTo>
                      <a:pt x="3097" y="538"/>
                    </a:lnTo>
                    <a:lnTo>
                      <a:pt x="3172" y="564"/>
                    </a:lnTo>
                    <a:lnTo>
                      <a:pt x="3252" y="590"/>
                    </a:lnTo>
                    <a:lnTo>
                      <a:pt x="3336" y="615"/>
                    </a:lnTo>
                    <a:lnTo>
                      <a:pt x="3423" y="639"/>
                    </a:lnTo>
                    <a:lnTo>
                      <a:pt x="3514" y="662"/>
                    </a:lnTo>
                    <a:lnTo>
                      <a:pt x="3608" y="683"/>
                    </a:lnTo>
                    <a:lnTo>
                      <a:pt x="3704" y="702"/>
                    </a:lnTo>
                    <a:lnTo>
                      <a:pt x="3804" y="718"/>
                    </a:lnTo>
                    <a:lnTo>
                      <a:pt x="3903" y="730"/>
                    </a:lnTo>
                    <a:lnTo>
                      <a:pt x="4006" y="739"/>
                    </a:lnTo>
                    <a:lnTo>
                      <a:pt x="4108" y="744"/>
                    </a:lnTo>
                    <a:lnTo>
                      <a:pt x="4212" y="746"/>
                    </a:lnTo>
                    <a:lnTo>
                      <a:pt x="4317" y="741"/>
                    </a:lnTo>
                    <a:lnTo>
                      <a:pt x="4420" y="732"/>
                    </a:lnTo>
                    <a:lnTo>
                      <a:pt x="4525" y="718"/>
                    </a:lnTo>
                    <a:lnTo>
                      <a:pt x="4628" y="697"/>
                    </a:lnTo>
                    <a:lnTo>
                      <a:pt x="4729" y="671"/>
                    </a:lnTo>
                    <a:lnTo>
                      <a:pt x="4830" y="636"/>
                    </a:lnTo>
                    <a:lnTo>
                      <a:pt x="4930" y="596"/>
                    </a:lnTo>
                    <a:lnTo>
                      <a:pt x="5026" y="547"/>
                    </a:lnTo>
                    <a:lnTo>
                      <a:pt x="5120" y="491"/>
                    </a:lnTo>
                    <a:lnTo>
                      <a:pt x="5212" y="426"/>
                    </a:lnTo>
                    <a:lnTo>
                      <a:pt x="5301" y="35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1430" y="2149279"/>
              <a:ext cx="8835122" cy="1960237"/>
            </a:xfrm>
            <a:custGeom>
              <a:avLst/>
              <a:gdLst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23364 w 7630041"/>
                <a:gd name="connsiteY78" fmla="*/ 1789113 h 1816768"/>
                <a:gd name="connsiteX79" fmla="*/ 105914 w 7630041"/>
                <a:gd name="connsiteY79" fmla="*/ 1692276 h 1816768"/>
                <a:gd name="connsiteX80" fmla="*/ 191639 w 7630041"/>
                <a:gd name="connsiteY80" fmla="*/ 1592263 h 1816768"/>
                <a:gd name="connsiteX81" fmla="*/ 286889 w 7630041"/>
                <a:gd name="connsiteY81" fmla="*/ 1492250 h 1816768"/>
                <a:gd name="connsiteX82" fmla="*/ 386902 w 7630041"/>
                <a:gd name="connsiteY82" fmla="*/ 1389063 h 1816768"/>
                <a:gd name="connsiteX83" fmla="*/ 491677 w 7630041"/>
                <a:gd name="connsiteY83" fmla="*/ 1287463 h 1816768"/>
                <a:gd name="connsiteX84" fmla="*/ 599627 w 7630041"/>
                <a:gd name="connsiteY84" fmla="*/ 1181100 h 1816768"/>
                <a:gd name="connsiteX85" fmla="*/ 715514 w 7630041"/>
                <a:gd name="connsiteY85" fmla="*/ 1079500 h 1816768"/>
                <a:gd name="connsiteX86" fmla="*/ 834577 w 7630041"/>
                <a:gd name="connsiteY86" fmla="*/ 976313 h 1816768"/>
                <a:gd name="connsiteX87" fmla="*/ 963164 w 7630041"/>
                <a:gd name="connsiteY87" fmla="*/ 876300 h 1816768"/>
                <a:gd name="connsiteX88" fmla="*/ 1093339 w 7630041"/>
                <a:gd name="connsiteY88" fmla="*/ 779463 h 1816768"/>
                <a:gd name="connsiteX89" fmla="*/ 1228277 w 7630041"/>
                <a:gd name="connsiteY89" fmla="*/ 685800 h 1816768"/>
                <a:gd name="connsiteX90" fmla="*/ 1369564 w 7630041"/>
                <a:gd name="connsiteY90" fmla="*/ 593725 h 1816768"/>
                <a:gd name="connsiteX91" fmla="*/ 1517202 w 7630041"/>
                <a:gd name="connsiteY91" fmla="*/ 508000 h 1816768"/>
                <a:gd name="connsiteX92" fmla="*/ 1666427 w 7630041"/>
                <a:gd name="connsiteY92" fmla="*/ 423863 h 1816768"/>
                <a:gd name="connsiteX93" fmla="*/ 1823589 w 7630041"/>
                <a:gd name="connsiteY93" fmla="*/ 346075 h 1816768"/>
                <a:gd name="connsiteX94" fmla="*/ 1985514 w 7630041"/>
                <a:gd name="connsiteY94" fmla="*/ 277813 h 1816768"/>
                <a:gd name="connsiteX95" fmla="*/ 2150614 w 7630041"/>
                <a:gd name="connsiteY95" fmla="*/ 211138 h 1816768"/>
                <a:gd name="connsiteX96" fmla="*/ 2320477 w 7630041"/>
                <a:gd name="connsiteY96" fmla="*/ 155575 h 1816768"/>
                <a:gd name="connsiteX97" fmla="*/ 2498277 w 7630041"/>
                <a:gd name="connsiteY97" fmla="*/ 104775 h 1816768"/>
                <a:gd name="connsiteX98" fmla="*/ 2674489 w 7630041"/>
                <a:gd name="connsiteY98" fmla="*/ 66675 h 1816768"/>
                <a:gd name="connsiteX99" fmla="*/ 2860227 w 7630041"/>
                <a:gd name="connsiteY99" fmla="*/ 33338 h 1816768"/>
                <a:gd name="connsiteX100" fmla="*/ 3049139 w 7630041"/>
                <a:gd name="connsiteY100" fmla="*/ 14288 h 1816768"/>
                <a:gd name="connsiteX101" fmla="*/ 3242814 w 7630041"/>
                <a:gd name="connsiteY101" fmla="*/ 0 h 181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7630041" h="1816768">
                  <a:moveTo>
                    <a:pt x="3242814" y="0"/>
                  </a:moveTo>
                  <a:lnTo>
                    <a:pt x="3439664" y="0"/>
                  </a:lnTo>
                  <a:lnTo>
                    <a:pt x="3641277" y="11113"/>
                  </a:lnTo>
                  <a:lnTo>
                    <a:pt x="3849239" y="36513"/>
                  </a:lnTo>
                  <a:lnTo>
                    <a:pt x="4057202" y="71438"/>
                  </a:lnTo>
                  <a:lnTo>
                    <a:pt x="4273102" y="122238"/>
                  </a:lnTo>
                  <a:lnTo>
                    <a:pt x="4492177" y="185738"/>
                  </a:lnTo>
                  <a:lnTo>
                    <a:pt x="4714427" y="266700"/>
                  </a:lnTo>
                  <a:lnTo>
                    <a:pt x="4941439" y="360363"/>
                  </a:lnTo>
                  <a:lnTo>
                    <a:pt x="5174802" y="468313"/>
                  </a:lnTo>
                  <a:lnTo>
                    <a:pt x="5406577" y="596900"/>
                  </a:lnTo>
                  <a:lnTo>
                    <a:pt x="5644702" y="741363"/>
                  </a:lnTo>
                  <a:lnTo>
                    <a:pt x="5651052" y="746125"/>
                  </a:lnTo>
                  <a:lnTo>
                    <a:pt x="5670102" y="757238"/>
                  </a:lnTo>
                  <a:lnTo>
                    <a:pt x="5698677" y="776288"/>
                  </a:lnTo>
                  <a:lnTo>
                    <a:pt x="5736777" y="804863"/>
                  </a:lnTo>
                  <a:lnTo>
                    <a:pt x="5785989" y="835025"/>
                  </a:lnTo>
                  <a:lnTo>
                    <a:pt x="5844727" y="873125"/>
                  </a:lnTo>
                  <a:lnTo>
                    <a:pt x="5911402" y="917575"/>
                  </a:lnTo>
                  <a:lnTo>
                    <a:pt x="5989189" y="965200"/>
                  </a:lnTo>
                  <a:lnTo>
                    <a:pt x="6071739" y="1017588"/>
                  </a:lnTo>
                  <a:lnTo>
                    <a:pt x="6160639" y="1073150"/>
                  </a:lnTo>
                  <a:lnTo>
                    <a:pt x="6257477" y="1131888"/>
                  </a:lnTo>
                  <a:lnTo>
                    <a:pt x="6357489" y="1192213"/>
                  </a:lnTo>
                  <a:lnTo>
                    <a:pt x="6465439" y="1254125"/>
                  </a:lnTo>
                  <a:lnTo>
                    <a:pt x="6576564" y="1317625"/>
                  </a:lnTo>
                  <a:lnTo>
                    <a:pt x="6692452" y="1381125"/>
                  </a:lnTo>
                  <a:lnTo>
                    <a:pt x="6811514" y="1444625"/>
                  </a:lnTo>
                  <a:lnTo>
                    <a:pt x="6933752" y="1509713"/>
                  </a:lnTo>
                  <a:lnTo>
                    <a:pt x="7059164" y="1570038"/>
                  </a:lnTo>
                  <a:lnTo>
                    <a:pt x="7182989" y="1628776"/>
                  </a:lnTo>
                  <a:lnTo>
                    <a:pt x="7309989" y="1685926"/>
                  </a:lnTo>
                  <a:lnTo>
                    <a:pt x="7438577" y="1741488"/>
                  </a:lnTo>
                  <a:lnTo>
                    <a:pt x="7565577" y="1792288"/>
                  </a:lnTo>
                  <a:lnTo>
                    <a:pt x="7630041" y="1816768"/>
                  </a:lnTo>
                  <a:lnTo>
                    <a:pt x="6282333" y="1816768"/>
                  </a:lnTo>
                  <a:lnTo>
                    <a:pt x="6149527" y="1784351"/>
                  </a:lnTo>
                  <a:lnTo>
                    <a:pt x="5938389" y="1728788"/>
                  </a:lnTo>
                  <a:lnTo>
                    <a:pt x="5717727" y="1663701"/>
                  </a:lnTo>
                  <a:lnTo>
                    <a:pt x="5484364" y="1595438"/>
                  </a:lnTo>
                  <a:lnTo>
                    <a:pt x="5238302" y="1520825"/>
                  </a:lnTo>
                  <a:lnTo>
                    <a:pt x="4982714" y="1436688"/>
                  </a:lnTo>
                  <a:lnTo>
                    <a:pt x="4717602" y="1346200"/>
                  </a:lnTo>
                  <a:lnTo>
                    <a:pt x="4439789" y="1246188"/>
                  </a:lnTo>
                  <a:lnTo>
                    <a:pt x="4149277" y="1136650"/>
                  </a:lnTo>
                  <a:lnTo>
                    <a:pt x="3847652" y="1023938"/>
                  </a:lnTo>
                  <a:lnTo>
                    <a:pt x="3533327" y="898525"/>
                  </a:lnTo>
                  <a:lnTo>
                    <a:pt x="3206302" y="765175"/>
                  </a:lnTo>
                  <a:lnTo>
                    <a:pt x="3204714" y="763588"/>
                  </a:lnTo>
                  <a:lnTo>
                    <a:pt x="3190427" y="757238"/>
                  </a:lnTo>
                  <a:lnTo>
                    <a:pt x="3168202" y="749300"/>
                  </a:lnTo>
                  <a:lnTo>
                    <a:pt x="3134864" y="738188"/>
                  </a:lnTo>
                  <a:lnTo>
                    <a:pt x="3096764" y="727075"/>
                  </a:lnTo>
                  <a:lnTo>
                    <a:pt x="3049139" y="715963"/>
                  </a:lnTo>
                  <a:lnTo>
                    <a:pt x="2990402" y="704850"/>
                  </a:lnTo>
                  <a:lnTo>
                    <a:pt x="2926902" y="693738"/>
                  </a:lnTo>
                  <a:lnTo>
                    <a:pt x="2855464" y="682625"/>
                  </a:lnTo>
                  <a:lnTo>
                    <a:pt x="2774502" y="674688"/>
                  </a:lnTo>
                  <a:lnTo>
                    <a:pt x="2688777" y="671513"/>
                  </a:lnTo>
                  <a:lnTo>
                    <a:pt x="2595114" y="671513"/>
                  </a:lnTo>
                  <a:lnTo>
                    <a:pt x="2495102" y="674688"/>
                  </a:lnTo>
                  <a:lnTo>
                    <a:pt x="2387152" y="682625"/>
                  </a:lnTo>
                  <a:lnTo>
                    <a:pt x="2269677" y="696913"/>
                  </a:lnTo>
                  <a:lnTo>
                    <a:pt x="2150614" y="719138"/>
                  </a:lnTo>
                  <a:lnTo>
                    <a:pt x="2023614" y="746125"/>
                  </a:lnTo>
                  <a:lnTo>
                    <a:pt x="1890264" y="782638"/>
                  </a:lnTo>
                  <a:lnTo>
                    <a:pt x="1748977" y="827088"/>
                  </a:lnTo>
                  <a:lnTo>
                    <a:pt x="1606102" y="882650"/>
                  </a:lnTo>
                  <a:lnTo>
                    <a:pt x="1455289" y="946150"/>
                  </a:lnTo>
                  <a:lnTo>
                    <a:pt x="1301302" y="1020763"/>
                  </a:lnTo>
                  <a:lnTo>
                    <a:pt x="1139377" y="1106488"/>
                  </a:lnTo>
                  <a:lnTo>
                    <a:pt x="974277" y="1206500"/>
                  </a:lnTo>
                  <a:lnTo>
                    <a:pt x="804414" y="1317625"/>
                  </a:lnTo>
                  <a:lnTo>
                    <a:pt x="629789" y="1443038"/>
                  </a:lnTo>
                  <a:lnTo>
                    <a:pt x="450402" y="1581151"/>
                  </a:lnTo>
                  <a:lnTo>
                    <a:pt x="266252" y="1736726"/>
                  </a:lnTo>
                  <a:lnTo>
                    <a:pt x="179477" y="1816768"/>
                  </a:lnTo>
                  <a:lnTo>
                    <a:pt x="0" y="1816768"/>
                  </a:lnTo>
                  <a:lnTo>
                    <a:pt x="23364" y="1789113"/>
                  </a:lnTo>
                  <a:lnTo>
                    <a:pt x="105914" y="1692276"/>
                  </a:lnTo>
                  <a:lnTo>
                    <a:pt x="191639" y="1592263"/>
                  </a:lnTo>
                  <a:lnTo>
                    <a:pt x="286889" y="1492250"/>
                  </a:lnTo>
                  <a:lnTo>
                    <a:pt x="386902" y="1389063"/>
                  </a:lnTo>
                  <a:lnTo>
                    <a:pt x="491677" y="1287463"/>
                  </a:lnTo>
                  <a:lnTo>
                    <a:pt x="599627" y="1181100"/>
                  </a:lnTo>
                  <a:lnTo>
                    <a:pt x="715514" y="1079500"/>
                  </a:lnTo>
                  <a:lnTo>
                    <a:pt x="834577" y="976313"/>
                  </a:lnTo>
                  <a:lnTo>
                    <a:pt x="963164" y="876300"/>
                  </a:lnTo>
                  <a:lnTo>
                    <a:pt x="1093339" y="779463"/>
                  </a:lnTo>
                  <a:lnTo>
                    <a:pt x="1228277" y="685800"/>
                  </a:lnTo>
                  <a:lnTo>
                    <a:pt x="1369564" y="593725"/>
                  </a:lnTo>
                  <a:lnTo>
                    <a:pt x="1517202" y="508000"/>
                  </a:lnTo>
                  <a:lnTo>
                    <a:pt x="1666427" y="423863"/>
                  </a:lnTo>
                  <a:lnTo>
                    <a:pt x="1823589" y="346075"/>
                  </a:lnTo>
                  <a:lnTo>
                    <a:pt x="1985514" y="277813"/>
                  </a:lnTo>
                  <a:lnTo>
                    <a:pt x="2150614" y="211138"/>
                  </a:lnTo>
                  <a:lnTo>
                    <a:pt x="2320477" y="155575"/>
                  </a:lnTo>
                  <a:lnTo>
                    <a:pt x="2498277" y="104775"/>
                  </a:lnTo>
                  <a:lnTo>
                    <a:pt x="2674489" y="66675"/>
                  </a:lnTo>
                  <a:lnTo>
                    <a:pt x="2860227" y="33338"/>
                  </a:lnTo>
                  <a:lnTo>
                    <a:pt x="3049139" y="14288"/>
                  </a:lnTo>
                  <a:lnTo>
                    <a:pt x="3242814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24000">
                  <a:schemeClr val="bg1">
                    <a:alpha val="38000"/>
                  </a:schemeClr>
                </a:gs>
                <a:gs pos="52000">
                  <a:schemeClr val="bg1">
                    <a:alpha val="0"/>
                  </a:schemeClr>
                </a:gs>
                <a:gs pos="78000">
                  <a:schemeClr val="bg1">
                    <a:alpha val="0"/>
                  </a:schemeClr>
                </a:gs>
              </a:gsLst>
              <a:lin ang="0" scaled="1"/>
            </a:gra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 rot="10800000" flipV="1">
              <a:off x="3710363" y="4312202"/>
              <a:ext cx="5432118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91197" h="1325517">
                  <a:moveTo>
                    <a:pt x="4691197" y="0"/>
                  </a:moveTo>
                  <a:lnTo>
                    <a:pt x="4377663" y="288561"/>
                  </a:lnTo>
                  <a:lnTo>
                    <a:pt x="4051524" y="520237"/>
                  </a:lnTo>
                  <a:lnTo>
                    <a:pt x="3725872" y="727345"/>
                  </a:lnTo>
                  <a:lnTo>
                    <a:pt x="3394787" y="888573"/>
                  </a:lnTo>
                  <a:lnTo>
                    <a:pt x="3055037" y="1023497"/>
                  </a:lnTo>
                  <a:lnTo>
                    <a:pt x="2724881" y="1135798"/>
                  </a:lnTo>
                  <a:lnTo>
                    <a:pt x="2397820" y="1209108"/>
                  </a:lnTo>
                  <a:lnTo>
                    <a:pt x="2063676" y="1270992"/>
                  </a:lnTo>
                  <a:lnTo>
                    <a:pt x="1754234" y="1308635"/>
                  </a:lnTo>
                  <a:lnTo>
                    <a:pt x="1450822" y="1318047"/>
                  </a:lnTo>
                  <a:lnTo>
                    <a:pt x="1163063" y="1325517"/>
                  </a:lnTo>
                  <a:lnTo>
                    <a:pt x="889408" y="1311547"/>
                  </a:lnTo>
                  <a:lnTo>
                    <a:pt x="646010" y="1294129"/>
                  </a:lnTo>
                  <a:lnTo>
                    <a:pt x="423763" y="1271318"/>
                  </a:lnTo>
                  <a:lnTo>
                    <a:pt x="228211" y="1239449"/>
                  </a:lnTo>
                  <a:lnTo>
                    <a:pt x="60890" y="1213613"/>
                  </a:lnTo>
                  <a:lnTo>
                    <a:pt x="0" y="1200604"/>
                  </a:lnTo>
                  <a:lnTo>
                    <a:pt x="0" y="573987"/>
                  </a:lnTo>
                  <a:lnTo>
                    <a:pt x="72150" y="628283"/>
                  </a:lnTo>
                  <a:lnTo>
                    <a:pt x="329127" y="767119"/>
                  </a:lnTo>
                  <a:lnTo>
                    <a:pt x="589152" y="867174"/>
                  </a:lnTo>
                  <a:lnTo>
                    <a:pt x="868378" y="946438"/>
                  </a:lnTo>
                  <a:lnTo>
                    <a:pt x="1151063" y="987230"/>
                  </a:lnTo>
                  <a:lnTo>
                    <a:pt x="1439825" y="999581"/>
                  </a:lnTo>
                  <a:lnTo>
                    <a:pt x="1737647" y="994040"/>
                  </a:lnTo>
                  <a:lnTo>
                    <a:pt x="2026975" y="956947"/>
                  </a:lnTo>
                  <a:lnTo>
                    <a:pt x="2323291" y="911653"/>
                  </a:lnTo>
                  <a:lnTo>
                    <a:pt x="2613106" y="849991"/>
                  </a:lnTo>
                  <a:lnTo>
                    <a:pt x="2886766" y="770338"/>
                  </a:lnTo>
                  <a:lnTo>
                    <a:pt x="3155918" y="689501"/>
                  </a:lnTo>
                  <a:lnTo>
                    <a:pt x="3407391" y="600041"/>
                  </a:lnTo>
                  <a:lnTo>
                    <a:pt x="3649881" y="503595"/>
                  </a:lnTo>
                  <a:lnTo>
                    <a:pt x="3867121" y="411667"/>
                  </a:lnTo>
                  <a:lnTo>
                    <a:pt x="4068221" y="326204"/>
                  </a:lnTo>
                  <a:lnTo>
                    <a:pt x="4250196" y="236654"/>
                  </a:lnTo>
                  <a:lnTo>
                    <a:pt x="4394343" y="163695"/>
                  </a:lnTo>
                  <a:cubicBezTo>
                    <a:pt x="4437479" y="140088"/>
                    <a:pt x="4480204" y="116173"/>
                    <a:pt x="4523339" y="92566"/>
                  </a:cubicBezTo>
                  <a:cubicBezTo>
                    <a:pt x="4553110" y="75796"/>
                    <a:pt x="4583291" y="59334"/>
                    <a:pt x="4613062" y="42564"/>
                  </a:cubicBezTo>
                  <a:lnTo>
                    <a:pt x="4668476" y="14972"/>
                  </a:lnTo>
                  <a:cubicBezTo>
                    <a:pt x="4676202" y="10014"/>
                    <a:pt x="4683471" y="4958"/>
                    <a:pt x="4691197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1000"/>
                  </a:schemeClr>
                </a:gs>
                <a:gs pos="78000">
                  <a:schemeClr val="bg1">
                    <a:alpha val="24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11065" y="1840237"/>
              <a:ext cx="3731416" cy="1958617"/>
            </a:xfrm>
            <a:custGeom>
              <a:avLst/>
              <a:gdLst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207824 w 3731416"/>
                <a:gd name="connsiteY31" fmla="*/ 1958617 h 1958617"/>
                <a:gd name="connsiteX32" fmla="*/ 0 w 3731416"/>
                <a:gd name="connsiteY32" fmla="*/ 1958617 h 1958617"/>
                <a:gd name="connsiteX33" fmla="*/ 27054 w 3731416"/>
                <a:gd name="connsiteY33" fmla="*/ 1928778 h 1958617"/>
                <a:gd name="connsiteX34" fmla="*/ 122642 w 3731416"/>
                <a:gd name="connsiteY34" fmla="*/ 1824294 h 1958617"/>
                <a:gd name="connsiteX35" fmla="*/ 221907 w 3731416"/>
                <a:gd name="connsiteY35" fmla="*/ 1716383 h 1958617"/>
                <a:gd name="connsiteX36" fmla="*/ 332200 w 3731416"/>
                <a:gd name="connsiteY36" fmla="*/ 1608472 h 1958617"/>
                <a:gd name="connsiteX37" fmla="*/ 448009 w 3731416"/>
                <a:gd name="connsiteY37" fmla="*/ 1497137 h 1958617"/>
                <a:gd name="connsiteX38" fmla="*/ 569332 w 3731416"/>
                <a:gd name="connsiteY38" fmla="*/ 1387513 h 1958617"/>
                <a:gd name="connsiteX39" fmla="*/ 694332 w 3731416"/>
                <a:gd name="connsiteY39" fmla="*/ 1272751 h 1958617"/>
                <a:gd name="connsiteX40" fmla="*/ 828522 w 3731416"/>
                <a:gd name="connsiteY40" fmla="*/ 1163128 h 1958617"/>
                <a:gd name="connsiteX41" fmla="*/ 966389 w 3731416"/>
                <a:gd name="connsiteY41" fmla="*/ 1051792 h 1958617"/>
                <a:gd name="connsiteX42" fmla="*/ 1115285 w 3731416"/>
                <a:gd name="connsiteY42" fmla="*/ 943881 h 1958617"/>
                <a:gd name="connsiteX43" fmla="*/ 1266020 w 3731416"/>
                <a:gd name="connsiteY43" fmla="*/ 839397 h 1958617"/>
                <a:gd name="connsiteX44" fmla="*/ 1422270 w 3731416"/>
                <a:gd name="connsiteY44" fmla="*/ 738337 h 1958617"/>
                <a:gd name="connsiteX45" fmla="*/ 1585872 w 3731416"/>
                <a:gd name="connsiteY45" fmla="*/ 638991 h 1958617"/>
                <a:gd name="connsiteX46" fmla="*/ 1756828 w 3731416"/>
                <a:gd name="connsiteY46" fmla="*/ 546497 h 1958617"/>
                <a:gd name="connsiteX47" fmla="*/ 1929621 w 3731416"/>
                <a:gd name="connsiteY47" fmla="*/ 455715 h 1958617"/>
                <a:gd name="connsiteX48" fmla="*/ 2111605 w 3731416"/>
                <a:gd name="connsiteY48" fmla="*/ 371785 h 1958617"/>
                <a:gd name="connsiteX49" fmla="*/ 2299104 w 3731416"/>
                <a:gd name="connsiteY49" fmla="*/ 298132 h 1958617"/>
                <a:gd name="connsiteX50" fmla="*/ 2490280 w 3731416"/>
                <a:gd name="connsiteY50" fmla="*/ 226192 h 1958617"/>
                <a:gd name="connsiteX51" fmla="*/ 2686971 w 3731416"/>
                <a:gd name="connsiteY51" fmla="*/ 166241 h 1958617"/>
                <a:gd name="connsiteX52" fmla="*/ 2892852 w 3731416"/>
                <a:gd name="connsiteY52" fmla="*/ 111429 h 1958617"/>
                <a:gd name="connsiteX53" fmla="*/ 3096895 w 3731416"/>
                <a:gd name="connsiteY53" fmla="*/ 70321 h 1958617"/>
                <a:gd name="connsiteX54" fmla="*/ 3311969 w 3731416"/>
                <a:gd name="connsiteY54" fmla="*/ 34351 h 1958617"/>
                <a:gd name="connsiteX55" fmla="*/ 3530717 w 3731416"/>
                <a:gd name="connsiteY55" fmla="*/ 13797 h 1958617"/>
                <a:gd name="connsiteX56" fmla="*/ 3731416 w 3731416"/>
                <a:gd name="connsiteY56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0 w 3731416"/>
                <a:gd name="connsiteY31" fmla="*/ 1958617 h 1958617"/>
                <a:gd name="connsiteX32" fmla="*/ 27054 w 3731416"/>
                <a:gd name="connsiteY32" fmla="*/ 1928778 h 1958617"/>
                <a:gd name="connsiteX33" fmla="*/ 122642 w 3731416"/>
                <a:gd name="connsiteY33" fmla="*/ 1824294 h 1958617"/>
                <a:gd name="connsiteX34" fmla="*/ 221907 w 3731416"/>
                <a:gd name="connsiteY34" fmla="*/ 1716383 h 1958617"/>
                <a:gd name="connsiteX35" fmla="*/ 332200 w 3731416"/>
                <a:gd name="connsiteY35" fmla="*/ 1608472 h 1958617"/>
                <a:gd name="connsiteX36" fmla="*/ 448009 w 3731416"/>
                <a:gd name="connsiteY36" fmla="*/ 1497137 h 1958617"/>
                <a:gd name="connsiteX37" fmla="*/ 569332 w 3731416"/>
                <a:gd name="connsiteY37" fmla="*/ 1387513 h 1958617"/>
                <a:gd name="connsiteX38" fmla="*/ 694332 w 3731416"/>
                <a:gd name="connsiteY38" fmla="*/ 1272751 h 1958617"/>
                <a:gd name="connsiteX39" fmla="*/ 828522 w 3731416"/>
                <a:gd name="connsiteY39" fmla="*/ 1163128 h 1958617"/>
                <a:gd name="connsiteX40" fmla="*/ 966389 w 3731416"/>
                <a:gd name="connsiteY40" fmla="*/ 1051792 h 1958617"/>
                <a:gd name="connsiteX41" fmla="*/ 1115285 w 3731416"/>
                <a:gd name="connsiteY41" fmla="*/ 943881 h 1958617"/>
                <a:gd name="connsiteX42" fmla="*/ 1266020 w 3731416"/>
                <a:gd name="connsiteY42" fmla="*/ 839397 h 1958617"/>
                <a:gd name="connsiteX43" fmla="*/ 1422270 w 3731416"/>
                <a:gd name="connsiteY43" fmla="*/ 738337 h 1958617"/>
                <a:gd name="connsiteX44" fmla="*/ 1585872 w 3731416"/>
                <a:gd name="connsiteY44" fmla="*/ 638991 h 1958617"/>
                <a:gd name="connsiteX45" fmla="*/ 1756828 w 3731416"/>
                <a:gd name="connsiteY45" fmla="*/ 546497 h 1958617"/>
                <a:gd name="connsiteX46" fmla="*/ 1929621 w 3731416"/>
                <a:gd name="connsiteY46" fmla="*/ 455715 h 1958617"/>
                <a:gd name="connsiteX47" fmla="*/ 2111605 w 3731416"/>
                <a:gd name="connsiteY47" fmla="*/ 371785 h 1958617"/>
                <a:gd name="connsiteX48" fmla="*/ 2299104 w 3731416"/>
                <a:gd name="connsiteY48" fmla="*/ 298132 h 1958617"/>
                <a:gd name="connsiteX49" fmla="*/ 2490280 w 3731416"/>
                <a:gd name="connsiteY49" fmla="*/ 226192 h 1958617"/>
                <a:gd name="connsiteX50" fmla="*/ 2686971 w 3731416"/>
                <a:gd name="connsiteY50" fmla="*/ 166241 h 1958617"/>
                <a:gd name="connsiteX51" fmla="*/ 2892852 w 3731416"/>
                <a:gd name="connsiteY51" fmla="*/ 111429 h 1958617"/>
                <a:gd name="connsiteX52" fmla="*/ 3096895 w 3731416"/>
                <a:gd name="connsiteY52" fmla="*/ 70321 h 1958617"/>
                <a:gd name="connsiteX53" fmla="*/ 3311969 w 3731416"/>
                <a:gd name="connsiteY53" fmla="*/ 34351 h 1958617"/>
                <a:gd name="connsiteX54" fmla="*/ 3530717 w 3731416"/>
                <a:gd name="connsiteY54" fmla="*/ 13797 h 1958617"/>
                <a:gd name="connsiteX55" fmla="*/ 3731416 w 3731416"/>
                <a:gd name="connsiteY55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0 w 3731416"/>
                <a:gd name="connsiteY30" fmla="*/ 1958617 h 1958617"/>
                <a:gd name="connsiteX31" fmla="*/ 27054 w 3731416"/>
                <a:gd name="connsiteY31" fmla="*/ 1928778 h 1958617"/>
                <a:gd name="connsiteX32" fmla="*/ 122642 w 3731416"/>
                <a:gd name="connsiteY32" fmla="*/ 1824294 h 1958617"/>
                <a:gd name="connsiteX33" fmla="*/ 221907 w 3731416"/>
                <a:gd name="connsiteY33" fmla="*/ 1716383 h 1958617"/>
                <a:gd name="connsiteX34" fmla="*/ 332200 w 3731416"/>
                <a:gd name="connsiteY34" fmla="*/ 1608472 h 1958617"/>
                <a:gd name="connsiteX35" fmla="*/ 448009 w 3731416"/>
                <a:gd name="connsiteY35" fmla="*/ 1497137 h 1958617"/>
                <a:gd name="connsiteX36" fmla="*/ 569332 w 3731416"/>
                <a:gd name="connsiteY36" fmla="*/ 1387513 h 1958617"/>
                <a:gd name="connsiteX37" fmla="*/ 694332 w 3731416"/>
                <a:gd name="connsiteY37" fmla="*/ 1272751 h 1958617"/>
                <a:gd name="connsiteX38" fmla="*/ 828522 w 3731416"/>
                <a:gd name="connsiteY38" fmla="*/ 1163128 h 1958617"/>
                <a:gd name="connsiteX39" fmla="*/ 966389 w 3731416"/>
                <a:gd name="connsiteY39" fmla="*/ 1051792 h 1958617"/>
                <a:gd name="connsiteX40" fmla="*/ 1115285 w 3731416"/>
                <a:gd name="connsiteY40" fmla="*/ 943881 h 1958617"/>
                <a:gd name="connsiteX41" fmla="*/ 1266020 w 3731416"/>
                <a:gd name="connsiteY41" fmla="*/ 839397 h 1958617"/>
                <a:gd name="connsiteX42" fmla="*/ 1422270 w 3731416"/>
                <a:gd name="connsiteY42" fmla="*/ 738337 h 1958617"/>
                <a:gd name="connsiteX43" fmla="*/ 1585872 w 3731416"/>
                <a:gd name="connsiteY43" fmla="*/ 638991 h 1958617"/>
                <a:gd name="connsiteX44" fmla="*/ 1756828 w 3731416"/>
                <a:gd name="connsiteY44" fmla="*/ 546497 h 1958617"/>
                <a:gd name="connsiteX45" fmla="*/ 1929621 w 3731416"/>
                <a:gd name="connsiteY45" fmla="*/ 455715 h 1958617"/>
                <a:gd name="connsiteX46" fmla="*/ 2111605 w 3731416"/>
                <a:gd name="connsiteY46" fmla="*/ 371785 h 1958617"/>
                <a:gd name="connsiteX47" fmla="*/ 2299104 w 3731416"/>
                <a:gd name="connsiteY47" fmla="*/ 298132 h 1958617"/>
                <a:gd name="connsiteX48" fmla="*/ 2490280 w 3731416"/>
                <a:gd name="connsiteY48" fmla="*/ 226192 h 1958617"/>
                <a:gd name="connsiteX49" fmla="*/ 2686971 w 3731416"/>
                <a:gd name="connsiteY49" fmla="*/ 166241 h 1958617"/>
                <a:gd name="connsiteX50" fmla="*/ 2892852 w 3731416"/>
                <a:gd name="connsiteY50" fmla="*/ 111429 h 1958617"/>
                <a:gd name="connsiteX51" fmla="*/ 3096895 w 3731416"/>
                <a:gd name="connsiteY51" fmla="*/ 70321 h 1958617"/>
                <a:gd name="connsiteX52" fmla="*/ 3311969 w 3731416"/>
                <a:gd name="connsiteY52" fmla="*/ 34351 h 1958617"/>
                <a:gd name="connsiteX53" fmla="*/ 3530717 w 3731416"/>
                <a:gd name="connsiteY53" fmla="*/ 13797 h 1958617"/>
                <a:gd name="connsiteX54" fmla="*/ 3731416 w 3731416"/>
                <a:gd name="connsiteY54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0 w 3731416"/>
                <a:gd name="connsiteY29" fmla="*/ 1958617 h 1958617"/>
                <a:gd name="connsiteX30" fmla="*/ 27054 w 3731416"/>
                <a:gd name="connsiteY30" fmla="*/ 1928778 h 1958617"/>
                <a:gd name="connsiteX31" fmla="*/ 122642 w 3731416"/>
                <a:gd name="connsiteY31" fmla="*/ 1824294 h 1958617"/>
                <a:gd name="connsiteX32" fmla="*/ 221907 w 3731416"/>
                <a:gd name="connsiteY32" fmla="*/ 1716383 h 1958617"/>
                <a:gd name="connsiteX33" fmla="*/ 332200 w 3731416"/>
                <a:gd name="connsiteY33" fmla="*/ 1608472 h 1958617"/>
                <a:gd name="connsiteX34" fmla="*/ 448009 w 3731416"/>
                <a:gd name="connsiteY34" fmla="*/ 1497137 h 1958617"/>
                <a:gd name="connsiteX35" fmla="*/ 569332 w 3731416"/>
                <a:gd name="connsiteY35" fmla="*/ 1387513 h 1958617"/>
                <a:gd name="connsiteX36" fmla="*/ 694332 w 3731416"/>
                <a:gd name="connsiteY36" fmla="*/ 1272751 h 1958617"/>
                <a:gd name="connsiteX37" fmla="*/ 828522 w 3731416"/>
                <a:gd name="connsiteY37" fmla="*/ 1163128 h 1958617"/>
                <a:gd name="connsiteX38" fmla="*/ 966389 w 3731416"/>
                <a:gd name="connsiteY38" fmla="*/ 1051792 h 1958617"/>
                <a:gd name="connsiteX39" fmla="*/ 1115285 w 3731416"/>
                <a:gd name="connsiteY39" fmla="*/ 943881 h 1958617"/>
                <a:gd name="connsiteX40" fmla="*/ 1266020 w 3731416"/>
                <a:gd name="connsiteY40" fmla="*/ 839397 h 1958617"/>
                <a:gd name="connsiteX41" fmla="*/ 1422270 w 3731416"/>
                <a:gd name="connsiteY41" fmla="*/ 738337 h 1958617"/>
                <a:gd name="connsiteX42" fmla="*/ 1585872 w 3731416"/>
                <a:gd name="connsiteY42" fmla="*/ 638991 h 1958617"/>
                <a:gd name="connsiteX43" fmla="*/ 1756828 w 3731416"/>
                <a:gd name="connsiteY43" fmla="*/ 546497 h 1958617"/>
                <a:gd name="connsiteX44" fmla="*/ 1929621 w 3731416"/>
                <a:gd name="connsiteY44" fmla="*/ 455715 h 1958617"/>
                <a:gd name="connsiteX45" fmla="*/ 2111605 w 3731416"/>
                <a:gd name="connsiteY45" fmla="*/ 371785 h 1958617"/>
                <a:gd name="connsiteX46" fmla="*/ 2299104 w 3731416"/>
                <a:gd name="connsiteY46" fmla="*/ 298132 h 1958617"/>
                <a:gd name="connsiteX47" fmla="*/ 2490280 w 3731416"/>
                <a:gd name="connsiteY47" fmla="*/ 226192 h 1958617"/>
                <a:gd name="connsiteX48" fmla="*/ 2686971 w 3731416"/>
                <a:gd name="connsiteY48" fmla="*/ 166241 h 1958617"/>
                <a:gd name="connsiteX49" fmla="*/ 2892852 w 3731416"/>
                <a:gd name="connsiteY49" fmla="*/ 111429 h 1958617"/>
                <a:gd name="connsiteX50" fmla="*/ 3096895 w 3731416"/>
                <a:gd name="connsiteY50" fmla="*/ 70321 h 1958617"/>
                <a:gd name="connsiteX51" fmla="*/ 3311969 w 3731416"/>
                <a:gd name="connsiteY51" fmla="*/ 34351 h 1958617"/>
                <a:gd name="connsiteX52" fmla="*/ 3530717 w 3731416"/>
                <a:gd name="connsiteY52" fmla="*/ 13797 h 1958617"/>
                <a:gd name="connsiteX53" fmla="*/ 3731416 w 3731416"/>
                <a:gd name="connsiteY53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0 w 3731416"/>
                <a:gd name="connsiteY28" fmla="*/ 1958617 h 1958617"/>
                <a:gd name="connsiteX29" fmla="*/ 27054 w 3731416"/>
                <a:gd name="connsiteY29" fmla="*/ 1928778 h 1958617"/>
                <a:gd name="connsiteX30" fmla="*/ 122642 w 3731416"/>
                <a:gd name="connsiteY30" fmla="*/ 1824294 h 1958617"/>
                <a:gd name="connsiteX31" fmla="*/ 221907 w 3731416"/>
                <a:gd name="connsiteY31" fmla="*/ 1716383 h 1958617"/>
                <a:gd name="connsiteX32" fmla="*/ 332200 w 3731416"/>
                <a:gd name="connsiteY32" fmla="*/ 1608472 h 1958617"/>
                <a:gd name="connsiteX33" fmla="*/ 448009 w 3731416"/>
                <a:gd name="connsiteY33" fmla="*/ 1497137 h 1958617"/>
                <a:gd name="connsiteX34" fmla="*/ 569332 w 3731416"/>
                <a:gd name="connsiteY34" fmla="*/ 1387513 h 1958617"/>
                <a:gd name="connsiteX35" fmla="*/ 694332 w 3731416"/>
                <a:gd name="connsiteY35" fmla="*/ 1272751 h 1958617"/>
                <a:gd name="connsiteX36" fmla="*/ 828522 w 3731416"/>
                <a:gd name="connsiteY36" fmla="*/ 1163128 h 1958617"/>
                <a:gd name="connsiteX37" fmla="*/ 966389 w 3731416"/>
                <a:gd name="connsiteY37" fmla="*/ 1051792 h 1958617"/>
                <a:gd name="connsiteX38" fmla="*/ 1115285 w 3731416"/>
                <a:gd name="connsiteY38" fmla="*/ 943881 h 1958617"/>
                <a:gd name="connsiteX39" fmla="*/ 1266020 w 3731416"/>
                <a:gd name="connsiteY39" fmla="*/ 839397 h 1958617"/>
                <a:gd name="connsiteX40" fmla="*/ 1422270 w 3731416"/>
                <a:gd name="connsiteY40" fmla="*/ 738337 h 1958617"/>
                <a:gd name="connsiteX41" fmla="*/ 1585872 w 3731416"/>
                <a:gd name="connsiteY41" fmla="*/ 638991 h 1958617"/>
                <a:gd name="connsiteX42" fmla="*/ 1756828 w 3731416"/>
                <a:gd name="connsiteY42" fmla="*/ 546497 h 1958617"/>
                <a:gd name="connsiteX43" fmla="*/ 1929621 w 3731416"/>
                <a:gd name="connsiteY43" fmla="*/ 455715 h 1958617"/>
                <a:gd name="connsiteX44" fmla="*/ 2111605 w 3731416"/>
                <a:gd name="connsiteY44" fmla="*/ 371785 h 1958617"/>
                <a:gd name="connsiteX45" fmla="*/ 2299104 w 3731416"/>
                <a:gd name="connsiteY45" fmla="*/ 298132 h 1958617"/>
                <a:gd name="connsiteX46" fmla="*/ 2490280 w 3731416"/>
                <a:gd name="connsiteY46" fmla="*/ 226192 h 1958617"/>
                <a:gd name="connsiteX47" fmla="*/ 2686971 w 3731416"/>
                <a:gd name="connsiteY47" fmla="*/ 166241 h 1958617"/>
                <a:gd name="connsiteX48" fmla="*/ 2892852 w 3731416"/>
                <a:gd name="connsiteY48" fmla="*/ 111429 h 1958617"/>
                <a:gd name="connsiteX49" fmla="*/ 3096895 w 3731416"/>
                <a:gd name="connsiteY49" fmla="*/ 70321 h 1958617"/>
                <a:gd name="connsiteX50" fmla="*/ 3311969 w 3731416"/>
                <a:gd name="connsiteY50" fmla="*/ 34351 h 1958617"/>
                <a:gd name="connsiteX51" fmla="*/ 3530717 w 3731416"/>
                <a:gd name="connsiteY51" fmla="*/ 13797 h 1958617"/>
                <a:gd name="connsiteX52" fmla="*/ 3731416 w 3731416"/>
                <a:gd name="connsiteY52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0 w 3731416"/>
                <a:gd name="connsiteY27" fmla="*/ 1958617 h 1958617"/>
                <a:gd name="connsiteX28" fmla="*/ 27054 w 3731416"/>
                <a:gd name="connsiteY28" fmla="*/ 1928778 h 1958617"/>
                <a:gd name="connsiteX29" fmla="*/ 122642 w 3731416"/>
                <a:gd name="connsiteY29" fmla="*/ 1824294 h 1958617"/>
                <a:gd name="connsiteX30" fmla="*/ 221907 w 3731416"/>
                <a:gd name="connsiteY30" fmla="*/ 1716383 h 1958617"/>
                <a:gd name="connsiteX31" fmla="*/ 332200 w 3731416"/>
                <a:gd name="connsiteY31" fmla="*/ 1608472 h 1958617"/>
                <a:gd name="connsiteX32" fmla="*/ 448009 w 3731416"/>
                <a:gd name="connsiteY32" fmla="*/ 1497137 h 1958617"/>
                <a:gd name="connsiteX33" fmla="*/ 569332 w 3731416"/>
                <a:gd name="connsiteY33" fmla="*/ 1387513 h 1958617"/>
                <a:gd name="connsiteX34" fmla="*/ 694332 w 3731416"/>
                <a:gd name="connsiteY34" fmla="*/ 1272751 h 1958617"/>
                <a:gd name="connsiteX35" fmla="*/ 828522 w 3731416"/>
                <a:gd name="connsiteY35" fmla="*/ 1163128 h 1958617"/>
                <a:gd name="connsiteX36" fmla="*/ 966389 w 3731416"/>
                <a:gd name="connsiteY36" fmla="*/ 1051792 h 1958617"/>
                <a:gd name="connsiteX37" fmla="*/ 1115285 w 3731416"/>
                <a:gd name="connsiteY37" fmla="*/ 943881 h 1958617"/>
                <a:gd name="connsiteX38" fmla="*/ 1266020 w 3731416"/>
                <a:gd name="connsiteY38" fmla="*/ 839397 h 1958617"/>
                <a:gd name="connsiteX39" fmla="*/ 1422270 w 3731416"/>
                <a:gd name="connsiteY39" fmla="*/ 738337 h 1958617"/>
                <a:gd name="connsiteX40" fmla="*/ 1585872 w 3731416"/>
                <a:gd name="connsiteY40" fmla="*/ 638991 h 1958617"/>
                <a:gd name="connsiteX41" fmla="*/ 1756828 w 3731416"/>
                <a:gd name="connsiteY41" fmla="*/ 546497 h 1958617"/>
                <a:gd name="connsiteX42" fmla="*/ 1929621 w 3731416"/>
                <a:gd name="connsiteY42" fmla="*/ 455715 h 1958617"/>
                <a:gd name="connsiteX43" fmla="*/ 2111605 w 3731416"/>
                <a:gd name="connsiteY43" fmla="*/ 371785 h 1958617"/>
                <a:gd name="connsiteX44" fmla="*/ 2299104 w 3731416"/>
                <a:gd name="connsiteY44" fmla="*/ 298132 h 1958617"/>
                <a:gd name="connsiteX45" fmla="*/ 2490280 w 3731416"/>
                <a:gd name="connsiteY45" fmla="*/ 226192 h 1958617"/>
                <a:gd name="connsiteX46" fmla="*/ 2686971 w 3731416"/>
                <a:gd name="connsiteY46" fmla="*/ 166241 h 1958617"/>
                <a:gd name="connsiteX47" fmla="*/ 2892852 w 3731416"/>
                <a:gd name="connsiteY47" fmla="*/ 111429 h 1958617"/>
                <a:gd name="connsiteX48" fmla="*/ 3096895 w 3731416"/>
                <a:gd name="connsiteY48" fmla="*/ 70321 h 1958617"/>
                <a:gd name="connsiteX49" fmla="*/ 3311969 w 3731416"/>
                <a:gd name="connsiteY49" fmla="*/ 34351 h 1958617"/>
                <a:gd name="connsiteX50" fmla="*/ 3530717 w 3731416"/>
                <a:gd name="connsiteY50" fmla="*/ 13797 h 1958617"/>
                <a:gd name="connsiteX51" fmla="*/ 3731416 w 3731416"/>
                <a:gd name="connsiteY51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0 w 3731416"/>
                <a:gd name="connsiteY26" fmla="*/ 1958617 h 1958617"/>
                <a:gd name="connsiteX27" fmla="*/ 27054 w 3731416"/>
                <a:gd name="connsiteY27" fmla="*/ 1928778 h 1958617"/>
                <a:gd name="connsiteX28" fmla="*/ 122642 w 3731416"/>
                <a:gd name="connsiteY28" fmla="*/ 1824294 h 1958617"/>
                <a:gd name="connsiteX29" fmla="*/ 221907 w 3731416"/>
                <a:gd name="connsiteY29" fmla="*/ 1716383 h 1958617"/>
                <a:gd name="connsiteX30" fmla="*/ 332200 w 3731416"/>
                <a:gd name="connsiteY30" fmla="*/ 1608472 h 1958617"/>
                <a:gd name="connsiteX31" fmla="*/ 448009 w 3731416"/>
                <a:gd name="connsiteY31" fmla="*/ 1497137 h 1958617"/>
                <a:gd name="connsiteX32" fmla="*/ 569332 w 3731416"/>
                <a:gd name="connsiteY32" fmla="*/ 1387513 h 1958617"/>
                <a:gd name="connsiteX33" fmla="*/ 694332 w 3731416"/>
                <a:gd name="connsiteY33" fmla="*/ 1272751 h 1958617"/>
                <a:gd name="connsiteX34" fmla="*/ 828522 w 3731416"/>
                <a:gd name="connsiteY34" fmla="*/ 1163128 h 1958617"/>
                <a:gd name="connsiteX35" fmla="*/ 966389 w 3731416"/>
                <a:gd name="connsiteY35" fmla="*/ 1051792 h 1958617"/>
                <a:gd name="connsiteX36" fmla="*/ 1115285 w 3731416"/>
                <a:gd name="connsiteY36" fmla="*/ 943881 h 1958617"/>
                <a:gd name="connsiteX37" fmla="*/ 1266020 w 3731416"/>
                <a:gd name="connsiteY37" fmla="*/ 839397 h 1958617"/>
                <a:gd name="connsiteX38" fmla="*/ 1422270 w 3731416"/>
                <a:gd name="connsiteY38" fmla="*/ 738337 h 1958617"/>
                <a:gd name="connsiteX39" fmla="*/ 1585872 w 3731416"/>
                <a:gd name="connsiteY39" fmla="*/ 638991 h 1958617"/>
                <a:gd name="connsiteX40" fmla="*/ 1756828 w 3731416"/>
                <a:gd name="connsiteY40" fmla="*/ 546497 h 1958617"/>
                <a:gd name="connsiteX41" fmla="*/ 1929621 w 3731416"/>
                <a:gd name="connsiteY41" fmla="*/ 455715 h 1958617"/>
                <a:gd name="connsiteX42" fmla="*/ 2111605 w 3731416"/>
                <a:gd name="connsiteY42" fmla="*/ 371785 h 1958617"/>
                <a:gd name="connsiteX43" fmla="*/ 2299104 w 3731416"/>
                <a:gd name="connsiteY43" fmla="*/ 298132 h 1958617"/>
                <a:gd name="connsiteX44" fmla="*/ 2490280 w 3731416"/>
                <a:gd name="connsiteY44" fmla="*/ 226192 h 1958617"/>
                <a:gd name="connsiteX45" fmla="*/ 2686971 w 3731416"/>
                <a:gd name="connsiteY45" fmla="*/ 166241 h 1958617"/>
                <a:gd name="connsiteX46" fmla="*/ 2892852 w 3731416"/>
                <a:gd name="connsiteY46" fmla="*/ 111429 h 1958617"/>
                <a:gd name="connsiteX47" fmla="*/ 3096895 w 3731416"/>
                <a:gd name="connsiteY47" fmla="*/ 70321 h 1958617"/>
                <a:gd name="connsiteX48" fmla="*/ 3311969 w 3731416"/>
                <a:gd name="connsiteY48" fmla="*/ 34351 h 1958617"/>
                <a:gd name="connsiteX49" fmla="*/ 3530717 w 3731416"/>
                <a:gd name="connsiteY49" fmla="*/ 13797 h 1958617"/>
                <a:gd name="connsiteX50" fmla="*/ 3731416 w 3731416"/>
                <a:gd name="connsiteY50" fmla="*/ 0 h 195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31416" h="1958617">
                  <a:moveTo>
                    <a:pt x="3731416" y="0"/>
                  </a:moveTo>
                  <a:lnTo>
                    <a:pt x="3731416" y="831092"/>
                  </a:lnTo>
                  <a:lnTo>
                    <a:pt x="3712702" y="823981"/>
                  </a:lnTo>
                  <a:lnTo>
                    <a:pt x="3710863" y="822268"/>
                  </a:lnTo>
                  <a:lnTo>
                    <a:pt x="3694320" y="815417"/>
                  </a:lnTo>
                  <a:lnTo>
                    <a:pt x="3668585" y="806852"/>
                  </a:lnTo>
                  <a:lnTo>
                    <a:pt x="3629981" y="794862"/>
                  </a:lnTo>
                  <a:lnTo>
                    <a:pt x="3585864" y="782872"/>
                  </a:lnTo>
                  <a:lnTo>
                    <a:pt x="3530717" y="770882"/>
                  </a:lnTo>
                  <a:lnTo>
                    <a:pt x="3462703" y="758892"/>
                  </a:lnTo>
                  <a:lnTo>
                    <a:pt x="3389174" y="746902"/>
                  </a:lnTo>
                  <a:lnTo>
                    <a:pt x="3306453" y="734912"/>
                  </a:lnTo>
                  <a:lnTo>
                    <a:pt x="3212704" y="726348"/>
                  </a:lnTo>
                  <a:lnTo>
                    <a:pt x="3113440" y="722922"/>
                  </a:lnTo>
                  <a:lnTo>
                    <a:pt x="3004984" y="722922"/>
                  </a:lnTo>
                  <a:lnTo>
                    <a:pt x="2889176" y="726348"/>
                  </a:lnTo>
                  <a:lnTo>
                    <a:pt x="2764177" y="734912"/>
                  </a:lnTo>
                  <a:lnTo>
                    <a:pt x="2628148" y="750328"/>
                  </a:lnTo>
                  <a:lnTo>
                    <a:pt x="2490280" y="774308"/>
                  </a:lnTo>
                  <a:lnTo>
                    <a:pt x="2343222" y="803426"/>
                  </a:lnTo>
                  <a:lnTo>
                    <a:pt x="2188811" y="842823"/>
                  </a:lnTo>
                  <a:lnTo>
                    <a:pt x="2025209" y="890783"/>
                  </a:lnTo>
                  <a:lnTo>
                    <a:pt x="1859768" y="950733"/>
                  </a:lnTo>
                  <a:lnTo>
                    <a:pt x="1685136" y="1019247"/>
                  </a:lnTo>
                  <a:lnTo>
                    <a:pt x="1506829" y="1099752"/>
                  </a:lnTo>
                  <a:lnTo>
                    <a:pt x="1319329" y="1192247"/>
                  </a:lnTo>
                  <a:lnTo>
                    <a:pt x="0" y="1958617"/>
                  </a:lnTo>
                  <a:lnTo>
                    <a:pt x="27054" y="1928778"/>
                  </a:lnTo>
                  <a:lnTo>
                    <a:pt x="122642" y="1824294"/>
                  </a:lnTo>
                  <a:lnTo>
                    <a:pt x="221907" y="1716383"/>
                  </a:lnTo>
                  <a:lnTo>
                    <a:pt x="332200" y="1608472"/>
                  </a:lnTo>
                  <a:lnTo>
                    <a:pt x="448009" y="1497137"/>
                  </a:lnTo>
                  <a:lnTo>
                    <a:pt x="569332" y="1387513"/>
                  </a:lnTo>
                  <a:lnTo>
                    <a:pt x="694332" y="1272751"/>
                  </a:lnTo>
                  <a:lnTo>
                    <a:pt x="828522" y="1163128"/>
                  </a:lnTo>
                  <a:lnTo>
                    <a:pt x="966389" y="1051792"/>
                  </a:lnTo>
                  <a:lnTo>
                    <a:pt x="1115285" y="943881"/>
                  </a:lnTo>
                  <a:lnTo>
                    <a:pt x="1266020" y="839397"/>
                  </a:lnTo>
                  <a:lnTo>
                    <a:pt x="1422270" y="738337"/>
                  </a:lnTo>
                  <a:lnTo>
                    <a:pt x="1585872" y="638991"/>
                  </a:lnTo>
                  <a:lnTo>
                    <a:pt x="1756828" y="546497"/>
                  </a:lnTo>
                  <a:lnTo>
                    <a:pt x="1929621" y="455715"/>
                  </a:lnTo>
                  <a:lnTo>
                    <a:pt x="2111605" y="371785"/>
                  </a:lnTo>
                  <a:lnTo>
                    <a:pt x="2299104" y="298132"/>
                  </a:lnTo>
                  <a:lnTo>
                    <a:pt x="2490280" y="226192"/>
                  </a:lnTo>
                  <a:lnTo>
                    <a:pt x="2686971" y="166241"/>
                  </a:lnTo>
                  <a:lnTo>
                    <a:pt x="2892852" y="111429"/>
                  </a:lnTo>
                  <a:lnTo>
                    <a:pt x="3096895" y="70321"/>
                  </a:lnTo>
                  <a:lnTo>
                    <a:pt x="3311969" y="34351"/>
                  </a:lnTo>
                  <a:lnTo>
                    <a:pt x="3530717" y="13797"/>
                  </a:lnTo>
                  <a:lnTo>
                    <a:pt x="3731416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7000"/>
                  </a:scheme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" y="1131504"/>
            <a:ext cx="2352098" cy="5228422"/>
            <a:chOff x="-1" y="1026791"/>
            <a:chExt cx="2686052" cy="5605576"/>
          </a:xfrm>
          <a:solidFill>
            <a:schemeClr val="accent2">
              <a:lumMod val="50000"/>
            </a:schemeClr>
          </a:solidFill>
        </p:grpSpPr>
        <p:sp>
          <p:nvSpPr>
            <p:cNvPr id="66" name="Isosceles Triangle 65"/>
            <p:cNvSpPr/>
            <p:nvPr/>
          </p:nvSpPr>
          <p:spPr>
            <a:xfrm rot="5400000">
              <a:off x="-1372954" y="2567679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Isosceles Triangle 66"/>
            <p:cNvSpPr/>
            <p:nvPr/>
          </p:nvSpPr>
          <p:spPr>
            <a:xfrm rot="5400000">
              <a:off x="-1540889" y="2573362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51218" y="2445310"/>
            <a:ext cx="1587832" cy="1669690"/>
            <a:chOff x="6947771" y="2251375"/>
            <a:chExt cx="713940" cy="750746"/>
          </a:xfrm>
          <a:solidFill>
            <a:schemeClr val="bg1">
              <a:alpha val="25000"/>
            </a:schemeClr>
          </a:solidFill>
        </p:grpSpPr>
        <p:sp>
          <p:nvSpPr>
            <p:cNvPr id="71" name="Rounded Rectangle 70"/>
            <p:cNvSpPr/>
            <p:nvPr/>
          </p:nvSpPr>
          <p:spPr>
            <a:xfrm>
              <a:off x="6947771" y="2640579"/>
              <a:ext cx="145316" cy="343831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2" name="Rounded Rectangle 24"/>
            <p:cNvSpPr/>
            <p:nvPr/>
          </p:nvSpPr>
          <p:spPr>
            <a:xfrm>
              <a:off x="7129896" y="2251375"/>
              <a:ext cx="531815" cy="750746"/>
            </a:xfrm>
            <a:custGeom>
              <a:avLst/>
              <a:gdLst>
                <a:gd name="connsiteX0" fmla="*/ 0 w 3892409"/>
                <a:gd name="connsiteY0" fmla="*/ 648748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648748 h 4693320"/>
                <a:gd name="connsiteX0" fmla="*/ 10274 w 3892409"/>
                <a:gd name="connsiteY0" fmla="*/ 1696712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32325 h 4528933"/>
                <a:gd name="connsiteX1" fmla="*/ 895328 w 3892409"/>
                <a:gd name="connsiteY1" fmla="*/ 390418 h 4528933"/>
                <a:gd name="connsiteX2" fmla="*/ 1219652 w 3892409"/>
                <a:gd name="connsiteY2" fmla="*/ 0 h 4528933"/>
                <a:gd name="connsiteX3" fmla="*/ 3892409 w 3892409"/>
                <a:gd name="connsiteY3" fmla="*/ 484361 h 4528933"/>
                <a:gd name="connsiteX4" fmla="*/ 3892409 w 3892409"/>
                <a:gd name="connsiteY4" fmla="*/ 3880185 h 4528933"/>
                <a:gd name="connsiteX5" fmla="*/ 3243661 w 3892409"/>
                <a:gd name="connsiteY5" fmla="*/ 4528933 h 4528933"/>
                <a:gd name="connsiteX6" fmla="*/ 648748 w 3892409"/>
                <a:gd name="connsiteY6" fmla="*/ 4528933 h 4528933"/>
                <a:gd name="connsiteX7" fmla="*/ 0 w 3892409"/>
                <a:gd name="connsiteY7" fmla="*/ 3880185 h 4528933"/>
                <a:gd name="connsiteX8" fmla="*/ 0 w 3892409"/>
                <a:gd name="connsiteY8" fmla="*/ 1532325 h 4528933"/>
                <a:gd name="connsiteX0" fmla="*/ 0 w 3892409"/>
                <a:gd name="connsiteY0" fmla="*/ 2587818 h 5584426"/>
                <a:gd name="connsiteX1" fmla="*/ 895328 w 3892409"/>
                <a:gd name="connsiteY1" fmla="*/ 1445911 h 5584426"/>
                <a:gd name="connsiteX2" fmla="*/ 1219652 w 3892409"/>
                <a:gd name="connsiteY2" fmla="*/ 1055493 h 5584426"/>
                <a:gd name="connsiteX3" fmla="*/ 1693739 w 3892409"/>
                <a:gd name="connsiteY3" fmla="*/ 60375 h 5584426"/>
                <a:gd name="connsiteX4" fmla="*/ 3892409 w 3892409"/>
                <a:gd name="connsiteY4" fmla="*/ 4935678 h 5584426"/>
                <a:gd name="connsiteX5" fmla="*/ 3243661 w 3892409"/>
                <a:gd name="connsiteY5" fmla="*/ 5584426 h 5584426"/>
                <a:gd name="connsiteX6" fmla="*/ 648748 w 3892409"/>
                <a:gd name="connsiteY6" fmla="*/ 5584426 h 5584426"/>
                <a:gd name="connsiteX7" fmla="*/ 0 w 3892409"/>
                <a:gd name="connsiteY7" fmla="*/ 4935678 h 5584426"/>
                <a:gd name="connsiteX8" fmla="*/ 0 w 3892409"/>
                <a:gd name="connsiteY8" fmla="*/ 2587818 h 5584426"/>
                <a:gd name="connsiteX0" fmla="*/ 0 w 3892409"/>
                <a:gd name="connsiteY0" fmla="*/ 2906283 h 5902891"/>
                <a:gd name="connsiteX1" fmla="*/ 895328 w 3892409"/>
                <a:gd name="connsiteY1" fmla="*/ 1764376 h 5902891"/>
                <a:gd name="connsiteX2" fmla="*/ 1219652 w 3892409"/>
                <a:gd name="connsiteY2" fmla="*/ 1373958 h 5902891"/>
                <a:gd name="connsiteX3" fmla="*/ 1693739 w 3892409"/>
                <a:gd name="connsiteY3" fmla="*/ 50067 h 5902891"/>
                <a:gd name="connsiteX4" fmla="*/ 3892409 w 3892409"/>
                <a:gd name="connsiteY4" fmla="*/ 5254143 h 5902891"/>
                <a:gd name="connsiteX5" fmla="*/ 3243661 w 3892409"/>
                <a:gd name="connsiteY5" fmla="*/ 5902891 h 5902891"/>
                <a:gd name="connsiteX6" fmla="*/ 648748 w 3892409"/>
                <a:gd name="connsiteY6" fmla="*/ 5902891 h 5902891"/>
                <a:gd name="connsiteX7" fmla="*/ 0 w 3892409"/>
                <a:gd name="connsiteY7" fmla="*/ 5254143 h 5902891"/>
                <a:gd name="connsiteX8" fmla="*/ 0 w 3892409"/>
                <a:gd name="connsiteY8" fmla="*/ 2906283 h 5902891"/>
                <a:gd name="connsiteX0" fmla="*/ 0 w 3892409"/>
                <a:gd name="connsiteY0" fmla="*/ 2911278 h 5907886"/>
                <a:gd name="connsiteX1" fmla="*/ 895328 w 3892409"/>
                <a:gd name="connsiteY1" fmla="*/ 1769371 h 5907886"/>
                <a:gd name="connsiteX2" fmla="*/ 1342941 w 3892409"/>
                <a:gd name="connsiteY2" fmla="*/ 1204292 h 5907886"/>
                <a:gd name="connsiteX3" fmla="*/ 1693739 w 3892409"/>
                <a:gd name="connsiteY3" fmla="*/ 55062 h 5907886"/>
                <a:gd name="connsiteX4" fmla="*/ 3892409 w 3892409"/>
                <a:gd name="connsiteY4" fmla="*/ 5259138 h 5907886"/>
                <a:gd name="connsiteX5" fmla="*/ 3243661 w 3892409"/>
                <a:gd name="connsiteY5" fmla="*/ 5907886 h 5907886"/>
                <a:gd name="connsiteX6" fmla="*/ 648748 w 3892409"/>
                <a:gd name="connsiteY6" fmla="*/ 5907886 h 5907886"/>
                <a:gd name="connsiteX7" fmla="*/ 0 w 3892409"/>
                <a:gd name="connsiteY7" fmla="*/ 5259138 h 5907886"/>
                <a:gd name="connsiteX8" fmla="*/ 0 w 3892409"/>
                <a:gd name="connsiteY8" fmla="*/ 2911278 h 5907886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11528 h 5908136"/>
                <a:gd name="connsiteX1" fmla="*/ 895328 w 3892409"/>
                <a:gd name="connsiteY1" fmla="*/ 1769621 h 5908136"/>
                <a:gd name="connsiteX2" fmla="*/ 1322392 w 3892409"/>
                <a:gd name="connsiteY2" fmla="*/ 1255913 h 5908136"/>
                <a:gd name="connsiteX3" fmla="*/ 1693739 w 3892409"/>
                <a:gd name="connsiteY3" fmla="*/ 55312 h 5908136"/>
                <a:gd name="connsiteX4" fmla="*/ 3892409 w 3892409"/>
                <a:gd name="connsiteY4" fmla="*/ 5259388 h 5908136"/>
                <a:gd name="connsiteX5" fmla="*/ 3243661 w 3892409"/>
                <a:gd name="connsiteY5" fmla="*/ 5908136 h 5908136"/>
                <a:gd name="connsiteX6" fmla="*/ 648748 w 3892409"/>
                <a:gd name="connsiteY6" fmla="*/ 5908136 h 5908136"/>
                <a:gd name="connsiteX7" fmla="*/ 0 w 3892409"/>
                <a:gd name="connsiteY7" fmla="*/ 5259388 h 5908136"/>
                <a:gd name="connsiteX8" fmla="*/ 0 w 3892409"/>
                <a:gd name="connsiteY8" fmla="*/ 2911528 h 5908136"/>
                <a:gd name="connsiteX0" fmla="*/ 0 w 3892409"/>
                <a:gd name="connsiteY0" fmla="*/ 2912861 h 5909469"/>
                <a:gd name="connsiteX1" fmla="*/ 895328 w 3892409"/>
                <a:gd name="connsiteY1" fmla="*/ 1770954 h 5909469"/>
                <a:gd name="connsiteX2" fmla="*/ 1342940 w 3892409"/>
                <a:gd name="connsiteY2" fmla="*/ 1216149 h 5909469"/>
                <a:gd name="connsiteX3" fmla="*/ 1693739 w 3892409"/>
                <a:gd name="connsiteY3" fmla="*/ 56645 h 5909469"/>
                <a:gd name="connsiteX4" fmla="*/ 3892409 w 3892409"/>
                <a:gd name="connsiteY4" fmla="*/ 5260721 h 5909469"/>
                <a:gd name="connsiteX5" fmla="*/ 3243661 w 3892409"/>
                <a:gd name="connsiteY5" fmla="*/ 5909469 h 5909469"/>
                <a:gd name="connsiteX6" fmla="*/ 648748 w 3892409"/>
                <a:gd name="connsiteY6" fmla="*/ 5909469 h 5909469"/>
                <a:gd name="connsiteX7" fmla="*/ 0 w 3892409"/>
                <a:gd name="connsiteY7" fmla="*/ 5260721 h 5909469"/>
                <a:gd name="connsiteX8" fmla="*/ 0 w 3892409"/>
                <a:gd name="connsiteY8" fmla="*/ 2912861 h 5909469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926150 w 3892409"/>
                <a:gd name="connsiteY1" fmla="*/ 1728852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800771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64506 w 3892409"/>
                <a:gd name="connsiteY1" fmla="*/ 1862416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3892409 w 3892409"/>
                <a:gd name="connsiteY4" fmla="*/ 5264512 h 5913260"/>
                <a:gd name="connsiteX5" fmla="*/ 3243661 w 3892409"/>
                <a:gd name="connsiteY5" fmla="*/ 5913260 h 5913260"/>
                <a:gd name="connsiteX6" fmla="*/ 648748 w 3892409"/>
                <a:gd name="connsiteY6" fmla="*/ 5913260 h 5913260"/>
                <a:gd name="connsiteX7" fmla="*/ 0 w 3892409"/>
                <a:gd name="connsiteY7" fmla="*/ 5264512 h 5913260"/>
                <a:gd name="connsiteX8" fmla="*/ 0 w 3892409"/>
                <a:gd name="connsiteY8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1966024 w 3892409"/>
                <a:gd name="connsiteY4" fmla="*/ 683715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69018 h 5965626"/>
                <a:gd name="connsiteX1" fmla="*/ 864506 w 3892409"/>
                <a:gd name="connsiteY1" fmla="*/ 1919578 h 5965626"/>
                <a:gd name="connsiteX2" fmla="*/ 1342940 w 3892409"/>
                <a:gd name="connsiteY2" fmla="*/ 1303129 h 5965626"/>
                <a:gd name="connsiteX3" fmla="*/ 1693739 w 3892409"/>
                <a:gd name="connsiteY3" fmla="*/ 112802 h 5965626"/>
                <a:gd name="connsiteX4" fmla="*/ 2407812 w 3892409"/>
                <a:gd name="connsiteY4" fmla="*/ 458678 h 5965626"/>
                <a:gd name="connsiteX5" fmla="*/ 3892409 w 3892409"/>
                <a:gd name="connsiteY5" fmla="*/ 5316878 h 5965626"/>
                <a:gd name="connsiteX6" fmla="*/ 3243661 w 3892409"/>
                <a:gd name="connsiteY6" fmla="*/ 5965626 h 5965626"/>
                <a:gd name="connsiteX7" fmla="*/ 648748 w 3892409"/>
                <a:gd name="connsiteY7" fmla="*/ 5965626 h 5965626"/>
                <a:gd name="connsiteX8" fmla="*/ 0 w 3892409"/>
                <a:gd name="connsiteY8" fmla="*/ 5316878 h 5965626"/>
                <a:gd name="connsiteX9" fmla="*/ 0 w 3892409"/>
                <a:gd name="connsiteY9" fmla="*/ 2969018 h 5965626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61376 h 5957984"/>
                <a:gd name="connsiteX1" fmla="*/ 864506 w 3892409"/>
                <a:gd name="connsiteY1" fmla="*/ 1911936 h 5957984"/>
                <a:gd name="connsiteX2" fmla="*/ 1342940 w 3892409"/>
                <a:gd name="connsiteY2" fmla="*/ 1295487 h 5957984"/>
                <a:gd name="connsiteX3" fmla="*/ 1693739 w 3892409"/>
                <a:gd name="connsiteY3" fmla="*/ 74337 h 5957984"/>
                <a:gd name="connsiteX4" fmla="*/ 2407812 w 3892409"/>
                <a:gd name="connsiteY4" fmla="*/ 451036 h 5957984"/>
                <a:gd name="connsiteX5" fmla="*/ 3892409 w 3892409"/>
                <a:gd name="connsiteY5" fmla="*/ 5309236 h 5957984"/>
                <a:gd name="connsiteX6" fmla="*/ 3243661 w 3892409"/>
                <a:gd name="connsiteY6" fmla="*/ 5957984 h 5957984"/>
                <a:gd name="connsiteX7" fmla="*/ 648748 w 3892409"/>
                <a:gd name="connsiteY7" fmla="*/ 5957984 h 5957984"/>
                <a:gd name="connsiteX8" fmla="*/ 0 w 3892409"/>
                <a:gd name="connsiteY8" fmla="*/ 5309236 h 5957984"/>
                <a:gd name="connsiteX9" fmla="*/ 0 w 3892409"/>
                <a:gd name="connsiteY9" fmla="*/ 2961376 h 5957984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3892409 w 3892409"/>
                <a:gd name="connsiteY5" fmla="*/ 5303742 h 5952490"/>
                <a:gd name="connsiteX6" fmla="*/ 3243661 w 3892409"/>
                <a:gd name="connsiteY6" fmla="*/ 5952490 h 5952490"/>
                <a:gd name="connsiteX7" fmla="*/ 648748 w 3892409"/>
                <a:gd name="connsiteY7" fmla="*/ 5952490 h 5952490"/>
                <a:gd name="connsiteX8" fmla="*/ 0 w 3892409"/>
                <a:gd name="connsiteY8" fmla="*/ 5303742 h 5952490"/>
                <a:gd name="connsiteX9" fmla="*/ 0 w 3892409"/>
                <a:gd name="connsiteY9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962617 w 3892409"/>
                <a:gd name="connsiteY5" fmla="*/ 2212698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736585 w 3892409"/>
                <a:gd name="connsiteY6" fmla="*/ 31168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106455 w 3892409"/>
                <a:gd name="connsiteY7" fmla="*/ 3846289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630437 w 3892409"/>
                <a:gd name="connsiteY8" fmla="*/ 3404500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8115"/>
                <a:gd name="connsiteY0" fmla="*/ 2955882 h 5952490"/>
                <a:gd name="connsiteX1" fmla="*/ 864506 w 3898115"/>
                <a:gd name="connsiteY1" fmla="*/ 1906442 h 5952490"/>
                <a:gd name="connsiteX2" fmla="*/ 1342940 w 3898115"/>
                <a:gd name="connsiteY2" fmla="*/ 1289993 h 5952490"/>
                <a:gd name="connsiteX3" fmla="*/ 1704014 w 3898115"/>
                <a:gd name="connsiteY3" fmla="*/ 48295 h 5952490"/>
                <a:gd name="connsiteX4" fmla="*/ 2407812 w 3898115"/>
                <a:gd name="connsiteY4" fmla="*/ 445542 h 5952490"/>
                <a:gd name="connsiteX5" fmla="*/ 2048217 w 3898115"/>
                <a:gd name="connsiteY5" fmla="*/ 1801732 h 5952490"/>
                <a:gd name="connsiteX6" fmla="*/ 2233152 w 3898115"/>
                <a:gd name="connsiteY6" fmla="*/ 2202423 h 5952490"/>
                <a:gd name="connsiteX7" fmla="*/ 3476325 w 3898115"/>
                <a:gd name="connsiteY7" fmla="*/ 2202423 h 5952490"/>
                <a:gd name="connsiteX8" fmla="*/ 3794824 w 3898115"/>
                <a:gd name="connsiteY8" fmla="*/ 2962712 h 5952490"/>
                <a:gd name="connsiteX9" fmla="*/ 3892409 w 3898115"/>
                <a:gd name="connsiteY9" fmla="*/ 5303742 h 5952490"/>
                <a:gd name="connsiteX10" fmla="*/ 3243661 w 3898115"/>
                <a:gd name="connsiteY10" fmla="*/ 5952490 h 5952490"/>
                <a:gd name="connsiteX11" fmla="*/ 648748 w 3898115"/>
                <a:gd name="connsiteY11" fmla="*/ 5952490 h 5952490"/>
                <a:gd name="connsiteX12" fmla="*/ 0 w 3898115"/>
                <a:gd name="connsiteY12" fmla="*/ 5303742 h 5952490"/>
                <a:gd name="connsiteX13" fmla="*/ 0 w 3898115"/>
                <a:gd name="connsiteY13" fmla="*/ 2955882 h 5952490"/>
                <a:gd name="connsiteX0" fmla="*/ 0 w 3899358"/>
                <a:gd name="connsiteY0" fmla="*/ 2955882 h 5952490"/>
                <a:gd name="connsiteX1" fmla="*/ 864506 w 3899358"/>
                <a:gd name="connsiteY1" fmla="*/ 1906442 h 5952490"/>
                <a:gd name="connsiteX2" fmla="*/ 1342940 w 3899358"/>
                <a:gd name="connsiteY2" fmla="*/ 1289993 h 5952490"/>
                <a:gd name="connsiteX3" fmla="*/ 1704014 w 3899358"/>
                <a:gd name="connsiteY3" fmla="*/ 48295 h 5952490"/>
                <a:gd name="connsiteX4" fmla="*/ 2407812 w 3899358"/>
                <a:gd name="connsiteY4" fmla="*/ 445542 h 5952490"/>
                <a:gd name="connsiteX5" fmla="*/ 2048217 w 3899358"/>
                <a:gd name="connsiteY5" fmla="*/ 1801732 h 5952490"/>
                <a:gd name="connsiteX6" fmla="*/ 2233152 w 3899358"/>
                <a:gd name="connsiteY6" fmla="*/ 2202423 h 5952490"/>
                <a:gd name="connsiteX7" fmla="*/ 3476325 w 3899358"/>
                <a:gd name="connsiteY7" fmla="*/ 2202423 h 5952490"/>
                <a:gd name="connsiteX8" fmla="*/ 3794824 w 3899358"/>
                <a:gd name="connsiteY8" fmla="*/ 2962712 h 5952490"/>
                <a:gd name="connsiteX9" fmla="*/ 3892409 w 3899358"/>
                <a:gd name="connsiteY9" fmla="*/ 5303742 h 5952490"/>
                <a:gd name="connsiteX10" fmla="*/ 3243661 w 3899358"/>
                <a:gd name="connsiteY10" fmla="*/ 5952490 h 5952490"/>
                <a:gd name="connsiteX11" fmla="*/ 648748 w 3899358"/>
                <a:gd name="connsiteY11" fmla="*/ 5952490 h 5952490"/>
                <a:gd name="connsiteX12" fmla="*/ 0 w 3899358"/>
                <a:gd name="connsiteY12" fmla="*/ 5303742 h 5952490"/>
                <a:gd name="connsiteX13" fmla="*/ 0 w 3899358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25646 w 3892409"/>
                <a:gd name="connsiteY9" fmla="*/ 3609983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19200 w 3892409"/>
                <a:gd name="connsiteY10" fmla="*/ 3644165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6584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7123"/>
                <a:gd name="connsiteY0" fmla="*/ 2955882 h 5952490"/>
                <a:gd name="connsiteX1" fmla="*/ 864506 w 3897123"/>
                <a:gd name="connsiteY1" fmla="*/ 1906442 h 5952490"/>
                <a:gd name="connsiteX2" fmla="*/ 1342940 w 3897123"/>
                <a:gd name="connsiteY2" fmla="*/ 1289993 h 5952490"/>
                <a:gd name="connsiteX3" fmla="*/ 1704014 w 3897123"/>
                <a:gd name="connsiteY3" fmla="*/ 48295 h 5952490"/>
                <a:gd name="connsiteX4" fmla="*/ 2407812 w 3897123"/>
                <a:gd name="connsiteY4" fmla="*/ 445542 h 5952490"/>
                <a:gd name="connsiteX5" fmla="*/ 2048217 w 3897123"/>
                <a:gd name="connsiteY5" fmla="*/ 1801732 h 5952490"/>
                <a:gd name="connsiteX6" fmla="*/ 2233152 w 3897123"/>
                <a:gd name="connsiteY6" fmla="*/ 2202423 h 5952490"/>
                <a:gd name="connsiteX7" fmla="*/ 3476325 w 3897123"/>
                <a:gd name="connsiteY7" fmla="*/ 2202423 h 5952490"/>
                <a:gd name="connsiteX8" fmla="*/ 3794824 w 3897123"/>
                <a:gd name="connsiteY8" fmla="*/ 2962712 h 5952490"/>
                <a:gd name="connsiteX9" fmla="*/ 3798144 w 3897123"/>
                <a:gd name="connsiteY9" fmla="*/ 3315665 h 5952490"/>
                <a:gd name="connsiteX10" fmla="*/ 3836584 w 3897123"/>
                <a:gd name="connsiteY10" fmla="*/ 3616350 h 5952490"/>
                <a:gd name="connsiteX11" fmla="*/ 3892409 w 3897123"/>
                <a:gd name="connsiteY11" fmla="*/ 5303742 h 5952490"/>
                <a:gd name="connsiteX12" fmla="*/ 3243661 w 3897123"/>
                <a:gd name="connsiteY12" fmla="*/ 5952490 h 5952490"/>
                <a:gd name="connsiteX13" fmla="*/ 648748 w 3897123"/>
                <a:gd name="connsiteY13" fmla="*/ 5952490 h 5952490"/>
                <a:gd name="connsiteX14" fmla="*/ 0 w 3897123"/>
                <a:gd name="connsiteY14" fmla="*/ 5303742 h 5952490"/>
                <a:gd name="connsiteX15" fmla="*/ 0 w 3897123"/>
                <a:gd name="connsiteY15" fmla="*/ 2955882 h 5952490"/>
                <a:gd name="connsiteX0" fmla="*/ 0 w 3902635"/>
                <a:gd name="connsiteY0" fmla="*/ 2955882 h 5952490"/>
                <a:gd name="connsiteX1" fmla="*/ 864506 w 3902635"/>
                <a:gd name="connsiteY1" fmla="*/ 1906442 h 5952490"/>
                <a:gd name="connsiteX2" fmla="*/ 1342940 w 3902635"/>
                <a:gd name="connsiteY2" fmla="*/ 1289993 h 5952490"/>
                <a:gd name="connsiteX3" fmla="*/ 1704014 w 3902635"/>
                <a:gd name="connsiteY3" fmla="*/ 48295 h 5952490"/>
                <a:gd name="connsiteX4" fmla="*/ 2407812 w 3902635"/>
                <a:gd name="connsiteY4" fmla="*/ 445542 h 5952490"/>
                <a:gd name="connsiteX5" fmla="*/ 2048217 w 3902635"/>
                <a:gd name="connsiteY5" fmla="*/ 1801732 h 5952490"/>
                <a:gd name="connsiteX6" fmla="*/ 2233152 w 3902635"/>
                <a:gd name="connsiteY6" fmla="*/ 2202423 h 5952490"/>
                <a:gd name="connsiteX7" fmla="*/ 3476325 w 3902635"/>
                <a:gd name="connsiteY7" fmla="*/ 2202423 h 5952490"/>
                <a:gd name="connsiteX8" fmla="*/ 3794824 w 3902635"/>
                <a:gd name="connsiteY8" fmla="*/ 2962712 h 5952490"/>
                <a:gd name="connsiteX9" fmla="*/ 3798144 w 3902635"/>
                <a:gd name="connsiteY9" fmla="*/ 3315665 h 5952490"/>
                <a:gd name="connsiteX10" fmla="*/ 3836584 w 3902635"/>
                <a:gd name="connsiteY10" fmla="*/ 3616350 h 5952490"/>
                <a:gd name="connsiteX11" fmla="*/ 3892409 w 3902635"/>
                <a:gd name="connsiteY11" fmla="*/ 5303742 h 5952490"/>
                <a:gd name="connsiteX12" fmla="*/ 3243661 w 3902635"/>
                <a:gd name="connsiteY12" fmla="*/ 5952490 h 5952490"/>
                <a:gd name="connsiteX13" fmla="*/ 648748 w 3902635"/>
                <a:gd name="connsiteY13" fmla="*/ 5952490 h 5952490"/>
                <a:gd name="connsiteX14" fmla="*/ 0 w 3902635"/>
                <a:gd name="connsiteY14" fmla="*/ 5303742 h 5952490"/>
                <a:gd name="connsiteX15" fmla="*/ 0 w 3902635"/>
                <a:gd name="connsiteY15" fmla="*/ 2955882 h 5952490"/>
                <a:gd name="connsiteX0" fmla="*/ 0 w 3900021"/>
                <a:gd name="connsiteY0" fmla="*/ 2955882 h 5952490"/>
                <a:gd name="connsiteX1" fmla="*/ 864506 w 3900021"/>
                <a:gd name="connsiteY1" fmla="*/ 1906442 h 5952490"/>
                <a:gd name="connsiteX2" fmla="*/ 1342940 w 3900021"/>
                <a:gd name="connsiteY2" fmla="*/ 1289993 h 5952490"/>
                <a:gd name="connsiteX3" fmla="*/ 1704014 w 3900021"/>
                <a:gd name="connsiteY3" fmla="*/ 48295 h 5952490"/>
                <a:gd name="connsiteX4" fmla="*/ 2407812 w 3900021"/>
                <a:gd name="connsiteY4" fmla="*/ 445542 h 5952490"/>
                <a:gd name="connsiteX5" fmla="*/ 2048217 w 3900021"/>
                <a:gd name="connsiteY5" fmla="*/ 1801732 h 5952490"/>
                <a:gd name="connsiteX6" fmla="*/ 2233152 w 3900021"/>
                <a:gd name="connsiteY6" fmla="*/ 2202423 h 5952490"/>
                <a:gd name="connsiteX7" fmla="*/ 3476325 w 3900021"/>
                <a:gd name="connsiteY7" fmla="*/ 2202423 h 5952490"/>
                <a:gd name="connsiteX8" fmla="*/ 3794824 w 3900021"/>
                <a:gd name="connsiteY8" fmla="*/ 2962712 h 5952490"/>
                <a:gd name="connsiteX9" fmla="*/ 3798144 w 3900021"/>
                <a:gd name="connsiteY9" fmla="*/ 3315665 h 5952490"/>
                <a:gd name="connsiteX10" fmla="*/ 3833107 w 3900021"/>
                <a:gd name="connsiteY10" fmla="*/ 3616350 h 5952490"/>
                <a:gd name="connsiteX11" fmla="*/ 3892409 w 3900021"/>
                <a:gd name="connsiteY11" fmla="*/ 5303742 h 5952490"/>
                <a:gd name="connsiteX12" fmla="*/ 3243661 w 3900021"/>
                <a:gd name="connsiteY12" fmla="*/ 5952490 h 5952490"/>
                <a:gd name="connsiteX13" fmla="*/ 648748 w 3900021"/>
                <a:gd name="connsiteY13" fmla="*/ 5952490 h 5952490"/>
                <a:gd name="connsiteX14" fmla="*/ 0 w 3900021"/>
                <a:gd name="connsiteY14" fmla="*/ 5303742 h 5952490"/>
                <a:gd name="connsiteX15" fmla="*/ 0 w 3900021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43538 w 3892409"/>
                <a:gd name="connsiteY11" fmla="*/ 3943170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6618 w 3892409"/>
                <a:gd name="connsiteY12" fmla="*/ 445078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92380 w 3890752"/>
                <a:gd name="connsiteY14" fmla="*/ 4892338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476168"/>
                <a:gd name="connsiteX1" fmla="*/ 864506 w 3890752"/>
                <a:gd name="connsiteY1" fmla="*/ 1906442 h 5476168"/>
                <a:gd name="connsiteX2" fmla="*/ 1342940 w 3890752"/>
                <a:gd name="connsiteY2" fmla="*/ 1289993 h 5476168"/>
                <a:gd name="connsiteX3" fmla="*/ 1704014 w 3890752"/>
                <a:gd name="connsiteY3" fmla="*/ 48295 h 5476168"/>
                <a:gd name="connsiteX4" fmla="*/ 2407812 w 3890752"/>
                <a:gd name="connsiteY4" fmla="*/ 445542 h 5476168"/>
                <a:gd name="connsiteX5" fmla="*/ 2048217 w 3890752"/>
                <a:gd name="connsiteY5" fmla="*/ 1801732 h 5476168"/>
                <a:gd name="connsiteX6" fmla="*/ 2233152 w 3890752"/>
                <a:gd name="connsiteY6" fmla="*/ 2202423 h 5476168"/>
                <a:gd name="connsiteX7" fmla="*/ 3476325 w 3890752"/>
                <a:gd name="connsiteY7" fmla="*/ 2202423 h 5476168"/>
                <a:gd name="connsiteX8" fmla="*/ 3794824 w 3890752"/>
                <a:gd name="connsiteY8" fmla="*/ 2962712 h 5476168"/>
                <a:gd name="connsiteX9" fmla="*/ 3798144 w 3890752"/>
                <a:gd name="connsiteY9" fmla="*/ 3315665 h 5476168"/>
                <a:gd name="connsiteX10" fmla="*/ 3833107 w 3890752"/>
                <a:gd name="connsiteY10" fmla="*/ 3616350 h 5476168"/>
                <a:gd name="connsiteX11" fmla="*/ 3673173 w 3890752"/>
                <a:gd name="connsiteY11" fmla="*/ 4050952 h 5476168"/>
                <a:gd name="connsiteX12" fmla="*/ 3756619 w 3890752"/>
                <a:gd name="connsiteY12" fmla="*/ 4332573 h 5476168"/>
                <a:gd name="connsiteX13" fmla="*/ 3489099 w 3890752"/>
                <a:gd name="connsiteY13" fmla="*/ 4636196 h 5476168"/>
                <a:gd name="connsiteX14" fmla="*/ 3443705 w 3890752"/>
                <a:gd name="connsiteY14" fmla="*/ 5020980 h 5476168"/>
                <a:gd name="connsiteX15" fmla="*/ 2850782 w 3890752"/>
                <a:gd name="connsiteY15" fmla="*/ 5476168 h 5476168"/>
                <a:gd name="connsiteX16" fmla="*/ 812158 w 3890752"/>
                <a:gd name="connsiteY16" fmla="*/ 5347526 h 5476168"/>
                <a:gd name="connsiteX17" fmla="*/ 0 w 3890752"/>
                <a:gd name="connsiteY17" fmla="*/ 5303742 h 5476168"/>
                <a:gd name="connsiteX18" fmla="*/ 0 w 3890752"/>
                <a:gd name="connsiteY18" fmla="*/ 2955882 h 5476168"/>
                <a:gd name="connsiteX0" fmla="*/ 6953 w 3897705"/>
                <a:gd name="connsiteY0" fmla="*/ 2955882 h 5476168"/>
                <a:gd name="connsiteX1" fmla="*/ 871459 w 3897705"/>
                <a:gd name="connsiteY1" fmla="*/ 1906442 h 5476168"/>
                <a:gd name="connsiteX2" fmla="*/ 1349893 w 3897705"/>
                <a:gd name="connsiteY2" fmla="*/ 1289993 h 5476168"/>
                <a:gd name="connsiteX3" fmla="*/ 1710967 w 3897705"/>
                <a:gd name="connsiteY3" fmla="*/ 48295 h 5476168"/>
                <a:gd name="connsiteX4" fmla="*/ 2414765 w 3897705"/>
                <a:gd name="connsiteY4" fmla="*/ 445542 h 5476168"/>
                <a:gd name="connsiteX5" fmla="*/ 2055170 w 3897705"/>
                <a:gd name="connsiteY5" fmla="*/ 1801732 h 5476168"/>
                <a:gd name="connsiteX6" fmla="*/ 2240105 w 3897705"/>
                <a:gd name="connsiteY6" fmla="*/ 2202423 h 5476168"/>
                <a:gd name="connsiteX7" fmla="*/ 3483278 w 3897705"/>
                <a:gd name="connsiteY7" fmla="*/ 2202423 h 5476168"/>
                <a:gd name="connsiteX8" fmla="*/ 3801777 w 3897705"/>
                <a:gd name="connsiteY8" fmla="*/ 2962712 h 5476168"/>
                <a:gd name="connsiteX9" fmla="*/ 3805097 w 3897705"/>
                <a:gd name="connsiteY9" fmla="*/ 3315665 h 5476168"/>
                <a:gd name="connsiteX10" fmla="*/ 3840060 w 3897705"/>
                <a:gd name="connsiteY10" fmla="*/ 3616350 h 5476168"/>
                <a:gd name="connsiteX11" fmla="*/ 3680126 w 3897705"/>
                <a:gd name="connsiteY11" fmla="*/ 4050952 h 5476168"/>
                <a:gd name="connsiteX12" fmla="*/ 3763572 w 3897705"/>
                <a:gd name="connsiteY12" fmla="*/ 4332573 h 5476168"/>
                <a:gd name="connsiteX13" fmla="*/ 3496052 w 3897705"/>
                <a:gd name="connsiteY13" fmla="*/ 4636196 h 5476168"/>
                <a:gd name="connsiteX14" fmla="*/ 3450658 w 3897705"/>
                <a:gd name="connsiteY14" fmla="*/ 5020980 h 5476168"/>
                <a:gd name="connsiteX15" fmla="*/ 2857735 w 3897705"/>
                <a:gd name="connsiteY15" fmla="*/ 5476168 h 5476168"/>
                <a:gd name="connsiteX16" fmla="*/ 819111 w 3897705"/>
                <a:gd name="connsiteY16" fmla="*/ 5347526 h 5476168"/>
                <a:gd name="connsiteX17" fmla="*/ 0 w 3897705"/>
                <a:gd name="connsiteY17" fmla="*/ 5182054 h 5476168"/>
                <a:gd name="connsiteX18" fmla="*/ 6953 w 3897705"/>
                <a:gd name="connsiteY18" fmla="*/ 2955882 h 5476168"/>
                <a:gd name="connsiteX0" fmla="*/ 7413 w 3898165"/>
                <a:gd name="connsiteY0" fmla="*/ 2955882 h 5476168"/>
                <a:gd name="connsiteX1" fmla="*/ 871919 w 3898165"/>
                <a:gd name="connsiteY1" fmla="*/ 1906442 h 5476168"/>
                <a:gd name="connsiteX2" fmla="*/ 1350353 w 3898165"/>
                <a:gd name="connsiteY2" fmla="*/ 1289993 h 5476168"/>
                <a:gd name="connsiteX3" fmla="*/ 1711427 w 3898165"/>
                <a:gd name="connsiteY3" fmla="*/ 48295 h 5476168"/>
                <a:gd name="connsiteX4" fmla="*/ 2415225 w 3898165"/>
                <a:gd name="connsiteY4" fmla="*/ 445542 h 5476168"/>
                <a:gd name="connsiteX5" fmla="*/ 2055630 w 3898165"/>
                <a:gd name="connsiteY5" fmla="*/ 1801732 h 5476168"/>
                <a:gd name="connsiteX6" fmla="*/ 2240565 w 3898165"/>
                <a:gd name="connsiteY6" fmla="*/ 2202423 h 5476168"/>
                <a:gd name="connsiteX7" fmla="*/ 3483738 w 3898165"/>
                <a:gd name="connsiteY7" fmla="*/ 2202423 h 5476168"/>
                <a:gd name="connsiteX8" fmla="*/ 3802237 w 3898165"/>
                <a:gd name="connsiteY8" fmla="*/ 2962712 h 5476168"/>
                <a:gd name="connsiteX9" fmla="*/ 3805557 w 3898165"/>
                <a:gd name="connsiteY9" fmla="*/ 3315665 h 5476168"/>
                <a:gd name="connsiteX10" fmla="*/ 3840520 w 3898165"/>
                <a:gd name="connsiteY10" fmla="*/ 3616350 h 5476168"/>
                <a:gd name="connsiteX11" fmla="*/ 3680586 w 3898165"/>
                <a:gd name="connsiteY11" fmla="*/ 4050952 h 5476168"/>
                <a:gd name="connsiteX12" fmla="*/ 3764032 w 3898165"/>
                <a:gd name="connsiteY12" fmla="*/ 4332573 h 5476168"/>
                <a:gd name="connsiteX13" fmla="*/ 3496512 w 3898165"/>
                <a:gd name="connsiteY13" fmla="*/ 4636196 h 5476168"/>
                <a:gd name="connsiteX14" fmla="*/ 3451118 w 3898165"/>
                <a:gd name="connsiteY14" fmla="*/ 5020980 h 5476168"/>
                <a:gd name="connsiteX15" fmla="*/ 2858195 w 3898165"/>
                <a:gd name="connsiteY15" fmla="*/ 5476168 h 5476168"/>
                <a:gd name="connsiteX16" fmla="*/ 819571 w 3898165"/>
                <a:gd name="connsiteY16" fmla="*/ 5347526 h 5476168"/>
                <a:gd name="connsiteX17" fmla="*/ 460 w 3898165"/>
                <a:gd name="connsiteY17" fmla="*/ 5182054 h 5476168"/>
                <a:gd name="connsiteX18" fmla="*/ 7413 w 3898165"/>
                <a:gd name="connsiteY18" fmla="*/ 2955882 h 5476168"/>
                <a:gd name="connsiteX0" fmla="*/ 7463 w 3898215"/>
                <a:gd name="connsiteY0" fmla="*/ 2955882 h 5476168"/>
                <a:gd name="connsiteX1" fmla="*/ 871969 w 3898215"/>
                <a:gd name="connsiteY1" fmla="*/ 1906442 h 5476168"/>
                <a:gd name="connsiteX2" fmla="*/ 1350403 w 3898215"/>
                <a:gd name="connsiteY2" fmla="*/ 1289993 h 5476168"/>
                <a:gd name="connsiteX3" fmla="*/ 1711477 w 3898215"/>
                <a:gd name="connsiteY3" fmla="*/ 48295 h 5476168"/>
                <a:gd name="connsiteX4" fmla="*/ 2415275 w 3898215"/>
                <a:gd name="connsiteY4" fmla="*/ 445542 h 5476168"/>
                <a:gd name="connsiteX5" fmla="*/ 2055680 w 3898215"/>
                <a:gd name="connsiteY5" fmla="*/ 1801732 h 5476168"/>
                <a:gd name="connsiteX6" fmla="*/ 2240615 w 3898215"/>
                <a:gd name="connsiteY6" fmla="*/ 2202423 h 5476168"/>
                <a:gd name="connsiteX7" fmla="*/ 3483788 w 3898215"/>
                <a:gd name="connsiteY7" fmla="*/ 2202423 h 5476168"/>
                <a:gd name="connsiteX8" fmla="*/ 3802287 w 3898215"/>
                <a:gd name="connsiteY8" fmla="*/ 2962712 h 5476168"/>
                <a:gd name="connsiteX9" fmla="*/ 3805607 w 3898215"/>
                <a:gd name="connsiteY9" fmla="*/ 3315665 h 5476168"/>
                <a:gd name="connsiteX10" fmla="*/ 3840570 w 3898215"/>
                <a:gd name="connsiteY10" fmla="*/ 3616350 h 5476168"/>
                <a:gd name="connsiteX11" fmla="*/ 3680636 w 3898215"/>
                <a:gd name="connsiteY11" fmla="*/ 4050952 h 5476168"/>
                <a:gd name="connsiteX12" fmla="*/ 3764082 w 3898215"/>
                <a:gd name="connsiteY12" fmla="*/ 4332573 h 5476168"/>
                <a:gd name="connsiteX13" fmla="*/ 3496562 w 3898215"/>
                <a:gd name="connsiteY13" fmla="*/ 4636196 h 5476168"/>
                <a:gd name="connsiteX14" fmla="*/ 3451168 w 3898215"/>
                <a:gd name="connsiteY14" fmla="*/ 5020980 h 5476168"/>
                <a:gd name="connsiteX15" fmla="*/ 2858245 w 3898215"/>
                <a:gd name="connsiteY15" fmla="*/ 5476168 h 5476168"/>
                <a:gd name="connsiteX16" fmla="*/ 819621 w 3898215"/>
                <a:gd name="connsiteY16" fmla="*/ 5347526 h 5476168"/>
                <a:gd name="connsiteX17" fmla="*/ 510 w 3898215"/>
                <a:gd name="connsiteY17" fmla="*/ 5182054 h 5476168"/>
                <a:gd name="connsiteX18" fmla="*/ 7463 w 3898215"/>
                <a:gd name="connsiteY18" fmla="*/ 2955882 h 5476168"/>
                <a:gd name="connsiteX0" fmla="*/ 3991 w 3894743"/>
                <a:gd name="connsiteY0" fmla="*/ 2955882 h 5476168"/>
                <a:gd name="connsiteX1" fmla="*/ 868497 w 3894743"/>
                <a:gd name="connsiteY1" fmla="*/ 1906442 h 5476168"/>
                <a:gd name="connsiteX2" fmla="*/ 1346931 w 3894743"/>
                <a:gd name="connsiteY2" fmla="*/ 1289993 h 5476168"/>
                <a:gd name="connsiteX3" fmla="*/ 1708005 w 3894743"/>
                <a:gd name="connsiteY3" fmla="*/ 48295 h 5476168"/>
                <a:gd name="connsiteX4" fmla="*/ 2411803 w 3894743"/>
                <a:gd name="connsiteY4" fmla="*/ 445542 h 5476168"/>
                <a:gd name="connsiteX5" fmla="*/ 2052208 w 3894743"/>
                <a:gd name="connsiteY5" fmla="*/ 1801732 h 5476168"/>
                <a:gd name="connsiteX6" fmla="*/ 2237143 w 3894743"/>
                <a:gd name="connsiteY6" fmla="*/ 2202423 h 5476168"/>
                <a:gd name="connsiteX7" fmla="*/ 3480316 w 3894743"/>
                <a:gd name="connsiteY7" fmla="*/ 2202423 h 5476168"/>
                <a:gd name="connsiteX8" fmla="*/ 3798815 w 3894743"/>
                <a:gd name="connsiteY8" fmla="*/ 2962712 h 5476168"/>
                <a:gd name="connsiteX9" fmla="*/ 3802135 w 3894743"/>
                <a:gd name="connsiteY9" fmla="*/ 3315665 h 5476168"/>
                <a:gd name="connsiteX10" fmla="*/ 3837098 w 3894743"/>
                <a:gd name="connsiteY10" fmla="*/ 3616350 h 5476168"/>
                <a:gd name="connsiteX11" fmla="*/ 3677164 w 3894743"/>
                <a:gd name="connsiteY11" fmla="*/ 4050952 h 5476168"/>
                <a:gd name="connsiteX12" fmla="*/ 3760610 w 3894743"/>
                <a:gd name="connsiteY12" fmla="*/ 4332573 h 5476168"/>
                <a:gd name="connsiteX13" fmla="*/ 3493090 w 3894743"/>
                <a:gd name="connsiteY13" fmla="*/ 4636196 h 5476168"/>
                <a:gd name="connsiteX14" fmla="*/ 3447696 w 3894743"/>
                <a:gd name="connsiteY14" fmla="*/ 5020980 h 5476168"/>
                <a:gd name="connsiteX15" fmla="*/ 2854773 w 3894743"/>
                <a:gd name="connsiteY15" fmla="*/ 5476168 h 5476168"/>
                <a:gd name="connsiteX16" fmla="*/ 816149 w 3894743"/>
                <a:gd name="connsiteY16" fmla="*/ 5347526 h 5476168"/>
                <a:gd name="connsiteX17" fmla="*/ 515 w 3894743"/>
                <a:gd name="connsiteY17" fmla="*/ 5140332 h 5476168"/>
                <a:gd name="connsiteX18" fmla="*/ 3991 w 3894743"/>
                <a:gd name="connsiteY18" fmla="*/ 2955882 h 5476168"/>
                <a:gd name="connsiteX0" fmla="*/ 3811 w 3894563"/>
                <a:gd name="connsiteY0" fmla="*/ 2955882 h 5476168"/>
                <a:gd name="connsiteX1" fmla="*/ 868317 w 3894563"/>
                <a:gd name="connsiteY1" fmla="*/ 1906442 h 5476168"/>
                <a:gd name="connsiteX2" fmla="*/ 1346751 w 3894563"/>
                <a:gd name="connsiteY2" fmla="*/ 1289993 h 5476168"/>
                <a:gd name="connsiteX3" fmla="*/ 1707825 w 3894563"/>
                <a:gd name="connsiteY3" fmla="*/ 48295 h 5476168"/>
                <a:gd name="connsiteX4" fmla="*/ 2411623 w 3894563"/>
                <a:gd name="connsiteY4" fmla="*/ 445542 h 5476168"/>
                <a:gd name="connsiteX5" fmla="*/ 2052028 w 3894563"/>
                <a:gd name="connsiteY5" fmla="*/ 1801732 h 5476168"/>
                <a:gd name="connsiteX6" fmla="*/ 2236963 w 3894563"/>
                <a:gd name="connsiteY6" fmla="*/ 2202423 h 5476168"/>
                <a:gd name="connsiteX7" fmla="*/ 3480136 w 3894563"/>
                <a:gd name="connsiteY7" fmla="*/ 2202423 h 5476168"/>
                <a:gd name="connsiteX8" fmla="*/ 3798635 w 3894563"/>
                <a:gd name="connsiteY8" fmla="*/ 2962712 h 5476168"/>
                <a:gd name="connsiteX9" fmla="*/ 3801955 w 3894563"/>
                <a:gd name="connsiteY9" fmla="*/ 3315665 h 5476168"/>
                <a:gd name="connsiteX10" fmla="*/ 3836918 w 3894563"/>
                <a:gd name="connsiteY10" fmla="*/ 3616350 h 5476168"/>
                <a:gd name="connsiteX11" fmla="*/ 3676984 w 3894563"/>
                <a:gd name="connsiteY11" fmla="*/ 4050952 h 5476168"/>
                <a:gd name="connsiteX12" fmla="*/ 3760430 w 3894563"/>
                <a:gd name="connsiteY12" fmla="*/ 4332573 h 5476168"/>
                <a:gd name="connsiteX13" fmla="*/ 3492910 w 3894563"/>
                <a:gd name="connsiteY13" fmla="*/ 4636196 h 5476168"/>
                <a:gd name="connsiteX14" fmla="*/ 3447516 w 3894563"/>
                <a:gd name="connsiteY14" fmla="*/ 5020980 h 5476168"/>
                <a:gd name="connsiteX15" fmla="*/ 2854593 w 3894563"/>
                <a:gd name="connsiteY15" fmla="*/ 5476168 h 5476168"/>
                <a:gd name="connsiteX16" fmla="*/ 815969 w 3894563"/>
                <a:gd name="connsiteY16" fmla="*/ 5347526 h 5476168"/>
                <a:gd name="connsiteX17" fmla="*/ 335 w 3894563"/>
                <a:gd name="connsiteY17" fmla="*/ 5140332 h 5476168"/>
                <a:gd name="connsiteX18" fmla="*/ 3811 w 3894563"/>
                <a:gd name="connsiteY18" fmla="*/ 2955882 h 5476168"/>
                <a:gd name="connsiteX0" fmla="*/ 3775 w 3894527"/>
                <a:gd name="connsiteY0" fmla="*/ 2955882 h 5476168"/>
                <a:gd name="connsiteX1" fmla="*/ 868281 w 3894527"/>
                <a:gd name="connsiteY1" fmla="*/ 1906442 h 5476168"/>
                <a:gd name="connsiteX2" fmla="*/ 1346715 w 3894527"/>
                <a:gd name="connsiteY2" fmla="*/ 1289993 h 5476168"/>
                <a:gd name="connsiteX3" fmla="*/ 1707789 w 3894527"/>
                <a:gd name="connsiteY3" fmla="*/ 48295 h 5476168"/>
                <a:gd name="connsiteX4" fmla="*/ 2411587 w 3894527"/>
                <a:gd name="connsiteY4" fmla="*/ 445542 h 5476168"/>
                <a:gd name="connsiteX5" fmla="*/ 2051992 w 3894527"/>
                <a:gd name="connsiteY5" fmla="*/ 1801732 h 5476168"/>
                <a:gd name="connsiteX6" fmla="*/ 2236927 w 3894527"/>
                <a:gd name="connsiteY6" fmla="*/ 2202423 h 5476168"/>
                <a:gd name="connsiteX7" fmla="*/ 3480100 w 3894527"/>
                <a:gd name="connsiteY7" fmla="*/ 2202423 h 5476168"/>
                <a:gd name="connsiteX8" fmla="*/ 3798599 w 3894527"/>
                <a:gd name="connsiteY8" fmla="*/ 2962712 h 5476168"/>
                <a:gd name="connsiteX9" fmla="*/ 3801919 w 3894527"/>
                <a:gd name="connsiteY9" fmla="*/ 3315665 h 5476168"/>
                <a:gd name="connsiteX10" fmla="*/ 3836882 w 3894527"/>
                <a:gd name="connsiteY10" fmla="*/ 3616350 h 5476168"/>
                <a:gd name="connsiteX11" fmla="*/ 3676948 w 3894527"/>
                <a:gd name="connsiteY11" fmla="*/ 4050952 h 5476168"/>
                <a:gd name="connsiteX12" fmla="*/ 3760394 w 3894527"/>
                <a:gd name="connsiteY12" fmla="*/ 4332573 h 5476168"/>
                <a:gd name="connsiteX13" fmla="*/ 3492874 w 3894527"/>
                <a:gd name="connsiteY13" fmla="*/ 4636196 h 5476168"/>
                <a:gd name="connsiteX14" fmla="*/ 3447480 w 3894527"/>
                <a:gd name="connsiteY14" fmla="*/ 5020980 h 5476168"/>
                <a:gd name="connsiteX15" fmla="*/ 2854557 w 3894527"/>
                <a:gd name="connsiteY15" fmla="*/ 5476168 h 5476168"/>
                <a:gd name="connsiteX16" fmla="*/ 868085 w 3894527"/>
                <a:gd name="connsiteY16" fmla="*/ 5368387 h 5476168"/>
                <a:gd name="connsiteX17" fmla="*/ 299 w 3894527"/>
                <a:gd name="connsiteY17" fmla="*/ 5140332 h 5476168"/>
                <a:gd name="connsiteX18" fmla="*/ 3775 w 3894527"/>
                <a:gd name="connsiteY18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4228" h="5497390">
                  <a:moveTo>
                    <a:pt x="3476" y="2955882"/>
                  </a:moveTo>
                  <a:cubicBezTo>
                    <a:pt x="208959" y="3049651"/>
                    <a:pt x="663800" y="2615359"/>
                    <a:pt x="867982" y="1906442"/>
                  </a:cubicBezTo>
                  <a:cubicBezTo>
                    <a:pt x="921295" y="1755754"/>
                    <a:pt x="1087619" y="1502326"/>
                    <a:pt x="1346416" y="1289993"/>
                  </a:cubicBezTo>
                  <a:cubicBezTo>
                    <a:pt x="1735532" y="1084510"/>
                    <a:pt x="1738313" y="-83967"/>
                    <a:pt x="1707490" y="48295"/>
                  </a:cubicBezTo>
                  <a:cubicBezTo>
                    <a:pt x="1678386" y="40296"/>
                    <a:pt x="2070522" y="-193732"/>
                    <a:pt x="2411288" y="445542"/>
                  </a:cubicBezTo>
                  <a:cubicBezTo>
                    <a:pt x="2507181" y="859933"/>
                    <a:pt x="2428412" y="1130487"/>
                    <a:pt x="2051693" y="1801732"/>
                  </a:cubicBezTo>
                  <a:cubicBezTo>
                    <a:pt x="2031145" y="1883925"/>
                    <a:pt x="1866757" y="2233246"/>
                    <a:pt x="2236628" y="2202423"/>
                  </a:cubicBezTo>
                  <a:lnTo>
                    <a:pt x="3479801" y="2202423"/>
                  </a:lnTo>
                  <a:cubicBezTo>
                    <a:pt x="3596241" y="2250370"/>
                    <a:pt x="4093295" y="2658069"/>
                    <a:pt x="3798300" y="2962712"/>
                  </a:cubicBezTo>
                  <a:cubicBezTo>
                    <a:pt x="3740080" y="3003808"/>
                    <a:pt x="3602986" y="3120456"/>
                    <a:pt x="3801620" y="3315665"/>
                  </a:cubicBezTo>
                  <a:cubicBezTo>
                    <a:pt x="3842248" y="3353310"/>
                    <a:pt x="3966319" y="3491786"/>
                    <a:pt x="3836583" y="3616350"/>
                  </a:cubicBezTo>
                  <a:cubicBezTo>
                    <a:pt x="3767047" y="3749628"/>
                    <a:pt x="3586253" y="3778601"/>
                    <a:pt x="3676649" y="4050952"/>
                  </a:cubicBezTo>
                  <a:cubicBezTo>
                    <a:pt x="3702146" y="4155256"/>
                    <a:pt x="3842379" y="4176117"/>
                    <a:pt x="3760095" y="4332573"/>
                  </a:cubicBezTo>
                  <a:cubicBezTo>
                    <a:pt x="3716273" y="4416397"/>
                    <a:pt x="3597973" y="4517604"/>
                    <a:pt x="3492575" y="4636196"/>
                  </a:cubicBezTo>
                  <a:cubicBezTo>
                    <a:pt x="3449491" y="4701775"/>
                    <a:pt x="3408120" y="4666003"/>
                    <a:pt x="3447181" y="5020980"/>
                  </a:cubicBezTo>
                  <a:cubicBezTo>
                    <a:pt x="3423659" y="5104767"/>
                    <a:pt x="3331674" y="5327291"/>
                    <a:pt x="2854258" y="5476168"/>
                  </a:cubicBezTo>
                  <a:cubicBezTo>
                    <a:pt x="1824780" y="5520340"/>
                    <a:pt x="1185595" y="5531058"/>
                    <a:pt x="0" y="5140332"/>
                  </a:cubicBezTo>
                  <a:cubicBezTo>
                    <a:pt x="2318" y="4398275"/>
                    <a:pt x="1158" y="3697939"/>
                    <a:pt x="3476" y="295588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2652375" y="1755836"/>
            <a:ext cx="59812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4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“</a:t>
            </a:r>
            <a:r>
              <a:rPr lang="en-US" sz="4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Single Family  Home” Retirement Strategy</a:t>
            </a:r>
          </a:p>
          <a:p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9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One Property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31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27607" r="18635" b="32615"/>
          <a:stretch/>
        </p:blipFill>
        <p:spPr>
          <a:xfrm>
            <a:off x="-16933" y="1189108"/>
            <a:ext cx="9160934" cy="32812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189108"/>
            <a:ext cx="9144000" cy="3281292"/>
          </a:xfrm>
          <a:prstGeom prst="rect">
            <a:avLst/>
          </a:prstGeom>
          <a:gradFill>
            <a:gsLst>
              <a:gs pos="0">
                <a:srgbClr val="E1EDC9">
                  <a:alpha val="61000"/>
                </a:srgbClr>
              </a:gs>
              <a:gs pos="80000">
                <a:srgbClr val="B3D177">
                  <a:alpha val="58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117790"/>
            <a:ext cx="9144000" cy="47932"/>
          </a:xfrm>
          <a:prstGeom prst="rect">
            <a:avLst/>
          </a:prstGeom>
          <a:gradFill>
            <a:gsLst>
              <a:gs pos="0">
                <a:srgbClr val="E1EDC9"/>
              </a:gs>
              <a:gs pos="80000">
                <a:srgbClr val="B3D17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4495566"/>
            <a:ext cx="9144000" cy="47932"/>
          </a:xfrm>
          <a:prstGeom prst="rect">
            <a:avLst/>
          </a:prstGeom>
          <a:gradFill>
            <a:gsLst>
              <a:gs pos="0">
                <a:srgbClr val="E1EDC9"/>
              </a:gs>
              <a:gs pos="80000">
                <a:srgbClr val="B3D17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39479" y="4752770"/>
            <a:ext cx="5304520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rgbClr val="46545E"/>
                </a:solidFill>
              </a:rPr>
              <a:t>With our Wealth Building Strategies with “single family homes”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85507" y="2044924"/>
            <a:ext cx="5258492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How to put commissions in your pocket with the clients you have now</a:t>
            </a:r>
            <a:endParaRPr lang="en-US" sz="1600" b="1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1774" y="1214931"/>
            <a:ext cx="3580780" cy="5157088"/>
            <a:chOff x="381774" y="1214931"/>
            <a:chExt cx="3580780" cy="515708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7" t="40914" r="37260" b="37900"/>
            <a:stretch/>
          </p:blipFill>
          <p:spPr>
            <a:xfrm>
              <a:off x="1399088" y="4919000"/>
              <a:ext cx="2317316" cy="145301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17354" r="30794" b="24444"/>
            <a:stretch/>
          </p:blipFill>
          <p:spPr>
            <a:xfrm>
              <a:off x="381774" y="1214931"/>
              <a:ext cx="3580780" cy="4262834"/>
            </a:xfrm>
            <a:prstGeom prst="rect">
              <a:avLst/>
            </a:prstGeom>
            <a:effectLst>
              <a:outerShdw blurRad="50800" sx="101000" sy="101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05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r="18529"/>
          <a:stretch/>
        </p:blipFill>
        <p:spPr>
          <a:xfrm>
            <a:off x="3673477" y="1053907"/>
            <a:ext cx="5470523" cy="274506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919613" y="1043016"/>
            <a:ext cx="1552650" cy="1416245"/>
            <a:chOff x="2450480" y="1053907"/>
            <a:chExt cx="1552650" cy="1416245"/>
          </a:xfrm>
        </p:grpSpPr>
        <p:grpSp>
          <p:nvGrpSpPr>
            <p:cNvPr id="31" name="Group 30"/>
            <p:cNvGrpSpPr/>
            <p:nvPr/>
          </p:nvGrpSpPr>
          <p:grpSpPr>
            <a:xfrm>
              <a:off x="2450480" y="1053907"/>
              <a:ext cx="1552650" cy="1416245"/>
              <a:chOff x="468824" y="1346794"/>
              <a:chExt cx="785521" cy="71651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68824" y="1346794"/>
                <a:ext cx="785521" cy="347889"/>
              </a:xfrm>
              <a:prstGeom prst="rect">
                <a:avLst/>
              </a:prstGeom>
              <a:solidFill>
                <a:srgbClr val="7F9E40"/>
              </a:solidFill>
              <a:ln w="66675">
                <a:solidFill>
                  <a:srgbClr val="566B2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87200" y="1369846"/>
                <a:ext cx="748769" cy="69345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F9E4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7" r="11313"/>
            <a:stretch/>
          </p:blipFill>
          <p:spPr>
            <a:xfrm>
              <a:off x="2499809" y="1107324"/>
              <a:ext cx="1453993" cy="1354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109580" y="1043016"/>
            <a:ext cx="1552650" cy="1416245"/>
            <a:chOff x="198999" y="1873234"/>
            <a:chExt cx="1552650" cy="1416245"/>
          </a:xfrm>
        </p:grpSpPr>
        <p:grpSp>
          <p:nvGrpSpPr>
            <p:cNvPr id="36" name="Group 35"/>
            <p:cNvGrpSpPr/>
            <p:nvPr/>
          </p:nvGrpSpPr>
          <p:grpSpPr>
            <a:xfrm>
              <a:off x="198999" y="1873234"/>
              <a:ext cx="1552650" cy="1416245"/>
              <a:chOff x="468824" y="1346794"/>
              <a:chExt cx="785521" cy="71651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68824" y="1346794"/>
                <a:ext cx="785521" cy="347889"/>
              </a:xfrm>
              <a:prstGeom prst="rect">
                <a:avLst/>
              </a:prstGeom>
              <a:solidFill>
                <a:srgbClr val="CDDDAB"/>
              </a:solidFill>
              <a:ln w="66675">
                <a:solidFill>
                  <a:srgbClr val="7F9E4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86781" y="1369846"/>
                <a:ext cx="748769" cy="69345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DDDA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" b="7863"/>
            <a:stretch/>
          </p:blipFill>
          <p:spPr>
            <a:xfrm>
              <a:off x="246185" y="1927482"/>
              <a:ext cx="1456623" cy="13533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" name="Group 74"/>
          <p:cNvGrpSpPr/>
          <p:nvPr/>
        </p:nvGrpSpPr>
        <p:grpSpPr>
          <a:xfrm>
            <a:off x="1919613" y="2916745"/>
            <a:ext cx="1552650" cy="1416245"/>
            <a:chOff x="4507390" y="1053907"/>
            <a:chExt cx="1552650" cy="1416245"/>
          </a:xfrm>
        </p:grpSpPr>
        <p:grpSp>
          <p:nvGrpSpPr>
            <p:cNvPr id="76" name="Group 75"/>
            <p:cNvGrpSpPr/>
            <p:nvPr/>
          </p:nvGrpSpPr>
          <p:grpSpPr>
            <a:xfrm>
              <a:off x="4507390" y="1053907"/>
              <a:ext cx="1552650" cy="1416245"/>
              <a:chOff x="468824" y="1346794"/>
              <a:chExt cx="785521" cy="716510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68824" y="1346794"/>
                <a:ext cx="785521" cy="347889"/>
              </a:xfrm>
              <a:prstGeom prst="rect">
                <a:avLst/>
              </a:prstGeom>
              <a:solidFill>
                <a:srgbClr val="7F8F95"/>
              </a:solidFill>
              <a:ln w="66675">
                <a:solidFill>
                  <a:srgbClr val="525D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86781" y="1369846"/>
                <a:ext cx="748769" cy="69345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B8C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3" r="2751"/>
            <a:stretch/>
          </p:blipFill>
          <p:spPr>
            <a:xfrm>
              <a:off x="4557751" y="1106849"/>
              <a:ext cx="1450273" cy="1355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roup 39"/>
          <p:cNvGrpSpPr/>
          <p:nvPr/>
        </p:nvGrpSpPr>
        <p:grpSpPr>
          <a:xfrm>
            <a:off x="109580" y="2916745"/>
            <a:ext cx="1552650" cy="1416245"/>
            <a:chOff x="6745839" y="1053907"/>
            <a:chExt cx="1552650" cy="1416245"/>
          </a:xfrm>
        </p:grpSpPr>
        <p:grpSp>
          <p:nvGrpSpPr>
            <p:cNvPr id="41" name="Group 40"/>
            <p:cNvGrpSpPr/>
            <p:nvPr/>
          </p:nvGrpSpPr>
          <p:grpSpPr>
            <a:xfrm>
              <a:off x="6745839" y="1053907"/>
              <a:ext cx="1552650" cy="1416245"/>
              <a:chOff x="468824" y="1346794"/>
              <a:chExt cx="785521" cy="71651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68824" y="1346794"/>
                <a:ext cx="785521" cy="347889"/>
              </a:xfrm>
              <a:prstGeom prst="rect">
                <a:avLst/>
              </a:prstGeom>
              <a:solidFill>
                <a:srgbClr val="AEB8BC"/>
              </a:solidFill>
              <a:ln w="66675">
                <a:solidFill>
                  <a:srgbClr val="7F8F9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86781" y="1369846"/>
                <a:ext cx="748769" cy="69345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AEB8B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" b="-1"/>
            <a:stretch/>
          </p:blipFill>
          <p:spPr>
            <a:xfrm>
              <a:off x="6794240" y="1107887"/>
              <a:ext cx="1454192" cy="13538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roup 49"/>
          <p:cNvGrpSpPr/>
          <p:nvPr/>
        </p:nvGrpSpPr>
        <p:grpSpPr>
          <a:xfrm>
            <a:off x="110408" y="4790473"/>
            <a:ext cx="1552650" cy="1416245"/>
            <a:chOff x="6745839" y="2872005"/>
            <a:chExt cx="1552650" cy="1416245"/>
          </a:xfrm>
        </p:grpSpPr>
        <p:grpSp>
          <p:nvGrpSpPr>
            <p:cNvPr id="51" name="Group 50"/>
            <p:cNvGrpSpPr/>
            <p:nvPr/>
          </p:nvGrpSpPr>
          <p:grpSpPr>
            <a:xfrm>
              <a:off x="6745839" y="2872005"/>
              <a:ext cx="1552650" cy="1416245"/>
              <a:chOff x="468824" y="1346794"/>
              <a:chExt cx="785521" cy="71651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68824" y="1346794"/>
                <a:ext cx="785521" cy="347889"/>
              </a:xfrm>
              <a:prstGeom prst="rect">
                <a:avLst/>
              </a:prstGeom>
              <a:solidFill>
                <a:srgbClr val="99D4F0"/>
              </a:solidFill>
              <a:ln w="66675">
                <a:solidFill>
                  <a:srgbClr val="48B0E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86781" y="1369846"/>
                <a:ext cx="748769" cy="69345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99D4F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2" name="Picture 51" descr="http://carneyteam.com/wp-content/uploads/2014/07/selling-your-home-cedar-shingle-home1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1" r="18558"/>
            <a:stretch/>
          </p:blipFill>
          <p:spPr bwMode="auto">
            <a:xfrm>
              <a:off x="6794074" y="2927316"/>
              <a:ext cx="1454525" cy="135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1919613" y="4790473"/>
            <a:ext cx="1552650" cy="1416245"/>
            <a:chOff x="2450480" y="4759595"/>
            <a:chExt cx="1552650" cy="1416245"/>
          </a:xfrm>
        </p:grpSpPr>
        <p:grpSp>
          <p:nvGrpSpPr>
            <p:cNvPr id="56" name="Group 55"/>
            <p:cNvGrpSpPr/>
            <p:nvPr/>
          </p:nvGrpSpPr>
          <p:grpSpPr>
            <a:xfrm>
              <a:off x="2450480" y="4759595"/>
              <a:ext cx="1552650" cy="1416245"/>
              <a:chOff x="468824" y="1346794"/>
              <a:chExt cx="785521" cy="71651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468824" y="1346794"/>
                <a:ext cx="785521" cy="347889"/>
              </a:xfrm>
              <a:prstGeom prst="rect">
                <a:avLst/>
              </a:prstGeom>
              <a:solidFill>
                <a:srgbClr val="48B0E4"/>
              </a:solidFill>
              <a:ln w="66675">
                <a:solidFill>
                  <a:srgbClr val="1B83B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86781" y="1369846"/>
                <a:ext cx="748769" cy="69345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48B0E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7" name="Picture 2" descr="http://www.ritz-craft.com/images/mojothumb.aspx?img=/data/uploads/media/image/06182013122203_2.JPG&amp;w=615&amp;h=384&amp;forcedim=tru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04" t="16767" r="29255" b="7432"/>
            <a:stretch/>
          </p:blipFill>
          <p:spPr bwMode="auto">
            <a:xfrm>
              <a:off x="2497947" y="4815421"/>
              <a:ext cx="1456060" cy="1350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820"/>
            <a:ext cx="6324948" cy="651930"/>
          </a:xfrm>
        </p:spPr>
        <p:txBody>
          <a:bodyPr>
            <a:normAutofit/>
          </a:bodyPr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662801" y="4022798"/>
            <a:ext cx="5481199" cy="2183920"/>
            <a:chOff x="3662801" y="3949677"/>
            <a:chExt cx="5481199" cy="2183920"/>
          </a:xfrm>
        </p:grpSpPr>
        <p:sp>
          <p:nvSpPr>
            <p:cNvPr id="80" name="Rectangle 79"/>
            <p:cNvSpPr/>
            <p:nvPr/>
          </p:nvSpPr>
          <p:spPr>
            <a:xfrm>
              <a:off x="3668139" y="3981710"/>
              <a:ext cx="5475861" cy="2151887"/>
            </a:xfrm>
            <a:prstGeom prst="rect">
              <a:avLst/>
            </a:prstGeom>
            <a:solidFill>
              <a:srgbClr val="50616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668139" y="3949677"/>
              <a:ext cx="5475861" cy="2151887"/>
            </a:xfrm>
            <a:prstGeom prst="rect">
              <a:avLst/>
            </a:prstGeom>
            <a:solidFill>
              <a:srgbClr val="64788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662801" y="4032461"/>
              <a:ext cx="5481199" cy="2024983"/>
              <a:chOff x="3662801" y="4172136"/>
              <a:chExt cx="5481199" cy="202498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673477" y="4172136"/>
                <a:ext cx="5470523" cy="64633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Owners control it, they own it, </a:t>
                </a:r>
              </a:p>
              <a:p>
                <a:pPr algn="ctr">
                  <a:buClr>
                    <a:srgbClr val="7A0000"/>
                  </a:buClr>
                </a:pPr>
                <a:r>
                  <a:rPr 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You get the </a:t>
                </a:r>
                <a:r>
                  <a:rPr lang="en-US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commissions </a:t>
                </a:r>
                <a:endPara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662801" y="4904134"/>
                <a:ext cx="5481199" cy="64633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Owners can accumulate many properties or as little as they want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673475" y="5550788"/>
                <a:ext cx="5470525" cy="64633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We train you step by step on this </a:t>
                </a:r>
              </a:p>
              <a:p>
                <a:pPr algn="ctr">
                  <a:buClr>
                    <a:srgbClr val="7A0000"/>
                  </a:buClr>
                </a:pPr>
                <a:r>
                  <a:rPr 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SFHRS program</a:t>
                </a: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3967112" y="4823932"/>
                <a:ext cx="4872577" cy="806736"/>
                <a:chOff x="3967111" y="4786490"/>
                <a:chExt cx="4872577" cy="88741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 rot="5400000">
                  <a:off x="6403400" y="2350201"/>
                  <a:ext cx="0" cy="487257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ysDash"/>
                </a:ln>
                <a:effectLst/>
              </p:spPr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6403400" y="3237611"/>
                  <a:ext cx="0" cy="487257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ysDash"/>
                </a:ln>
                <a:effectLst/>
              </p:spPr>
            </p:cxnSp>
          </p:grpSp>
        </p:grpSp>
      </p:grpSp>
      <p:pic>
        <p:nvPicPr>
          <p:cNvPr id="47" name="Picture 2" descr="http://ebmedia.eventbrite.com/s3-build/images/995134/41868588822/1/logo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93" y="160366"/>
            <a:ext cx="9239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73476" y="1694203"/>
            <a:ext cx="5459847" cy="1569660"/>
          </a:xfrm>
          <a:prstGeom prst="rect">
            <a:avLst/>
          </a:prstGeom>
          <a:solidFill>
            <a:srgbClr val="333E4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34374" y="1653259"/>
            <a:ext cx="5259501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Our Amazing “Single Family Home” Retirement Strategy System</a:t>
            </a:r>
          </a:p>
        </p:txBody>
      </p:sp>
    </p:spTree>
    <p:extLst>
      <p:ext uri="{BB962C8B-B14F-4D97-AF65-F5344CB8AC3E}">
        <p14:creationId xmlns:p14="http://schemas.microsoft.com/office/powerpoint/2010/main" val="29868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Helvetica" panose="020B0604020202020204" pitchFamily="34" charset="0"/>
              </a:rPr>
              <a:t>Tools We Have Available For You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33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 rot="21480000" flipH="1">
            <a:off x="2586687" y="4467656"/>
            <a:ext cx="784056" cy="284453"/>
            <a:chOff x="6145527" y="4180001"/>
            <a:chExt cx="791897" cy="28445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145527" y="4180001"/>
              <a:ext cx="376683" cy="284453"/>
            </a:xfrm>
            <a:prstGeom prst="line">
              <a:avLst/>
            </a:prstGeom>
            <a:noFill/>
            <a:ln w="12700" cap="flat" cmpd="sng" algn="ctr">
              <a:solidFill>
                <a:srgbClr val="68A8E9"/>
              </a:solidFill>
              <a:prstDash val="sysDash"/>
              <a:miter lim="800000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>
            <a:xfrm flipH="1" flipV="1">
              <a:off x="6517904" y="4464087"/>
              <a:ext cx="419520" cy="0"/>
            </a:xfrm>
            <a:prstGeom prst="line">
              <a:avLst/>
            </a:prstGeom>
            <a:noFill/>
            <a:ln w="12700" cap="flat" cmpd="sng" algn="ctr">
              <a:solidFill>
                <a:srgbClr val="68A8E9"/>
              </a:solidFill>
              <a:prstDash val="sysDash"/>
              <a:miter lim="800000"/>
              <a:headEnd type="oval"/>
              <a:tailEnd type="none"/>
            </a:ln>
            <a:effectLst/>
          </p:spPr>
        </p:cxnSp>
      </p:grpSp>
      <p:cxnSp>
        <p:nvCxnSpPr>
          <p:cNvPr id="7" name="Straight Connector 6"/>
          <p:cNvCxnSpPr/>
          <p:nvPr/>
        </p:nvCxnSpPr>
        <p:spPr>
          <a:xfrm rot="14040000" flipH="1">
            <a:off x="5636715" y="4594477"/>
            <a:ext cx="468865" cy="284453"/>
          </a:xfrm>
          <a:prstGeom prst="line">
            <a:avLst/>
          </a:prstGeom>
          <a:noFill/>
          <a:ln w="12700" cap="flat" cmpd="sng" algn="ctr">
            <a:solidFill>
              <a:srgbClr val="46545E"/>
            </a:solidFill>
            <a:prstDash val="sysDash"/>
            <a:miter lim="800000"/>
            <a:tailEnd type="oval"/>
          </a:ln>
          <a:effectLst/>
        </p:spPr>
      </p:cxnSp>
      <p:grpSp>
        <p:nvGrpSpPr>
          <p:cNvPr id="8" name="Group 7"/>
          <p:cNvGrpSpPr/>
          <p:nvPr/>
        </p:nvGrpSpPr>
        <p:grpSpPr>
          <a:xfrm rot="21000000" flipH="1">
            <a:off x="3283685" y="5037541"/>
            <a:ext cx="746002" cy="284453"/>
            <a:chOff x="6145527" y="4180001"/>
            <a:chExt cx="791897" cy="284453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145527" y="4180001"/>
              <a:ext cx="376683" cy="284453"/>
            </a:xfrm>
            <a:prstGeom prst="line">
              <a:avLst/>
            </a:prstGeom>
            <a:noFill/>
            <a:ln w="12700" cap="flat" cmpd="sng" algn="ctr">
              <a:solidFill>
                <a:srgbClr val="B3D177"/>
              </a:solidFill>
              <a:prstDash val="sysDash"/>
              <a:miter lim="800000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6517904" y="4464087"/>
              <a:ext cx="419520" cy="0"/>
            </a:xfrm>
            <a:prstGeom prst="line">
              <a:avLst/>
            </a:prstGeom>
            <a:noFill/>
            <a:ln w="12700" cap="flat" cmpd="sng" algn="ctr">
              <a:solidFill>
                <a:srgbClr val="B3D177"/>
              </a:solidFill>
              <a:prstDash val="sysDash"/>
              <a:miter lim="800000"/>
              <a:headEnd type="oval"/>
              <a:tailEnd type="none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 rot="20940000">
            <a:off x="2435616" y="2890453"/>
            <a:ext cx="798122" cy="284453"/>
            <a:chOff x="2394355" y="3157408"/>
            <a:chExt cx="798122" cy="284453"/>
          </a:xfrm>
        </p:grpSpPr>
        <p:cxnSp>
          <p:nvCxnSpPr>
            <p:cNvPr id="12" name="Straight Connector 11"/>
            <p:cNvCxnSpPr/>
            <p:nvPr/>
          </p:nvCxnSpPr>
          <p:spPr>
            <a:xfrm rot="20940000" flipH="1" flipV="1">
              <a:off x="2815794" y="3157408"/>
              <a:ext cx="376683" cy="284453"/>
            </a:xfrm>
            <a:prstGeom prst="line">
              <a:avLst/>
            </a:prstGeom>
            <a:noFill/>
            <a:ln w="12700" cap="flat" cmpd="sng" algn="ctr">
              <a:solidFill>
                <a:srgbClr val="67A7E7"/>
              </a:solidFill>
              <a:prstDash val="sysDash"/>
              <a:miter lim="800000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>
            <a:xfrm rot="600000">
              <a:off x="2394355" y="3168762"/>
              <a:ext cx="419520" cy="0"/>
            </a:xfrm>
            <a:prstGeom prst="line">
              <a:avLst/>
            </a:prstGeom>
            <a:noFill/>
            <a:ln w="12700" cap="flat" cmpd="sng" algn="ctr">
              <a:solidFill>
                <a:srgbClr val="67A7E7"/>
              </a:solidFill>
              <a:prstDash val="sysDash"/>
              <a:miter lim="800000"/>
              <a:headEnd type="oval"/>
              <a:tailEnd type="none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 rot="20640000">
            <a:off x="5223627" y="2150231"/>
            <a:ext cx="760997" cy="284453"/>
            <a:chOff x="5621202" y="2427576"/>
            <a:chExt cx="791897" cy="284453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621202" y="2427576"/>
              <a:ext cx="376683" cy="284453"/>
            </a:xfrm>
            <a:prstGeom prst="line">
              <a:avLst/>
            </a:prstGeom>
            <a:noFill/>
            <a:ln w="12700" cap="flat" cmpd="sng" algn="ctr">
              <a:solidFill>
                <a:srgbClr val="67A7E7"/>
              </a:solidFill>
              <a:prstDash val="sysDash"/>
              <a:miter lim="800000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>
            <a:xfrm flipH="1">
              <a:off x="5993579" y="2427943"/>
              <a:ext cx="419520" cy="0"/>
            </a:xfrm>
            <a:prstGeom prst="line">
              <a:avLst/>
            </a:prstGeom>
            <a:noFill/>
            <a:ln w="12700" cap="flat" cmpd="sng" algn="ctr">
              <a:solidFill>
                <a:srgbClr val="67A7E7"/>
              </a:solidFill>
              <a:prstDash val="sysDash"/>
              <a:miter lim="800000"/>
              <a:headEnd type="oval"/>
              <a:tailEnd type="none"/>
            </a:ln>
            <a:effectLst/>
          </p:spPr>
        </p:cxnSp>
      </p:grpSp>
      <p:cxnSp>
        <p:nvCxnSpPr>
          <p:cNvPr id="17" name="Straight Connector 16"/>
          <p:cNvCxnSpPr/>
          <p:nvPr/>
        </p:nvCxnSpPr>
        <p:spPr>
          <a:xfrm rot="16200000" flipH="1">
            <a:off x="4292247" y="1874068"/>
            <a:ext cx="419519" cy="0"/>
          </a:xfrm>
          <a:prstGeom prst="line">
            <a:avLst/>
          </a:prstGeom>
          <a:noFill/>
          <a:ln w="12700" cap="flat" cmpd="sng" algn="ctr">
            <a:solidFill>
              <a:srgbClr val="46545E"/>
            </a:solidFill>
            <a:prstDash val="sysDash"/>
            <a:miter lim="800000"/>
            <a:headEnd type="oval"/>
            <a:tailEnd type="none"/>
          </a:ln>
          <a:effectLst/>
        </p:spPr>
      </p:cxnSp>
      <p:sp>
        <p:nvSpPr>
          <p:cNvPr id="18" name="Oval 17"/>
          <p:cNvSpPr/>
          <p:nvPr/>
        </p:nvSpPr>
        <p:spPr>
          <a:xfrm>
            <a:off x="3386222" y="2606454"/>
            <a:ext cx="2216506" cy="2216506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3028319" y="2244504"/>
            <a:ext cx="2940406" cy="2940406"/>
          </a:xfrm>
          <a:prstGeom prst="donut">
            <a:avLst>
              <a:gd name="adj" fmla="val 513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332527" y="2146464"/>
            <a:ext cx="345548" cy="345550"/>
          </a:xfrm>
          <a:prstGeom prst="ellipse">
            <a:avLst/>
          </a:prstGeom>
          <a:solidFill>
            <a:srgbClr val="46545E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148184" y="2375489"/>
            <a:ext cx="345548" cy="345550"/>
          </a:xfrm>
          <a:prstGeom prst="ellipse">
            <a:avLst/>
          </a:prstGeom>
          <a:solidFill>
            <a:srgbClr val="67A7E7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624715" y="2983734"/>
            <a:ext cx="717873" cy="345550"/>
            <a:chOff x="5758523" y="3515996"/>
            <a:chExt cx="717873" cy="345550"/>
          </a:xfrm>
        </p:grpSpPr>
        <p:cxnSp>
          <p:nvCxnSpPr>
            <p:cNvPr id="23" name="Straight Connector 22"/>
            <p:cNvCxnSpPr/>
            <p:nvPr/>
          </p:nvCxnSpPr>
          <p:spPr>
            <a:xfrm rot="20700000" flipH="1">
              <a:off x="6005806" y="3608561"/>
              <a:ext cx="470590" cy="0"/>
            </a:xfrm>
            <a:prstGeom prst="line">
              <a:avLst/>
            </a:prstGeom>
            <a:noFill/>
            <a:ln w="12700" cap="flat" cmpd="sng" algn="ctr">
              <a:solidFill>
                <a:srgbClr val="B3D177"/>
              </a:solidFill>
              <a:prstDash val="sysDash"/>
              <a:miter lim="800000"/>
              <a:headEnd type="oval"/>
              <a:tailEnd type="none"/>
            </a:ln>
            <a:effectLst/>
          </p:spPr>
        </p:cxnSp>
        <p:sp>
          <p:nvSpPr>
            <p:cNvPr id="24" name="Oval 23"/>
            <p:cNvSpPr/>
            <p:nvPr/>
          </p:nvSpPr>
          <p:spPr>
            <a:xfrm>
              <a:off x="5758523" y="3515996"/>
              <a:ext cx="345548" cy="345550"/>
            </a:xfrm>
            <a:prstGeom prst="ellipse">
              <a:avLst/>
            </a:prstGeom>
            <a:solidFill>
              <a:srgbClr val="B3D177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1600" kern="0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20280000">
            <a:off x="5935290" y="3704281"/>
            <a:ext cx="750003" cy="309958"/>
            <a:chOff x="6145527" y="4180001"/>
            <a:chExt cx="788261" cy="30995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145527" y="4180001"/>
              <a:ext cx="376683" cy="284453"/>
            </a:xfrm>
            <a:prstGeom prst="line">
              <a:avLst/>
            </a:prstGeom>
            <a:noFill/>
            <a:ln w="12700" cap="flat" cmpd="sng" algn="ctr">
              <a:solidFill>
                <a:srgbClr val="68A8E9"/>
              </a:solidFill>
              <a:prstDash val="sysDash"/>
              <a:miter lim="800000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 rot="600000" flipH="1" flipV="1">
              <a:off x="6514268" y="4489959"/>
              <a:ext cx="419520" cy="0"/>
            </a:xfrm>
            <a:prstGeom prst="line">
              <a:avLst/>
            </a:prstGeom>
            <a:noFill/>
            <a:ln w="12700" cap="flat" cmpd="sng" algn="ctr">
              <a:solidFill>
                <a:srgbClr val="68A8E9"/>
              </a:solidFill>
              <a:prstDash val="sysDash"/>
              <a:miter lim="800000"/>
              <a:headEnd type="oval"/>
              <a:tailEnd type="none"/>
            </a:ln>
            <a:effectLst/>
          </p:spPr>
        </p:cxnSp>
      </p:grpSp>
      <p:sp>
        <p:nvSpPr>
          <p:cNvPr id="28" name="Oval 27"/>
          <p:cNvSpPr/>
          <p:nvPr/>
        </p:nvSpPr>
        <p:spPr>
          <a:xfrm>
            <a:off x="5722210" y="3694736"/>
            <a:ext cx="345548" cy="345550"/>
          </a:xfrm>
          <a:prstGeom prst="ellipse">
            <a:avLst/>
          </a:prstGeom>
          <a:solidFill>
            <a:srgbClr val="68A8E9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426508" y="4419950"/>
            <a:ext cx="345548" cy="345550"/>
          </a:xfrm>
          <a:prstGeom prst="ellipse">
            <a:avLst/>
          </a:prstGeom>
          <a:solidFill>
            <a:srgbClr val="46545E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723673" y="4856155"/>
            <a:ext cx="345548" cy="345550"/>
          </a:xfrm>
          <a:prstGeom prst="ellipse">
            <a:avLst/>
          </a:prstGeom>
          <a:solidFill>
            <a:srgbClr val="67A7E7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785856" y="4818325"/>
            <a:ext cx="345548" cy="345550"/>
          </a:xfrm>
          <a:prstGeom prst="ellipse">
            <a:avLst/>
          </a:prstGeom>
          <a:solidFill>
            <a:srgbClr val="B3D177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60000">
            <a:off x="2486266" y="3776979"/>
            <a:ext cx="628913" cy="0"/>
          </a:xfrm>
          <a:prstGeom prst="line">
            <a:avLst/>
          </a:prstGeom>
          <a:noFill/>
          <a:ln w="12700" cap="flat" cmpd="sng" algn="ctr">
            <a:solidFill>
              <a:srgbClr val="46545E"/>
            </a:solidFill>
            <a:prstDash val="sysDash"/>
            <a:miter lim="800000"/>
            <a:headEnd type="oval"/>
            <a:tailEnd type="none"/>
          </a:ln>
          <a:effectLst/>
        </p:spPr>
      </p:cxnSp>
      <p:sp>
        <p:nvSpPr>
          <p:cNvPr id="33" name="Oval 32"/>
          <p:cNvSpPr/>
          <p:nvPr/>
        </p:nvSpPr>
        <p:spPr>
          <a:xfrm>
            <a:off x="2921192" y="3604204"/>
            <a:ext cx="345548" cy="345550"/>
          </a:xfrm>
          <a:prstGeom prst="ellipse">
            <a:avLst/>
          </a:prstGeom>
          <a:solidFill>
            <a:srgbClr val="46545E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767432" y="2061803"/>
            <a:ext cx="791897" cy="284453"/>
            <a:chOff x="2816199" y="2279210"/>
            <a:chExt cx="791897" cy="284453"/>
          </a:xfrm>
        </p:grpSpPr>
        <p:cxnSp>
          <p:nvCxnSpPr>
            <p:cNvPr id="35" name="Straight Connector 34"/>
            <p:cNvCxnSpPr/>
            <p:nvPr/>
          </p:nvCxnSpPr>
          <p:spPr>
            <a:xfrm flipH="1" flipV="1">
              <a:off x="3231413" y="2279210"/>
              <a:ext cx="376683" cy="284453"/>
            </a:xfrm>
            <a:prstGeom prst="line">
              <a:avLst/>
            </a:prstGeom>
            <a:noFill/>
            <a:ln w="12700" cap="flat" cmpd="sng" algn="ctr">
              <a:solidFill>
                <a:srgbClr val="B3D177"/>
              </a:solidFill>
              <a:prstDash val="sysDash"/>
              <a:miter lim="800000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>
              <a:off x="2816199" y="2279577"/>
              <a:ext cx="419520" cy="0"/>
            </a:xfrm>
            <a:prstGeom prst="line">
              <a:avLst/>
            </a:prstGeom>
            <a:noFill/>
            <a:ln w="12700" cap="flat" cmpd="sng" algn="ctr">
              <a:solidFill>
                <a:srgbClr val="B3D177"/>
              </a:solidFill>
              <a:prstDash val="sysDash"/>
              <a:miter lim="800000"/>
              <a:headEnd type="oval"/>
              <a:tailEnd type="none"/>
            </a:ln>
            <a:effectLst/>
          </p:spPr>
        </p:cxnSp>
      </p:grpSp>
      <p:sp>
        <p:nvSpPr>
          <p:cNvPr id="37" name="Oval 36"/>
          <p:cNvSpPr/>
          <p:nvPr/>
        </p:nvSpPr>
        <p:spPr>
          <a:xfrm>
            <a:off x="3561584" y="2319768"/>
            <a:ext cx="345548" cy="345550"/>
          </a:xfrm>
          <a:prstGeom prst="ellipse">
            <a:avLst/>
          </a:prstGeom>
          <a:solidFill>
            <a:srgbClr val="B3D177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139186" y="4290669"/>
            <a:ext cx="345548" cy="345550"/>
          </a:xfrm>
          <a:prstGeom prst="ellipse">
            <a:avLst/>
          </a:prstGeom>
          <a:solidFill>
            <a:srgbClr val="68A8E9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089631" y="2872461"/>
            <a:ext cx="345548" cy="345550"/>
          </a:xfrm>
          <a:prstGeom prst="ellipse">
            <a:avLst/>
          </a:prstGeom>
          <a:solidFill>
            <a:srgbClr val="67A7E7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600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67973" y="1233464"/>
            <a:ext cx="1128835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Hold Book</a:t>
            </a:r>
            <a:endParaRPr lang="en-US" sz="1600" i="1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78871" y="1807910"/>
            <a:ext cx="317747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Investment proprietary software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91991" y="2619661"/>
            <a:ext cx="2376356" cy="634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Training on each screen</a:t>
            </a:r>
          </a:p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in the software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96268" y="3706710"/>
            <a:ext cx="217719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All forms, letters, etc.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39583" y="4486957"/>
            <a:ext cx="2273055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Presentation package </a:t>
            </a:r>
          </a:p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for your client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11767" y="5304587"/>
            <a:ext cx="1863011" cy="634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Marketing tools to </a:t>
            </a:r>
          </a:p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market to clients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14341" y="5267323"/>
            <a:ext cx="1768305" cy="634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CRA (competitive</a:t>
            </a:r>
          </a:p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rental analysis)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5145" y="4567955"/>
            <a:ext cx="2215671" cy="634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Property management</a:t>
            </a:r>
          </a:p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services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1374" y="3459523"/>
            <a:ext cx="2258952" cy="634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Make Ready </a:t>
            </a:r>
          </a:p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Maintenance Services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9268" y="2618613"/>
            <a:ext cx="2250937" cy="634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Scripts on what to ask </a:t>
            </a:r>
          </a:p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and say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6624" y="1648095"/>
            <a:ext cx="2401619" cy="9294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Letter to mail out to your</a:t>
            </a:r>
          </a:p>
          <a:p>
            <a:pPr>
              <a:spcBef>
                <a:spcPct val="20000"/>
              </a:spcBef>
            </a:pPr>
            <a:r>
              <a:rPr lang="en-US" altLang="en-US" sz="1600" i="1" dirty="0">
                <a:solidFill>
                  <a:prstClr val="black"/>
                </a:solidFill>
                <a:latin typeface="+mj-lt"/>
              </a:rPr>
              <a:t>Clients</a:t>
            </a:r>
          </a:p>
          <a:p>
            <a:pPr>
              <a:spcBef>
                <a:spcPct val="20000"/>
              </a:spcBef>
            </a:pPr>
            <a:endParaRPr lang="en-US" altLang="en-US" sz="1600" i="1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51" name="Group 50"/>
          <p:cNvGrpSpPr/>
          <p:nvPr/>
        </p:nvGrpSpPr>
        <p:grpSpPr>
          <a:xfrm rot="1080000">
            <a:off x="4872318" y="5051400"/>
            <a:ext cx="721918" cy="353855"/>
            <a:chOff x="5031648" y="5289241"/>
            <a:chExt cx="707694" cy="353855"/>
          </a:xfrm>
        </p:grpSpPr>
        <p:cxnSp>
          <p:nvCxnSpPr>
            <p:cNvPr id="52" name="Straight Connector 51"/>
            <p:cNvCxnSpPr/>
            <p:nvPr/>
          </p:nvCxnSpPr>
          <p:spPr>
            <a:xfrm rot="20520000">
              <a:off x="5031648" y="5289241"/>
              <a:ext cx="247324" cy="353855"/>
            </a:xfrm>
            <a:prstGeom prst="line">
              <a:avLst/>
            </a:prstGeom>
            <a:noFill/>
            <a:ln w="12700" cap="flat" cmpd="sng" algn="ctr">
              <a:solidFill>
                <a:srgbClr val="67A7E7"/>
              </a:solidFill>
              <a:prstDash val="sysDash"/>
              <a:miter lim="800000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5319822" y="5591680"/>
              <a:ext cx="419520" cy="0"/>
            </a:xfrm>
            <a:prstGeom prst="line">
              <a:avLst/>
            </a:prstGeom>
            <a:noFill/>
            <a:ln w="12700" cap="flat" cmpd="sng" algn="ctr">
              <a:solidFill>
                <a:srgbClr val="67A7E7"/>
              </a:solidFill>
              <a:prstDash val="sysDash"/>
              <a:miter lim="800000"/>
              <a:headEnd type="oval"/>
              <a:tailEnd type="none"/>
            </a:ln>
            <a:effectLst/>
          </p:spPr>
        </p:cxnSp>
      </p:grpSp>
      <p:grpSp>
        <p:nvGrpSpPr>
          <p:cNvPr id="54" name="Group 4"/>
          <p:cNvGrpSpPr>
            <a:grpSpLocks noChangeAspect="1"/>
          </p:cNvGrpSpPr>
          <p:nvPr/>
        </p:nvGrpSpPr>
        <p:grpSpPr bwMode="auto">
          <a:xfrm>
            <a:off x="3886664" y="3099901"/>
            <a:ext cx="1215622" cy="1229612"/>
            <a:chOff x="2550" y="2041"/>
            <a:chExt cx="695" cy="703"/>
          </a:xfrm>
        </p:grpSpPr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2747" y="2237"/>
              <a:ext cx="368" cy="366"/>
            </a:xfrm>
            <a:custGeom>
              <a:avLst/>
              <a:gdLst>
                <a:gd name="T0" fmla="*/ 291 w 1837"/>
                <a:gd name="T1" fmla="*/ 0 h 1826"/>
                <a:gd name="T2" fmla="*/ 330 w 1837"/>
                <a:gd name="T3" fmla="*/ 5 h 1826"/>
                <a:gd name="T4" fmla="*/ 369 w 1837"/>
                <a:gd name="T5" fmla="*/ 14 h 1826"/>
                <a:gd name="T6" fmla="*/ 406 w 1837"/>
                <a:gd name="T7" fmla="*/ 28 h 1826"/>
                <a:gd name="T8" fmla="*/ 444 w 1837"/>
                <a:gd name="T9" fmla="*/ 47 h 1826"/>
                <a:gd name="T10" fmla="*/ 479 w 1837"/>
                <a:gd name="T11" fmla="*/ 71 h 1826"/>
                <a:gd name="T12" fmla="*/ 511 w 1837"/>
                <a:gd name="T13" fmla="*/ 100 h 1826"/>
                <a:gd name="T14" fmla="*/ 1737 w 1837"/>
                <a:gd name="T15" fmla="*/ 1319 h 1826"/>
                <a:gd name="T16" fmla="*/ 1765 w 1837"/>
                <a:gd name="T17" fmla="*/ 1351 h 1826"/>
                <a:gd name="T18" fmla="*/ 1789 w 1837"/>
                <a:gd name="T19" fmla="*/ 1385 h 1826"/>
                <a:gd name="T20" fmla="*/ 1808 w 1837"/>
                <a:gd name="T21" fmla="*/ 1422 h 1826"/>
                <a:gd name="T22" fmla="*/ 1823 w 1837"/>
                <a:gd name="T23" fmla="*/ 1459 h 1826"/>
                <a:gd name="T24" fmla="*/ 1832 w 1837"/>
                <a:gd name="T25" fmla="*/ 1498 h 1826"/>
                <a:gd name="T26" fmla="*/ 1837 w 1837"/>
                <a:gd name="T27" fmla="*/ 1537 h 1826"/>
                <a:gd name="T28" fmla="*/ 1836 w 1837"/>
                <a:gd name="T29" fmla="*/ 1575 h 1826"/>
                <a:gd name="T30" fmla="*/ 1830 w 1837"/>
                <a:gd name="T31" fmla="*/ 1614 h 1826"/>
                <a:gd name="T32" fmla="*/ 1820 w 1837"/>
                <a:gd name="T33" fmla="*/ 1650 h 1826"/>
                <a:gd name="T34" fmla="*/ 1804 w 1837"/>
                <a:gd name="T35" fmla="*/ 1685 h 1826"/>
                <a:gd name="T36" fmla="*/ 1784 w 1837"/>
                <a:gd name="T37" fmla="*/ 1717 h 1826"/>
                <a:gd name="T38" fmla="*/ 1758 w 1837"/>
                <a:gd name="T39" fmla="*/ 1747 h 1826"/>
                <a:gd name="T40" fmla="*/ 1727 w 1837"/>
                <a:gd name="T41" fmla="*/ 1772 h 1826"/>
                <a:gd name="T42" fmla="*/ 1695 w 1837"/>
                <a:gd name="T43" fmla="*/ 1793 h 1826"/>
                <a:gd name="T44" fmla="*/ 1660 w 1837"/>
                <a:gd name="T45" fmla="*/ 1809 h 1826"/>
                <a:gd name="T46" fmla="*/ 1623 w 1837"/>
                <a:gd name="T47" fmla="*/ 1819 h 1826"/>
                <a:gd name="T48" fmla="*/ 1585 w 1837"/>
                <a:gd name="T49" fmla="*/ 1825 h 1826"/>
                <a:gd name="T50" fmla="*/ 1546 w 1837"/>
                <a:gd name="T51" fmla="*/ 1826 h 1826"/>
                <a:gd name="T52" fmla="*/ 1507 w 1837"/>
                <a:gd name="T53" fmla="*/ 1821 h 1826"/>
                <a:gd name="T54" fmla="*/ 1468 w 1837"/>
                <a:gd name="T55" fmla="*/ 1812 h 1826"/>
                <a:gd name="T56" fmla="*/ 1430 w 1837"/>
                <a:gd name="T57" fmla="*/ 1798 h 1826"/>
                <a:gd name="T58" fmla="*/ 1394 w 1837"/>
                <a:gd name="T59" fmla="*/ 1779 h 1826"/>
                <a:gd name="T60" fmla="*/ 1359 w 1837"/>
                <a:gd name="T61" fmla="*/ 1754 h 1826"/>
                <a:gd name="T62" fmla="*/ 1327 w 1837"/>
                <a:gd name="T63" fmla="*/ 1727 h 1826"/>
                <a:gd name="T64" fmla="*/ 101 w 1837"/>
                <a:gd name="T65" fmla="*/ 508 h 1826"/>
                <a:gd name="T66" fmla="*/ 72 w 1837"/>
                <a:gd name="T67" fmla="*/ 475 h 1826"/>
                <a:gd name="T68" fmla="*/ 47 w 1837"/>
                <a:gd name="T69" fmla="*/ 441 h 1826"/>
                <a:gd name="T70" fmla="*/ 28 w 1837"/>
                <a:gd name="T71" fmla="*/ 404 h 1826"/>
                <a:gd name="T72" fmla="*/ 14 w 1837"/>
                <a:gd name="T73" fmla="*/ 366 h 1826"/>
                <a:gd name="T74" fmla="*/ 5 w 1837"/>
                <a:gd name="T75" fmla="*/ 328 h 1826"/>
                <a:gd name="T76" fmla="*/ 0 w 1837"/>
                <a:gd name="T77" fmla="*/ 289 h 1826"/>
                <a:gd name="T78" fmla="*/ 2 w 1837"/>
                <a:gd name="T79" fmla="*/ 250 h 1826"/>
                <a:gd name="T80" fmla="*/ 7 w 1837"/>
                <a:gd name="T81" fmla="*/ 213 h 1826"/>
                <a:gd name="T82" fmla="*/ 17 w 1837"/>
                <a:gd name="T83" fmla="*/ 176 h 1826"/>
                <a:gd name="T84" fmla="*/ 33 w 1837"/>
                <a:gd name="T85" fmla="*/ 142 h 1826"/>
                <a:gd name="T86" fmla="*/ 54 w 1837"/>
                <a:gd name="T87" fmla="*/ 109 h 1826"/>
                <a:gd name="T88" fmla="*/ 79 w 1837"/>
                <a:gd name="T89" fmla="*/ 79 h 1826"/>
                <a:gd name="T90" fmla="*/ 109 w 1837"/>
                <a:gd name="T91" fmla="*/ 53 h 1826"/>
                <a:gd name="T92" fmla="*/ 142 w 1837"/>
                <a:gd name="T93" fmla="*/ 33 h 1826"/>
                <a:gd name="T94" fmla="*/ 177 w 1837"/>
                <a:gd name="T95" fmla="*/ 17 h 1826"/>
                <a:gd name="T96" fmla="*/ 213 w 1837"/>
                <a:gd name="T97" fmla="*/ 6 h 1826"/>
                <a:gd name="T98" fmla="*/ 252 w 1837"/>
                <a:gd name="T99" fmla="*/ 1 h 1826"/>
                <a:gd name="T100" fmla="*/ 291 w 1837"/>
                <a:gd name="T101" fmla="*/ 0 h 1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37" h="1826">
                  <a:moveTo>
                    <a:pt x="291" y="0"/>
                  </a:moveTo>
                  <a:lnTo>
                    <a:pt x="330" y="5"/>
                  </a:lnTo>
                  <a:lnTo>
                    <a:pt x="369" y="14"/>
                  </a:lnTo>
                  <a:lnTo>
                    <a:pt x="406" y="28"/>
                  </a:lnTo>
                  <a:lnTo>
                    <a:pt x="444" y="47"/>
                  </a:lnTo>
                  <a:lnTo>
                    <a:pt x="479" y="71"/>
                  </a:lnTo>
                  <a:lnTo>
                    <a:pt x="511" y="100"/>
                  </a:lnTo>
                  <a:lnTo>
                    <a:pt x="1737" y="1319"/>
                  </a:lnTo>
                  <a:lnTo>
                    <a:pt x="1765" y="1351"/>
                  </a:lnTo>
                  <a:lnTo>
                    <a:pt x="1789" y="1385"/>
                  </a:lnTo>
                  <a:lnTo>
                    <a:pt x="1808" y="1422"/>
                  </a:lnTo>
                  <a:lnTo>
                    <a:pt x="1823" y="1459"/>
                  </a:lnTo>
                  <a:lnTo>
                    <a:pt x="1832" y="1498"/>
                  </a:lnTo>
                  <a:lnTo>
                    <a:pt x="1837" y="1537"/>
                  </a:lnTo>
                  <a:lnTo>
                    <a:pt x="1836" y="1575"/>
                  </a:lnTo>
                  <a:lnTo>
                    <a:pt x="1830" y="1614"/>
                  </a:lnTo>
                  <a:lnTo>
                    <a:pt x="1820" y="1650"/>
                  </a:lnTo>
                  <a:lnTo>
                    <a:pt x="1804" y="1685"/>
                  </a:lnTo>
                  <a:lnTo>
                    <a:pt x="1784" y="1717"/>
                  </a:lnTo>
                  <a:lnTo>
                    <a:pt x="1758" y="1747"/>
                  </a:lnTo>
                  <a:lnTo>
                    <a:pt x="1727" y="1772"/>
                  </a:lnTo>
                  <a:lnTo>
                    <a:pt x="1695" y="1793"/>
                  </a:lnTo>
                  <a:lnTo>
                    <a:pt x="1660" y="1809"/>
                  </a:lnTo>
                  <a:lnTo>
                    <a:pt x="1623" y="1819"/>
                  </a:lnTo>
                  <a:lnTo>
                    <a:pt x="1585" y="1825"/>
                  </a:lnTo>
                  <a:lnTo>
                    <a:pt x="1546" y="1826"/>
                  </a:lnTo>
                  <a:lnTo>
                    <a:pt x="1507" y="1821"/>
                  </a:lnTo>
                  <a:lnTo>
                    <a:pt x="1468" y="1812"/>
                  </a:lnTo>
                  <a:lnTo>
                    <a:pt x="1430" y="1798"/>
                  </a:lnTo>
                  <a:lnTo>
                    <a:pt x="1394" y="1779"/>
                  </a:lnTo>
                  <a:lnTo>
                    <a:pt x="1359" y="1754"/>
                  </a:lnTo>
                  <a:lnTo>
                    <a:pt x="1327" y="1727"/>
                  </a:lnTo>
                  <a:lnTo>
                    <a:pt x="101" y="508"/>
                  </a:lnTo>
                  <a:lnTo>
                    <a:pt x="72" y="475"/>
                  </a:lnTo>
                  <a:lnTo>
                    <a:pt x="47" y="441"/>
                  </a:lnTo>
                  <a:lnTo>
                    <a:pt x="28" y="404"/>
                  </a:lnTo>
                  <a:lnTo>
                    <a:pt x="14" y="366"/>
                  </a:lnTo>
                  <a:lnTo>
                    <a:pt x="5" y="328"/>
                  </a:lnTo>
                  <a:lnTo>
                    <a:pt x="0" y="289"/>
                  </a:lnTo>
                  <a:lnTo>
                    <a:pt x="2" y="250"/>
                  </a:lnTo>
                  <a:lnTo>
                    <a:pt x="7" y="213"/>
                  </a:lnTo>
                  <a:lnTo>
                    <a:pt x="17" y="176"/>
                  </a:lnTo>
                  <a:lnTo>
                    <a:pt x="33" y="142"/>
                  </a:lnTo>
                  <a:lnTo>
                    <a:pt x="54" y="109"/>
                  </a:lnTo>
                  <a:lnTo>
                    <a:pt x="79" y="79"/>
                  </a:lnTo>
                  <a:lnTo>
                    <a:pt x="109" y="53"/>
                  </a:lnTo>
                  <a:lnTo>
                    <a:pt x="142" y="33"/>
                  </a:lnTo>
                  <a:lnTo>
                    <a:pt x="177" y="17"/>
                  </a:lnTo>
                  <a:lnTo>
                    <a:pt x="213" y="6"/>
                  </a:lnTo>
                  <a:lnTo>
                    <a:pt x="252" y="1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"/>
            <p:cNvSpPr>
              <a:spLocks noEditPoints="1"/>
            </p:cNvSpPr>
            <p:nvPr/>
          </p:nvSpPr>
          <p:spPr bwMode="auto">
            <a:xfrm>
              <a:off x="2550" y="2041"/>
              <a:ext cx="695" cy="691"/>
            </a:xfrm>
            <a:custGeom>
              <a:avLst/>
              <a:gdLst>
                <a:gd name="T0" fmla="*/ 2934 w 3475"/>
                <a:gd name="T1" fmla="*/ 2742 h 3454"/>
                <a:gd name="T2" fmla="*/ 2799 w 3475"/>
                <a:gd name="T3" fmla="*/ 2844 h 3454"/>
                <a:gd name="T4" fmla="*/ 2738 w 3475"/>
                <a:gd name="T5" fmla="*/ 2995 h 3454"/>
                <a:gd name="T6" fmla="*/ 2758 w 3475"/>
                <a:gd name="T7" fmla="*/ 3155 h 3454"/>
                <a:gd name="T8" fmla="*/ 2861 w 3475"/>
                <a:gd name="T9" fmla="*/ 3288 h 3454"/>
                <a:gd name="T10" fmla="*/ 3013 w 3475"/>
                <a:gd name="T11" fmla="*/ 3350 h 3454"/>
                <a:gd name="T12" fmla="*/ 3174 w 3475"/>
                <a:gd name="T13" fmla="*/ 3330 h 3454"/>
                <a:gd name="T14" fmla="*/ 3307 w 3475"/>
                <a:gd name="T15" fmla="*/ 3227 h 3454"/>
                <a:gd name="T16" fmla="*/ 3370 w 3475"/>
                <a:gd name="T17" fmla="*/ 3076 h 3454"/>
                <a:gd name="T18" fmla="*/ 3349 w 3475"/>
                <a:gd name="T19" fmla="*/ 2916 h 3454"/>
                <a:gd name="T20" fmla="*/ 3247 w 3475"/>
                <a:gd name="T21" fmla="*/ 2783 h 3454"/>
                <a:gd name="T22" fmla="*/ 3094 w 3475"/>
                <a:gd name="T23" fmla="*/ 2722 h 3454"/>
                <a:gd name="T24" fmla="*/ 1163 w 3475"/>
                <a:gd name="T25" fmla="*/ 935 h 3454"/>
                <a:gd name="T26" fmla="*/ 1025 w 3475"/>
                <a:gd name="T27" fmla="*/ 1018 h 3454"/>
                <a:gd name="T28" fmla="*/ 942 w 3475"/>
                <a:gd name="T29" fmla="*/ 1156 h 3454"/>
                <a:gd name="T30" fmla="*/ 932 w 3475"/>
                <a:gd name="T31" fmla="*/ 1311 h 3454"/>
                <a:gd name="T32" fmla="*/ 997 w 3475"/>
                <a:gd name="T33" fmla="*/ 1456 h 3454"/>
                <a:gd name="T34" fmla="*/ 2369 w 3475"/>
                <a:gd name="T35" fmla="*/ 2810 h 3454"/>
                <a:gd name="T36" fmla="*/ 2520 w 3475"/>
                <a:gd name="T37" fmla="*/ 2856 h 3454"/>
                <a:gd name="T38" fmla="*/ 2675 w 3475"/>
                <a:gd name="T39" fmla="*/ 2828 h 3454"/>
                <a:gd name="T40" fmla="*/ 2804 w 3475"/>
                <a:gd name="T41" fmla="*/ 2728 h 3454"/>
                <a:gd name="T42" fmla="*/ 2869 w 3475"/>
                <a:gd name="T43" fmla="*/ 2583 h 3454"/>
                <a:gd name="T44" fmla="*/ 2859 w 3475"/>
                <a:gd name="T45" fmla="*/ 2428 h 3454"/>
                <a:gd name="T46" fmla="*/ 2776 w 3475"/>
                <a:gd name="T47" fmla="*/ 2290 h 3454"/>
                <a:gd name="T48" fmla="*/ 1395 w 3475"/>
                <a:gd name="T49" fmla="*/ 949 h 3454"/>
                <a:gd name="T50" fmla="*/ 1241 w 3475"/>
                <a:gd name="T51" fmla="*/ 921 h 3454"/>
                <a:gd name="T52" fmla="*/ 805 w 3475"/>
                <a:gd name="T53" fmla="*/ 16 h 3454"/>
                <a:gd name="T54" fmla="*/ 1024 w 3475"/>
                <a:gd name="T55" fmla="*/ 111 h 3454"/>
                <a:gd name="T56" fmla="*/ 1198 w 3475"/>
                <a:gd name="T57" fmla="*/ 286 h 3454"/>
                <a:gd name="T58" fmla="*/ 1294 w 3475"/>
                <a:gd name="T59" fmla="*/ 502 h 3454"/>
                <a:gd name="T60" fmla="*/ 1306 w 3475"/>
                <a:gd name="T61" fmla="*/ 735 h 3454"/>
                <a:gd name="T62" fmla="*/ 3436 w 3475"/>
                <a:gd name="T63" fmla="*/ 2887 h 3454"/>
                <a:gd name="T64" fmla="*/ 3475 w 3475"/>
                <a:gd name="T65" fmla="*/ 3056 h 3454"/>
                <a:gd name="T66" fmla="*/ 3436 w 3475"/>
                <a:gd name="T67" fmla="*/ 3226 h 3454"/>
                <a:gd name="T68" fmla="*/ 3323 w 3475"/>
                <a:gd name="T69" fmla="*/ 3369 h 3454"/>
                <a:gd name="T70" fmla="*/ 3162 w 3475"/>
                <a:gd name="T71" fmla="*/ 3445 h 3454"/>
                <a:gd name="T72" fmla="*/ 2988 w 3475"/>
                <a:gd name="T73" fmla="*/ 3445 h 3454"/>
                <a:gd name="T74" fmla="*/ 2826 w 3475"/>
                <a:gd name="T75" fmla="*/ 3369 h 3454"/>
                <a:gd name="T76" fmla="*/ 622 w 3475"/>
                <a:gd name="T77" fmla="*/ 1302 h 3454"/>
                <a:gd name="T78" fmla="*/ 393 w 3475"/>
                <a:gd name="T79" fmla="*/ 1249 h 3454"/>
                <a:gd name="T80" fmla="*/ 192 w 3475"/>
                <a:gd name="T81" fmla="*/ 1112 h 3454"/>
                <a:gd name="T82" fmla="*/ 54 w 3475"/>
                <a:gd name="T83" fmla="*/ 912 h 3454"/>
                <a:gd name="T84" fmla="*/ 0 w 3475"/>
                <a:gd name="T85" fmla="*/ 684 h 3454"/>
                <a:gd name="T86" fmla="*/ 31 w 3475"/>
                <a:gd name="T87" fmla="*/ 453 h 3454"/>
                <a:gd name="T88" fmla="*/ 173 w 3475"/>
                <a:gd name="T89" fmla="*/ 593 h 3454"/>
                <a:gd name="T90" fmla="*/ 272 w 3475"/>
                <a:gd name="T91" fmla="*/ 690 h 3454"/>
                <a:gd name="T92" fmla="*/ 359 w 3475"/>
                <a:gd name="T93" fmla="*/ 767 h 3454"/>
                <a:gd name="T94" fmla="*/ 489 w 3475"/>
                <a:gd name="T95" fmla="*/ 820 h 3454"/>
                <a:gd name="T96" fmla="*/ 607 w 3475"/>
                <a:gd name="T97" fmla="*/ 810 h 3454"/>
                <a:gd name="T98" fmla="*/ 801 w 3475"/>
                <a:gd name="T99" fmla="*/ 627 h 3454"/>
                <a:gd name="T100" fmla="*/ 829 w 3475"/>
                <a:gd name="T101" fmla="*/ 517 h 3454"/>
                <a:gd name="T102" fmla="*/ 791 w 3475"/>
                <a:gd name="T103" fmla="*/ 389 h 3454"/>
                <a:gd name="T104" fmla="*/ 710 w 3475"/>
                <a:gd name="T105" fmla="*/ 284 h 3454"/>
                <a:gd name="T106" fmla="*/ 626 w 3475"/>
                <a:gd name="T107" fmla="*/ 200 h 3454"/>
                <a:gd name="T108" fmla="*/ 494 w 3475"/>
                <a:gd name="T109" fmla="*/ 68 h 3454"/>
                <a:gd name="T110" fmla="*/ 630 w 3475"/>
                <a:gd name="T111" fmla="*/ 0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5" h="3454">
                  <a:moveTo>
                    <a:pt x="3054" y="2718"/>
                  </a:moveTo>
                  <a:lnTo>
                    <a:pt x="3013" y="2722"/>
                  </a:lnTo>
                  <a:lnTo>
                    <a:pt x="2973" y="2729"/>
                  </a:lnTo>
                  <a:lnTo>
                    <a:pt x="2934" y="2742"/>
                  </a:lnTo>
                  <a:lnTo>
                    <a:pt x="2896" y="2760"/>
                  </a:lnTo>
                  <a:lnTo>
                    <a:pt x="2861" y="2783"/>
                  </a:lnTo>
                  <a:lnTo>
                    <a:pt x="2828" y="2811"/>
                  </a:lnTo>
                  <a:lnTo>
                    <a:pt x="2799" y="2844"/>
                  </a:lnTo>
                  <a:lnTo>
                    <a:pt x="2777" y="2879"/>
                  </a:lnTo>
                  <a:lnTo>
                    <a:pt x="2758" y="2916"/>
                  </a:lnTo>
                  <a:lnTo>
                    <a:pt x="2745" y="2955"/>
                  </a:lnTo>
                  <a:lnTo>
                    <a:pt x="2738" y="2995"/>
                  </a:lnTo>
                  <a:lnTo>
                    <a:pt x="2735" y="3036"/>
                  </a:lnTo>
                  <a:lnTo>
                    <a:pt x="2738" y="3076"/>
                  </a:lnTo>
                  <a:lnTo>
                    <a:pt x="2745" y="3116"/>
                  </a:lnTo>
                  <a:lnTo>
                    <a:pt x="2758" y="3155"/>
                  </a:lnTo>
                  <a:lnTo>
                    <a:pt x="2777" y="3192"/>
                  </a:lnTo>
                  <a:lnTo>
                    <a:pt x="2799" y="3227"/>
                  </a:lnTo>
                  <a:lnTo>
                    <a:pt x="2828" y="3259"/>
                  </a:lnTo>
                  <a:lnTo>
                    <a:pt x="2861" y="3288"/>
                  </a:lnTo>
                  <a:lnTo>
                    <a:pt x="2896" y="3312"/>
                  </a:lnTo>
                  <a:lnTo>
                    <a:pt x="2934" y="3330"/>
                  </a:lnTo>
                  <a:lnTo>
                    <a:pt x="2973" y="3343"/>
                  </a:lnTo>
                  <a:lnTo>
                    <a:pt x="3013" y="3350"/>
                  </a:lnTo>
                  <a:lnTo>
                    <a:pt x="3054" y="3352"/>
                  </a:lnTo>
                  <a:lnTo>
                    <a:pt x="3094" y="3350"/>
                  </a:lnTo>
                  <a:lnTo>
                    <a:pt x="3135" y="3343"/>
                  </a:lnTo>
                  <a:lnTo>
                    <a:pt x="3174" y="3330"/>
                  </a:lnTo>
                  <a:lnTo>
                    <a:pt x="3212" y="3312"/>
                  </a:lnTo>
                  <a:lnTo>
                    <a:pt x="3247" y="3288"/>
                  </a:lnTo>
                  <a:lnTo>
                    <a:pt x="3280" y="3259"/>
                  </a:lnTo>
                  <a:lnTo>
                    <a:pt x="3307" y="3227"/>
                  </a:lnTo>
                  <a:lnTo>
                    <a:pt x="3331" y="3192"/>
                  </a:lnTo>
                  <a:lnTo>
                    <a:pt x="3349" y="3155"/>
                  </a:lnTo>
                  <a:lnTo>
                    <a:pt x="3363" y="3116"/>
                  </a:lnTo>
                  <a:lnTo>
                    <a:pt x="3370" y="3076"/>
                  </a:lnTo>
                  <a:lnTo>
                    <a:pt x="3372" y="3036"/>
                  </a:lnTo>
                  <a:lnTo>
                    <a:pt x="3370" y="2995"/>
                  </a:lnTo>
                  <a:lnTo>
                    <a:pt x="3363" y="2955"/>
                  </a:lnTo>
                  <a:lnTo>
                    <a:pt x="3349" y="2916"/>
                  </a:lnTo>
                  <a:lnTo>
                    <a:pt x="3331" y="2879"/>
                  </a:lnTo>
                  <a:lnTo>
                    <a:pt x="3307" y="2844"/>
                  </a:lnTo>
                  <a:lnTo>
                    <a:pt x="3280" y="2811"/>
                  </a:lnTo>
                  <a:lnTo>
                    <a:pt x="3247" y="2783"/>
                  </a:lnTo>
                  <a:lnTo>
                    <a:pt x="3212" y="2760"/>
                  </a:lnTo>
                  <a:lnTo>
                    <a:pt x="3174" y="2742"/>
                  </a:lnTo>
                  <a:lnTo>
                    <a:pt x="3135" y="2729"/>
                  </a:lnTo>
                  <a:lnTo>
                    <a:pt x="3094" y="2722"/>
                  </a:lnTo>
                  <a:lnTo>
                    <a:pt x="3054" y="2718"/>
                  </a:lnTo>
                  <a:close/>
                  <a:moveTo>
                    <a:pt x="1241" y="921"/>
                  </a:moveTo>
                  <a:lnTo>
                    <a:pt x="1202" y="926"/>
                  </a:lnTo>
                  <a:lnTo>
                    <a:pt x="1163" y="935"/>
                  </a:lnTo>
                  <a:lnTo>
                    <a:pt x="1126" y="949"/>
                  </a:lnTo>
                  <a:lnTo>
                    <a:pt x="1090" y="967"/>
                  </a:lnTo>
                  <a:lnTo>
                    <a:pt x="1056" y="991"/>
                  </a:lnTo>
                  <a:lnTo>
                    <a:pt x="1025" y="1018"/>
                  </a:lnTo>
                  <a:lnTo>
                    <a:pt x="997" y="1049"/>
                  </a:lnTo>
                  <a:lnTo>
                    <a:pt x="974" y="1083"/>
                  </a:lnTo>
                  <a:lnTo>
                    <a:pt x="955" y="1118"/>
                  </a:lnTo>
                  <a:lnTo>
                    <a:pt x="942" y="1156"/>
                  </a:lnTo>
                  <a:lnTo>
                    <a:pt x="932" y="1194"/>
                  </a:lnTo>
                  <a:lnTo>
                    <a:pt x="928" y="1234"/>
                  </a:lnTo>
                  <a:lnTo>
                    <a:pt x="928" y="1272"/>
                  </a:lnTo>
                  <a:lnTo>
                    <a:pt x="932" y="1311"/>
                  </a:lnTo>
                  <a:lnTo>
                    <a:pt x="942" y="1350"/>
                  </a:lnTo>
                  <a:lnTo>
                    <a:pt x="955" y="1387"/>
                  </a:lnTo>
                  <a:lnTo>
                    <a:pt x="974" y="1422"/>
                  </a:lnTo>
                  <a:lnTo>
                    <a:pt x="997" y="1456"/>
                  </a:lnTo>
                  <a:lnTo>
                    <a:pt x="1025" y="1487"/>
                  </a:lnTo>
                  <a:lnTo>
                    <a:pt x="2304" y="2759"/>
                  </a:lnTo>
                  <a:lnTo>
                    <a:pt x="2335" y="2787"/>
                  </a:lnTo>
                  <a:lnTo>
                    <a:pt x="2369" y="2810"/>
                  </a:lnTo>
                  <a:lnTo>
                    <a:pt x="2405" y="2828"/>
                  </a:lnTo>
                  <a:lnTo>
                    <a:pt x="2442" y="2842"/>
                  </a:lnTo>
                  <a:lnTo>
                    <a:pt x="2481" y="2851"/>
                  </a:lnTo>
                  <a:lnTo>
                    <a:pt x="2520" y="2856"/>
                  </a:lnTo>
                  <a:lnTo>
                    <a:pt x="2560" y="2856"/>
                  </a:lnTo>
                  <a:lnTo>
                    <a:pt x="2599" y="2851"/>
                  </a:lnTo>
                  <a:lnTo>
                    <a:pt x="2637" y="2842"/>
                  </a:lnTo>
                  <a:lnTo>
                    <a:pt x="2675" y="2828"/>
                  </a:lnTo>
                  <a:lnTo>
                    <a:pt x="2711" y="2810"/>
                  </a:lnTo>
                  <a:lnTo>
                    <a:pt x="2744" y="2787"/>
                  </a:lnTo>
                  <a:lnTo>
                    <a:pt x="2776" y="2759"/>
                  </a:lnTo>
                  <a:lnTo>
                    <a:pt x="2804" y="2728"/>
                  </a:lnTo>
                  <a:lnTo>
                    <a:pt x="2827" y="2694"/>
                  </a:lnTo>
                  <a:lnTo>
                    <a:pt x="2845" y="2659"/>
                  </a:lnTo>
                  <a:lnTo>
                    <a:pt x="2859" y="2621"/>
                  </a:lnTo>
                  <a:lnTo>
                    <a:pt x="2869" y="2583"/>
                  </a:lnTo>
                  <a:lnTo>
                    <a:pt x="2873" y="2544"/>
                  </a:lnTo>
                  <a:lnTo>
                    <a:pt x="2873" y="2505"/>
                  </a:lnTo>
                  <a:lnTo>
                    <a:pt x="2869" y="2466"/>
                  </a:lnTo>
                  <a:lnTo>
                    <a:pt x="2859" y="2428"/>
                  </a:lnTo>
                  <a:lnTo>
                    <a:pt x="2845" y="2390"/>
                  </a:lnTo>
                  <a:lnTo>
                    <a:pt x="2827" y="2355"/>
                  </a:lnTo>
                  <a:lnTo>
                    <a:pt x="2804" y="2321"/>
                  </a:lnTo>
                  <a:lnTo>
                    <a:pt x="2776" y="2290"/>
                  </a:lnTo>
                  <a:lnTo>
                    <a:pt x="1497" y="1018"/>
                  </a:lnTo>
                  <a:lnTo>
                    <a:pt x="1465" y="991"/>
                  </a:lnTo>
                  <a:lnTo>
                    <a:pt x="1432" y="967"/>
                  </a:lnTo>
                  <a:lnTo>
                    <a:pt x="1395" y="949"/>
                  </a:lnTo>
                  <a:lnTo>
                    <a:pt x="1358" y="935"/>
                  </a:lnTo>
                  <a:lnTo>
                    <a:pt x="1320" y="926"/>
                  </a:lnTo>
                  <a:lnTo>
                    <a:pt x="1280" y="921"/>
                  </a:lnTo>
                  <a:lnTo>
                    <a:pt x="1241" y="921"/>
                  </a:lnTo>
                  <a:close/>
                  <a:moveTo>
                    <a:pt x="630" y="0"/>
                  </a:moveTo>
                  <a:lnTo>
                    <a:pt x="689" y="0"/>
                  </a:lnTo>
                  <a:lnTo>
                    <a:pt x="748" y="5"/>
                  </a:lnTo>
                  <a:lnTo>
                    <a:pt x="805" y="16"/>
                  </a:lnTo>
                  <a:lnTo>
                    <a:pt x="862" y="32"/>
                  </a:lnTo>
                  <a:lnTo>
                    <a:pt x="918" y="53"/>
                  </a:lnTo>
                  <a:lnTo>
                    <a:pt x="971" y="80"/>
                  </a:lnTo>
                  <a:lnTo>
                    <a:pt x="1024" y="111"/>
                  </a:lnTo>
                  <a:lnTo>
                    <a:pt x="1073" y="148"/>
                  </a:lnTo>
                  <a:lnTo>
                    <a:pt x="1120" y="190"/>
                  </a:lnTo>
                  <a:lnTo>
                    <a:pt x="1162" y="235"/>
                  </a:lnTo>
                  <a:lnTo>
                    <a:pt x="1198" y="286"/>
                  </a:lnTo>
                  <a:lnTo>
                    <a:pt x="1230" y="337"/>
                  </a:lnTo>
                  <a:lnTo>
                    <a:pt x="1257" y="390"/>
                  </a:lnTo>
                  <a:lnTo>
                    <a:pt x="1278" y="445"/>
                  </a:lnTo>
                  <a:lnTo>
                    <a:pt x="1294" y="502"/>
                  </a:lnTo>
                  <a:lnTo>
                    <a:pt x="1305" y="559"/>
                  </a:lnTo>
                  <a:lnTo>
                    <a:pt x="1310" y="618"/>
                  </a:lnTo>
                  <a:lnTo>
                    <a:pt x="1310" y="676"/>
                  </a:lnTo>
                  <a:lnTo>
                    <a:pt x="1306" y="735"/>
                  </a:lnTo>
                  <a:lnTo>
                    <a:pt x="3358" y="2775"/>
                  </a:lnTo>
                  <a:lnTo>
                    <a:pt x="3389" y="2810"/>
                  </a:lnTo>
                  <a:lnTo>
                    <a:pt x="3415" y="2847"/>
                  </a:lnTo>
                  <a:lnTo>
                    <a:pt x="3436" y="2887"/>
                  </a:lnTo>
                  <a:lnTo>
                    <a:pt x="3453" y="2927"/>
                  </a:lnTo>
                  <a:lnTo>
                    <a:pt x="3465" y="2970"/>
                  </a:lnTo>
                  <a:lnTo>
                    <a:pt x="3473" y="3012"/>
                  </a:lnTo>
                  <a:lnTo>
                    <a:pt x="3475" y="3056"/>
                  </a:lnTo>
                  <a:lnTo>
                    <a:pt x="3473" y="3100"/>
                  </a:lnTo>
                  <a:lnTo>
                    <a:pt x="3465" y="3143"/>
                  </a:lnTo>
                  <a:lnTo>
                    <a:pt x="3453" y="3185"/>
                  </a:lnTo>
                  <a:lnTo>
                    <a:pt x="3436" y="3226"/>
                  </a:lnTo>
                  <a:lnTo>
                    <a:pt x="3415" y="3266"/>
                  </a:lnTo>
                  <a:lnTo>
                    <a:pt x="3389" y="3303"/>
                  </a:lnTo>
                  <a:lnTo>
                    <a:pt x="3358" y="3338"/>
                  </a:lnTo>
                  <a:lnTo>
                    <a:pt x="3323" y="3369"/>
                  </a:lnTo>
                  <a:lnTo>
                    <a:pt x="3285" y="3395"/>
                  </a:lnTo>
                  <a:lnTo>
                    <a:pt x="3246" y="3416"/>
                  </a:lnTo>
                  <a:lnTo>
                    <a:pt x="3204" y="3433"/>
                  </a:lnTo>
                  <a:lnTo>
                    <a:pt x="3162" y="3445"/>
                  </a:lnTo>
                  <a:lnTo>
                    <a:pt x="3119" y="3452"/>
                  </a:lnTo>
                  <a:lnTo>
                    <a:pt x="3074" y="3454"/>
                  </a:lnTo>
                  <a:lnTo>
                    <a:pt x="3030" y="3452"/>
                  </a:lnTo>
                  <a:lnTo>
                    <a:pt x="2988" y="3445"/>
                  </a:lnTo>
                  <a:lnTo>
                    <a:pt x="2945" y="3433"/>
                  </a:lnTo>
                  <a:lnTo>
                    <a:pt x="2904" y="3416"/>
                  </a:lnTo>
                  <a:lnTo>
                    <a:pt x="2864" y="3395"/>
                  </a:lnTo>
                  <a:lnTo>
                    <a:pt x="2826" y="3369"/>
                  </a:lnTo>
                  <a:lnTo>
                    <a:pt x="2792" y="3338"/>
                  </a:lnTo>
                  <a:lnTo>
                    <a:pt x="739" y="1297"/>
                  </a:lnTo>
                  <a:lnTo>
                    <a:pt x="681" y="1303"/>
                  </a:lnTo>
                  <a:lnTo>
                    <a:pt x="622" y="1302"/>
                  </a:lnTo>
                  <a:lnTo>
                    <a:pt x="563" y="1296"/>
                  </a:lnTo>
                  <a:lnTo>
                    <a:pt x="505" y="1286"/>
                  </a:lnTo>
                  <a:lnTo>
                    <a:pt x="448" y="1270"/>
                  </a:lnTo>
                  <a:lnTo>
                    <a:pt x="393" y="1249"/>
                  </a:lnTo>
                  <a:lnTo>
                    <a:pt x="339" y="1223"/>
                  </a:lnTo>
                  <a:lnTo>
                    <a:pt x="287" y="1191"/>
                  </a:lnTo>
                  <a:lnTo>
                    <a:pt x="238" y="1155"/>
                  </a:lnTo>
                  <a:lnTo>
                    <a:pt x="192" y="1112"/>
                  </a:lnTo>
                  <a:lnTo>
                    <a:pt x="149" y="1066"/>
                  </a:lnTo>
                  <a:lnTo>
                    <a:pt x="112" y="1017"/>
                  </a:lnTo>
                  <a:lnTo>
                    <a:pt x="80" y="966"/>
                  </a:lnTo>
                  <a:lnTo>
                    <a:pt x="54" y="912"/>
                  </a:lnTo>
                  <a:lnTo>
                    <a:pt x="33" y="856"/>
                  </a:lnTo>
                  <a:lnTo>
                    <a:pt x="17" y="800"/>
                  </a:lnTo>
                  <a:lnTo>
                    <a:pt x="5" y="742"/>
                  </a:lnTo>
                  <a:lnTo>
                    <a:pt x="0" y="684"/>
                  </a:lnTo>
                  <a:lnTo>
                    <a:pt x="0" y="626"/>
                  </a:lnTo>
                  <a:lnTo>
                    <a:pt x="5" y="568"/>
                  </a:lnTo>
                  <a:lnTo>
                    <a:pt x="15" y="510"/>
                  </a:lnTo>
                  <a:lnTo>
                    <a:pt x="31" y="453"/>
                  </a:lnTo>
                  <a:lnTo>
                    <a:pt x="69" y="491"/>
                  </a:lnTo>
                  <a:lnTo>
                    <a:pt x="105" y="527"/>
                  </a:lnTo>
                  <a:lnTo>
                    <a:pt x="141" y="561"/>
                  </a:lnTo>
                  <a:lnTo>
                    <a:pt x="173" y="593"/>
                  </a:lnTo>
                  <a:lnTo>
                    <a:pt x="202" y="622"/>
                  </a:lnTo>
                  <a:lnTo>
                    <a:pt x="228" y="649"/>
                  </a:lnTo>
                  <a:lnTo>
                    <a:pt x="251" y="671"/>
                  </a:lnTo>
                  <a:lnTo>
                    <a:pt x="272" y="690"/>
                  </a:lnTo>
                  <a:lnTo>
                    <a:pt x="287" y="705"/>
                  </a:lnTo>
                  <a:lnTo>
                    <a:pt x="298" y="717"/>
                  </a:lnTo>
                  <a:lnTo>
                    <a:pt x="328" y="744"/>
                  </a:lnTo>
                  <a:lnTo>
                    <a:pt x="359" y="767"/>
                  </a:lnTo>
                  <a:lnTo>
                    <a:pt x="391" y="786"/>
                  </a:lnTo>
                  <a:lnTo>
                    <a:pt x="424" y="801"/>
                  </a:lnTo>
                  <a:lnTo>
                    <a:pt x="456" y="813"/>
                  </a:lnTo>
                  <a:lnTo>
                    <a:pt x="489" y="820"/>
                  </a:lnTo>
                  <a:lnTo>
                    <a:pt x="520" y="823"/>
                  </a:lnTo>
                  <a:lnTo>
                    <a:pt x="551" y="823"/>
                  </a:lnTo>
                  <a:lnTo>
                    <a:pt x="579" y="818"/>
                  </a:lnTo>
                  <a:lnTo>
                    <a:pt x="607" y="810"/>
                  </a:lnTo>
                  <a:lnTo>
                    <a:pt x="632" y="796"/>
                  </a:lnTo>
                  <a:lnTo>
                    <a:pt x="653" y="778"/>
                  </a:lnTo>
                  <a:lnTo>
                    <a:pt x="783" y="649"/>
                  </a:lnTo>
                  <a:lnTo>
                    <a:pt x="801" y="627"/>
                  </a:lnTo>
                  <a:lnTo>
                    <a:pt x="814" y="603"/>
                  </a:lnTo>
                  <a:lnTo>
                    <a:pt x="823" y="576"/>
                  </a:lnTo>
                  <a:lnTo>
                    <a:pt x="829" y="548"/>
                  </a:lnTo>
                  <a:lnTo>
                    <a:pt x="829" y="517"/>
                  </a:lnTo>
                  <a:lnTo>
                    <a:pt x="826" y="486"/>
                  </a:lnTo>
                  <a:lnTo>
                    <a:pt x="818" y="453"/>
                  </a:lnTo>
                  <a:lnTo>
                    <a:pt x="806" y="421"/>
                  </a:lnTo>
                  <a:lnTo>
                    <a:pt x="791" y="389"/>
                  </a:lnTo>
                  <a:lnTo>
                    <a:pt x="772" y="357"/>
                  </a:lnTo>
                  <a:lnTo>
                    <a:pt x="749" y="326"/>
                  </a:lnTo>
                  <a:lnTo>
                    <a:pt x="722" y="296"/>
                  </a:lnTo>
                  <a:lnTo>
                    <a:pt x="710" y="284"/>
                  </a:lnTo>
                  <a:lnTo>
                    <a:pt x="695" y="270"/>
                  </a:lnTo>
                  <a:lnTo>
                    <a:pt x="675" y="249"/>
                  </a:lnTo>
                  <a:lnTo>
                    <a:pt x="653" y="227"/>
                  </a:lnTo>
                  <a:lnTo>
                    <a:pt x="626" y="200"/>
                  </a:lnTo>
                  <a:lnTo>
                    <a:pt x="598" y="172"/>
                  </a:lnTo>
                  <a:lnTo>
                    <a:pt x="566" y="140"/>
                  </a:lnTo>
                  <a:lnTo>
                    <a:pt x="532" y="104"/>
                  </a:lnTo>
                  <a:lnTo>
                    <a:pt x="494" y="68"/>
                  </a:lnTo>
                  <a:lnTo>
                    <a:pt x="456" y="30"/>
                  </a:lnTo>
                  <a:lnTo>
                    <a:pt x="513" y="15"/>
                  </a:lnTo>
                  <a:lnTo>
                    <a:pt x="571" y="4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2563" y="2405"/>
              <a:ext cx="341" cy="339"/>
            </a:xfrm>
            <a:custGeom>
              <a:avLst/>
              <a:gdLst>
                <a:gd name="T0" fmla="*/ 1084 w 1703"/>
                <a:gd name="T1" fmla="*/ 0 h 1693"/>
                <a:gd name="T2" fmla="*/ 1220 w 1703"/>
                <a:gd name="T3" fmla="*/ 135 h 1693"/>
                <a:gd name="T4" fmla="*/ 254 w 1703"/>
                <a:gd name="T5" fmla="*/ 1095 h 1693"/>
                <a:gd name="T6" fmla="*/ 244 w 1703"/>
                <a:gd name="T7" fmla="*/ 1107 h 1693"/>
                <a:gd name="T8" fmla="*/ 239 w 1703"/>
                <a:gd name="T9" fmla="*/ 1122 h 1693"/>
                <a:gd name="T10" fmla="*/ 238 w 1703"/>
                <a:gd name="T11" fmla="*/ 1138 h 1693"/>
                <a:gd name="T12" fmla="*/ 241 w 1703"/>
                <a:gd name="T13" fmla="*/ 1154 h 1693"/>
                <a:gd name="T14" fmla="*/ 248 w 1703"/>
                <a:gd name="T15" fmla="*/ 1170 h 1693"/>
                <a:gd name="T16" fmla="*/ 260 w 1703"/>
                <a:gd name="T17" fmla="*/ 1184 h 1693"/>
                <a:gd name="T18" fmla="*/ 275 w 1703"/>
                <a:gd name="T19" fmla="*/ 1196 h 1693"/>
                <a:gd name="T20" fmla="*/ 290 w 1703"/>
                <a:gd name="T21" fmla="*/ 1203 h 1693"/>
                <a:gd name="T22" fmla="*/ 307 w 1703"/>
                <a:gd name="T23" fmla="*/ 1206 h 1693"/>
                <a:gd name="T24" fmla="*/ 323 w 1703"/>
                <a:gd name="T25" fmla="*/ 1205 h 1693"/>
                <a:gd name="T26" fmla="*/ 337 w 1703"/>
                <a:gd name="T27" fmla="*/ 1201 h 1693"/>
                <a:gd name="T28" fmla="*/ 349 w 1703"/>
                <a:gd name="T29" fmla="*/ 1191 h 1693"/>
                <a:gd name="T30" fmla="*/ 1317 w 1703"/>
                <a:gd name="T31" fmla="*/ 231 h 1693"/>
                <a:gd name="T32" fmla="*/ 1471 w 1703"/>
                <a:gd name="T33" fmla="*/ 385 h 1693"/>
                <a:gd name="T34" fmla="*/ 505 w 1703"/>
                <a:gd name="T35" fmla="*/ 1345 h 1693"/>
                <a:gd name="T36" fmla="*/ 495 w 1703"/>
                <a:gd name="T37" fmla="*/ 1357 h 1693"/>
                <a:gd name="T38" fmla="*/ 490 w 1703"/>
                <a:gd name="T39" fmla="*/ 1372 h 1693"/>
                <a:gd name="T40" fmla="*/ 490 w 1703"/>
                <a:gd name="T41" fmla="*/ 1388 h 1693"/>
                <a:gd name="T42" fmla="*/ 493 w 1703"/>
                <a:gd name="T43" fmla="*/ 1404 h 1693"/>
                <a:gd name="T44" fmla="*/ 501 w 1703"/>
                <a:gd name="T45" fmla="*/ 1420 h 1693"/>
                <a:gd name="T46" fmla="*/ 511 w 1703"/>
                <a:gd name="T47" fmla="*/ 1434 h 1693"/>
                <a:gd name="T48" fmla="*/ 526 w 1703"/>
                <a:gd name="T49" fmla="*/ 1446 h 1693"/>
                <a:gd name="T50" fmla="*/ 542 w 1703"/>
                <a:gd name="T51" fmla="*/ 1453 h 1693"/>
                <a:gd name="T52" fmla="*/ 558 w 1703"/>
                <a:gd name="T53" fmla="*/ 1457 h 1693"/>
                <a:gd name="T54" fmla="*/ 574 w 1703"/>
                <a:gd name="T55" fmla="*/ 1455 h 1693"/>
                <a:gd name="T56" fmla="*/ 589 w 1703"/>
                <a:gd name="T57" fmla="*/ 1450 h 1693"/>
                <a:gd name="T58" fmla="*/ 602 w 1703"/>
                <a:gd name="T59" fmla="*/ 1442 h 1693"/>
                <a:gd name="T60" fmla="*/ 1568 w 1703"/>
                <a:gd name="T61" fmla="*/ 481 h 1693"/>
                <a:gd name="T62" fmla="*/ 1703 w 1703"/>
                <a:gd name="T63" fmla="*/ 615 h 1693"/>
                <a:gd name="T64" fmla="*/ 668 w 1703"/>
                <a:gd name="T65" fmla="*/ 1644 h 1693"/>
                <a:gd name="T66" fmla="*/ 644 w 1703"/>
                <a:gd name="T67" fmla="*/ 1663 h 1693"/>
                <a:gd name="T68" fmla="*/ 618 w 1703"/>
                <a:gd name="T69" fmla="*/ 1677 h 1693"/>
                <a:gd name="T70" fmla="*/ 589 w 1703"/>
                <a:gd name="T71" fmla="*/ 1687 h 1693"/>
                <a:gd name="T72" fmla="*/ 557 w 1703"/>
                <a:gd name="T73" fmla="*/ 1692 h 1693"/>
                <a:gd name="T74" fmla="*/ 523 w 1703"/>
                <a:gd name="T75" fmla="*/ 1693 h 1693"/>
                <a:gd name="T76" fmla="*/ 487 w 1703"/>
                <a:gd name="T77" fmla="*/ 1689 h 1693"/>
                <a:gd name="T78" fmla="*/ 450 w 1703"/>
                <a:gd name="T79" fmla="*/ 1681 h 1693"/>
                <a:gd name="T80" fmla="*/ 410 w 1703"/>
                <a:gd name="T81" fmla="*/ 1670 h 1693"/>
                <a:gd name="T82" fmla="*/ 372 w 1703"/>
                <a:gd name="T83" fmla="*/ 1654 h 1693"/>
                <a:gd name="T84" fmla="*/ 331 w 1703"/>
                <a:gd name="T85" fmla="*/ 1633 h 1693"/>
                <a:gd name="T86" fmla="*/ 292 w 1703"/>
                <a:gd name="T87" fmla="*/ 1610 h 1693"/>
                <a:gd name="T88" fmla="*/ 252 w 1703"/>
                <a:gd name="T89" fmla="*/ 1582 h 1693"/>
                <a:gd name="T90" fmla="*/ 214 w 1703"/>
                <a:gd name="T91" fmla="*/ 1551 h 1693"/>
                <a:gd name="T92" fmla="*/ 177 w 1703"/>
                <a:gd name="T93" fmla="*/ 1516 h 1693"/>
                <a:gd name="T94" fmla="*/ 143 w 1703"/>
                <a:gd name="T95" fmla="*/ 1480 h 1693"/>
                <a:gd name="T96" fmla="*/ 111 w 1703"/>
                <a:gd name="T97" fmla="*/ 1442 h 1693"/>
                <a:gd name="T98" fmla="*/ 83 w 1703"/>
                <a:gd name="T99" fmla="*/ 1402 h 1693"/>
                <a:gd name="T100" fmla="*/ 60 w 1703"/>
                <a:gd name="T101" fmla="*/ 1363 h 1693"/>
                <a:gd name="T102" fmla="*/ 39 w 1703"/>
                <a:gd name="T103" fmla="*/ 1323 h 1693"/>
                <a:gd name="T104" fmla="*/ 23 w 1703"/>
                <a:gd name="T105" fmla="*/ 1285 h 1693"/>
                <a:gd name="T106" fmla="*/ 12 w 1703"/>
                <a:gd name="T107" fmla="*/ 1247 h 1693"/>
                <a:gd name="T108" fmla="*/ 4 w 1703"/>
                <a:gd name="T109" fmla="*/ 1209 h 1693"/>
                <a:gd name="T110" fmla="*/ 0 w 1703"/>
                <a:gd name="T111" fmla="*/ 1173 h 1693"/>
                <a:gd name="T112" fmla="*/ 1 w 1703"/>
                <a:gd name="T113" fmla="*/ 1139 h 1693"/>
                <a:gd name="T114" fmla="*/ 6 w 1703"/>
                <a:gd name="T115" fmla="*/ 1107 h 1693"/>
                <a:gd name="T116" fmla="*/ 16 w 1703"/>
                <a:gd name="T117" fmla="*/ 1078 h 1693"/>
                <a:gd name="T118" fmla="*/ 30 w 1703"/>
                <a:gd name="T119" fmla="*/ 1052 h 1693"/>
                <a:gd name="T120" fmla="*/ 49 w 1703"/>
                <a:gd name="T121" fmla="*/ 1029 h 1693"/>
                <a:gd name="T122" fmla="*/ 1084 w 1703"/>
                <a:gd name="T123" fmla="*/ 0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3" h="1693">
                  <a:moveTo>
                    <a:pt x="1084" y="0"/>
                  </a:moveTo>
                  <a:lnTo>
                    <a:pt x="1220" y="135"/>
                  </a:lnTo>
                  <a:lnTo>
                    <a:pt x="254" y="1095"/>
                  </a:lnTo>
                  <a:lnTo>
                    <a:pt x="244" y="1107"/>
                  </a:lnTo>
                  <a:lnTo>
                    <a:pt x="239" y="1122"/>
                  </a:lnTo>
                  <a:lnTo>
                    <a:pt x="238" y="1138"/>
                  </a:lnTo>
                  <a:lnTo>
                    <a:pt x="241" y="1154"/>
                  </a:lnTo>
                  <a:lnTo>
                    <a:pt x="248" y="1170"/>
                  </a:lnTo>
                  <a:lnTo>
                    <a:pt x="260" y="1184"/>
                  </a:lnTo>
                  <a:lnTo>
                    <a:pt x="275" y="1196"/>
                  </a:lnTo>
                  <a:lnTo>
                    <a:pt x="290" y="1203"/>
                  </a:lnTo>
                  <a:lnTo>
                    <a:pt x="307" y="1206"/>
                  </a:lnTo>
                  <a:lnTo>
                    <a:pt x="323" y="1205"/>
                  </a:lnTo>
                  <a:lnTo>
                    <a:pt x="337" y="1201"/>
                  </a:lnTo>
                  <a:lnTo>
                    <a:pt x="349" y="1191"/>
                  </a:lnTo>
                  <a:lnTo>
                    <a:pt x="1317" y="231"/>
                  </a:lnTo>
                  <a:lnTo>
                    <a:pt x="1471" y="385"/>
                  </a:lnTo>
                  <a:lnTo>
                    <a:pt x="505" y="1345"/>
                  </a:lnTo>
                  <a:lnTo>
                    <a:pt x="495" y="1357"/>
                  </a:lnTo>
                  <a:lnTo>
                    <a:pt x="490" y="1372"/>
                  </a:lnTo>
                  <a:lnTo>
                    <a:pt x="490" y="1388"/>
                  </a:lnTo>
                  <a:lnTo>
                    <a:pt x="493" y="1404"/>
                  </a:lnTo>
                  <a:lnTo>
                    <a:pt x="501" y="1420"/>
                  </a:lnTo>
                  <a:lnTo>
                    <a:pt x="511" y="1434"/>
                  </a:lnTo>
                  <a:lnTo>
                    <a:pt x="526" y="1446"/>
                  </a:lnTo>
                  <a:lnTo>
                    <a:pt x="542" y="1453"/>
                  </a:lnTo>
                  <a:lnTo>
                    <a:pt x="558" y="1457"/>
                  </a:lnTo>
                  <a:lnTo>
                    <a:pt x="574" y="1455"/>
                  </a:lnTo>
                  <a:lnTo>
                    <a:pt x="589" y="1450"/>
                  </a:lnTo>
                  <a:lnTo>
                    <a:pt x="602" y="1442"/>
                  </a:lnTo>
                  <a:lnTo>
                    <a:pt x="1568" y="481"/>
                  </a:lnTo>
                  <a:lnTo>
                    <a:pt x="1703" y="615"/>
                  </a:lnTo>
                  <a:lnTo>
                    <a:pt x="668" y="1644"/>
                  </a:lnTo>
                  <a:lnTo>
                    <a:pt x="644" y="1663"/>
                  </a:lnTo>
                  <a:lnTo>
                    <a:pt x="618" y="1677"/>
                  </a:lnTo>
                  <a:lnTo>
                    <a:pt x="589" y="1687"/>
                  </a:lnTo>
                  <a:lnTo>
                    <a:pt x="557" y="1692"/>
                  </a:lnTo>
                  <a:lnTo>
                    <a:pt x="523" y="1693"/>
                  </a:lnTo>
                  <a:lnTo>
                    <a:pt x="487" y="1689"/>
                  </a:lnTo>
                  <a:lnTo>
                    <a:pt x="450" y="1681"/>
                  </a:lnTo>
                  <a:lnTo>
                    <a:pt x="410" y="1670"/>
                  </a:lnTo>
                  <a:lnTo>
                    <a:pt x="372" y="1654"/>
                  </a:lnTo>
                  <a:lnTo>
                    <a:pt x="331" y="1633"/>
                  </a:lnTo>
                  <a:lnTo>
                    <a:pt x="292" y="1610"/>
                  </a:lnTo>
                  <a:lnTo>
                    <a:pt x="252" y="1582"/>
                  </a:lnTo>
                  <a:lnTo>
                    <a:pt x="214" y="1551"/>
                  </a:lnTo>
                  <a:lnTo>
                    <a:pt x="177" y="1516"/>
                  </a:lnTo>
                  <a:lnTo>
                    <a:pt x="143" y="1480"/>
                  </a:lnTo>
                  <a:lnTo>
                    <a:pt x="111" y="1442"/>
                  </a:lnTo>
                  <a:lnTo>
                    <a:pt x="83" y="1402"/>
                  </a:lnTo>
                  <a:lnTo>
                    <a:pt x="60" y="1363"/>
                  </a:lnTo>
                  <a:lnTo>
                    <a:pt x="39" y="1323"/>
                  </a:lnTo>
                  <a:lnTo>
                    <a:pt x="23" y="1285"/>
                  </a:lnTo>
                  <a:lnTo>
                    <a:pt x="12" y="1247"/>
                  </a:lnTo>
                  <a:lnTo>
                    <a:pt x="4" y="1209"/>
                  </a:lnTo>
                  <a:lnTo>
                    <a:pt x="0" y="1173"/>
                  </a:lnTo>
                  <a:lnTo>
                    <a:pt x="1" y="1139"/>
                  </a:lnTo>
                  <a:lnTo>
                    <a:pt x="6" y="1107"/>
                  </a:lnTo>
                  <a:lnTo>
                    <a:pt x="16" y="1078"/>
                  </a:lnTo>
                  <a:lnTo>
                    <a:pt x="30" y="1052"/>
                  </a:lnTo>
                  <a:lnTo>
                    <a:pt x="49" y="1029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2953" y="2066"/>
              <a:ext cx="292" cy="290"/>
            </a:xfrm>
            <a:custGeom>
              <a:avLst/>
              <a:gdLst>
                <a:gd name="T0" fmla="*/ 1224 w 1462"/>
                <a:gd name="T1" fmla="*/ 0 h 1453"/>
                <a:gd name="T2" fmla="*/ 1462 w 1462"/>
                <a:gd name="T3" fmla="*/ 237 h 1453"/>
                <a:gd name="T4" fmla="*/ 903 w 1462"/>
                <a:gd name="T5" fmla="*/ 1031 h 1453"/>
                <a:gd name="T6" fmla="*/ 613 w 1462"/>
                <a:gd name="T7" fmla="*/ 1107 h 1453"/>
                <a:gd name="T8" fmla="*/ 266 w 1462"/>
                <a:gd name="T9" fmla="*/ 1453 h 1453"/>
                <a:gd name="T10" fmla="*/ 0 w 1462"/>
                <a:gd name="T11" fmla="*/ 1189 h 1453"/>
                <a:gd name="T12" fmla="*/ 349 w 1462"/>
                <a:gd name="T13" fmla="*/ 844 h 1453"/>
                <a:gd name="T14" fmla="*/ 425 w 1462"/>
                <a:gd name="T15" fmla="*/ 557 h 1453"/>
                <a:gd name="T16" fmla="*/ 1224 w 1462"/>
                <a:gd name="T17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2" h="1453">
                  <a:moveTo>
                    <a:pt x="1224" y="0"/>
                  </a:moveTo>
                  <a:lnTo>
                    <a:pt x="1462" y="237"/>
                  </a:lnTo>
                  <a:lnTo>
                    <a:pt x="903" y="1031"/>
                  </a:lnTo>
                  <a:lnTo>
                    <a:pt x="613" y="1107"/>
                  </a:lnTo>
                  <a:lnTo>
                    <a:pt x="266" y="1453"/>
                  </a:lnTo>
                  <a:lnTo>
                    <a:pt x="0" y="1189"/>
                  </a:lnTo>
                  <a:lnTo>
                    <a:pt x="349" y="844"/>
                  </a:lnTo>
                  <a:lnTo>
                    <a:pt x="425" y="557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9" name="Oval 58"/>
          <p:cNvSpPr/>
          <p:nvPr/>
        </p:nvSpPr>
        <p:spPr>
          <a:xfrm>
            <a:off x="3467381" y="2687615"/>
            <a:ext cx="2054188" cy="2054184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0" y="0"/>
            <a:ext cx="9144000" cy="3126982"/>
          </a:xfrm>
          <a:custGeom>
            <a:avLst/>
            <a:gdLst>
              <a:gd name="connsiteX0" fmla="*/ 0 w 9422353"/>
              <a:gd name="connsiteY0" fmla="*/ 0 h 3126982"/>
              <a:gd name="connsiteX1" fmla="*/ 9422353 w 9422353"/>
              <a:gd name="connsiteY1" fmla="*/ 0 h 3126982"/>
              <a:gd name="connsiteX2" fmla="*/ 9422353 w 9422353"/>
              <a:gd name="connsiteY2" fmla="*/ 3126982 h 3126982"/>
              <a:gd name="connsiteX3" fmla="*/ 0 w 9422353"/>
              <a:gd name="connsiteY3" fmla="*/ 3126982 h 3126982"/>
              <a:gd name="connsiteX4" fmla="*/ 0 w 9422353"/>
              <a:gd name="connsiteY4" fmla="*/ 0 h 3126982"/>
              <a:gd name="connsiteX0" fmla="*/ 0 w 9422876"/>
              <a:gd name="connsiteY0" fmla="*/ 0 h 3126982"/>
              <a:gd name="connsiteX1" fmla="*/ 9422353 w 9422876"/>
              <a:gd name="connsiteY1" fmla="*/ 0 h 3126982"/>
              <a:gd name="connsiteX2" fmla="*/ 9422876 w 9422876"/>
              <a:gd name="connsiteY2" fmla="*/ 2530082 h 3126982"/>
              <a:gd name="connsiteX3" fmla="*/ 9422353 w 9422876"/>
              <a:gd name="connsiteY3" fmla="*/ 3126982 h 3126982"/>
              <a:gd name="connsiteX4" fmla="*/ 0 w 9422876"/>
              <a:gd name="connsiteY4" fmla="*/ 3126982 h 3126982"/>
              <a:gd name="connsiteX5" fmla="*/ 0 w 9422876"/>
              <a:gd name="connsiteY5" fmla="*/ 0 h 3126982"/>
              <a:gd name="connsiteX0" fmla="*/ 0 w 9422876"/>
              <a:gd name="connsiteY0" fmla="*/ 0 h 3285256"/>
              <a:gd name="connsiteX1" fmla="*/ 9422353 w 9422876"/>
              <a:gd name="connsiteY1" fmla="*/ 0 h 3285256"/>
              <a:gd name="connsiteX2" fmla="*/ 9422876 w 9422876"/>
              <a:gd name="connsiteY2" fmla="*/ 2530082 h 3285256"/>
              <a:gd name="connsiteX3" fmla="*/ 0 w 9422876"/>
              <a:gd name="connsiteY3" fmla="*/ 3126982 h 3285256"/>
              <a:gd name="connsiteX4" fmla="*/ 0 w 9422876"/>
              <a:gd name="connsiteY4" fmla="*/ 0 h 3285256"/>
              <a:gd name="connsiteX0" fmla="*/ 0 w 9422876"/>
              <a:gd name="connsiteY0" fmla="*/ 0 h 3126982"/>
              <a:gd name="connsiteX1" fmla="*/ 9422353 w 9422876"/>
              <a:gd name="connsiteY1" fmla="*/ 0 h 3126982"/>
              <a:gd name="connsiteX2" fmla="*/ 9422876 w 9422876"/>
              <a:gd name="connsiteY2" fmla="*/ 2530082 h 3126982"/>
              <a:gd name="connsiteX3" fmla="*/ 0 w 9422876"/>
              <a:gd name="connsiteY3" fmla="*/ 3126982 h 3126982"/>
              <a:gd name="connsiteX4" fmla="*/ 0 w 9422876"/>
              <a:gd name="connsiteY4" fmla="*/ 0 h 3126982"/>
              <a:gd name="connsiteX0" fmla="*/ 0 w 9422876"/>
              <a:gd name="connsiteY0" fmla="*/ 0 h 3126982"/>
              <a:gd name="connsiteX1" fmla="*/ 9422353 w 9422876"/>
              <a:gd name="connsiteY1" fmla="*/ 0 h 3126982"/>
              <a:gd name="connsiteX2" fmla="*/ 9422876 w 9422876"/>
              <a:gd name="connsiteY2" fmla="*/ 2530082 h 3126982"/>
              <a:gd name="connsiteX3" fmla="*/ 0 w 9422876"/>
              <a:gd name="connsiteY3" fmla="*/ 3126982 h 3126982"/>
              <a:gd name="connsiteX4" fmla="*/ 0 w 9422876"/>
              <a:gd name="connsiteY4" fmla="*/ 0 h 3126982"/>
              <a:gd name="connsiteX0" fmla="*/ 0 w 9422876"/>
              <a:gd name="connsiteY0" fmla="*/ 0 h 3126982"/>
              <a:gd name="connsiteX1" fmla="*/ 9422353 w 9422876"/>
              <a:gd name="connsiteY1" fmla="*/ 0 h 3126982"/>
              <a:gd name="connsiteX2" fmla="*/ 9422876 w 9422876"/>
              <a:gd name="connsiteY2" fmla="*/ 2530082 h 3126982"/>
              <a:gd name="connsiteX3" fmla="*/ 0 w 9422876"/>
              <a:gd name="connsiteY3" fmla="*/ 3126982 h 3126982"/>
              <a:gd name="connsiteX4" fmla="*/ 0 w 9422876"/>
              <a:gd name="connsiteY4" fmla="*/ 0 h 3126982"/>
              <a:gd name="connsiteX0" fmla="*/ 0 w 9422876"/>
              <a:gd name="connsiteY0" fmla="*/ 0 h 3126982"/>
              <a:gd name="connsiteX1" fmla="*/ 9422353 w 9422876"/>
              <a:gd name="connsiteY1" fmla="*/ 0 h 3126982"/>
              <a:gd name="connsiteX2" fmla="*/ 9422876 w 9422876"/>
              <a:gd name="connsiteY2" fmla="*/ 2530082 h 3126982"/>
              <a:gd name="connsiteX3" fmla="*/ 0 w 9422876"/>
              <a:gd name="connsiteY3" fmla="*/ 3126982 h 3126982"/>
              <a:gd name="connsiteX4" fmla="*/ 0 w 9422876"/>
              <a:gd name="connsiteY4" fmla="*/ 0 h 312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2876" h="3126982">
                <a:moveTo>
                  <a:pt x="0" y="0"/>
                </a:moveTo>
                <a:lnTo>
                  <a:pt x="9422353" y="0"/>
                </a:lnTo>
                <a:cubicBezTo>
                  <a:pt x="9422527" y="843361"/>
                  <a:pt x="9422702" y="1686721"/>
                  <a:pt x="9422876" y="2530082"/>
                </a:cubicBezTo>
                <a:cubicBezTo>
                  <a:pt x="5253217" y="1128849"/>
                  <a:pt x="2556759" y="2039015"/>
                  <a:pt x="0" y="3126982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2000">
                <a:schemeClr val="bg1">
                  <a:lumMod val="85000"/>
                  <a:alpha val="20000"/>
                </a:schemeClr>
              </a:gs>
              <a:gs pos="48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1" y="3852745"/>
            <a:ext cx="9143999" cy="2688411"/>
          </a:xfrm>
          <a:custGeom>
            <a:avLst/>
            <a:gdLst>
              <a:gd name="connsiteX0" fmla="*/ 0 w 9143999"/>
              <a:gd name="connsiteY0" fmla="*/ 0 h 2688411"/>
              <a:gd name="connsiteX1" fmla="*/ 9143999 w 9143999"/>
              <a:gd name="connsiteY1" fmla="*/ 2030391 h 2688411"/>
              <a:gd name="connsiteX2" fmla="*/ 9143657 w 9143999"/>
              <a:gd name="connsiteY2" fmla="*/ 2688411 h 2688411"/>
              <a:gd name="connsiteX3" fmla="*/ 0 w 9143999"/>
              <a:gd name="connsiteY3" fmla="*/ 2688411 h 268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3999" h="2688411">
                <a:moveTo>
                  <a:pt x="0" y="0"/>
                </a:moveTo>
                <a:cubicBezTo>
                  <a:pt x="2531112" y="1503457"/>
                  <a:pt x="6108306" y="3267962"/>
                  <a:pt x="9143999" y="2030391"/>
                </a:cubicBezTo>
                <a:lnTo>
                  <a:pt x="9143657" y="2688411"/>
                </a:lnTo>
                <a:lnTo>
                  <a:pt x="0" y="2688411"/>
                </a:lnTo>
                <a:close/>
              </a:path>
            </a:pathLst>
          </a:custGeom>
          <a:gradFill flip="none" rotWithShape="1">
            <a:gsLst>
              <a:gs pos="19000">
                <a:schemeClr val="accent1">
                  <a:lumMod val="5000"/>
                  <a:lumOff val="95000"/>
                  <a:alpha val="0"/>
                </a:schemeClr>
              </a:gs>
              <a:gs pos="79000">
                <a:schemeClr val="bg1">
                  <a:lumMod val="85000"/>
                </a:schemeClr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b="0" dirty="0"/>
              <a:t>Manage and Track Each Of Your Clients Portfolios’ With Ease Using Our Real Estate Planning Software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543244" y="949127"/>
            <a:ext cx="6057511" cy="5081474"/>
            <a:chOff x="1397389" y="1034474"/>
            <a:chExt cx="6057511" cy="5081474"/>
          </a:xfrm>
        </p:grpSpPr>
        <p:grpSp>
          <p:nvGrpSpPr>
            <p:cNvPr id="20" name="Group 19"/>
            <p:cNvGrpSpPr/>
            <p:nvPr/>
          </p:nvGrpSpPr>
          <p:grpSpPr>
            <a:xfrm>
              <a:off x="1584770" y="1217813"/>
              <a:ext cx="5682361" cy="3293676"/>
              <a:chOff x="1584770" y="1217813"/>
              <a:chExt cx="5682361" cy="329367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584770" y="1230513"/>
                <a:ext cx="5682361" cy="32180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9331" y="1217813"/>
                <a:ext cx="4353627" cy="3293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1397389" y="1034474"/>
              <a:ext cx="6057511" cy="5081474"/>
              <a:chOff x="4392985" y="2288758"/>
              <a:chExt cx="3005989" cy="252164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086822" y="4606009"/>
                <a:ext cx="1586880" cy="204389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D0D0D0"/>
                  </a:gs>
                  <a:gs pos="50000">
                    <a:srgbClr val="A0A0A0"/>
                  </a:gs>
                  <a:gs pos="0">
                    <a:srgbClr val="000000">
                      <a:lumMod val="85000"/>
                      <a:lumOff val="15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Arial"/>
                  <a:rtl val="0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392985" y="2288758"/>
                <a:ext cx="3005989" cy="2443350"/>
                <a:chOff x="677435" y="2278753"/>
                <a:chExt cx="4145681" cy="3369724"/>
              </a:xfrm>
            </p:grpSpPr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677436" y="2278753"/>
                  <a:ext cx="4145680" cy="2624411"/>
                </a:xfrm>
                <a:custGeom>
                  <a:avLst/>
                  <a:gdLst>
                    <a:gd name="connsiteX0" fmla="*/ 112687 w 4145680"/>
                    <a:gd name="connsiteY0" fmla="*/ 0 h 2624411"/>
                    <a:gd name="connsiteX1" fmla="*/ 4032994 w 4145680"/>
                    <a:gd name="connsiteY1" fmla="*/ 0 h 2624411"/>
                    <a:gd name="connsiteX2" fmla="*/ 4058694 w 4145680"/>
                    <a:gd name="connsiteY2" fmla="*/ 3954 h 2624411"/>
                    <a:gd name="connsiteX3" fmla="*/ 4082417 w 4145680"/>
                    <a:gd name="connsiteY3" fmla="*/ 11862 h 2624411"/>
                    <a:gd name="connsiteX4" fmla="*/ 4103176 w 4145680"/>
                    <a:gd name="connsiteY4" fmla="*/ 24712 h 2624411"/>
                    <a:gd name="connsiteX5" fmla="*/ 4120968 w 4145680"/>
                    <a:gd name="connsiteY5" fmla="*/ 42505 h 2624411"/>
                    <a:gd name="connsiteX6" fmla="*/ 4134807 w 4145680"/>
                    <a:gd name="connsiteY6" fmla="*/ 63263 h 2624411"/>
                    <a:gd name="connsiteX7" fmla="*/ 4141726 w 4145680"/>
                    <a:gd name="connsiteY7" fmla="*/ 86986 h 2624411"/>
                    <a:gd name="connsiteX8" fmla="*/ 4145680 w 4145680"/>
                    <a:gd name="connsiteY8" fmla="*/ 112687 h 2624411"/>
                    <a:gd name="connsiteX9" fmla="*/ 4145680 w 4145680"/>
                    <a:gd name="connsiteY9" fmla="*/ 2511725 h 2624411"/>
                    <a:gd name="connsiteX10" fmla="*/ 4141726 w 4145680"/>
                    <a:gd name="connsiteY10" fmla="*/ 2537425 h 2624411"/>
                    <a:gd name="connsiteX11" fmla="*/ 4134807 w 4145680"/>
                    <a:gd name="connsiteY11" fmla="*/ 2561148 h 2624411"/>
                    <a:gd name="connsiteX12" fmla="*/ 4120968 w 4145680"/>
                    <a:gd name="connsiteY12" fmla="*/ 2581907 h 2624411"/>
                    <a:gd name="connsiteX13" fmla="*/ 4103176 w 4145680"/>
                    <a:gd name="connsiteY13" fmla="*/ 2598711 h 2624411"/>
                    <a:gd name="connsiteX14" fmla="*/ 4082417 w 4145680"/>
                    <a:gd name="connsiteY14" fmla="*/ 2612549 h 2624411"/>
                    <a:gd name="connsiteX15" fmla="*/ 4058694 w 4145680"/>
                    <a:gd name="connsiteY15" fmla="*/ 2620457 h 2624411"/>
                    <a:gd name="connsiteX16" fmla="*/ 4032994 w 4145680"/>
                    <a:gd name="connsiteY16" fmla="*/ 2624411 h 2624411"/>
                    <a:gd name="connsiteX17" fmla="*/ 112687 w 4145680"/>
                    <a:gd name="connsiteY17" fmla="*/ 2624411 h 2624411"/>
                    <a:gd name="connsiteX18" fmla="*/ 86986 w 4145680"/>
                    <a:gd name="connsiteY18" fmla="*/ 2620457 h 2624411"/>
                    <a:gd name="connsiteX19" fmla="*/ 63263 w 4145680"/>
                    <a:gd name="connsiteY19" fmla="*/ 2612549 h 2624411"/>
                    <a:gd name="connsiteX20" fmla="*/ 42505 w 4145680"/>
                    <a:gd name="connsiteY20" fmla="*/ 2598711 h 2624411"/>
                    <a:gd name="connsiteX21" fmla="*/ 24712 w 4145680"/>
                    <a:gd name="connsiteY21" fmla="*/ 2581907 h 2624411"/>
                    <a:gd name="connsiteX22" fmla="*/ 10873 w 4145680"/>
                    <a:gd name="connsiteY22" fmla="*/ 2561148 h 2624411"/>
                    <a:gd name="connsiteX23" fmla="*/ 3954 w 4145680"/>
                    <a:gd name="connsiteY23" fmla="*/ 2537425 h 2624411"/>
                    <a:gd name="connsiteX24" fmla="*/ 0 w 4145680"/>
                    <a:gd name="connsiteY24" fmla="*/ 2511725 h 2624411"/>
                    <a:gd name="connsiteX25" fmla="*/ 0 w 4145680"/>
                    <a:gd name="connsiteY25" fmla="*/ 112687 h 2624411"/>
                    <a:gd name="connsiteX26" fmla="*/ 3954 w 4145680"/>
                    <a:gd name="connsiteY26" fmla="*/ 86986 h 2624411"/>
                    <a:gd name="connsiteX27" fmla="*/ 10873 w 4145680"/>
                    <a:gd name="connsiteY27" fmla="*/ 63263 h 2624411"/>
                    <a:gd name="connsiteX28" fmla="*/ 24712 w 4145680"/>
                    <a:gd name="connsiteY28" fmla="*/ 42505 h 2624411"/>
                    <a:gd name="connsiteX29" fmla="*/ 42505 w 4145680"/>
                    <a:gd name="connsiteY29" fmla="*/ 24712 h 2624411"/>
                    <a:gd name="connsiteX30" fmla="*/ 63263 w 4145680"/>
                    <a:gd name="connsiteY30" fmla="*/ 11862 h 2624411"/>
                    <a:gd name="connsiteX31" fmla="*/ 86986 w 4145680"/>
                    <a:gd name="connsiteY31" fmla="*/ 3954 h 2624411"/>
                    <a:gd name="connsiteX32" fmla="*/ 112687 w 4145680"/>
                    <a:gd name="connsiteY32" fmla="*/ 0 h 2624411"/>
                    <a:gd name="connsiteX33" fmla="*/ 150249 w 4145680"/>
                    <a:gd name="connsiteY33" fmla="*/ 154203 h 2624411"/>
                    <a:gd name="connsiteX34" fmla="*/ 150249 w 4145680"/>
                    <a:gd name="connsiteY34" fmla="*/ 2327868 h 2624411"/>
                    <a:gd name="connsiteX35" fmla="*/ 3995432 w 4145680"/>
                    <a:gd name="connsiteY35" fmla="*/ 2327868 h 2624411"/>
                    <a:gd name="connsiteX36" fmla="*/ 3995432 w 4145680"/>
                    <a:gd name="connsiteY36" fmla="*/ 154203 h 2624411"/>
                    <a:gd name="connsiteX37" fmla="*/ 150249 w 4145680"/>
                    <a:gd name="connsiteY37" fmla="*/ 154203 h 2624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145680" h="2624411">
                      <a:moveTo>
                        <a:pt x="112687" y="0"/>
                      </a:moveTo>
                      <a:lnTo>
                        <a:pt x="4032994" y="0"/>
                      </a:lnTo>
                      <a:lnTo>
                        <a:pt x="4058694" y="3954"/>
                      </a:lnTo>
                      <a:lnTo>
                        <a:pt x="4082417" y="11862"/>
                      </a:lnTo>
                      <a:lnTo>
                        <a:pt x="4103176" y="24712"/>
                      </a:lnTo>
                      <a:lnTo>
                        <a:pt x="4120968" y="42505"/>
                      </a:lnTo>
                      <a:lnTo>
                        <a:pt x="4134807" y="63263"/>
                      </a:lnTo>
                      <a:lnTo>
                        <a:pt x="4141726" y="86986"/>
                      </a:lnTo>
                      <a:lnTo>
                        <a:pt x="4145680" y="112687"/>
                      </a:lnTo>
                      <a:lnTo>
                        <a:pt x="4145680" y="2511725"/>
                      </a:lnTo>
                      <a:lnTo>
                        <a:pt x="4141726" y="2537425"/>
                      </a:lnTo>
                      <a:lnTo>
                        <a:pt x="4134807" y="2561148"/>
                      </a:lnTo>
                      <a:lnTo>
                        <a:pt x="4120968" y="2581907"/>
                      </a:lnTo>
                      <a:lnTo>
                        <a:pt x="4103176" y="2598711"/>
                      </a:lnTo>
                      <a:lnTo>
                        <a:pt x="4082417" y="2612549"/>
                      </a:lnTo>
                      <a:lnTo>
                        <a:pt x="4058694" y="2620457"/>
                      </a:lnTo>
                      <a:lnTo>
                        <a:pt x="4032994" y="2624411"/>
                      </a:lnTo>
                      <a:lnTo>
                        <a:pt x="112687" y="2624411"/>
                      </a:lnTo>
                      <a:lnTo>
                        <a:pt x="86986" y="2620457"/>
                      </a:lnTo>
                      <a:lnTo>
                        <a:pt x="63263" y="2612549"/>
                      </a:lnTo>
                      <a:lnTo>
                        <a:pt x="42505" y="2598711"/>
                      </a:lnTo>
                      <a:lnTo>
                        <a:pt x="24712" y="2581907"/>
                      </a:lnTo>
                      <a:lnTo>
                        <a:pt x="10873" y="2561148"/>
                      </a:lnTo>
                      <a:lnTo>
                        <a:pt x="3954" y="2537425"/>
                      </a:lnTo>
                      <a:lnTo>
                        <a:pt x="0" y="2511725"/>
                      </a:lnTo>
                      <a:lnTo>
                        <a:pt x="0" y="112687"/>
                      </a:lnTo>
                      <a:lnTo>
                        <a:pt x="3954" y="86986"/>
                      </a:lnTo>
                      <a:lnTo>
                        <a:pt x="10873" y="63263"/>
                      </a:lnTo>
                      <a:lnTo>
                        <a:pt x="24712" y="42505"/>
                      </a:lnTo>
                      <a:lnTo>
                        <a:pt x="42505" y="24712"/>
                      </a:lnTo>
                      <a:lnTo>
                        <a:pt x="63263" y="11862"/>
                      </a:lnTo>
                      <a:lnTo>
                        <a:pt x="86986" y="3954"/>
                      </a:lnTo>
                      <a:lnTo>
                        <a:pt x="112687" y="0"/>
                      </a:lnTo>
                      <a:close/>
                      <a:moveTo>
                        <a:pt x="150249" y="154203"/>
                      </a:moveTo>
                      <a:lnTo>
                        <a:pt x="150249" y="2327868"/>
                      </a:lnTo>
                      <a:lnTo>
                        <a:pt x="3995432" y="2327868"/>
                      </a:lnTo>
                      <a:lnTo>
                        <a:pt x="3995432" y="154203"/>
                      </a:lnTo>
                      <a:lnTo>
                        <a:pt x="150249" y="1542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  <a:rtl val="0"/>
                  </a:endParaRPr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2077122" y="5583237"/>
                  <a:ext cx="1346308" cy="65240"/>
                </a:xfrm>
                <a:custGeom>
                  <a:avLst/>
                  <a:gdLst>
                    <a:gd name="T0" fmla="*/ 30 w 1362"/>
                    <a:gd name="T1" fmla="*/ 0 h 66"/>
                    <a:gd name="T2" fmla="*/ 30 w 1362"/>
                    <a:gd name="T3" fmla="*/ 1 h 66"/>
                    <a:gd name="T4" fmla="*/ 32 w 1362"/>
                    <a:gd name="T5" fmla="*/ 3 h 66"/>
                    <a:gd name="T6" fmla="*/ 34 w 1362"/>
                    <a:gd name="T7" fmla="*/ 5 h 66"/>
                    <a:gd name="T8" fmla="*/ 38 w 1362"/>
                    <a:gd name="T9" fmla="*/ 10 h 66"/>
                    <a:gd name="T10" fmla="*/ 51 w 1362"/>
                    <a:gd name="T11" fmla="*/ 19 h 66"/>
                    <a:gd name="T12" fmla="*/ 74 w 1362"/>
                    <a:gd name="T13" fmla="*/ 28 h 66"/>
                    <a:gd name="T14" fmla="*/ 95 w 1362"/>
                    <a:gd name="T15" fmla="*/ 32 h 66"/>
                    <a:gd name="T16" fmla="*/ 107 w 1362"/>
                    <a:gd name="T17" fmla="*/ 32 h 66"/>
                    <a:gd name="T18" fmla="*/ 1257 w 1362"/>
                    <a:gd name="T19" fmla="*/ 32 h 66"/>
                    <a:gd name="T20" fmla="*/ 1269 w 1362"/>
                    <a:gd name="T21" fmla="*/ 32 h 66"/>
                    <a:gd name="T22" fmla="*/ 1292 w 1362"/>
                    <a:gd name="T23" fmla="*/ 28 h 66"/>
                    <a:gd name="T24" fmla="*/ 1313 w 1362"/>
                    <a:gd name="T25" fmla="*/ 19 h 66"/>
                    <a:gd name="T26" fmla="*/ 1323 w 1362"/>
                    <a:gd name="T27" fmla="*/ 10 h 66"/>
                    <a:gd name="T28" fmla="*/ 1328 w 1362"/>
                    <a:gd name="T29" fmla="*/ 4 h 66"/>
                    <a:gd name="T30" fmla="*/ 1329 w 1362"/>
                    <a:gd name="T31" fmla="*/ 3 h 66"/>
                    <a:gd name="T32" fmla="*/ 1330 w 1362"/>
                    <a:gd name="T33" fmla="*/ 0 h 66"/>
                    <a:gd name="T34" fmla="*/ 1332 w 1362"/>
                    <a:gd name="T35" fmla="*/ 0 h 66"/>
                    <a:gd name="T36" fmla="*/ 1361 w 1362"/>
                    <a:gd name="T37" fmla="*/ 10 h 66"/>
                    <a:gd name="T38" fmla="*/ 1360 w 1362"/>
                    <a:gd name="T39" fmla="*/ 14 h 66"/>
                    <a:gd name="T40" fmla="*/ 1358 w 1362"/>
                    <a:gd name="T41" fmla="*/ 18 h 66"/>
                    <a:gd name="T42" fmla="*/ 1357 w 1362"/>
                    <a:gd name="T43" fmla="*/ 19 h 66"/>
                    <a:gd name="T44" fmla="*/ 1353 w 1362"/>
                    <a:gd name="T45" fmla="*/ 27 h 66"/>
                    <a:gd name="T46" fmla="*/ 1343 w 1362"/>
                    <a:gd name="T47" fmla="*/ 38 h 66"/>
                    <a:gd name="T48" fmla="*/ 1301 w 1362"/>
                    <a:gd name="T49" fmla="*/ 60 h 66"/>
                    <a:gd name="T50" fmla="*/ 1272 w 1362"/>
                    <a:gd name="T51" fmla="*/ 65 h 66"/>
                    <a:gd name="T52" fmla="*/ 1257 w 1362"/>
                    <a:gd name="T53" fmla="*/ 66 h 66"/>
                    <a:gd name="T54" fmla="*/ 105 w 1362"/>
                    <a:gd name="T55" fmla="*/ 65 h 66"/>
                    <a:gd name="T56" fmla="*/ 84 w 1362"/>
                    <a:gd name="T57" fmla="*/ 63 h 66"/>
                    <a:gd name="T58" fmla="*/ 46 w 1362"/>
                    <a:gd name="T59" fmla="*/ 53 h 66"/>
                    <a:gd name="T60" fmla="*/ 16 w 1362"/>
                    <a:gd name="T61" fmla="*/ 36 h 66"/>
                    <a:gd name="T62" fmla="*/ 9 w 1362"/>
                    <a:gd name="T63" fmla="*/ 27 h 66"/>
                    <a:gd name="T64" fmla="*/ 5 w 1362"/>
                    <a:gd name="T65" fmla="*/ 22 h 66"/>
                    <a:gd name="T66" fmla="*/ 2 w 1362"/>
                    <a:gd name="T67" fmla="*/ 18 h 66"/>
                    <a:gd name="T68" fmla="*/ 0 w 1362"/>
                    <a:gd name="T69" fmla="*/ 14 h 66"/>
                    <a:gd name="T70" fmla="*/ 28 w 1362"/>
                    <a:gd name="T7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362" h="66">
                      <a:moveTo>
                        <a:pt x="28" y="0"/>
                      </a:move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1"/>
                      </a:lnTo>
                      <a:lnTo>
                        <a:pt x="32" y="1"/>
                      </a:lnTo>
                      <a:lnTo>
                        <a:pt x="32" y="3"/>
                      </a:lnTo>
                      <a:lnTo>
                        <a:pt x="33" y="4"/>
                      </a:lnTo>
                      <a:lnTo>
                        <a:pt x="34" y="5"/>
                      </a:lnTo>
                      <a:lnTo>
                        <a:pt x="35" y="8"/>
                      </a:lnTo>
                      <a:lnTo>
                        <a:pt x="38" y="10"/>
                      </a:lnTo>
                      <a:lnTo>
                        <a:pt x="43" y="14"/>
                      </a:lnTo>
                      <a:lnTo>
                        <a:pt x="51" y="19"/>
                      </a:lnTo>
                      <a:lnTo>
                        <a:pt x="58" y="23"/>
                      </a:lnTo>
                      <a:lnTo>
                        <a:pt x="74" y="28"/>
                      </a:lnTo>
                      <a:lnTo>
                        <a:pt x="87" y="30"/>
                      </a:lnTo>
                      <a:lnTo>
                        <a:pt x="95" y="32"/>
                      </a:lnTo>
                      <a:lnTo>
                        <a:pt x="101" y="32"/>
                      </a:lnTo>
                      <a:lnTo>
                        <a:pt x="107" y="32"/>
                      </a:lnTo>
                      <a:lnTo>
                        <a:pt x="113" y="32"/>
                      </a:lnTo>
                      <a:lnTo>
                        <a:pt x="1257" y="32"/>
                      </a:lnTo>
                      <a:lnTo>
                        <a:pt x="1264" y="32"/>
                      </a:lnTo>
                      <a:lnTo>
                        <a:pt x="1269" y="32"/>
                      </a:lnTo>
                      <a:lnTo>
                        <a:pt x="1280" y="30"/>
                      </a:lnTo>
                      <a:lnTo>
                        <a:pt x="1292" y="28"/>
                      </a:lnTo>
                      <a:lnTo>
                        <a:pt x="1306" y="23"/>
                      </a:lnTo>
                      <a:lnTo>
                        <a:pt x="1313" y="19"/>
                      </a:lnTo>
                      <a:lnTo>
                        <a:pt x="1320" y="14"/>
                      </a:lnTo>
                      <a:lnTo>
                        <a:pt x="1323" y="10"/>
                      </a:lnTo>
                      <a:lnTo>
                        <a:pt x="1325" y="8"/>
                      </a:lnTo>
                      <a:lnTo>
                        <a:pt x="1328" y="4"/>
                      </a:lnTo>
                      <a:lnTo>
                        <a:pt x="1328" y="3"/>
                      </a:lnTo>
                      <a:lnTo>
                        <a:pt x="1329" y="3"/>
                      </a:lnTo>
                      <a:lnTo>
                        <a:pt x="1329" y="0"/>
                      </a:lnTo>
                      <a:lnTo>
                        <a:pt x="1330" y="0"/>
                      </a:lnTo>
                      <a:lnTo>
                        <a:pt x="1332" y="0"/>
                      </a:lnTo>
                      <a:lnTo>
                        <a:pt x="1332" y="0"/>
                      </a:lnTo>
                      <a:lnTo>
                        <a:pt x="1362" y="9"/>
                      </a:lnTo>
                      <a:lnTo>
                        <a:pt x="1361" y="10"/>
                      </a:lnTo>
                      <a:lnTo>
                        <a:pt x="1361" y="13"/>
                      </a:lnTo>
                      <a:lnTo>
                        <a:pt x="1360" y="14"/>
                      </a:lnTo>
                      <a:lnTo>
                        <a:pt x="1360" y="15"/>
                      </a:lnTo>
                      <a:lnTo>
                        <a:pt x="1358" y="18"/>
                      </a:lnTo>
                      <a:lnTo>
                        <a:pt x="1358" y="19"/>
                      </a:lnTo>
                      <a:lnTo>
                        <a:pt x="1357" y="19"/>
                      </a:lnTo>
                      <a:lnTo>
                        <a:pt x="1356" y="23"/>
                      </a:lnTo>
                      <a:lnTo>
                        <a:pt x="1353" y="27"/>
                      </a:lnTo>
                      <a:lnTo>
                        <a:pt x="1348" y="33"/>
                      </a:lnTo>
                      <a:lnTo>
                        <a:pt x="1343" y="38"/>
                      </a:lnTo>
                      <a:lnTo>
                        <a:pt x="1322" y="52"/>
                      </a:lnTo>
                      <a:lnTo>
                        <a:pt x="1301" y="60"/>
                      </a:lnTo>
                      <a:lnTo>
                        <a:pt x="1285" y="63"/>
                      </a:lnTo>
                      <a:lnTo>
                        <a:pt x="1272" y="65"/>
                      </a:lnTo>
                      <a:lnTo>
                        <a:pt x="1263" y="65"/>
                      </a:lnTo>
                      <a:lnTo>
                        <a:pt x="1257" y="66"/>
                      </a:lnTo>
                      <a:lnTo>
                        <a:pt x="113" y="66"/>
                      </a:lnTo>
                      <a:lnTo>
                        <a:pt x="105" y="65"/>
                      </a:lnTo>
                      <a:lnTo>
                        <a:pt x="96" y="65"/>
                      </a:lnTo>
                      <a:lnTo>
                        <a:pt x="84" y="63"/>
                      </a:lnTo>
                      <a:lnTo>
                        <a:pt x="67" y="60"/>
                      </a:lnTo>
                      <a:lnTo>
                        <a:pt x="46" y="53"/>
                      </a:lnTo>
                      <a:lnTo>
                        <a:pt x="23" y="41"/>
                      </a:lnTo>
                      <a:lnTo>
                        <a:pt x="16" y="36"/>
                      </a:lnTo>
                      <a:lnTo>
                        <a:pt x="11" y="29"/>
                      </a:lnTo>
                      <a:lnTo>
                        <a:pt x="9" y="27"/>
                      </a:lnTo>
                      <a:lnTo>
                        <a:pt x="5" y="23"/>
                      </a:lnTo>
                      <a:lnTo>
                        <a:pt x="5" y="22"/>
                      </a:lnTo>
                      <a:lnTo>
                        <a:pt x="2" y="19"/>
                      </a:lnTo>
                      <a:lnTo>
                        <a:pt x="2" y="18"/>
                      </a:lnTo>
                      <a:lnTo>
                        <a:pt x="1" y="16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28" y="0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/>
                    </a:gs>
                    <a:gs pos="0">
                      <a:srgbClr val="8B8C91"/>
                    </a:gs>
                  </a:gsLst>
                  <a:lin ang="1620000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  <a:rtl val="0"/>
                  </a:endParaRPr>
                </a:p>
              </p:txBody>
            </p:sp>
            <p:sp>
              <p:nvSpPr>
                <p:cNvPr id="28" name="Freeform 27"/>
                <p:cNvSpPr>
                  <a:spLocks/>
                </p:cNvSpPr>
                <p:nvPr/>
              </p:nvSpPr>
              <p:spPr bwMode="auto">
                <a:xfrm>
                  <a:off x="2076527" y="5097894"/>
                  <a:ext cx="1347499" cy="520928"/>
                </a:xfrm>
                <a:custGeom>
                  <a:avLst/>
                  <a:gdLst>
                    <a:gd name="T0" fmla="*/ 648 w 1360"/>
                    <a:gd name="T1" fmla="*/ 6 h 527"/>
                    <a:gd name="T2" fmla="*/ 1141 w 1360"/>
                    <a:gd name="T3" fmla="*/ 3 h 527"/>
                    <a:gd name="T4" fmla="*/ 1145 w 1360"/>
                    <a:gd name="T5" fmla="*/ 34 h 527"/>
                    <a:gd name="T6" fmla="*/ 1149 w 1360"/>
                    <a:gd name="T7" fmla="*/ 85 h 527"/>
                    <a:gd name="T8" fmla="*/ 1155 w 1360"/>
                    <a:gd name="T9" fmla="*/ 148 h 527"/>
                    <a:gd name="T10" fmla="*/ 1164 w 1360"/>
                    <a:gd name="T11" fmla="*/ 214 h 527"/>
                    <a:gd name="T12" fmla="*/ 1173 w 1360"/>
                    <a:gd name="T13" fmla="*/ 274 h 527"/>
                    <a:gd name="T14" fmla="*/ 1182 w 1360"/>
                    <a:gd name="T15" fmla="*/ 318 h 527"/>
                    <a:gd name="T16" fmla="*/ 1195 w 1360"/>
                    <a:gd name="T17" fmla="*/ 344 h 527"/>
                    <a:gd name="T18" fmla="*/ 1220 w 1360"/>
                    <a:gd name="T19" fmla="*/ 372 h 527"/>
                    <a:gd name="T20" fmla="*/ 1256 w 1360"/>
                    <a:gd name="T21" fmla="*/ 403 h 527"/>
                    <a:gd name="T22" fmla="*/ 1294 w 1360"/>
                    <a:gd name="T23" fmla="*/ 435 h 527"/>
                    <a:gd name="T24" fmla="*/ 1328 w 1360"/>
                    <a:gd name="T25" fmla="*/ 464 h 527"/>
                    <a:gd name="T26" fmla="*/ 1352 w 1360"/>
                    <a:gd name="T27" fmla="*/ 487 h 527"/>
                    <a:gd name="T28" fmla="*/ 1360 w 1360"/>
                    <a:gd name="T29" fmla="*/ 501 h 527"/>
                    <a:gd name="T30" fmla="*/ 1337 w 1360"/>
                    <a:gd name="T31" fmla="*/ 513 h 527"/>
                    <a:gd name="T32" fmla="*/ 1296 w 1360"/>
                    <a:gd name="T33" fmla="*/ 521 h 527"/>
                    <a:gd name="T34" fmla="*/ 1251 w 1360"/>
                    <a:gd name="T35" fmla="*/ 527 h 527"/>
                    <a:gd name="T36" fmla="*/ 1176 w 1360"/>
                    <a:gd name="T37" fmla="*/ 527 h 527"/>
                    <a:gd name="T38" fmla="*/ 1103 w 1360"/>
                    <a:gd name="T39" fmla="*/ 527 h 527"/>
                    <a:gd name="T40" fmla="*/ 1013 w 1360"/>
                    <a:gd name="T41" fmla="*/ 527 h 527"/>
                    <a:gd name="T42" fmla="*/ 721 w 1360"/>
                    <a:gd name="T43" fmla="*/ 527 h 527"/>
                    <a:gd name="T44" fmla="*/ 676 w 1360"/>
                    <a:gd name="T45" fmla="*/ 527 h 527"/>
                    <a:gd name="T46" fmla="*/ 629 w 1360"/>
                    <a:gd name="T47" fmla="*/ 527 h 527"/>
                    <a:gd name="T48" fmla="*/ 575 w 1360"/>
                    <a:gd name="T49" fmla="*/ 527 h 527"/>
                    <a:gd name="T50" fmla="*/ 491 w 1360"/>
                    <a:gd name="T51" fmla="*/ 527 h 527"/>
                    <a:gd name="T52" fmla="*/ 308 w 1360"/>
                    <a:gd name="T53" fmla="*/ 527 h 527"/>
                    <a:gd name="T54" fmla="*/ 228 w 1360"/>
                    <a:gd name="T55" fmla="*/ 527 h 527"/>
                    <a:gd name="T56" fmla="*/ 167 w 1360"/>
                    <a:gd name="T57" fmla="*/ 527 h 527"/>
                    <a:gd name="T58" fmla="*/ 135 w 1360"/>
                    <a:gd name="T59" fmla="*/ 527 h 527"/>
                    <a:gd name="T60" fmla="*/ 99 w 1360"/>
                    <a:gd name="T61" fmla="*/ 525 h 527"/>
                    <a:gd name="T62" fmla="*/ 56 w 1360"/>
                    <a:gd name="T63" fmla="*/ 521 h 527"/>
                    <a:gd name="T64" fmla="*/ 19 w 1360"/>
                    <a:gd name="T65" fmla="*/ 514 h 527"/>
                    <a:gd name="T66" fmla="*/ 0 w 1360"/>
                    <a:gd name="T67" fmla="*/ 505 h 527"/>
                    <a:gd name="T68" fmla="*/ 8 w 1360"/>
                    <a:gd name="T69" fmla="*/ 491 h 527"/>
                    <a:gd name="T70" fmla="*/ 33 w 1360"/>
                    <a:gd name="T71" fmla="*/ 468 h 527"/>
                    <a:gd name="T72" fmla="*/ 69 w 1360"/>
                    <a:gd name="T73" fmla="*/ 438 h 527"/>
                    <a:gd name="T74" fmla="*/ 109 w 1360"/>
                    <a:gd name="T75" fmla="*/ 405 h 527"/>
                    <a:gd name="T76" fmla="*/ 146 w 1360"/>
                    <a:gd name="T77" fmla="*/ 372 h 527"/>
                    <a:gd name="T78" fmla="*/ 173 w 1360"/>
                    <a:gd name="T79" fmla="*/ 344 h 527"/>
                    <a:gd name="T80" fmla="*/ 186 w 1360"/>
                    <a:gd name="T81" fmla="*/ 318 h 527"/>
                    <a:gd name="T82" fmla="*/ 195 w 1360"/>
                    <a:gd name="T83" fmla="*/ 274 h 527"/>
                    <a:gd name="T84" fmla="*/ 203 w 1360"/>
                    <a:gd name="T85" fmla="*/ 214 h 527"/>
                    <a:gd name="T86" fmla="*/ 212 w 1360"/>
                    <a:gd name="T87" fmla="*/ 148 h 527"/>
                    <a:gd name="T88" fmla="*/ 219 w 1360"/>
                    <a:gd name="T89" fmla="*/ 85 h 527"/>
                    <a:gd name="T90" fmla="*/ 222 w 1360"/>
                    <a:gd name="T91" fmla="*/ 34 h 527"/>
                    <a:gd name="T92" fmla="*/ 225 w 1360"/>
                    <a:gd name="T93" fmla="*/ 3 h 527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93 w 10000"/>
                    <a:gd name="connsiteY84" fmla="*/ 4061 h 10000"/>
                    <a:gd name="connsiteX85" fmla="*/ 1529 w 10000"/>
                    <a:gd name="connsiteY85" fmla="*/ 3435 h 10000"/>
                    <a:gd name="connsiteX86" fmla="*/ 1559 w 10000"/>
                    <a:gd name="connsiteY86" fmla="*/ 2808 h 10000"/>
                    <a:gd name="connsiteX87" fmla="*/ 1581 w 10000"/>
                    <a:gd name="connsiteY87" fmla="*/ 2182 h 10000"/>
                    <a:gd name="connsiteX88" fmla="*/ 1610 w 10000"/>
                    <a:gd name="connsiteY88" fmla="*/ 1613 h 10000"/>
                    <a:gd name="connsiteX89" fmla="*/ 1625 w 10000"/>
                    <a:gd name="connsiteY89" fmla="*/ 1082 h 10000"/>
                    <a:gd name="connsiteX90" fmla="*/ 1632 w 10000"/>
                    <a:gd name="connsiteY90" fmla="*/ 645 h 10000"/>
                    <a:gd name="connsiteX91" fmla="*/ 1654 w 10000"/>
                    <a:gd name="connsiteY91" fmla="*/ 285 h 10000"/>
                    <a:gd name="connsiteX92" fmla="*/ 1654 w 10000"/>
                    <a:gd name="connsiteY92" fmla="*/ 57 h 10000"/>
                    <a:gd name="connsiteX93" fmla="*/ 1662 w 10000"/>
                    <a:gd name="connsiteY93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493 w 10000"/>
                    <a:gd name="connsiteY85" fmla="*/ 4061 h 10000"/>
                    <a:gd name="connsiteX86" fmla="*/ 1529 w 10000"/>
                    <a:gd name="connsiteY86" fmla="*/ 3435 h 10000"/>
                    <a:gd name="connsiteX87" fmla="*/ 1559 w 10000"/>
                    <a:gd name="connsiteY87" fmla="*/ 2808 h 10000"/>
                    <a:gd name="connsiteX88" fmla="*/ 1581 w 10000"/>
                    <a:gd name="connsiteY88" fmla="*/ 2182 h 10000"/>
                    <a:gd name="connsiteX89" fmla="*/ 1610 w 10000"/>
                    <a:gd name="connsiteY89" fmla="*/ 1613 h 10000"/>
                    <a:gd name="connsiteX90" fmla="*/ 1625 w 10000"/>
                    <a:gd name="connsiteY90" fmla="*/ 1082 h 10000"/>
                    <a:gd name="connsiteX91" fmla="*/ 1632 w 10000"/>
                    <a:gd name="connsiteY91" fmla="*/ 645 h 10000"/>
                    <a:gd name="connsiteX92" fmla="*/ 1654 w 10000"/>
                    <a:gd name="connsiteY92" fmla="*/ 285 h 10000"/>
                    <a:gd name="connsiteX93" fmla="*/ 1654 w 10000"/>
                    <a:gd name="connsiteY93" fmla="*/ 57 h 10000"/>
                    <a:gd name="connsiteX94" fmla="*/ 1662 w 10000"/>
                    <a:gd name="connsiteY94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529 w 10000"/>
                    <a:gd name="connsiteY85" fmla="*/ 3435 h 10000"/>
                    <a:gd name="connsiteX86" fmla="*/ 1559 w 10000"/>
                    <a:gd name="connsiteY86" fmla="*/ 2808 h 10000"/>
                    <a:gd name="connsiteX87" fmla="*/ 1581 w 10000"/>
                    <a:gd name="connsiteY87" fmla="*/ 2182 h 10000"/>
                    <a:gd name="connsiteX88" fmla="*/ 1610 w 10000"/>
                    <a:gd name="connsiteY88" fmla="*/ 1613 h 10000"/>
                    <a:gd name="connsiteX89" fmla="*/ 1625 w 10000"/>
                    <a:gd name="connsiteY89" fmla="*/ 1082 h 10000"/>
                    <a:gd name="connsiteX90" fmla="*/ 1632 w 10000"/>
                    <a:gd name="connsiteY90" fmla="*/ 645 h 10000"/>
                    <a:gd name="connsiteX91" fmla="*/ 1654 w 10000"/>
                    <a:gd name="connsiteY91" fmla="*/ 285 h 10000"/>
                    <a:gd name="connsiteX92" fmla="*/ 1654 w 10000"/>
                    <a:gd name="connsiteY92" fmla="*/ 57 h 10000"/>
                    <a:gd name="connsiteX93" fmla="*/ 1662 w 10000"/>
                    <a:gd name="connsiteY93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559 w 10000"/>
                    <a:gd name="connsiteY85" fmla="*/ 2808 h 10000"/>
                    <a:gd name="connsiteX86" fmla="*/ 1581 w 10000"/>
                    <a:gd name="connsiteY86" fmla="*/ 2182 h 10000"/>
                    <a:gd name="connsiteX87" fmla="*/ 1610 w 10000"/>
                    <a:gd name="connsiteY87" fmla="*/ 1613 h 10000"/>
                    <a:gd name="connsiteX88" fmla="*/ 1625 w 10000"/>
                    <a:gd name="connsiteY88" fmla="*/ 1082 h 10000"/>
                    <a:gd name="connsiteX89" fmla="*/ 1632 w 10000"/>
                    <a:gd name="connsiteY89" fmla="*/ 645 h 10000"/>
                    <a:gd name="connsiteX90" fmla="*/ 1654 w 10000"/>
                    <a:gd name="connsiteY90" fmla="*/ 285 h 10000"/>
                    <a:gd name="connsiteX91" fmla="*/ 1654 w 10000"/>
                    <a:gd name="connsiteY91" fmla="*/ 57 h 10000"/>
                    <a:gd name="connsiteX92" fmla="*/ 1662 w 10000"/>
                    <a:gd name="connsiteY92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581 w 10000"/>
                    <a:gd name="connsiteY85" fmla="*/ 2182 h 10000"/>
                    <a:gd name="connsiteX86" fmla="*/ 1610 w 10000"/>
                    <a:gd name="connsiteY86" fmla="*/ 1613 h 10000"/>
                    <a:gd name="connsiteX87" fmla="*/ 1625 w 10000"/>
                    <a:gd name="connsiteY87" fmla="*/ 1082 h 10000"/>
                    <a:gd name="connsiteX88" fmla="*/ 1632 w 10000"/>
                    <a:gd name="connsiteY88" fmla="*/ 645 h 10000"/>
                    <a:gd name="connsiteX89" fmla="*/ 1654 w 10000"/>
                    <a:gd name="connsiteY89" fmla="*/ 285 h 10000"/>
                    <a:gd name="connsiteX90" fmla="*/ 1654 w 10000"/>
                    <a:gd name="connsiteY90" fmla="*/ 57 h 10000"/>
                    <a:gd name="connsiteX91" fmla="*/ 1662 w 10000"/>
                    <a:gd name="connsiteY91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610 w 10000"/>
                    <a:gd name="connsiteY85" fmla="*/ 1613 h 10000"/>
                    <a:gd name="connsiteX86" fmla="*/ 1625 w 10000"/>
                    <a:gd name="connsiteY86" fmla="*/ 1082 h 10000"/>
                    <a:gd name="connsiteX87" fmla="*/ 1632 w 10000"/>
                    <a:gd name="connsiteY87" fmla="*/ 645 h 10000"/>
                    <a:gd name="connsiteX88" fmla="*/ 1654 w 10000"/>
                    <a:gd name="connsiteY88" fmla="*/ 285 h 10000"/>
                    <a:gd name="connsiteX89" fmla="*/ 1654 w 10000"/>
                    <a:gd name="connsiteY89" fmla="*/ 57 h 10000"/>
                    <a:gd name="connsiteX90" fmla="*/ 1662 w 10000"/>
                    <a:gd name="connsiteY90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625 w 10000"/>
                    <a:gd name="connsiteY85" fmla="*/ 1082 h 10000"/>
                    <a:gd name="connsiteX86" fmla="*/ 1632 w 10000"/>
                    <a:gd name="connsiteY86" fmla="*/ 645 h 10000"/>
                    <a:gd name="connsiteX87" fmla="*/ 1654 w 10000"/>
                    <a:gd name="connsiteY87" fmla="*/ 285 h 10000"/>
                    <a:gd name="connsiteX88" fmla="*/ 1654 w 10000"/>
                    <a:gd name="connsiteY88" fmla="*/ 57 h 10000"/>
                    <a:gd name="connsiteX89" fmla="*/ 1662 w 10000"/>
                    <a:gd name="connsiteY89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632 w 10000"/>
                    <a:gd name="connsiteY85" fmla="*/ 645 h 10000"/>
                    <a:gd name="connsiteX86" fmla="*/ 1654 w 10000"/>
                    <a:gd name="connsiteY86" fmla="*/ 285 h 10000"/>
                    <a:gd name="connsiteX87" fmla="*/ 1654 w 10000"/>
                    <a:gd name="connsiteY87" fmla="*/ 57 h 10000"/>
                    <a:gd name="connsiteX88" fmla="*/ 1662 w 10000"/>
                    <a:gd name="connsiteY88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654 w 10000"/>
                    <a:gd name="connsiteY85" fmla="*/ 285 h 10000"/>
                    <a:gd name="connsiteX86" fmla="*/ 1654 w 10000"/>
                    <a:gd name="connsiteY86" fmla="*/ 57 h 10000"/>
                    <a:gd name="connsiteX87" fmla="*/ 1662 w 10000"/>
                    <a:gd name="connsiteY87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654 w 10000"/>
                    <a:gd name="connsiteY85" fmla="*/ 285 h 10000"/>
                    <a:gd name="connsiteX86" fmla="*/ 1662 w 10000"/>
                    <a:gd name="connsiteY86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479 w 10000"/>
                    <a:gd name="connsiteY84" fmla="*/ 4370 h 10000"/>
                    <a:gd name="connsiteX85" fmla="*/ 1662 w 10000"/>
                    <a:gd name="connsiteY85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34 w 10000"/>
                    <a:gd name="connsiteY82" fmla="*/ 5199 h 10000"/>
                    <a:gd name="connsiteX83" fmla="*/ 1471 w 10000"/>
                    <a:gd name="connsiteY83" fmla="*/ 4668 h 10000"/>
                    <a:gd name="connsiteX84" fmla="*/ 1662 w 10000"/>
                    <a:gd name="connsiteY84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471 w 10000"/>
                    <a:gd name="connsiteY82" fmla="*/ 4668 h 10000"/>
                    <a:gd name="connsiteX83" fmla="*/ 1662 w 10000"/>
                    <a:gd name="connsiteY83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404 w 10000"/>
                    <a:gd name="connsiteY81" fmla="*/ 5674 h 10000"/>
                    <a:gd name="connsiteX82" fmla="*/ 1662 w 10000"/>
                    <a:gd name="connsiteY82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368 w 10000"/>
                    <a:gd name="connsiteY80" fmla="*/ 6034 h 10000"/>
                    <a:gd name="connsiteX81" fmla="*/ 1662 w 10000"/>
                    <a:gd name="connsiteY81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331 w 10000"/>
                    <a:gd name="connsiteY79" fmla="*/ 6300 h 10000"/>
                    <a:gd name="connsiteX80" fmla="*/ 1662 w 10000"/>
                    <a:gd name="connsiteY80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184 w 10000"/>
                    <a:gd name="connsiteY77" fmla="*/ 6755 h 10000"/>
                    <a:gd name="connsiteX78" fmla="*/ 1272 w 10000"/>
                    <a:gd name="connsiteY78" fmla="*/ 6528 h 10000"/>
                    <a:gd name="connsiteX79" fmla="*/ 1662 w 10000"/>
                    <a:gd name="connsiteY79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272 w 10000"/>
                    <a:gd name="connsiteY77" fmla="*/ 6528 h 10000"/>
                    <a:gd name="connsiteX78" fmla="*/ 1662 w 10000"/>
                    <a:gd name="connsiteY78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074 w 10000"/>
                    <a:gd name="connsiteY76" fmla="*/ 7059 h 10000"/>
                    <a:gd name="connsiteX77" fmla="*/ 1662 w 10000"/>
                    <a:gd name="connsiteY77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941 w 10000"/>
                    <a:gd name="connsiteY75" fmla="*/ 7362 h 10000"/>
                    <a:gd name="connsiteX76" fmla="*/ 1662 w 10000"/>
                    <a:gd name="connsiteY76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801 w 10000"/>
                    <a:gd name="connsiteY74" fmla="*/ 7685 h 10000"/>
                    <a:gd name="connsiteX75" fmla="*/ 1662 w 10000"/>
                    <a:gd name="connsiteY75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654 w 10000"/>
                    <a:gd name="connsiteY73" fmla="*/ 7989 h 10000"/>
                    <a:gd name="connsiteX74" fmla="*/ 1662 w 10000"/>
                    <a:gd name="connsiteY74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507 w 10000"/>
                    <a:gd name="connsiteY72" fmla="*/ 8311 h 10000"/>
                    <a:gd name="connsiteX73" fmla="*/ 1662 w 10000"/>
                    <a:gd name="connsiteY73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375 w 10000"/>
                    <a:gd name="connsiteY71" fmla="*/ 8596 h 10000"/>
                    <a:gd name="connsiteX72" fmla="*/ 1662 w 10000"/>
                    <a:gd name="connsiteY72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243 w 10000"/>
                    <a:gd name="connsiteY70" fmla="*/ 8880 h 10000"/>
                    <a:gd name="connsiteX71" fmla="*/ 1662 w 10000"/>
                    <a:gd name="connsiteY71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40 w 10000"/>
                    <a:gd name="connsiteY69" fmla="*/ 9127 h 10000"/>
                    <a:gd name="connsiteX70" fmla="*/ 1662 w 10000"/>
                    <a:gd name="connsiteY70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59 w 10000"/>
                    <a:gd name="connsiteY68" fmla="*/ 9317 h 10000"/>
                    <a:gd name="connsiteX69" fmla="*/ 1662 w 10000"/>
                    <a:gd name="connsiteY69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7 w 10000"/>
                    <a:gd name="connsiteY67" fmla="*/ 9488 h 10000"/>
                    <a:gd name="connsiteX68" fmla="*/ 1662 w 10000"/>
                    <a:gd name="connsiteY68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140 w 10000"/>
                    <a:gd name="connsiteY64" fmla="*/ 9753 h 10000"/>
                    <a:gd name="connsiteX65" fmla="*/ 44 w 10000"/>
                    <a:gd name="connsiteY65" fmla="*/ 9677 h 10000"/>
                    <a:gd name="connsiteX66" fmla="*/ 0 w 10000"/>
                    <a:gd name="connsiteY66" fmla="*/ 9583 h 10000"/>
                    <a:gd name="connsiteX67" fmla="*/ 1662 w 10000"/>
                    <a:gd name="connsiteY67" fmla="*/ 0 h 10000"/>
                    <a:gd name="connsiteX0" fmla="*/ 1753 w 10091"/>
                    <a:gd name="connsiteY0" fmla="*/ 0 h 10342"/>
                    <a:gd name="connsiteX1" fmla="*/ 8481 w 10091"/>
                    <a:gd name="connsiteY1" fmla="*/ 0 h 10342"/>
                    <a:gd name="connsiteX2" fmla="*/ 8481 w 10091"/>
                    <a:gd name="connsiteY2" fmla="*/ 57 h 10342"/>
                    <a:gd name="connsiteX3" fmla="*/ 8495 w 10091"/>
                    <a:gd name="connsiteY3" fmla="*/ 285 h 10342"/>
                    <a:gd name="connsiteX4" fmla="*/ 8510 w 10091"/>
                    <a:gd name="connsiteY4" fmla="*/ 645 h 10342"/>
                    <a:gd name="connsiteX5" fmla="*/ 8517 w 10091"/>
                    <a:gd name="connsiteY5" fmla="*/ 1082 h 10342"/>
                    <a:gd name="connsiteX6" fmla="*/ 8540 w 10091"/>
                    <a:gd name="connsiteY6" fmla="*/ 1613 h 10342"/>
                    <a:gd name="connsiteX7" fmla="*/ 8569 w 10091"/>
                    <a:gd name="connsiteY7" fmla="*/ 2182 h 10342"/>
                    <a:gd name="connsiteX8" fmla="*/ 8584 w 10091"/>
                    <a:gd name="connsiteY8" fmla="*/ 2808 h 10342"/>
                    <a:gd name="connsiteX9" fmla="*/ 8613 w 10091"/>
                    <a:gd name="connsiteY9" fmla="*/ 3435 h 10342"/>
                    <a:gd name="connsiteX10" fmla="*/ 8650 w 10091"/>
                    <a:gd name="connsiteY10" fmla="*/ 4061 h 10342"/>
                    <a:gd name="connsiteX11" fmla="*/ 8679 w 10091"/>
                    <a:gd name="connsiteY11" fmla="*/ 4668 h 10342"/>
                    <a:gd name="connsiteX12" fmla="*/ 8716 w 10091"/>
                    <a:gd name="connsiteY12" fmla="*/ 5199 h 10342"/>
                    <a:gd name="connsiteX13" fmla="*/ 8745 w 10091"/>
                    <a:gd name="connsiteY13" fmla="*/ 5674 h 10342"/>
                    <a:gd name="connsiteX14" fmla="*/ 8782 w 10091"/>
                    <a:gd name="connsiteY14" fmla="*/ 6034 h 10342"/>
                    <a:gd name="connsiteX15" fmla="*/ 8819 w 10091"/>
                    <a:gd name="connsiteY15" fmla="*/ 6300 h 10342"/>
                    <a:gd name="connsiteX16" fmla="*/ 8878 w 10091"/>
                    <a:gd name="connsiteY16" fmla="*/ 6528 h 10342"/>
                    <a:gd name="connsiteX17" fmla="*/ 8959 w 10091"/>
                    <a:gd name="connsiteY17" fmla="*/ 6755 h 10342"/>
                    <a:gd name="connsiteX18" fmla="*/ 9062 w 10091"/>
                    <a:gd name="connsiteY18" fmla="*/ 7059 h 10342"/>
                    <a:gd name="connsiteX19" fmla="*/ 9194 w 10091"/>
                    <a:gd name="connsiteY19" fmla="*/ 7343 h 10342"/>
                    <a:gd name="connsiteX20" fmla="*/ 9326 w 10091"/>
                    <a:gd name="connsiteY20" fmla="*/ 7647 h 10342"/>
                    <a:gd name="connsiteX21" fmla="*/ 9466 w 10091"/>
                    <a:gd name="connsiteY21" fmla="*/ 7970 h 10342"/>
                    <a:gd name="connsiteX22" fmla="*/ 9606 w 10091"/>
                    <a:gd name="connsiteY22" fmla="*/ 8254 h 10342"/>
                    <a:gd name="connsiteX23" fmla="*/ 9738 w 10091"/>
                    <a:gd name="connsiteY23" fmla="*/ 8539 h 10342"/>
                    <a:gd name="connsiteX24" fmla="*/ 9856 w 10091"/>
                    <a:gd name="connsiteY24" fmla="*/ 8805 h 10342"/>
                    <a:gd name="connsiteX25" fmla="*/ 9959 w 10091"/>
                    <a:gd name="connsiteY25" fmla="*/ 9051 h 10342"/>
                    <a:gd name="connsiteX26" fmla="*/ 10032 w 10091"/>
                    <a:gd name="connsiteY26" fmla="*/ 9241 h 10342"/>
                    <a:gd name="connsiteX27" fmla="*/ 10084 w 10091"/>
                    <a:gd name="connsiteY27" fmla="*/ 9412 h 10342"/>
                    <a:gd name="connsiteX28" fmla="*/ 10091 w 10091"/>
                    <a:gd name="connsiteY28" fmla="*/ 9507 h 10342"/>
                    <a:gd name="connsiteX29" fmla="*/ 10032 w 10091"/>
                    <a:gd name="connsiteY29" fmla="*/ 9602 h 10342"/>
                    <a:gd name="connsiteX30" fmla="*/ 9922 w 10091"/>
                    <a:gd name="connsiteY30" fmla="*/ 9734 h 10342"/>
                    <a:gd name="connsiteX31" fmla="*/ 9782 w 10091"/>
                    <a:gd name="connsiteY31" fmla="*/ 9829 h 10342"/>
                    <a:gd name="connsiteX32" fmla="*/ 9620 w 10091"/>
                    <a:gd name="connsiteY32" fmla="*/ 9886 h 10342"/>
                    <a:gd name="connsiteX33" fmla="*/ 9444 w 10091"/>
                    <a:gd name="connsiteY33" fmla="*/ 9943 h 10342"/>
                    <a:gd name="connsiteX34" fmla="*/ 9290 w 10091"/>
                    <a:gd name="connsiteY34" fmla="*/ 10000 h 10342"/>
                    <a:gd name="connsiteX35" fmla="*/ 9157 w 10091"/>
                    <a:gd name="connsiteY35" fmla="*/ 10000 h 10342"/>
                    <a:gd name="connsiteX36" fmla="*/ 8738 w 10091"/>
                    <a:gd name="connsiteY36" fmla="*/ 10000 h 10342"/>
                    <a:gd name="connsiteX37" fmla="*/ 8481 w 10091"/>
                    <a:gd name="connsiteY37" fmla="*/ 10000 h 10342"/>
                    <a:gd name="connsiteX38" fmla="*/ 8201 w 10091"/>
                    <a:gd name="connsiteY38" fmla="*/ 10000 h 10342"/>
                    <a:gd name="connsiteX39" fmla="*/ 7885 w 10091"/>
                    <a:gd name="connsiteY39" fmla="*/ 10000 h 10342"/>
                    <a:gd name="connsiteX40" fmla="*/ 7540 w 10091"/>
                    <a:gd name="connsiteY40" fmla="*/ 10000 h 10342"/>
                    <a:gd name="connsiteX41" fmla="*/ 5716 w 10091"/>
                    <a:gd name="connsiteY41" fmla="*/ 10000 h 10342"/>
                    <a:gd name="connsiteX42" fmla="*/ 5392 w 10091"/>
                    <a:gd name="connsiteY42" fmla="*/ 10000 h 10342"/>
                    <a:gd name="connsiteX43" fmla="*/ 5091 w 10091"/>
                    <a:gd name="connsiteY43" fmla="*/ 10000 h 10342"/>
                    <a:gd name="connsiteX44" fmla="*/ 5062 w 10091"/>
                    <a:gd name="connsiteY44" fmla="*/ 10000 h 10342"/>
                    <a:gd name="connsiteX45" fmla="*/ 4988 w 10091"/>
                    <a:gd name="connsiteY45" fmla="*/ 10000 h 10342"/>
                    <a:gd name="connsiteX46" fmla="*/ 4716 w 10091"/>
                    <a:gd name="connsiteY46" fmla="*/ 10000 h 10342"/>
                    <a:gd name="connsiteX47" fmla="*/ 4532 w 10091"/>
                    <a:gd name="connsiteY47" fmla="*/ 10000 h 10342"/>
                    <a:gd name="connsiteX48" fmla="*/ 4319 w 10091"/>
                    <a:gd name="connsiteY48" fmla="*/ 10000 h 10342"/>
                    <a:gd name="connsiteX49" fmla="*/ 4017 w 10091"/>
                    <a:gd name="connsiteY49" fmla="*/ 10000 h 10342"/>
                    <a:gd name="connsiteX50" fmla="*/ 3701 w 10091"/>
                    <a:gd name="connsiteY50" fmla="*/ 10000 h 10342"/>
                    <a:gd name="connsiteX51" fmla="*/ 3370 w 10091"/>
                    <a:gd name="connsiteY51" fmla="*/ 10000 h 10342"/>
                    <a:gd name="connsiteX52" fmla="*/ 2356 w 10091"/>
                    <a:gd name="connsiteY52" fmla="*/ 10000 h 10342"/>
                    <a:gd name="connsiteX53" fmla="*/ 2047 w 10091"/>
                    <a:gd name="connsiteY53" fmla="*/ 10000 h 10342"/>
                    <a:gd name="connsiteX54" fmla="*/ 1767 w 10091"/>
                    <a:gd name="connsiteY54" fmla="*/ 10000 h 10342"/>
                    <a:gd name="connsiteX55" fmla="*/ 1510 w 10091"/>
                    <a:gd name="connsiteY55" fmla="*/ 10000 h 10342"/>
                    <a:gd name="connsiteX56" fmla="*/ 1319 w 10091"/>
                    <a:gd name="connsiteY56" fmla="*/ 10000 h 10342"/>
                    <a:gd name="connsiteX57" fmla="*/ 1165 w 10091"/>
                    <a:gd name="connsiteY57" fmla="*/ 10000 h 10342"/>
                    <a:gd name="connsiteX58" fmla="*/ 1084 w 10091"/>
                    <a:gd name="connsiteY58" fmla="*/ 10000 h 10342"/>
                    <a:gd name="connsiteX59" fmla="*/ 959 w 10091"/>
                    <a:gd name="connsiteY59" fmla="*/ 10000 h 10342"/>
                    <a:gd name="connsiteX60" fmla="*/ 819 w 10091"/>
                    <a:gd name="connsiteY60" fmla="*/ 9962 h 10342"/>
                    <a:gd name="connsiteX61" fmla="*/ 665 w 10091"/>
                    <a:gd name="connsiteY61" fmla="*/ 9943 h 10342"/>
                    <a:gd name="connsiteX62" fmla="*/ 503 w 10091"/>
                    <a:gd name="connsiteY62" fmla="*/ 9886 h 10342"/>
                    <a:gd name="connsiteX63" fmla="*/ 363 w 10091"/>
                    <a:gd name="connsiteY63" fmla="*/ 9829 h 10342"/>
                    <a:gd name="connsiteX64" fmla="*/ 231 w 10091"/>
                    <a:gd name="connsiteY64" fmla="*/ 9753 h 10342"/>
                    <a:gd name="connsiteX65" fmla="*/ 91 w 10091"/>
                    <a:gd name="connsiteY65" fmla="*/ 9583 h 10342"/>
                    <a:gd name="connsiteX66" fmla="*/ 1753 w 10091"/>
                    <a:gd name="connsiteY66" fmla="*/ 0 h 10342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412 w 10000"/>
                    <a:gd name="connsiteY62" fmla="*/ 9886 h 10000"/>
                    <a:gd name="connsiteX63" fmla="*/ 272 w 10000"/>
                    <a:gd name="connsiteY63" fmla="*/ 9829 h 10000"/>
                    <a:gd name="connsiteX64" fmla="*/ 0 w 10000"/>
                    <a:gd name="connsiteY64" fmla="*/ 9583 h 10000"/>
                    <a:gd name="connsiteX65" fmla="*/ 1662 w 10000"/>
                    <a:gd name="connsiteY65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574 w 10000"/>
                    <a:gd name="connsiteY61" fmla="*/ 9943 h 10000"/>
                    <a:gd name="connsiteX62" fmla="*/ 272 w 10000"/>
                    <a:gd name="connsiteY62" fmla="*/ 9829 h 10000"/>
                    <a:gd name="connsiteX63" fmla="*/ 0 w 10000"/>
                    <a:gd name="connsiteY63" fmla="*/ 9583 h 10000"/>
                    <a:gd name="connsiteX64" fmla="*/ 1662 w 10000"/>
                    <a:gd name="connsiteY64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868 w 10000"/>
                    <a:gd name="connsiteY59" fmla="*/ 10000 h 10000"/>
                    <a:gd name="connsiteX60" fmla="*/ 728 w 10000"/>
                    <a:gd name="connsiteY60" fmla="*/ 9962 h 10000"/>
                    <a:gd name="connsiteX61" fmla="*/ 272 w 10000"/>
                    <a:gd name="connsiteY61" fmla="*/ 9829 h 10000"/>
                    <a:gd name="connsiteX62" fmla="*/ 0 w 10000"/>
                    <a:gd name="connsiteY62" fmla="*/ 9583 h 10000"/>
                    <a:gd name="connsiteX63" fmla="*/ 1662 w 10000"/>
                    <a:gd name="connsiteY63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993 w 10000"/>
                    <a:gd name="connsiteY58" fmla="*/ 10000 h 10000"/>
                    <a:gd name="connsiteX59" fmla="*/ 728 w 10000"/>
                    <a:gd name="connsiteY59" fmla="*/ 9962 h 10000"/>
                    <a:gd name="connsiteX60" fmla="*/ 272 w 10000"/>
                    <a:gd name="connsiteY60" fmla="*/ 9829 h 10000"/>
                    <a:gd name="connsiteX61" fmla="*/ 0 w 10000"/>
                    <a:gd name="connsiteY61" fmla="*/ 9583 h 10000"/>
                    <a:gd name="connsiteX62" fmla="*/ 1662 w 10000"/>
                    <a:gd name="connsiteY62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1074 w 10000"/>
                    <a:gd name="connsiteY57" fmla="*/ 10000 h 10000"/>
                    <a:gd name="connsiteX58" fmla="*/ 728 w 10000"/>
                    <a:gd name="connsiteY58" fmla="*/ 9962 h 10000"/>
                    <a:gd name="connsiteX59" fmla="*/ 272 w 10000"/>
                    <a:gd name="connsiteY59" fmla="*/ 9829 h 10000"/>
                    <a:gd name="connsiteX60" fmla="*/ 0 w 10000"/>
                    <a:gd name="connsiteY60" fmla="*/ 9583 h 10000"/>
                    <a:gd name="connsiteX61" fmla="*/ 1662 w 10000"/>
                    <a:gd name="connsiteY61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1228 w 10000"/>
                    <a:gd name="connsiteY56" fmla="*/ 10000 h 10000"/>
                    <a:gd name="connsiteX57" fmla="*/ 728 w 10000"/>
                    <a:gd name="connsiteY57" fmla="*/ 9962 h 10000"/>
                    <a:gd name="connsiteX58" fmla="*/ 272 w 10000"/>
                    <a:gd name="connsiteY58" fmla="*/ 9829 h 10000"/>
                    <a:gd name="connsiteX59" fmla="*/ 0 w 10000"/>
                    <a:gd name="connsiteY59" fmla="*/ 9583 h 10000"/>
                    <a:gd name="connsiteX60" fmla="*/ 1662 w 10000"/>
                    <a:gd name="connsiteY60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676 w 10000"/>
                    <a:gd name="connsiteY54" fmla="*/ 10000 h 10000"/>
                    <a:gd name="connsiteX55" fmla="*/ 1419 w 10000"/>
                    <a:gd name="connsiteY55" fmla="*/ 10000 h 10000"/>
                    <a:gd name="connsiteX56" fmla="*/ 728 w 10000"/>
                    <a:gd name="connsiteY56" fmla="*/ 9962 h 10000"/>
                    <a:gd name="connsiteX57" fmla="*/ 272 w 10000"/>
                    <a:gd name="connsiteY57" fmla="*/ 9829 h 10000"/>
                    <a:gd name="connsiteX58" fmla="*/ 0 w 10000"/>
                    <a:gd name="connsiteY58" fmla="*/ 9583 h 10000"/>
                    <a:gd name="connsiteX59" fmla="*/ 1662 w 10000"/>
                    <a:gd name="connsiteY59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04 w 10000"/>
                    <a:gd name="connsiteY3" fmla="*/ 285 h 10000"/>
                    <a:gd name="connsiteX4" fmla="*/ 8419 w 10000"/>
                    <a:gd name="connsiteY4" fmla="*/ 645 h 10000"/>
                    <a:gd name="connsiteX5" fmla="*/ 8426 w 10000"/>
                    <a:gd name="connsiteY5" fmla="*/ 1082 h 10000"/>
                    <a:gd name="connsiteX6" fmla="*/ 8449 w 10000"/>
                    <a:gd name="connsiteY6" fmla="*/ 1613 h 10000"/>
                    <a:gd name="connsiteX7" fmla="*/ 8478 w 10000"/>
                    <a:gd name="connsiteY7" fmla="*/ 2182 h 10000"/>
                    <a:gd name="connsiteX8" fmla="*/ 8493 w 10000"/>
                    <a:gd name="connsiteY8" fmla="*/ 2808 h 10000"/>
                    <a:gd name="connsiteX9" fmla="*/ 8522 w 10000"/>
                    <a:gd name="connsiteY9" fmla="*/ 3435 h 10000"/>
                    <a:gd name="connsiteX10" fmla="*/ 8559 w 10000"/>
                    <a:gd name="connsiteY10" fmla="*/ 4061 h 10000"/>
                    <a:gd name="connsiteX11" fmla="*/ 8588 w 10000"/>
                    <a:gd name="connsiteY11" fmla="*/ 4668 h 10000"/>
                    <a:gd name="connsiteX12" fmla="*/ 8625 w 10000"/>
                    <a:gd name="connsiteY12" fmla="*/ 5199 h 10000"/>
                    <a:gd name="connsiteX13" fmla="*/ 8654 w 10000"/>
                    <a:gd name="connsiteY13" fmla="*/ 5674 h 10000"/>
                    <a:gd name="connsiteX14" fmla="*/ 8691 w 10000"/>
                    <a:gd name="connsiteY14" fmla="*/ 6034 h 10000"/>
                    <a:gd name="connsiteX15" fmla="*/ 8728 w 10000"/>
                    <a:gd name="connsiteY15" fmla="*/ 6300 h 10000"/>
                    <a:gd name="connsiteX16" fmla="*/ 8787 w 10000"/>
                    <a:gd name="connsiteY16" fmla="*/ 6528 h 10000"/>
                    <a:gd name="connsiteX17" fmla="*/ 8868 w 10000"/>
                    <a:gd name="connsiteY17" fmla="*/ 6755 h 10000"/>
                    <a:gd name="connsiteX18" fmla="*/ 8971 w 10000"/>
                    <a:gd name="connsiteY18" fmla="*/ 7059 h 10000"/>
                    <a:gd name="connsiteX19" fmla="*/ 9103 w 10000"/>
                    <a:gd name="connsiteY19" fmla="*/ 7343 h 10000"/>
                    <a:gd name="connsiteX20" fmla="*/ 9235 w 10000"/>
                    <a:gd name="connsiteY20" fmla="*/ 7647 h 10000"/>
                    <a:gd name="connsiteX21" fmla="*/ 9375 w 10000"/>
                    <a:gd name="connsiteY21" fmla="*/ 7970 h 10000"/>
                    <a:gd name="connsiteX22" fmla="*/ 9515 w 10000"/>
                    <a:gd name="connsiteY22" fmla="*/ 8254 h 10000"/>
                    <a:gd name="connsiteX23" fmla="*/ 9647 w 10000"/>
                    <a:gd name="connsiteY23" fmla="*/ 8539 h 10000"/>
                    <a:gd name="connsiteX24" fmla="*/ 9765 w 10000"/>
                    <a:gd name="connsiteY24" fmla="*/ 8805 h 10000"/>
                    <a:gd name="connsiteX25" fmla="*/ 9868 w 10000"/>
                    <a:gd name="connsiteY25" fmla="*/ 9051 h 10000"/>
                    <a:gd name="connsiteX26" fmla="*/ 9941 w 10000"/>
                    <a:gd name="connsiteY26" fmla="*/ 9241 h 10000"/>
                    <a:gd name="connsiteX27" fmla="*/ 9993 w 10000"/>
                    <a:gd name="connsiteY27" fmla="*/ 9412 h 10000"/>
                    <a:gd name="connsiteX28" fmla="*/ 10000 w 10000"/>
                    <a:gd name="connsiteY28" fmla="*/ 9507 h 10000"/>
                    <a:gd name="connsiteX29" fmla="*/ 9941 w 10000"/>
                    <a:gd name="connsiteY29" fmla="*/ 9602 h 10000"/>
                    <a:gd name="connsiteX30" fmla="*/ 9831 w 10000"/>
                    <a:gd name="connsiteY30" fmla="*/ 9734 h 10000"/>
                    <a:gd name="connsiteX31" fmla="*/ 9691 w 10000"/>
                    <a:gd name="connsiteY31" fmla="*/ 9829 h 10000"/>
                    <a:gd name="connsiteX32" fmla="*/ 9529 w 10000"/>
                    <a:gd name="connsiteY32" fmla="*/ 9886 h 10000"/>
                    <a:gd name="connsiteX33" fmla="*/ 9353 w 10000"/>
                    <a:gd name="connsiteY33" fmla="*/ 9943 h 10000"/>
                    <a:gd name="connsiteX34" fmla="*/ 9199 w 10000"/>
                    <a:gd name="connsiteY34" fmla="*/ 10000 h 10000"/>
                    <a:gd name="connsiteX35" fmla="*/ 9066 w 10000"/>
                    <a:gd name="connsiteY35" fmla="*/ 10000 h 10000"/>
                    <a:gd name="connsiteX36" fmla="*/ 8647 w 10000"/>
                    <a:gd name="connsiteY36" fmla="*/ 10000 h 10000"/>
                    <a:gd name="connsiteX37" fmla="*/ 8390 w 10000"/>
                    <a:gd name="connsiteY37" fmla="*/ 10000 h 10000"/>
                    <a:gd name="connsiteX38" fmla="*/ 8110 w 10000"/>
                    <a:gd name="connsiteY38" fmla="*/ 10000 h 10000"/>
                    <a:gd name="connsiteX39" fmla="*/ 7794 w 10000"/>
                    <a:gd name="connsiteY39" fmla="*/ 10000 h 10000"/>
                    <a:gd name="connsiteX40" fmla="*/ 7449 w 10000"/>
                    <a:gd name="connsiteY40" fmla="*/ 10000 h 10000"/>
                    <a:gd name="connsiteX41" fmla="*/ 5625 w 10000"/>
                    <a:gd name="connsiteY41" fmla="*/ 10000 h 10000"/>
                    <a:gd name="connsiteX42" fmla="*/ 5301 w 10000"/>
                    <a:gd name="connsiteY42" fmla="*/ 10000 h 10000"/>
                    <a:gd name="connsiteX43" fmla="*/ 5000 w 10000"/>
                    <a:gd name="connsiteY43" fmla="*/ 10000 h 10000"/>
                    <a:gd name="connsiteX44" fmla="*/ 4971 w 10000"/>
                    <a:gd name="connsiteY44" fmla="*/ 10000 h 10000"/>
                    <a:gd name="connsiteX45" fmla="*/ 4897 w 10000"/>
                    <a:gd name="connsiteY45" fmla="*/ 10000 h 10000"/>
                    <a:gd name="connsiteX46" fmla="*/ 4625 w 10000"/>
                    <a:gd name="connsiteY46" fmla="*/ 10000 h 10000"/>
                    <a:gd name="connsiteX47" fmla="*/ 4441 w 10000"/>
                    <a:gd name="connsiteY47" fmla="*/ 10000 h 10000"/>
                    <a:gd name="connsiteX48" fmla="*/ 4228 w 10000"/>
                    <a:gd name="connsiteY48" fmla="*/ 10000 h 10000"/>
                    <a:gd name="connsiteX49" fmla="*/ 3926 w 10000"/>
                    <a:gd name="connsiteY49" fmla="*/ 10000 h 10000"/>
                    <a:gd name="connsiteX50" fmla="*/ 3610 w 10000"/>
                    <a:gd name="connsiteY50" fmla="*/ 10000 h 10000"/>
                    <a:gd name="connsiteX51" fmla="*/ 3279 w 10000"/>
                    <a:gd name="connsiteY51" fmla="*/ 10000 h 10000"/>
                    <a:gd name="connsiteX52" fmla="*/ 2265 w 10000"/>
                    <a:gd name="connsiteY52" fmla="*/ 10000 h 10000"/>
                    <a:gd name="connsiteX53" fmla="*/ 1956 w 10000"/>
                    <a:gd name="connsiteY53" fmla="*/ 10000 h 10000"/>
                    <a:gd name="connsiteX54" fmla="*/ 1419 w 10000"/>
                    <a:gd name="connsiteY54" fmla="*/ 10000 h 10000"/>
                    <a:gd name="connsiteX55" fmla="*/ 728 w 10000"/>
                    <a:gd name="connsiteY55" fmla="*/ 9962 h 10000"/>
                    <a:gd name="connsiteX56" fmla="*/ 272 w 10000"/>
                    <a:gd name="connsiteY56" fmla="*/ 9829 h 10000"/>
                    <a:gd name="connsiteX57" fmla="*/ 0 w 10000"/>
                    <a:gd name="connsiteY57" fmla="*/ 9583 h 10000"/>
                    <a:gd name="connsiteX58" fmla="*/ 1662 w 10000"/>
                    <a:gd name="connsiteY58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19 w 10000"/>
                    <a:gd name="connsiteY3" fmla="*/ 645 h 10000"/>
                    <a:gd name="connsiteX4" fmla="*/ 8426 w 10000"/>
                    <a:gd name="connsiteY4" fmla="*/ 1082 h 10000"/>
                    <a:gd name="connsiteX5" fmla="*/ 8449 w 10000"/>
                    <a:gd name="connsiteY5" fmla="*/ 1613 h 10000"/>
                    <a:gd name="connsiteX6" fmla="*/ 8478 w 10000"/>
                    <a:gd name="connsiteY6" fmla="*/ 2182 h 10000"/>
                    <a:gd name="connsiteX7" fmla="*/ 8493 w 10000"/>
                    <a:gd name="connsiteY7" fmla="*/ 2808 h 10000"/>
                    <a:gd name="connsiteX8" fmla="*/ 8522 w 10000"/>
                    <a:gd name="connsiteY8" fmla="*/ 3435 h 10000"/>
                    <a:gd name="connsiteX9" fmla="*/ 8559 w 10000"/>
                    <a:gd name="connsiteY9" fmla="*/ 4061 h 10000"/>
                    <a:gd name="connsiteX10" fmla="*/ 8588 w 10000"/>
                    <a:gd name="connsiteY10" fmla="*/ 4668 h 10000"/>
                    <a:gd name="connsiteX11" fmla="*/ 8625 w 10000"/>
                    <a:gd name="connsiteY11" fmla="*/ 5199 h 10000"/>
                    <a:gd name="connsiteX12" fmla="*/ 8654 w 10000"/>
                    <a:gd name="connsiteY12" fmla="*/ 5674 h 10000"/>
                    <a:gd name="connsiteX13" fmla="*/ 8691 w 10000"/>
                    <a:gd name="connsiteY13" fmla="*/ 6034 h 10000"/>
                    <a:gd name="connsiteX14" fmla="*/ 8728 w 10000"/>
                    <a:gd name="connsiteY14" fmla="*/ 6300 h 10000"/>
                    <a:gd name="connsiteX15" fmla="*/ 8787 w 10000"/>
                    <a:gd name="connsiteY15" fmla="*/ 6528 h 10000"/>
                    <a:gd name="connsiteX16" fmla="*/ 8868 w 10000"/>
                    <a:gd name="connsiteY16" fmla="*/ 6755 h 10000"/>
                    <a:gd name="connsiteX17" fmla="*/ 8971 w 10000"/>
                    <a:gd name="connsiteY17" fmla="*/ 7059 h 10000"/>
                    <a:gd name="connsiteX18" fmla="*/ 9103 w 10000"/>
                    <a:gd name="connsiteY18" fmla="*/ 7343 h 10000"/>
                    <a:gd name="connsiteX19" fmla="*/ 9235 w 10000"/>
                    <a:gd name="connsiteY19" fmla="*/ 7647 h 10000"/>
                    <a:gd name="connsiteX20" fmla="*/ 9375 w 10000"/>
                    <a:gd name="connsiteY20" fmla="*/ 7970 h 10000"/>
                    <a:gd name="connsiteX21" fmla="*/ 9515 w 10000"/>
                    <a:gd name="connsiteY21" fmla="*/ 8254 h 10000"/>
                    <a:gd name="connsiteX22" fmla="*/ 9647 w 10000"/>
                    <a:gd name="connsiteY22" fmla="*/ 8539 h 10000"/>
                    <a:gd name="connsiteX23" fmla="*/ 9765 w 10000"/>
                    <a:gd name="connsiteY23" fmla="*/ 8805 h 10000"/>
                    <a:gd name="connsiteX24" fmla="*/ 9868 w 10000"/>
                    <a:gd name="connsiteY24" fmla="*/ 9051 h 10000"/>
                    <a:gd name="connsiteX25" fmla="*/ 9941 w 10000"/>
                    <a:gd name="connsiteY25" fmla="*/ 9241 h 10000"/>
                    <a:gd name="connsiteX26" fmla="*/ 9993 w 10000"/>
                    <a:gd name="connsiteY26" fmla="*/ 9412 h 10000"/>
                    <a:gd name="connsiteX27" fmla="*/ 10000 w 10000"/>
                    <a:gd name="connsiteY27" fmla="*/ 9507 h 10000"/>
                    <a:gd name="connsiteX28" fmla="*/ 9941 w 10000"/>
                    <a:gd name="connsiteY28" fmla="*/ 9602 h 10000"/>
                    <a:gd name="connsiteX29" fmla="*/ 9831 w 10000"/>
                    <a:gd name="connsiteY29" fmla="*/ 9734 h 10000"/>
                    <a:gd name="connsiteX30" fmla="*/ 9691 w 10000"/>
                    <a:gd name="connsiteY30" fmla="*/ 9829 h 10000"/>
                    <a:gd name="connsiteX31" fmla="*/ 9529 w 10000"/>
                    <a:gd name="connsiteY31" fmla="*/ 9886 h 10000"/>
                    <a:gd name="connsiteX32" fmla="*/ 9353 w 10000"/>
                    <a:gd name="connsiteY32" fmla="*/ 9943 h 10000"/>
                    <a:gd name="connsiteX33" fmla="*/ 9199 w 10000"/>
                    <a:gd name="connsiteY33" fmla="*/ 10000 h 10000"/>
                    <a:gd name="connsiteX34" fmla="*/ 9066 w 10000"/>
                    <a:gd name="connsiteY34" fmla="*/ 10000 h 10000"/>
                    <a:gd name="connsiteX35" fmla="*/ 8647 w 10000"/>
                    <a:gd name="connsiteY35" fmla="*/ 10000 h 10000"/>
                    <a:gd name="connsiteX36" fmla="*/ 8390 w 10000"/>
                    <a:gd name="connsiteY36" fmla="*/ 10000 h 10000"/>
                    <a:gd name="connsiteX37" fmla="*/ 8110 w 10000"/>
                    <a:gd name="connsiteY37" fmla="*/ 10000 h 10000"/>
                    <a:gd name="connsiteX38" fmla="*/ 7794 w 10000"/>
                    <a:gd name="connsiteY38" fmla="*/ 10000 h 10000"/>
                    <a:gd name="connsiteX39" fmla="*/ 7449 w 10000"/>
                    <a:gd name="connsiteY39" fmla="*/ 10000 h 10000"/>
                    <a:gd name="connsiteX40" fmla="*/ 5625 w 10000"/>
                    <a:gd name="connsiteY40" fmla="*/ 10000 h 10000"/>
                    <a:gd name="connsiteX41" fmla="*/ 5301 w 10000"/>
                    <a:gd name="connsiteY41" fmla="*/ 10000 h 10000"/>
                    <a:gd name="connsiteX42" fmla="*/ 5000 w 10000"/>
                    <a:gd name="connsiteY42" fmla="*/ 10000 h 10000"/>
                    <a:gd name="connsiteX43" fmla="*/ 4971 w 10000"/>
                    <a:gd name="connsiteY43" fmla="*/ 10000 h 10000"/>
                    <a:gd name="connsiteX44" fmla="*/ 4897 w 10000"/>
                    <a:gd name="connsiteY44" fmla="*/ 10000 h 10000"/>
                    <a:gd name="connsiteX45" fmla="*/ 4625 w 10000"/>
                    <a:gd name="connsiteY45" fmla="*/ 10000 h 10000"/>
                    <a:gd name="connsiteX46" fmla="*/ 4441 w 10000"/>
                    <a:gd name="connsiteY46" fmla="*/ 10000 h 10000"/>
                    <a:gd name="connsiteX47" fmla="*/ 4228 w 10000"/>
                    <a:gd name="connsiteY47" fmla="*/ 10000 h 10000"/>
                    <a:gd name="connsiteX48" fmla="*/ 3926 w 10000"/>
                    <a:gd name="connsiteY48" fmla="*/ 10000 h 10000"/>
                    <a:gd name="connsiteX49" fmla="*/ 3610 w 10000"/>
                    <a:gd name="connsiteY49" fmla="*/ 10000 h 10000"/>
                    <a:gd name="connsiteX50" fmla="*/ 3279 w 10000"/>
                    <a:gd name="connsiteY50" fmla="*/ 10000 h 10000"/>
                    <a:gd name="connsiteX51" fmla="*/ 2265 w 10000"/>
                    <a:gd name="connsiteY51" fmla="*/ 10000 h 10000"/>
                    <a:gd name="connsiteX52" fmla="*/ 1956 w 10000"/>
                    <a:gd name="connsiteY52" fmla="*/ 10000 h 10000"/>
                    <a:gd name="connsiteX53" fmla="*/ 1419 w 10000"/>
                    <a:gd name="connsiteY53" fmla="*/ 10000 h 10000"/>
                    <a:gd name="connsiteX54" fmla="*/ 728 w 10000"/>
                    <a:gd name="connsiteY54" fmla="*/ 9962 h 10000"/>
                    <a:gd name="connsiteX55" fmla="*/ 272 w 10000"/>
                    <a:gd name="connsiteY55" fmla="*/ 9829 h 10000"/>
                    <a:gd name="connsiteX56" fmla="*/ 0 w 10000"/>
                    <a:gd name="connsiteY56" fmla="*/ 9583 h 10000"/>
                    <a:gd name="connsiteX57" fmla="*/ 1662 w 10000"/>
                    <a:gd name="connsiteY57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26 w 10000"/>
                    <a:gd name="connsiteY3" fmla="*/ 1082 h 10000"/>
                    <a:gd name="connsiteX4" fmla="*/ 8449 w 10000"/>
                    <a:gd name="connsiteY4" fmla="*/ 1613 h 10000"/>
                    <a:gd name="connsiteX5" fmla="*/ 8478 w 10000"/>
                    <a:gd name="connsiteY5" fmla="*/ 2182 h 10000"/>
                    <a:gd name="connsiteX6" fmla="*/ 8493 w 10000"/>
                    <a:gd name="connsiteY6" fmla="*/ 2808 h 10000"/>
                    <a:gd name="connsiteX7" fmla="*/ 8522 w 10000"/>
                    <a:gd name="connsiteY7" fmla="*/ 3435 h 10000"/>
                    <a:gd name="connsiteX8" fmla="*/ 8559 w 10000"/>
                    <a:gd name="connsiteY8" fmla="*/ 4061 h 10000"/>
                    <a:gd name="connsiteX9" fmla="*/ 8588 w 10000"/>
                    <a:gd name="connsiteY9" fmla="*/ 4668 h 10000"/>
                    <a:gd name="connsiteX10" fmla="*/ 8625 w 10000"/>
                    <a:gd name="connsiteY10" fmla="*/ 5199 h 10000"/>
                    <a:gd name="connsiteX11" fmla="*/ 8654 w 10000"/>
                    <a:gd name="connsiteY11" fmla="*/ 5674 h 10000"/>
                    <a:gd name="connsiteX12" fmla="*/ 8691 w 10000"/>
                    <a:gd name="connsiteY12" fmla="*/ 6034 h 10000"/>
                    <a:gd name="connsiteX13" fmla="*/ 8728 w 10000"/>
                    <a:gd name="connsiteY13" fmla="*/ 6300 h 10000"/>
                    <a:gd name="connsiteX14" fmla="*/ 8787 w 10000"/>
                    <a:gd name="connsiteY14" fmla="*/ 6528 h 10000"/>
                    <a:gd name="connsiteX15" fmla="*/ 8868 w 10000"/>
                    <a:gd name="connsiteY15" fmla="*/ 6755 h 10000"/>
                    <a:gd name="connsiteX16" fmla="*/ 8971 w 10000"/>
                    <a:gd name="connsiteY16" fmla="*/ 7059 h 10000"/>
                    <a:gd name="connsiteX17" fmla="*/ 9103 w 10000"/>
                    <a:gd name="connsiteY17" fmla="*/ 7343 h 10000"/>
                    <a:gd name="connsiteX18" fmla="*/ 9235 w 10000"/>
                    <a:gd name="connsiteY18" fmla="*/ 7647 h 10000"/>
                    <a:gd name="connsiteX19" fmla="*/ 9375 w 10000"/>
                    <a:gd name="connsiteY19" fmla="*/ 7970 h 10000"/>
                    <a:gd name="connsiteX20" fmla="*/ 9515 w 10000"/>
                    <a:gd name="connsiteY20" fmla="*/ 8254 h 10000"/>
                    <a:gd name="connsiteX21" fmla="*/ 9647 w 10000"/>
                    <a:gd name="connsiteY21" fmla="*/ 8539 h 10000"/>
                    <a:gd name="connsiteX22" fmla="*/ 9765 w 10000"/>
                    <a:gd name="connsiteY22" fmla="*/ 8805 h 10000"/>
                    <a:gd name="connsiteX23" fmla="*/ 9868 w 10000"/>
                    <a:gd name="connsiteY23" fmla="*/ 9051 h 10000"/>
                    <a:gd name="connsiteX24" fmla="*/ 9941 w 10000"/>
                    <a:gd name="connsiteY24" fmla="*/ 9241 h 10000"/>
                    <a:gd name="connsiteX25" fmla="*/ 9993 w 10000"/>
                    <a:gd name="connsiteY25" fmla="*/ 9412 h 10000"/>
                    <a:gd name="connsiteX26" fmla="*/ 10000 w 10000"/>
                    <a:gd name="connsiteY26" fmla="*/ 9507 h 10000"/>
                    <a:gd name="connsiteX27" fmla="*/ 9941 w 10000"/>
                    <a:gd name="connsiteY27" fmla="*/ 9602 h 10000"/>
                    <a:gd name="connsiteX28" fmla="*/ 9831 w 10000"/>
                    <a:gd name="connsiteY28" fmla="*/ 9734 h 10000"/>
                    <a:gd name="connsiteX29" fmla="*/ 9691 w 10000"/>
                    <a:gd name="connsiteY29" fmla="*/ 9829 h 10000"/>
                    <a:gd name="connsiteX30" fmla="*/ 9529 w 10000"/>
                    <a:gd name="connsiteY30" fmla="*/ 9886 h 10000"/>
                    <a:gd name="connsiteX31" fmla="*/ 9353 w 10000"/>
                    <a:gd name="connsiteY31" fmla="*/ 9943 h 10000"/>
                    <a:gd name="connsiteX32" fmla="*/ 9199 w 10000"/>
                    <a:gd name="connsiteY32" fmla="*/ 10000 h 10000"/>
                    <a:gd name="connsiteX33" fmla="*/ 9066 w 10000"/>
                    <a:gd name="connsiteY33" fmla="*/ 10000 h 10000"/>
                    <a:gd name="connsiteX34" fmla="*/ 8647 w 10000"/>
                    <a:gd name="connsiteY34" fmla="*/ 10000 h 10000"/>
                    <a:gd name="connsiteX35" fmla="*/ 8390 w 10000"/>
                    <a:gd name="connsiteY35" fmla="*/ 10000 h 10000"/>
                    <a:gd name="connsiteX36" fmla="*/ 8110 w 10000"/>
                    <a:gd name="connsiteY36" fmla="*/ 10000 h 10000"/>
                    <a:gd name="connsiteX37" fmla="*/ 7794 w 10000"/>
                    <a:gd name="connsiteY37" fmla="*/ 10000 h 10000"/>
                    <a:gd name="connsiteX38" fmla="*/ 7449 w 10000"/>
                    <a:gd name="connsiteY38" fmla="*/ 10000 h 10000"/>
                    <a:gd name="connsiteX39" fmla="*/ 5625 w 10000"/>
                    <a:gd name="connsiteY39" fmla="*/ 10000 h 10000"/>
                    <a:gd name="connsiteX40" fmla="*/ 5301 w 10000"/>
                    <a:gd name="connsiteY40" fmla="*/ 10000 h 10000"/>
                    <a:gd name="connsiteX41" fmla="*/ 5000 w 10000"/>
                    <a:gd name="connsiteY41" fmla="*/ 10000 h 10000"/>
                    <a:gd name="connsiteX42" fmla="*/ 4971 w 10000"/>
                    <a:gd name="connsiteY42" fmla="*/ 10000 h 10000"/>
                    <a:gd name="connsiteX43" fmla="*/ 4897 w 10000"/>
                    <a:gd name="connsiteY43" fmla="*/ 10000 h 10000"/>
                    <a:gd name="connsiteX44" fmla="*/ 4625 w 10000"/>
                    <a:gd name="connsiteY44" fmla="*/ 10000 h 10000"/>
                    <a:gd name="connsiteX45" fmla="*/ 4441 w 10000"/>
                    <a:gd name="connsiteY45" fmla="*/ 10000 h 10000"/>
                    <a:gd name="connsiteX46" fmla="*/ 4228 w 10000"/>
                    <a:gd name="connsiteY46" fmla="*/ 10000 h 10000"/>
                    <a:gd name="connsiteX47" fmla="*/ 3926 w 10000"/>
                    <a:gd name="connsiteY47" fmla="*/ 10000 h 10000"/>
                    <a:gd name="connsiteX48" fmla="*/ 3610 w 10000"/>
                    <a:gd name="connsiteY48" fmla="*/ 10000 h 10000"/>
                    <a:gd name="connsiteX49" fmla="*/ 3279 w 10000"/>
                    <a:gd name="connsiteY49" fmla="*/ 10000 h 10000"/>
                    <a:gd name="connsiteX50" fmla="*/ 2265 w 10000"/>
                    <a:gd name="connsiteY50" fmla="*/ 10000 h 10000"/>
                    <a:gd name="connsiteX51" fmla="*/ 1956 w 10000"/>
                    <a:gd name="connsiteY51" fmla="*/ 10000 h 10000"/>
                    <a:gd name="connsiteX52" fmla="*/ 1419 w 10000"/>
                    <a:gd name="connsiteY52" fmla="*/ 10000 h 10000"/>
                    <a:gd name="connsiteX53" fmla="*/ 728 w 10000"/>
                    <a:gd name="connsiteY53" fmla="*/ 9962 h 10000"/>
                    <a:gd name="connsiteX54" fmla="*/ 272 w 10000"/>
                    <a:gd name="connsiteY54" fmla="*/ 9829 h 10000"/>
                    <a:gd name="connsiteX55" fmla="*/ 0 w 10000"/>
                    <a:gd name="connsiteY55" fmla="*/ 9583 h 10000"/>
                    <a:gd name="connsiteX56" fmla="*/ 1662 w 10000"/>
                    <a:gd name="connsiteY56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449 w 10000"/>
                    <a:gd name="connsiteY3" fmla="*/ 1613 h 10000"/>
                    <a:gd name="connsiteX4" fmla="*/ 8478 w 10000"/>
                    <a:gd name="connsiteY4" fmla="*/ 2182 h 10000"/>
                    <a:gd name="connsiteX5" fmla="*/ 8493 w 10000"/>
                    <a:gd name="connsiteY5" fmla="*/ 2808 h 10000"/>
                    <a:gd name="connsiteX6" fmla="*/ 8522 w 10000"/>
                    <a:gd name="connsiteY6" fmla="*/ 3435 h 10000"/>
                    <a:gd name="connsiteX7" fmla="*/ 8559 w 10000"/>
                    <a:gd name="connsiteY7" fmla="*/ 4061 h 10000"/>
                    <a:gd name="connsiteX8" fmla="*/ 8588 w 10000"/>
                    <a:gd name="connsiteY8" fmla="*/ 4668 h 10000"/>
                    <a:gd name="connsiteX9" fmla="*/ 8625 w 10000"/>
                    <a:gd name="connsiteY9" fmla="*/ 5199 h 10000"/>
                    <a:gd name="connsiteX10" fmla="*/ 8654 w 10000"/>
                    <a:gd name="connsiteY10" fmla="*/ 5674 h 10000"/>
                    <a:gd name="connsiteX11" fmla="*/ 8691 w 10000"/>
                    <a:gd name="connsiteY11" fmla="*/ 6034 h 10000"/>
                    <a:gd name="connsiteX12" fmla="*/ 8728 w 10000"/>
                    <a:gd name="connsiteY12" fmla="*/ 6300 h 10000"/>
                    <a:gd name="connsiteX13" fmla="*/ 8787 w 10000"/>
                    <a:gd name="connsiteY13" fmla="*/ 6528 h 10000"/>
                    <a:gd name="connsiteX14" fmla="*/ 8868 w 10000"/>
                    <a:gd name="connsiteY14" fmla="*/ 6755 h 10000"/>
                    <a:gd name="connsiteX15" fmla="*/ 8971 w 10000"/>
                    <a:gd name="connsiteY15" fmla="*/ 7059 h 10000"/>
                    <a:gd name="connsiteX16" fmla="*/ 9103 w 10000"/>
                    <a:gd name="connsiteY16" fmla="*/ 7343 h 10000"/>
                    <a:gd name="connsiteX17" fmla="*/ 9235 w 10000"/>
                    <a:gd name="connsiteY17" fmla="*/ 7647 h 10000"/>
                    <a:gd name="connsiteX18" fmla="*/ 9375 w 10000"/>
                    <a:gd name="connsiteY18" fmla="*/ 7970 h 10000"/>
                    <a:gd name="connsiteX19" fmla="*/ 9515 w 10000"/>
                    <a:gd name="connsiteY19" fmla="*/ 8254 h 10000"/>
                    <a:gd name="connsiteX20" fmla="*/ 9647 w 10000"/>
                    <a:gd name="connsiteY20" fmla="*/ 8539 h 10000"/>
                    <a:gd name="connsiteX21" fmla="*/ 9765 w 10000"/>
                    <a:gd name="connsiteY21" fmla="*/ 8805 h 10000"/>
                    <a:gd name="connsiteX22" fmla="*/ 9868 w 10000"/>
                    <a:gd name="connsiteY22" fmla="*/ 9051 h 10000"/>
                    <a:gd name="connsiteX23" fmla="*/ 9941 w 10000"/>
                    <a:gd name="connsiteY23" fmla="*/ 9241 h 10000"/>
                    <a:gd name="connsiteX24" fmla="*/ 9993 w 10000"/>
                    <a:gd name="connsiteY24" fmla="*/ 9412 h 10000"/>
                    <a:gd name="connsiteX25" fmla="*/ 10000 w 10000"/>
                    <a:gd name="connsiteY25" fmla="*/ 9507 h 10000"/>
                    <a:gd name="connsiteX26" fmla="*/ 9941 w 10000"/>
                    <a:gd name="connsiteY26" fmla="*/ 9602 h 10000"/>
                    <a:gd name="connsiteX27" fmla="*/ 9831 w 10000"/>
                    <a:gd name="connsiteY27" fmla="*/ 9734 h 10000"/>
                    <a:gd name="connsiteX28" fmla="*/ 9691 w 10000"/>
                    <a:gd name="connsiteY28" fmla="*/ 9829 h 10000"/>
                    <a:gd name="connsiteX29" fmla="*/ 9529 w 10000"/>
                    <a:gd name="connsiteY29" fmla="*/ 9886 h 10000"/>
                    <a:gd name="connsiteX30" fmla="*/ 9353 w 10000"/>
                    <a:gd name="connsiteY30" fmla="*/ 9943 h 10000"/>
                    <a:gd name="connsiteX31" fmla="*/ 9199 w 10000"/>
                    <a:gd name="connsiteY31" fmla="*/ 10000 h 10000"/>
                    <a:gd name="connsiteX32" fmla="*/ 9066 w 10000"/>
                    <a:gd name="connsiteY32" fmla="*/ 10000 h 10000"/>
                    <a:gd name="connsiteX33" fmla="*/ 8647 w 10000"/>
                    <a:gd name="connsiteY33" fmla="*/ 10000 h 10000"/>
                    <a:gd name="connsiteX34" fmla="*/ 8390 w 10000"/>
                    <a:gd name="connsiteY34" fmla="*/ 10000 h 10000"/>
                    <a:gd name="connsiteX35" fmla="*/ 8110 w 10000"/>
                    <a:gd name="connsiteY35" fmla="*/ 10000 h 10000"/>
                    <a:gd name="connsiteX36" fmla="*/ 7794 w 10000"/>
                    <a:gd name="connsiteY36" fmla="*/ 10000 h 10000"/>
                    <a:gd name="connsiteX37" fmla="*/ 7449 w 10000"/>
                    <a:gd name="connsiteY37" fmla="*/ 10000 h 10000"/>
                    <a:gd name="connsiteX38" fmla="*/ 5625 w 10000"/>
                    <a:gd name="connsiteY38" fmla="*/ 10000 h 10000"/>
                    <a:gd name="connsiteX39" fmla="*/ 5301 w 10000"/>
                    <a:gd name="connsiteY39" fmla="*/ 10000 h 10000"/>
                    <a:gd name="connsiteX40" fmla="*/ 5000 w 10000"/>
                    <a:gd name="connsiteY40" fmla="*/ 10000 h 10000"/>
                    <a:gd name="connsiteX41" fmla="*/ 4971 w 10000"/>
                    <a:gd name="connsiteY41" fmla="*/ 10000 h 10000"/>
                    <a:gd name="connsiteX42" fmla="*/ 4897 w 10000"/>
                    <a:gd name="connsiteY42" fmla="*/ 10000 h 10000"/>
                    <a:gd name="connsiteX43" fmla="*/ 4625 w 10000"/>
                    <a:gd name="connsiteY43" fmla="*/ 10000 h 10000"/>
                    <a:gd name="connsiteX44" fmla="*/ 4441 w 10000"/>
                    <a:gd name="connsiteY44" fmla="*/ 10000 h 10000"/>
                    <a:gd name="connsiteX45" fmla="*/ 4228 w 10000"/>
                    <a:gd name="connsiteY45" fmla="*/ 10000 h 10000"/>
                    <a:gd name="connsiteX46" fmla="*/ 3926 w 10000"/>
                    <a:gd name="connsiteY46" fmla="*/ 10000 h 10000"/>
                    <a:gd name="connsiteX47" fmla="*/ 3610 w 10000"/>
                    <a:gd name="connsiteY47" fmla="*/ 10000 h 10000"/>
                    <a:gd name="connsiteX48" fmla="*/ 3279 w 10000"/>
                    <a:gd name="connsiteY48" fmla="*/ 10000 h 10000"/>
                    <a:gd name="connsiteX49" fmla="*/ 2265 w 10000"/>
                    <a:gd name="connsiteY49" fmla="*/ 10000 h 10000"/>
                    <a:gd name="connsiteX50" fmla="*/ 1956 w 10000"/>
                    <a:gd name="connsiteY50" fmla="*/ 10000 h 10000"/>
                    <a:gd name="connsiteX51" fmla="*/ 1419 w 10000"/>
                    <a:gd name="connsiteY51" fmla="*/ 10000 h 10000"/>
                    <a:gd name="connsiteX52" fmla="*/ 728 w 10000"/>
                    <a:gd name="connsiteY52" fmla="*/ 9962 h 10000"/>
                    <a:gd name="connsiteX53" fmla="*/ 272 w 10000"/>
                    <a:gd name="connsiteY53" fmla="*/ 9829 h 10000"/>
                    <a:gd name="connsiteX54" fmla="*/ 0 w 10000"/>
                    <a:gd name="connsiteY54" fmla="*/ 9583 h 10000"/>
                    <a:gd name="connsiteX55" fmla="*/ 1662 w 10000"/>
                    <a:gd name="connsiteY55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449 w 10000"/>
                    <a:gd name="connsiteY4" fmla="*/ 1613 h 10000"/>
                    <a:gd name="connsiteX5" fmla="*/ 8478 w 10000"/>
                    <a:gd name="connsiteY5" fmla="*/ 2182 h 10000"/>
                    <a:gd name="connsiteX6" fmla="*/ 8493 w 10000"/>
                    <a:gd name="connsiteY6" fmla="*/ 2808 h 10000"/>
                    <a:gd name="connsiteX7" fmla="*/ 8522 w 10000"/>
                    <a:gd name="connsiteY7" fmla="*/ 3435 h 10000"/>
                    <a:gd name="connsiteX8" fmla="*/ 8559 w 10000"/>
                    <a:gd name="connsiteY8" fmla="*/ 4061 h 10000"/>
                    <a:gd name="connsiteX9" fmla="*/ 8588 w 10000"/>
                    <a:gd name="connsiteY9" fmla="*/ 4668 h 10000"/>
                    <a:gd name="connsiteX10" fmla="*/ 8625 w 10000"/>
                    <a:gd name="connsiteY10" fmla="*/ 5199 h 10000"/>
                    <a:gd name="connsiteX11" fmla="*/ 8654 w 10000"/>
                    <a:gd name="connsiteY11" fmla="*/ 5674 h 10000"/>
                    <a:gd name="connsiteX12" fmla="*/ 8691 w 10000"/>
                    <a:gd name="connsiteY12" fmla="*/ 6034 h 10000"/>
                    <a:gd name="connsiteX13" fmla="*/ 8728 w 10000"/>
                    <a:gd name="connsiteY13" fmla="*/ 6300 h 10000"/>
                    <a:gd name="connsiteX14" fmla="*/ 8787 w 10000"/>
                    <a:gd name="connsiteY14" fmla="*/ 6528 h 10000"/>
                    <a:gd name="connsiteX15" fmla="*/ 8868 w 10000"/>
                    <a:gd name="connsiteY15" fmla="*/ 6755 h 10000"/>
                    <a:gd name="connsiteX16" fmla="*/ 8971 w 10000"/>
                    <a:gd name="connsiteY16" fmla="*/ 7059 h 10000"/>
                    <a:gd name="connsiteX17" fmla="*/ 9103 w 10000"/>
                    <a:gd name="connsiteY17" fmla="*/ 7343 h 10000"/>
                    <a:gd name="connsiteX18" fmla="*/ 9235 w 10000"/>
                    <a:gd name="connsiteY18" fmla="*/ 7647 h 10000"/>
                    <a:gd name="connsiteX19" fmla="*/ 9375 w 10000"/>
                    <a:gd name="connsiteY19" fmla="*/ 7970 h 10000"/>
                    <a:gd name="connsiteX20" fmla="*/ 9515 w 10000"/>
                    <a:gd name="connsiteY20" fmla="*/ 8254 h 10000"/>
                    <a:gd name="connsiteX21" fmla="*/ 9647 w 10000"/>
                    <a:gd name="connsiteY21" fmla="*/ 8539 h 10000"/>
                    <a:gd name="connsiteX22" fmla="*/ 9765 w 10000"/>
                    <a:gd name="connsiteY22" fmla="*/ 8805 h 10000"/>
                    <a:gd name="connsiteX23" fmla="*/ 9868 w 10000"/>
                    <a:gd name="connsiteY23" fmla="*/ 9051 h 10000"/>
                    <a:gd name="connsiteX24" fmla="*/ 9941 w 10000"/>
                    <a:gd name="connsiteY24" fmla="*/ 9241 h 10000"/>
                    <a:gd name="connsiteX25" fmla="*/ 9993 w 10000"/>
                    <a:gd name="connsiteY25" fmla="*/ 9412 h 10000"/>
                    <a:gd name="connsiteX26" fmla="*/ 10000 w 10000"/>
                    <a:gd name="connsiteY26" fmla="*/ 9507 h 10000"/>
                    <a:gd name="connsiteX27" fmla="*/ 9941 w 10000"/>
                    <a:gd name="connsiteY27" fmla="*/ 9602 h 10000"/>
                    <a:gd name="connsiteX28" fmla="*/ 9831 w 10000"/>
                    <a:gd name="connsiteY28" fmla="*/ 9734 h 10000"/>
                    <a:gd name="connsiteX29" fmla="*/ 9691 w 10000"/>
                    <a:gd name="connsiteY29" fmla="*/ 9829 h 10000"/>
                    <a:gd name="connsiteX30" fmla="*/ 9529 w 10000"/>
                    <a:gd name="connsiteY30" fmla="*/ 9886 h 10000"/>
                    <a:gd name="connsiteX31" fmla="*/ 9353 w 10000"/>
                    <a:gd name="connsiteY31" fmla="*/ 9943 h 10000"/>
                    <a:gd name="connsiteX32" fmla="*/ 9199 w 10000"/>
                    <a:gd name="connsiteY32" fmla="*/ 10000 h 10000"/>
                    <a:gd name="connsiteX33" fmla="*/ 9066 w 10000"/>
                    <a:gd name="connsiteY33" fmla="*/ 10000 h 10000"/>
                    <a:gd name="connsiteX34" fmla="*/ 8647 w 10000"/>
                    <a:gd name="connsiteY34" fmla="*/ 10000 h 10000"/>
                    <a:gd name="connsiteX35" fmla="*/ 8390 w 10000"/>
                    <a:gd name="connsiteY35" fmla="*/ 10000 h 10000"/>
                    <a:gd name="connsiteX36" fmla="*/ 8110 w 10000"/>
                    <a:gd name="connsiteY36" fmla="*/ 10000 h 10000"/>
                    <a:gd name="connsiteX37" fmla="*/ 7794 w 10000"/>
                    <a:gd name="connsiteY37" fmla="*/ 10000 h 10000"/>
                    <a:gd name="connsiteX38" fmla="*/ 7449 w 10000"/>
                    <a:gd name="connsiteY38" fmla="*/ 10000 h 10000"/>
                    <a:gd name="connsiteX39" fmla="*/ 5625 w 10000"/>
                    <a:gd name="connsiteY39" fmla="*/ 10000 h 10000"/>
                    <a:gd name="connsiteX40" fmla="*/ 5301 w 10000"/>
                    <a:gd name="connsiteY40" fmla="*/ 10000 h 10000"/>
                    <a:gd name="connsiteX41" fmla="*/ 5000 w 10000"/>
                    <a:gd name="connsiteY41" fmla="*/ 10000 h 10000"/>
                    <a:gd name="connsiteX42" fmla="*/ 4971 w 10000"/>
                    <a:gd name="connsiteY42" fmla="*/ 10000 h 10000"/>
                    <a:gd name="connsiteX43" fmla="*/ 4897 w 10000"/>
                    <a:gd name="connsiteY43" fmla="*/ 10000 h 10000"/>
                    <a:gd name="connsiteX44" fmla="*/ 4625 w 10000"/>
                    <a:gd name="connsiteY44" fmla="*/ 10000 h 10000"/>
                    <a:gd name="connsiteX45" fmla="*/ 4441 w 10000"/>
                    <a:gd name="connsiteY45" fmla="*/ 10000 h 10000"/>
                    <a:gd name="connsiteX46" fmla="*/ 4228 w 10000"/>
                    <a:gd name="connsiteY46" fmla="*/ 10000 h 10000"/>
                    <a:gd name="connsiteX47" fmla="*/ 3926 w 10000"/>
                    <a:gd name="connsiteY47" fmla="*/ 10000 h 10000"/>
                    <a:gd name="connsiteX48" fmla="*/ 3610 w 10000"/>
                    <a:gd name="connsiteY48" fmla="*/ 10000 h 10000"/>
                    <a:gd name="connsiteX49" fmla="*/ 3279 w 10000"/>
                    <a:gd name="connsiteY49" fmla="*/ 10000 h 10000"/>
                    <a:gd name="connsiteX50" fmla="*/ 2265 w 10000"/>
                    <a:gd name="connsiteY50" fmla="*/ 10000 h 10000"/>
                    <a:gd name="connsiteX51" fmla="*/ 1956 w 10000"/>
                    <a:gd name="connsiteY51" fmla="*/ 10000 h 10000"/>
                    <a:gd name="connsiteX52" fmla="*/ 1419 w 10000"/>
                    <a:gd name="connsiteY52" fmla="*/ 10000 h 10000"/>
                    <a:gd name="connsiteX53" fmla="*/ 728 w 10000"/>
                    <a:gd name="connsiteY53" fmla="*/ 9962 h 10000"/>
                    <a:gd name="connsiteX54" fmla="*/ 272 w 10000"/>
                    <a:gd name="connsiteY54" fmla="*/ 9829 h 10000"/>
                    <a:gd name="connsiteX55" fmla="*/ 0 w 10000"/>
                    <a:gd name="connsiteY55" fmla="*/ 9583 h 10000"/>
                    <a:gd name="connsiteX56" fmla="*/ 1662 w 10000"/>
                    <a:gd name="connsiteY56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478 w 10000"/>
                    <a:gd name="connsiteY4" fmla="*/ 2182 h 10000"/>
                    <a:gd name="connsiteX5" fmla="*/ 8493 w 10000"/>
                    <a:gd name="connsiteY5" fmla="*/ 2808 h 10000"/>
                    <a:gd name="connsiteX6" fmla="*/ 8522 w 10000"/>
                    <a:gd name="connsiteY6" fmla="*/ 3435 h 10000"/>
                    <a:gd name="connsiteX7" fmla="*/ 8559 w 10000"/>
                    <a:gd name="connsiteY7" fmla="*/ 4061 h 10000"/>
                    <a:gd name="connsiteX8" fmla="*/ 8588 w 10000"/>
                    <a:gd name="connsiteY8" fmla="*/ 4668 h 10000"/>
                    <a:gd name="connsiteX9" fmla="*/ 8625 w 10000"/>
                    <a:gd name="connsiteY9" fmla="*/ 5199 h 10000"/>
                    <a:gd name="connsiteX10" fmla="*/ 8654 w 10000"/>
                    <a:gd name="connsiteY10" fmla="*/ 5674 h 10000"/>
                    <a:gd name="connsiteX11" fmla="*/ 8691 w 10000"/>
                    <a:gd name="connsiteY11" fmla="*/ 6034 h 10000"/>
                    <a:gd name="connsiteX12" fmla="*/ 8728 w 10000"/>
                    <a:gd name="connsiteY12" fmla="*/ 6300 h 10000"/>
                    <a:gd name="connsiteX13" fmla="*/ 8787 w 10000"/>
                    <a:gd name="connsiteY13" fmla="*/ 6528 h 10000"/>
                    <a:gd name="connsiteX14" fmla="*/ 8868 w 10000"/>
                    <a:gd name="connsiteY14" fmla="*/ 6755 h 10000"/>
                    <a:gd name="connsiteX15" fmla="*/ 8971 w 10000"/>
                    <a:gd name="connsiteY15" fmla="*/ 7059 h 10000"/>
                    <a:gd name="connsiteX16" fmla="*/ 9103 w 10000"/>
                    <a:gd name="connsiteY16" fmla="*/ 7343 h 10000"/>
                    <a:gd name="connsiteX17" fmla="*/ 9235 w 10000"/>
                    <a:gd name="connsiteY17" fmla="*/ 7647 h 10000"/>
                    <a:gd name="connsiteX18" fmla="*/ 9375 w 10000"/>
                    <a:gd name="connsiteY18" fmla="*/ 7970 h 10000"/>
                    <a:gd name="connsiteX19" fmla="*/ 9515 w 10000"/>
                    <a:gd name="connsiteY19" fmla="*/ 8254 h 10000"/>
                    <a:gd name="connsiteX20" fmla="*/ 9647 w 10000"/>
                    <a:gd name="connsiteY20" fmla="*/ 8539 h 10000"/>
                    <a:gd name="connsiteX21" fmla="*/ 9765 w 10000"/>
                    <a:gd name="connsiteY21" fmla="*/ 8805 h 10000"/>
                    <a:gd name="connsiteX22" fmla="*/ 9868 w 10000"/>
                    <a:gd name="connsiteY22" fmla="*/ 9051 h 10000"/>
                    <a:gd name="connsiteX23" fmla="*/ 9941 w 10000"/>
                    <a:gd name="connsiteY23" fmla="*/ 9241 h 10000"/>
                    <a:gd name="connsiteX24" fmla="*/ 9993 w 10000"/>
                    <a:gd name="connsiteY24" fmla="*/ 9412 h 10000"/>
                    <a:gd name="connsiteX25" fmla="*/ 10000 w 10000"/>
                    <a:gd name="connsiteY25" fmla="*/ 9507 h 10000"/>
                    <a:gd name="connsiteX26" fmla="*/ 9941 w 10000"/>
                    <a:gd name="connsiteY26" fmla="*/ 9602 h 10000"/>
                    <a:gd name="connsiteX27" fmla="*/ 9831 w 10000"/>
                    <a:gd name="connsiteY27" fmla="*/ 9734 h 10000"/>
                    <a:gd name="connsiteX28" fmla="*/ 9691 w 10000"/>
                    <a:gd name="connsiteY28" fmla="*/ 9829 h 10000"/>
                    <a:gd name="connsiteX29" fmla="*/ 9529 w 10000"/>
                    <a:gd name="connsiteY29" fmla="*/ 9886 h 10000"/>
                    <a:gd name="connsiteX30" fmla="*/ 9353 w 10000"/>
                    <a:gd name="connsiteY30" fmla="*/ 9943 h 10000"/>
                    <a:gd name="connsiteX31" fmla="*/ 9199 w 10000"/>
                    <a:gd name="connsiteY31" fmla="*/ 10000 h 10000"/>
                    <a:gd name="connsiteX32" fmla="*/ 9066 w 10000"/>
                    <a:gd name="connsiteY32" fmla="*/ 10000 h 10000"/>
                    <a:gd name="connsiteX33" fmla="*/ 8647 w 10000"/>
                    <a:gd name="connsiteY33" fmla="*/ 10000 h 10000"/>
                    <a:gd name="connsiteX34" fmla="*/ 8390 w 10000"/>
                    <a:gd name="connsiteY34" fmla="*/ 10000 h 10000"/>
                    <a:gd name="connsiteX35" fmla="*/ 8110 w 10000"/>
                    <a:gd name="connsiteY35" fmla="*/ 10000 h 10000"/>
                    <a:gd name="connsiteX36" fmla="*/ 7794 w 10000"/>
                    <a:gd name="connsiteY36" fmla="*/ 10000 h 10000"/>
                    <a:gd name="connsiteX37" fmla="*/ 7449 w 10000"/>
                    <a:gd name="connsiteY37" fmla="*/ 10000 h 10000"/>
                    <a:gd name="connsiteX38" fmla="*/ 5625 w 10000"/>
                    <a:gd name="connsiteY38" fmla="*/ 10000 h 10000"/>
                    <a:gd name="connsiteX39" fmla="*/ 5301 w 10000"/>
                    <a:gd name="connsiteY39" fmla="*/ 10000 h 10000"/>
                    <a:gd name="connsiteX40" fmla="*/ 5000 w 10000"/>
                    <a:gd name="connsiteY40" fmla="*/ 10000 h 10000"/>
                    <a:gd name="connsiteX41" fmla="*/ 4971 w 10000"/>
                    <a:gd name="connsiteY41" fmla="*/ 10000 h 10000"/>
                    <a:gd name="connsiteX42" fmla="*/ 4897 w 10000"/>
                    <a:gd name="connsiteY42" fmla="*/ 10000 h 10000"/>
                    <a:gd name="connsiteX43" fmla="*/ 4625 w 10000"/>
                    <a:gd name="connsiteY43" fmla="*/ 10000 h 10000"/>
                    <a:gd name="connsiteX44" fmla="*/ 4441 w 10000"/>
                    <a:gd name="connsiteY44" fmla="*/ 10000 h 10000"/>
                    <a:gd name="connsiteX45" fmla="*/ 4228 w 10000"/>
                    <a:gd name="connsiteY45" fmla="*/ 10000 h 10000"/>
                    <a:gd name="connsiteX46" fmla="*/ 3926 w 10000"/>
                    <a:gd name="connsiteY46" fmla="*/ 10000 h 10000"/>
                    <a:gd name="connsiteX47" fmla="*/ 3610 w 10000"/>
                    <a:gd name="connsiteY47" fmla="*/ 10000 h 10000"/>
                    <a:gd name="connsiteX48" fmla="*/ 3279 w 10000"/>
                    <a:gd name="connsiteY48" fmla="*/ 10000 h 10000"/>
                    <a:gd name="connsiteX49" fmla="*/ 2265 w 10000"/>
                    <a:gd name="connsiteY49" fmla="*/ 10000 h 10000"/>
                    <a:gd name="connsiteX50" fmla="*/ 1956 w 10000"/>
                    <a:gd name="connsiteY50" fmla="*/ 10000 h 10000"/>
                    <a:gd name="connsiteX51" fmla="*/ 1419 w 10000"/>
                    <a:gd name="connsiteY51" fmla="*/ 10000 h 10000"/>
                    <a:gd name="connsiteX52" fmla="*/ 728 w 10000"/>
                    <a:gd name="connsiteY52" fmla="*/ 9962 h 10000"/>
                    <a:gd name="connsiteX53" fmla="*/ 272 w 10000"/>
                    <a:gd name="connsiteY53" fmla="*/ 9829 h 10000"/>
                    <a:gd name="connsiteX54" fmla="*/ 0 w 10000"/>
                    <a:gd name="connsiteY54" fmla="*/ 9583 h 10000"/>
                    <a:gd name="connsiteX55" fmla="*/ 1662 w 10000"/>
                    <a:gd name="connsiteY55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493 w 10000"/>
                    <a:gd name="connsiteY4" fmla="*/ 2808 h 10000"/>
                    <a:gd name="connsiteX5" fmla="*/ 8522 w 10000"/>
                    <a:gd name="connsiteY5" fmla="*/ 3435 h 10000"/>
                    <a:gd name="connsiteX6" fmla="*/ 8559 w 10000"/>
                    <a:gd name="connsiteY6" fmla="*/ 4061 h 10000"/>
                    <a:gd name="connsiteX7" fmla="*/ 8588 w 10000"/>
                    <a:gd name="connsiteY7" fmla="*/ 4668 h 10000"/>
                    <a:gd name="connsiteX8" fmla="*/ 8625 w 10000"/>
                    <a:gd name="connsiteY8" fmla="*/ 5199 h 10000"/>
                    <a:gd name="connsiteX9" fmla="*/ 8654 w 10000"/>
                    <a:gd name="connsiteY9" fmla="*/ 5674 h 10000"/>
                    <a:gd name="connsiteX10" fmla="*/ 8691 w 10000"/>
                    <a:gd name="connsiteY10" fmla="*/ 6034 h 10000"/>
                    <a:gd name="connsiteX11" fmla="*/ 8728 w 10000"/>
                    <a:gd name="connsiteY11" fmla="*/ 6300 h 10000"/>
                    <a:gd name="connsiteX12" fmla="*/ 8787 w 10000"/>
                    <a:gd name="connsiteY12" fmla="*/ 6528 h 10000"/>
                    <a:gd name="connsiteX13" fmla="*/ 8868 w 10000"/>
                    <a:gd name="connsiteY13" fmla="*/ 6755 h 10000"/>
                    <a:gd name="connsiteX14" fmla="*/ 8971 w 10000"/>
                    <a:gd name="connsiteY14" fmla="*/ 7059 h 10000"/>
                    <a:gd name="connsiteX15" fmla="*/ 9103 w 10000"/>
                    <a:gd name="connsiteY15" fmla="*/ 7343 h 10000"/>
                    <a:gd name="connsiteX16" fmla="*/ 9235 w 10000"/>
                    <a:gd name="connsiteY16" fmla="*/ 7647 h 10000"/>
                    <a:gd name="connsiteX17" fmla="*/ 9375 w 10000"/>
                    <a:gd name="connsiteY17" fmla="*/ 7970 h 10000"/>
                    <a:gd name="connsiteX18" fmla="*/ 9515 w 10000"/>
                    <a:gd name="connsiteY18" fmla="*/ 8254 h 10000"/>
                    <a:gd name="connsiteX19" fmla="*/ 9647 w 10000"/>
                    <a:gd name="connsiteY19" fmla="*/ 8539 h 10000"/>
                    <a:gd name="connsiteX20" fmla="*/ 9765 w 10000"/>
                    <a:gd name="connsiteY20" fmla="*/ 8805 h 10000"/>
                    <a:gd name="connsiteX21" fmla="*/ 9868 w 10000"/>
                    <a:gd name="connsiteY21" fmla="*/ 9051 h 10000"/>
                    <a:gd name="connsiteX22" fmla="*/ 9941 w 10000"/>
                    <a:gd name="connsiteY22" fmla="*/ 9241 h 10000"/>
                    <a:gd name="connsiteX23" fmla="*/ 9993 w 10000"/>
                    <a:gd name="connsiteY23" fmla="*/ 9412 h 10000"/>
                    <a:gd name="connsiteX24" fmla="*/ 10000 w 10000"/>
                    <a:gd name="connsiteY24" fmla="*/ 9507 h 10000"/>
                    <a:gd name="connsiteX25" fmla="*/ 9941 w 10000"/>
                    <a:gd name="connsiteY25" fmla="*/ 9602 h 10000"/>
                    <a:gd name="connsiteX26" fmla="*/ 9831 w 10000"/>
                    <a:gd name="connsiteY26" fmla="*/ 9734 h 10000"/>
                    <a:gd name="connsiteX27" fmla="*/ 9691 w 10000"/>
                    <a:gd name="connsiteY27" fmla="*/ 9829 h 10000"/>
                    <a:gd name="connsiteX28" fmla="*/ 9529 w 10000"/>
                    <a:gd name="connsiteY28" fmla="*/ 9886 h 10000"/>
                    <a:gd name="connsiteX29" fmla="*/ 9353 w 10000"/>
                    <a:gd name="connsiteY29" fmla="*/ 9943 h 10000"/>
                    <a:gd name="connsiteX30" fmla="*/ 9199 w 10000"/>
                    <a:gd name="connsiteY30" fmla="*/ 10000 h 10000"/>
                    <a:gd name="connsiteX31" fmla="*/ 9066 w 10000"/>
                    <a:gd name="connsiteY31" fmla="*/ 10000 h 10000"/>
                    <a:gd name="connsiteX32" fmla="*/ 8647 w 10000"/>
                    <a:gd name="connsiteY32" fmla="*/ 10000 h 10000"/>
                    <a:gd name="connsiteX33" fmla="*/ 8390 w 10000"/>
                    <a:gd name="connsiteY33" fmla="*/ 10000 h 10000"/>
                    <a:gd name="connsiteX34" fmla="*/ 8110 w 10000"/>
                    <a:gd name="connsiteY34" fmla="*/ 10000 h 10000"/>
                    <a:gd name="connsiteX35" fmla="*/ 7794 w 10000"/>
                    <a:gd name="connsiteY35" fmla="*/ 10000 h 10000"/>
                    <a:gd name="connsiteX36" fmla="*/ 7449 w 10000"/>
                    <a:gd name="connsiteY36" fmla="*/ 10000 h 10000"/>
                    <a:gd name="connsiteX37" fmla="*/ 5625 w 10000"/>
                    <a:gd name="connsiteY37" fmla="*/ 10000 h 10000"/>
                    <a:gd name="connsiteX38" fmla="*/ 5301 w 10000"/>
                    <a:gd name="connsiteY38" fmla="*/ 10000 h 10000"/>
                    <a:gd name="connsiteX39" fmla="*/ 5000 w 10000"/>
                    <a:gd name="connsiteY39" fmla="*/ 10000 h 10000"/>
                    <a:gd name="connsiteX40" fmla="*/ 4971 w 10000"/>
                    <a:gd name="connsiteY40" fmla="*/ 10000 h 10000"/>
                    <a:gd name="connsiteX41" fmla="*/ 4897 w 10000"/>
                    <a:gd name="connsiteY41" fmla="*/ 10000 h 10000"/>
                    <a:gd name="connsiteX42" fmla="*/ 4625 w 10000"/>
                    <a:gd name="connsiteY42" fmla="*/ 10000 h 10000"/>
                    <a:gd name="connsiteX43" fmla="*/ 4441 w 10000"/>
                    <a:gd name="connsiteY43" fmla="*/ 10000 h 10000"/>
                    <a:gd name="connsiteX44" fmla="*/ 4228 w 10000"/>
                    <a:gd name="connsiteY44" fmla="*/ 10000 h 10000"/>
                    <a:gd name="connsiteX45" fmla="*/ 3926 w 10000"/>
                    <a:gd name="connsiteY45" fmla="*/ 10000 h 10000"/>
                    <a:gd name="connsiteX46" fmla="*/ 3610 w 10000"/>
                    <a:gd name="connsiteY46" fmla="*/ 10000 h 10000"/>
                    <a:gd name="connsiteX47" fmla="*/ 3279 w 10000"/>
                    <a:gd name="connsiteY47" fmla="*/ 10000 h 10000"/>
                    <a:gd name="connsiteX48" fmla="*/ 2265 w 10000"/>
                    <a:gd name="connsiteY48" fmla="*/ 10000 h 10000"/>
                    <a:gd name="connsiteX49" fmla="*/ 1956 w 10000"/>
                    <a:gd name="connsiteY49" fmla="*/ 10000 h 10000"/>
                    <a:gd name="connsiteX50" fmla="*/ 1419 w 10000"/>
                    <a:gd name="connsiteY50" fmla="*/ 10000 h 10000"/>
                    <a:gd name="connsiteX51" fmla="*/ 728 w 10000"/>
                    <a:gd name="connsiteY51" fmla="*/ 9962 h 10000"/>
                    <a:gd name="connsiteX52" fmla="*/ 272 w 10000"/>
                    <a:gd name="connsiteY52" fmla="*/ 9829 h 10000"/>
                    <a:gd name="connsiteX53" fmla="*/ 0 w 10000"/>
                    <a:gd name="connsiteY53" fmla="*/ 9583 h 10000"/>
                    <a:gd name="connsiteX54" fmla="*/ 1662 w 10000"/>
                    <a:gd name="connsiteY54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22 w 10000"/>
                    <a:gd name="connsiteY4" fmla="*/ 3435 h 10000"/>
                    <a:gd name="connsiteX5" fmla="*/ 8559 w 10000"/>
                    <a:gd name="connsiteY5" fmla="*/ 4061 h 10000"/>
                    <a:gd name="connsiteX6" fmla="*/ 8588 w 10000"/>
                    <a:gd name="connsiteY6" fmla="*/ 4668 h 10000"/>
                    <a:gd name="connsiteX7" fmla="*/ 8625 w 10000"/>
                    <a:gd name="connsiteY7" fmla="*/ 5199 h 10000"/>
                    <a:gd name="connsiteX8" fmla="*/ 8654 w 10000"/>
                    <a:gd name="connsiteY8" fmla="*/ 5674 h 10000"/>
                    <a:gd name="connsiteX9" fmla="*/ 8691 w 10000"/>
                    <a:gd name="connsiteY9" fmla="*/ 6034 h 10000"/>
                    <a:gd name="connsiteX10" fmla="*/ 8728 w 10000"/>
                    <a:gd name="connsiteY10" fmla="*/ 6300 h 10000"/>
                    <a:gd name="connsiteX11" fmla="*/ 8787 w 10000"/>
                    <a:gd name="connsiteY11" fmla="*/ 6528 h 10000"/>
                    <a:gd name="connsiteX12" fmla="*/ 8868 w 10000"/>
                    <a:gd name="connsiteY12" fmla="*/ 6755 h 10000"/>
                    <a:gd name="connsiteX13" fmla="*/ 8971 w 10000"/>
                    <a:gd name="connsiteY13" fmla="*/ 7059 h 10000"/>
                    <a:gd name="connsiteX14" fmla="*/ 9103 w 10000"/>
                    <a:gd name="connsiteY14" fmla="*/ 7343 h 10000"/>
                    <a:gd name="connsiteX15" fmla="*/ 9235 w 10000"/>
                    <a:gd name="connsiteY15" fmla="*/ 7647 h 10000"/>
                    <a:gd name="connsiteX16" fmla="*/ 9375 w 10000"/>
                    <a:gd name="connsiteY16" fmla="*/ 7970 h 10000"/>
                    <a:gd name="connsiteX17" fmla="*/ 9515 w 10000"/>
                    <a:gd name="connsiteY17" fmla="*/ 8254 h 10000"/>
                    <a:gd name="connsiteX18" fmla="*/ 9647 w 10000"/>
                    <a:gd name="connsiteY18" fmla="*/ 8539 h 10000"/>
                    <a:gd name="connsiteX19" fmla="*/ 9765 w 10000"/>
                    <a:gd name="connsiteY19" fmla="*/ 8805 h 10000"/>
                    <a:gd name="connsiteX20" fmla="*/ 9868 w 10000"/>
                    <a:gd name="connsiteY20" fmla="*/ 9051 h 10000"/>
                    <a:gd name="connsiteX21" fmla="*/ 9941 w 10000"/>
                    <a:gd name="connsiteY21" fmla="*/ 9241 h 10000"/>
                    <a:gd name="connsiteX22" fmla="*/ 9993 w 10000"/>
                    <a:gd name="connsiteY22" fmla="*/ 9412 h 10000"/>
                    <a:gd name="connsiteX23" fmla="*/ 10000 w 10000"/>
                    <a:gd name="connsiteY23" fmla="*/ 9507 h 10000"/>
                    <a:gd name="connsiteX24" fmla="*/ 9941 w 10000"/>
                    <a:gd name="connsiteY24" fmla="*/ 9602 h 10000"/>
                    <a:gd name="connsiteX25" fmla="*/ 9831 w 10000"/>
                    <a:gd name="connsiteY25" fmla="*/ 9734 h 10000"/>
                    <a:gd name="connsiteX26" fmla="*/ 9691 w 10000"/>
                    <a:gd name="connsiteY26" fmla="*/ 9829 h 10000"/>
                    <a:gd name="connsiteX27" fmla="*/ 9529 w 10000"/>
                    <a:gd name="connsiteY27" fmla="*/ 9886 h 10000"/>
                    <a:gd name="connsiteX28" fmla="*/ 9353 w 10000"/>
                    <a:gd name="connsiteY28" fmla="*/ 9943 h 10000"/>
                    <a:gd name="connsiteX29" fmla="*/ 9199 w 10000"/>
                    <a:gd name="connsiteY29" fmla="*/ 10000 h 10000"/>
                    <a:gd name="connsiteX30" fmla="*/ 9066 w 10000"/>
                    <a:gd name="connsiteY30" fmla="*/ 10000 h 10000"/>
                    <a:gd name="connsiteX31" fmla="*/ 8647 w 10000"/>
                    <a:gd name="connsiteY31" fmla="*/ 10000 h 10000"/>
                    <a:gd name="connsiteX32" fmla="*/ 8390 w 10000"/>
                    <a:gd name="connsiteY32" fmla="*/ 10000 h 10000"/>
                    <a:gd name="connsiteX33" fmla="*/ 8110 w 10000"/>
                    <a:gd name="connsiteY33" fmla="*/ 10000 h 10000"/>
                    <a:gd name="connsiteX34" fmla="*/ 7794 w 10000"/>
                    <a:gd name="connsiteY34" fmla="*/ 10000 h 10000"/>
                    <a:gd name="connsiteX35" fmla="*/ 7449 w 10000"/>
                    <a:gd name="connsiteY35" fmla="*/ 10000 h 10000"/>
                    <a:gd name="connsiteX36" fmla="*/ 5625 w 10000"/>
                    <a:gd name="connsiteY36" fmla="*/ 10000 h 10000"/>
                    <a:gd name="connsiteX37" fmla="*/ 5301 w 10000"/>
                    <a:gd name="connsiteY37" fmla="*/ 10000 h 10000"/>
                    <a:gd name="connsiteX38" fmla="*/ 5000 w 10000"/>
                    <a:gd name="connsiteY38" fmla="*/ 10000 h 10000"/>
                    <a:gd name="connsiteX39" fmla="*/ 4971 w 10000"/>
                    <a:gd name="connsiteY39" fmla="*/ 10000 h 10000"/>
                    <a:gd name="connsiteX40" fmla="*/ 4897 w 10000"/>
                    <a:gd name="connsiteY40" fmla="*/ 10000 h 10000"/>
                    <a:gd name="connsiteX41" fmla="*/ 4625 w 10000"/>
                    <a:gd name="connsiteY41" fmla="*/ 10000 h 10000"/>
                    <a:gd name="connsiteX42" fmla="*/ 4441 w 10000"/>
                    <a:gd name="connsiteY42" fmla="*/ 10000 h 10000"/>
                    <a:gd name="connsiteX43" fmla="*/ 4228 w 10000"/>
                    <a:gd name="connsiteY43" fmla="*/ 10000 h 10000"/>
                    <a:gd name="connsiteX44" fmla="*/ 3926 w 10000"/>
                    <a:gd name="connsiteY44" fmla="*/ 10000 h 10000"/>
                    <a:gd name="connsiteX45" fmla="*/ 3610 w 10000"/>
                    <a:gd name="connsiteY45" fmla="*/ 10000 h 10000"/>
                    <a:gd name="connsiteX46" fmla="*/ 3279 w 10000"/>
                    <a:gd name="connsiteY46" fmla="*/ 10000 h 10000"/>
                    <a:gd name="connsiteX47" fmla="*/ 2265 w 10000"/>
                    <a:gd name="connsiteY47" fmla="*/ 10000 h 10000"/>
                    <a:gd name="connsiteX48" fmla="*/ 1956 w 10000"/>
                    <a:gd name="connsiteY48" fmla="*/ 10000 h 10000"/>
                    <a:gd name="connsiteX49" fmla="*/ 1419 w 10000"/>
                    <a:gd name="connsiteY49" fmla="*/ 10000 h 10000"/>
                    <a:gd name="connsiteX50" fmla="*/ 728 w 10000"/>
                    <a:gd name="connsiteY50" fmla="*/ 9962 h 10000"/>
                    <a:gd name="connsiteX51" fmla="*/ 272 w 10000"/>
                    <a:gd name="connsiteY51" fmla="*/ 9829 h 10000"/>
                    <a:gd name="connsiteX52" fmla="*/ 0 w 10000"/>
                    <a:gd name="connsiteY52" fmla="*/ 9583 h 10000"/>
                    <a:gd name="connsiteX53" fmla="*/ 1662 w 10000"/>
                    <a:gd name="connsiteY53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59 w 10000"/>
                    <a:gd name="connsiteY4" fmla="*/ 4061 h 10000"/>
                    <a:gd name="connsiteX5" fmla="*/ 8588 w 10000"/>
                    <a:gd name="connsiteY5" fmla="*/ 4668 h 10000"/>
                    <a:gd name="connsiteX6" fmla="*/ 8625 w 10000"/>
                    <a:gd name="connsiteY6" fmla="*/ 5199 h 10000"/>
                    <a:gd name="connsiteX7" fmla="*/ 8654 w 10000"/>
                    <a:gd name="connsiteY7" fmla="*/ 5674 h 10000"/>
                    <a:gd name="connsiteX8" fmla="*/ 8691 w 10000"/>
                    <a:gd name="connsiteY8" fmla="*/ 6034 h 10000"/>
                    <a:gd name="connsiteX9" fmla="*/ 8728 w 10000"/>
                    <a:gd name="connsiteY9" fmla="*/ 6300 h 10000"/>
                    <a:gd name="connsiteX10" fmla="*/ 8787 w 10000"/>
                    <a:gd name="connsiteY10" fmla="*/ 6528 h 10000"/>
                    <a:gd name="connsiteX11" fmla="*/ 8868 w 10000"/>
                    <a:gd name="connsiteY11" fmla="*/ 6755 h 10000"/>
                    <a:gd name="connsiteX12" fmla="*/ 8971 w 10000"/>
                    <a:gd name="connsiteY12" fmla="*/ 7059 h 10000"/>
                    <a:gd name="connsiteX13" fmla="*/ 9103 w 10000"/>
                    <a:gd name="connsiteY13" fmla="*/ 7343 h 10000"/>
                    <a:gd name="connsiteX14" fmla="*/ 9235 w 10000"/>
                    <a:gd name="connsiteY14" fmla="*/ 7647 h 10000"/>
                    <a:gd name="connsiteX15" fmla="*/ 9375 w 10000"/>
                    <a:gd name="connsiteY15" fmla="*/ 7970 h 10000"/>
                    <a:gd name="connsiteX16" fmla="*/ 9515 w 10000"/>
                    <a:gd name="connsiteY16" fmla="*/ 8254 h 10000"/>
                    <a:gd name="connsiteX17" fmla="*/ 9647 w 10000"/>
                    <a:gd name="connsiteY17" fmla="*/ 8539 h 10000"/>
                    <a:gd name="connsiteX18" fmla="*/ 9765 w 10000"/>
                    <a:gd name="connsiteY18" fmla="*/ 8805 h 10000"/>
                    <a:gd name="connsiteX19" fmla="*/ 9868 w 10000"/>
                    <a:gd name="connsiteY19" fmla="*/ 9051 h 10000"/>
                    <a:gd name="connsiteX20" fmla="*/ 9941 w 10000"/>
                    <a:gd name="connsiteY20" fmla="*/ 9241 h 10000"/>
                    <a:gd name="connsiteX21" fmla="*/ 9993 w 10000"/>
                    <a:gd name="connsiteY21" fmla="*/ 9412 h 10000"/>
                    <a:gd name="connsiteX22" fmla="*/ 10000 w 10000"/>
                    <a:gd name="connsiteY22" fmla="*/ 9507 h 10000"/>
                    <a:gd name="connsiteX23" fmla="*/ 9941 w 10000"/>
                    <a:gd name="connsiteY23" fmla="*/ 9602 h 10000"/>
                    <a:gd name="connsiteX24" fmla="*/ 9831 w 10000"/>
                    <a:gd name="connsiteY24" fmla="*/ 9734 h 10000"/>
                    <a:gd name="connsiteX25" fmla="*/ 9691 w 10000"/>
                    <a:gd name="connsiteY25" fmla="*/ 9829 h 10000"/>
                    <a:gd name="connsiteX26" fmla="*/ 9529 w 10000"/>
                    <a:gd name="connsiteY26" fmla="*/ 9886 h 10000"/>
                    <a:gd name="connsiteX27" fmla="*/ 9353 w 10000"/>
                    <a:gd name="connsiteY27" fmla="*/ 9943 h 10000"/>
                    <a:gd name="connsiteX28" fmla="*/ 9199 w 10000"/>
                    <a:gd name="connsiteY28" fmla="*/ 10000 h 10000"/>
                    <a:gd name="connsiteX29" fmla="*/ 9066 w 10000"/>
                    <a:gd name="connsiteY29" fmla="*/ 10000 h 10000"/>
                    <a:gd name="connsiteX30" fmla="*/ 8647 w 10000"/>
                    <a:gd name="connsiteY30" fmla="*/ 10000 h 10000"/>
                    <a:gd name="connsiteX31" fmla="*/ 8390 w 10000"/>
                    <a:gd name="connsiteY31" fmla="*/ 10000 h 10000"/>
                    <a:gd name="connsiteX32" fmla="*/ 8110 w 10000"/>
                    <a:gd name="connsiteY32" fmla="*/ 10000 h 10000"/>
                    <a:gd name="connsiteX33" fmla="*/ 7794 w 10000"/>
                    <a:gd name="connsiteY33" fmla="*/ 10000 h 10000"/>
                    <a:gd name="connsiteX34" fmla="*/ 7449 w 10000"/>
                    <a:gd name="connsiteY34" fmla="*/ 10000 h 10000"/>
                    <a:gd name="connsiteX35" fmla="*/ 5625 w 10000"/>
                    <a:gd name="connsiteY35" fmla="*/ 10000 h 10000"/>
                    <a:gd name="connsiteX36" fmla="*/ 5301 w 10000"/>
                    <a:gd name="connsiteY36" fmla="*/ 10000 h 10000"/>
                    <a:gd name="connsiteX37" fmla="*/ 5000 w 10000"/>
                    <a:gd name="connsiteY37" fmla="*/ 10000 h 10000"/>
                    <a:gd name="connsiteX38" fmla="*/ 4971 w 10000"/>
                    <a:gd name="connsiteY38" fmla="*/ 10000 h 10000"/>
                    <a:gd name="connsiteX39" fmla="*/ 4897 w 10000"/>
                    <a:gd name="connsiteY39" fmla="*/ 10000 h 10000"/>
                    <a:gd name="connsiteX40" fmla="*/ 4625 w 10000"/>
                    <a:gd name="connsiteY40" fmla="*/ 10000 h 10000"/>
                    <a:gd name="connsiteX41" fmla="*/ 4441 w 10000"/>
                    <a:gd name="connsiteY41" fmla="*/ 10000 h 10000"/>
                    <a:gd name="connsiteX42" fmla="*/ 4228 w 10000"/>
                    <a:gd name="connsiteY42" fmla="*/ 10000 h 10000"/>
                    <a:gd name="connsiteX43" fmla="*/ 3926 w 10000"/>
                    <a:gd name="connsiteY43" fmla="*/ 10000 h 10000"/>
                    <a:gd name="connsiteX44" fmla="*/ 3610 w 10000"/>
                    <a:gd name="connsiteY44" fmla="*/ 10000 h 10000"/>
                    <a:gd name="connsiteX45" fmla="*/ 3279 w 10000"/>
                    <a:gd name="connsiteY45" fmla="*/ 10000 h 10000"/>
                    <a:gd name="connsiteX46" fmla="*/ 2265 w 10000"/>
                    <a:gd name="connsiteY46" fmla="*/ 10000 h 10000"/>
                    <a:gd name="connsiteX47" fmla="*/ 1956 w 10000"/>
                    <a:gd name="connsiteY47" fmla="*/ 10000 h 10000"/>
                    <a:gd name="connsiteX48" fmla="*/ 1419 w 10000"/>
                    <a:gd name="connsiteY48" fmla="*/ 10000 h 10000"/>
                    <a:gd name="connsiteX49" fmla="*/ 728 w 10000"/>
                    <a:gd name="connsiteY49" fmla="*/ 9962 h 10000"/>
                    <a:gd name="connsiteX50" fmla="*/ 272 w 10000"/>
                    <a:gd name="connsiteY50" fmla="*/ 9829 h 10000"/>
                    <a:gd name="connsiteX51" fmla="*/ 0 w 10000"/>
                    <a:gd name="connsiteY51" fmla="*/ 9583 h 10000"/>
                    <a:gd name="connsiteX52" fmla="*/ 1662 w 10000"/>
                    <a:gd name="connsiteY52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25 w 10000"/>
                    <a:gd name="connsiteY5" fmla="*/ 5199 h 10000"/>
                    <a:gd name="connsiteX6" fmla="*/ 8654 w 10000"/>
                    <a:gd name="connsiteY6" fmla="*/ 5674 h 10000"/>
                    <a:gd name="connsiteX7" fmla="*/ 8691 w 10000"/>
                    <a:gd name="connsiteY7" fmla="*/ 6034 h 10000"/>
                    <a:gd name="connsiteX8" fmla="*/ 8728 w 10000"/>
                    <a:gd name="connsiteY8" fmla="*/ 6300 h 10000"/>
                    <a:gd name="connsiteX9" fmla="*/ 8787 w 10000"/>
                    <a:gd name="connsiteY9" fmla="*/ 6528 h 10000"/>
                    <a:gd name="connsiteX10" fmla="*/ 8868 w 10000"/>
                    <a:gd name="connsiteY10" fmla="*/ 6755 h 10000"/>
                    <a:gd name="connsiteX11" fmla="*/ 8971 w 10000"/>
                    <a:gd name="connsiteY11" fmla="*/ 7059 h 10000"/>
                    <a:gd name="connsiteX12" fmla="*/ 9103 w 10000"/>
                    <a:gd name="connsiteY12" fmla="*/ 7343 h 10000"/>
                    <a:gd name="connsiteX13" fmla="*/ 9235 w 10000"/>
                    <a:gd name="connsiteY13" fmla="*/ 7647 h 10000"/>
                    <a:gd name="connsiteX14" fmla="*/ 9375 w 10000"/>
                    <a:gd name="connsiteY14" fmla="*/ 7970 h 10000"/>
                    <a:gd name="connsiteX15" fmla="*/ 9515 w 10000"/>
                    <a:gd name="connsiteY15" fmla="*/ 8254 h 10000"/>
                    <a:gd name="connsiteX16" fmla="*/ 9647 w 10000"/>
                    <a:gd name="connsiteY16" fmla="*/ 8539 h 10000"/>
                    <a:gd name="connsiteX17" fmla="*/ 9765 w 10000"/>
                    <a:gd name="connsiteY17" fmla="*/ 8805 h 10000"/>
                    <a:gd name="connsiteX18" fmla="*/ 9868 w 10000"/>
                    <a:gd name="connsiteY18" fmla="*/ 9051 h 10000"/>
                    <a:gd name="connsiteX19" fmla="*/ 9941 w 10000"/>
                    <a:gd name="connsiteY19" fmla="*/ 9241 h 10000"/>
                    <a:gd name="connsiteX20" fmla="*/ 9993 w 10000"/>
                    <a:gd name="connsiteY20" fmla="*/ 9412 h 10000"/>
                    <a:gd name="connsiteX21" fmla="*/ 10000 w 10000"/>
                    <a:gd name="connsiteY21" fmla="*/ 9507 h 10000"/>
                    <a:gd name="connsiteX22" fmla="*/ 9941 w 10000"/>
                    <a:gd name="connsiteY22" fmla="*/ 9602 h 10000"/>
                    <a:gd name="connsiteX23" fmla="*/ 9831 w 10000"/>
                    <a:gd name="connsiteY23" fmla="*/ 9734 h 10000"/>
                    <a:gd name="connsiteX24" fmla="*/ 9691 w 10000"/>
                    <a:gd name="connsiteY24" fmla="*/ 9829 h 10000"/>
                    <a:gd name="connsiteX25" fmla="*/ 9529 w 10000"/>
                    <a:gd name="connsiteY25" fmla="*/ 9886 h 10000"/>
                    <a:gd name="connsiteX26" fmla="*/ 9353 w 10000"/>
                    <a:gd name="connsiteY26" fmla="*/ 9943 h 10000"/>
                    <a:gd name="connsiteX27" fmla="*/ 9199 w 10000"/>
                    <a:gd name="connsiteY27" fmla="*/ 10000 h 10000"/>
                    <a:gd name="connsiteX28" fmla="*/ 9066 w 10000"/>
                    <a:gd name="connsiteY28" fmla="*/ 10000 h 10000"/>
                    <a:gd name="connsiteX29" fmla="*/ 8647 w 10000"/>
                    <a:gd name="connsiteY29" fmla="*/ 10000 h 10000"/>
                    <a:gd name="connsiteX30" fmla="*/ 8390 w 10000"/>
                    <a:gd name="connsiteY30" fmla="*/ 10000 h 10000"/>
                    <a:gd name="connsiteX31" fmla="*/ 8110 w 10000"/>
                    <a:gd name="connsiteY31" fmla="*/ 10000 h 10000"/>
                    <a:gd name="connsiteX32" fmla="*/ 7794 w 10000"/>
                    <a:gd name="connsiteY32" fmla="*/ 10000 h 10000"/>
                    <a:gd name="connsiteX33" fmla="*/ 7449 w 10000"/>
                    <a:gd name="connsiteY33" fmla="*/ 10000 h 10000"/>
                    <a:gd name="connsiteX34" fmla="*/ 5625 w 10000"/>
                    <a:gd name="connsiteY34" fmla="*/ 10000 h 10000"/>
                    <a:gd name="connsiteX35" fmla="*/ 5301 w 10000"/>
                    <a:gd name="connsiteY35" fmla="*/ 10000 h 10000"/>
                    <a:gd name="connsiteX36" fmla="*/ 5000 w 10000"/>
                    <a:gd name="connsiteY36" fmla="*/ 10000 h 10000"/>
                    <a:gd name="connsiteX37" fmla="*/ 4971 w 10000"/>
                    <a:gd name="connsiteY37" fmla="*/ 10000 h 10000"/>
                    <a:gd name="connsiteX38" fmla="*/ 4897 w 10000"/>
                    <a:gd name="connsiteY38" fmla="*/ 10000 h 10000"/>
                    <a:gd name="connsiteX39" fmla="*/ 4625 w 10000"/>
                    <a:gd name="connsiteY39" fmla="*/ 10000 h 10000"/>
                    <a:gd name="connsiteX40" fmla="*/ 4441 w 10000"/>
                    <a:gd name="connsiteY40" fmla="*/ 10000 h 10000"/>
                    <a:gd name="connsiteX41" fmla="*/ 4228 w 10000"/>
                    <a:gd name="connsiteY41" fmla="*/ 10000 h 10000"/>
                    <a:gd name="connsiteX42" fmla="*/ 3926 w 10000"/>
                    <a:gd name="connsiteY42" fmla="*/ 10000 h 10000"/>
                    <a:gd name="connsiteX43" fmla="*/ 3610 w 10000"/>
                    <a:gd name="connsiteY43" fmla="*/ 10000 h 10000"/>
                    <a:gd name="connsiteX44" fmla="*/ 3279 w 10000"/>
                    <a:gd name="connsiteY44" fmla="*/ 10000 h 10000"/>
                    <a:gd name="connsiteX45" fmla="*/ 2265 w 10000"/>
                    <a:gd name="connsiteY45" fmla="*/ 10000 h 10000"/>
                    <a:gd name="connsiteX46" fmla="*/ 1956 w 10000"/>
                    <a:gd name="connsiteY46" fmla="*/ 10000 h 10000"/>
                    <a:gd name="connsiteX47" fmla="*/ 1419 w 10000"/>
                    <a:gd name="connsiteY47" fmla="*/ 10000 h 10000"/>
                    <a:gd name="connsiteX48" fmla="*/ 728 w 10000"/>
                    <a:gd name="connsiteY48" fmla="*/ 9962 h 10000"/>
                    <a:gd name="connsiteX49" fmla="*/ 272 w 10000"/>
                    <a:gd name="connsiteY49" fmla="*/ 9829 h 10000"/>
                    <a:gd name="connsiteX50" fmla="*/ 0 w 10000"/>
                    <a:gd name="connsiteY50" fmla="*/ 9583 h 10000"/>
                    <a:gd name="connsiteX51" fmla="*/ 1662 w 10000"/>
                    <a:gd name="connsiteY51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54 w 10000"/>
                    <a:gd name="connsiteY5" fmla="*/ 5674 h 10000"/>
                    <a:gd name="connsiteX6" fmla="*/ 8691 w 10000"/>
                    <a:gd name="connsiteY6" fmla="*/ 6034 h 10000"/>
                    <a:gd name="connsiteX7" fmla="*/ 8728 w 10000"/>
                    <a:gd name="connsiteY7" fmla="*/ 6300 h 10000"/>
                    <a:gd name="connsiteX8" fmla="*/ 8787 w 10000"/>
                    <a:gd name="connsiteY8" fmla="*/ 6528 h 10000"/>
                    <a:gd name="connsiteX9" fmla="*/ 8868 w 10000"/>
                    <a:gd name="connsiteY9" fmla="*/ 6755 h 10000"/>
                    <a:gd name="connsiteX10" fmla="*/ 8971 w 10000"/>
                    <a:gd name="connsiteY10" fmla="*/ 7059 h 10000"/>
                    <a:gd name="connsiteX11" fmla="*/ 9103 w 10000"/>
                    <a:gd name="connsiteY11" fmla="*/ 7343 h 10000"/>
                    <a:gd name="connsiteX12" fmla="*/ 9235 w 10000"/>
                    <a:gd name="connsiteY12" fmla="*/ 7647 h 10000"/>
                    <a:gd name="connsiteX13" fmla="*/ 9375 w 10000"/>
                    <a:gd name="connsiteY13" fmla="*/ 7970 h 10000"/>
                    <a:gd name="connsiteX14" fmla="*/ 9515 w 10000"/>
                    <a:gd name="connsiteY14" fmla="*/ 8254 h 10000"/>
                    <a:gd name="connsiteX15" fmla="*/ 9647 w 10000"/>
                    <a:gd name="connsiteY15" fmla="*/ 8539 h 10000"/>
                    <a:gd name="connsiteX16" fmla="*/ 9765 w 10000"/>
                    <a:gd name="connsiteY16" fmla="*/ 8805 h 10000"/>
                    <a:gd name="connsiteX17" fmla="*/ 9868 w 10000"/>
                    <a:gd name="connsiteY17" fmla="*/ 9051 h 10000"/>
                    <a:gd name="connsiteX18" fmla="*/ 9941 w 10000"/>
                    <a:gd name="connsiteY18" fmla="*/ 9241 h 10000"/>
                    <a:gd name="connsiteX19" fmla="*/ 9993 w 10000"/>
                    <a:gd name="connsiteY19" fmla="*/ 9412 h 10000"/>
                    <a:gd name="connsiteX20" fmla="*/ 10000 w 10000"/>
                    <a:gd name="connsiteY20" fmla="*/ 9507 h 10000"/>
                    <a:gd name="connsiteX21" fmla="*/ 9941 w 10000"/>
                    <a:gd name="connsiteY21" fmla="*/ 9602 h 10000"/>
                    <a:gd name="connsiteX22" fmla="*/ 9831 w 10000"/>
                    <a:gd name="connsiteY22" fmla="*/ 9734 h 10000"/>
                    <a:gd name="connsiteX23" fmla="*/ 9691 w 10000"/>
                    <a:gd name="connsiteY23" fmla="*/ 9829 h 10000"/>
                    <a:gd name="connsiteX24" fmla="*/ 9529 w 10000"/>
                    <a:gd name="connsiteY24" fmla="*/ 9886 h 10000"/>
                    <a:gd name="connsiteX25" fmla="*/ 9353 w 10000"/>
                    <a:gd name="connsiteY25" fmla="*/ 9943 h 10000"/>
                    <a:gd name="connsiteX26" fmla="*/ 9199 w 10000"/>
                    <a:gd name="connsiteY26" fmla="*/ 10000 h 10000"/>
                    <a:gd name="connsiteX27" fmla="*/ 9066 w 10000"/>
                    <a:gd name="connsiteY27" fmla="*/ 10000 h 10000"/>
                    <a:gd name="connsiteX28" fmla="*/ 8647 w 10000"/>
                    <a:gd name="connsiteY28" fmla="*/ 10000 h 10000"/>
                    <a:gd name="connsiteX29" fmla="*/ 8390 w 10000"/>
                    <a:gd name="connsiteY29" fmla="*/ 10000 h 10000"/>
                    <a:gd name="connsiteX30" fmla="*/ 8110 w 10000"/>
                    <a:gd name="connsiteY30" fmla="*/ 10000 h 10000"/>
                    <a:gd name="connsiteX31" fmla="*/ 7794 w 10000"/>
                    <a:gd name="connsiteY31" fmla="*/ 10000 h 10000"/>
                    <a:gd name="connsiteX32" fmla="*/ 7449 w 10000"/>
                    <a:gd name="connsiteY32" fmla="*/ 10000 h 10000"/>
                    <a:gd name="connsiteX33" fmla="*/ 5625 w 10000"/>
                    <a:gd name="connsiteY33" fmla="*/ 10000 h 10000"/>
                    <a:gd name="connsiteX34" fmla="*/ 5301 w 10000"/>
                    <a:gd name="connsiteY34" fmla="*/ 10000 h 10000"/>
                    <a:gd name="connsiteX35" fmla="*/ 5000 w 10000"/>
                    <a:gd name="connsiteY35" fmla="*/ 10000 h 10000"/>
                    <a:gd name="connsiteX36" fmla="*/ 4971 w 10000"/>
                    <a:gd name="connsiteY36" fmla="*/ 10000 h 10000"/>
                    <a:gd name="connsiteX37" fmla="*/ 4897 w 10000"/>
                    <a:gd name="connsiteY37" fmla="*/ 10000 h 10000"/>
                    <a:gd name="connsiteX38" fmla="*/ 4625 w 10000"/>
                    <a:gd name="connsiteY38" fmla="*/ 10000 h 10000"/>
                    <a:gd name="connsiteX39" fmla="*/ 4441 w 10000"/>
                    <a:gd name="connsiteY39" fmla="*/ 10000 h 10000"/>
                    <a:gd name="connsiteX40" fmla="*/ 4228 w 10000"/>
                    <a:gd name="connsiteY40" fmla="*/ 10000 h 10000"/>
                    <a:gd name="connsiteX41" fmla="*/ 3926 w 10000"/>
                    <a:gd name="connsiteY41" fmla="*/ 10000 h 10000"/>
                    <a:gd name="connsiteX42" fmla="*/ 3610 w 10000"/>
                    <a:gd name="connsiteY42" fmla="*/ 10000 h 10000"/>
                    <a:gd name="connsiteX43" fmla="*/ 3279 w 10000"/>
                    <a:gd name="connsiteY43" fmla="*/ 10000 h 10000"/>
                    <a:gd name="connsiteX44" fmla="*/ 2265 w 10000"/>
                    <a:gd name="connsiteY44" fmla="*/ 10000 h 10000"/>
                    <a:gd name="connsiteX45" fmla="*/ 1956 w 10000"/>
                    <a:gd name="connsiteY45" fmla="*/ 10000 h 10000"/>
                    <a:gd name="connsiteX46" fmla="*/ 1419 w 10000"/>
                    <a:gd name="connsiteY46" fmla="*/ 10000 h 10000"/>
                    <a:gd name="connsiteX47" fmla="*/ 728 w 10000"/>
                    <a:gd name="connsiteY47" fmla="*/ 9962 h 10000"/>
                    <a:gd name="connsiteX48" fmla="*/ 272 w 10000"/>
                    <a:gd name="connsiteY48" fmla="*/ 9829 h 10000"/>
                    <a:gd name="connsiteX49" fmla="*/ 0 w 10000"/>
                    <a:gd name="connsiteY49" fmla="*/ 9583 h 10000"/>
                    <a:gd name="connsiteX50" fmla="*/ 1662 w 10000"/>
                    <a:gd name="connsiteY50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54 w 10000"/>
                    <a:gd name="connsiteY5" fmla="*/ 5674 h 10000"/>
                    <a:gd name="connsiteX6" fmla="*/ 8691 w 10000"/>
                    <a:gd name="connsiteY6" fmla="*/ 6034 h 10000"/>
                    <a:gd name="connsiteX7" fmla="*/ 8728 w 10000"/>
                    <a:gd name="connsiteY7" fmla="*/ 6300 h 10000"/>
                    <a:gd name="connsiteX8" fmla="*/ 8787 w 10000"/>
                    <a:gd name="connsiteY8" fmla="*/ 6528 h 10000"/>
                    <a:gd name="connsiteX9" fmla="*/ 8971 w 10000"/>
                    <a:gd name="connsiteY9" fmla="*/ 7059 h 10000"/>
                    <a:gd name="connsiteX10" fmla="*/ 9103 w 10000"/>
                    <a:gd name="connsiteY10" fmla="*/ 7343 h 10000"/>
                    <a:gd name="connsiteX11" fmla="*/ 9235 w 10000"/>
                    <a:gd name="connsiteY11" fmla="*/ 7647 h 10000"/>
                    <a:gd name="connsiteX12" fmla="*/ 9375 w 10000"/>
                    <a:gd name="connsiteY12" fmla="*/ 7970 h 10000"/>
                    <a:gd name="connsiteX13" fmla="*/ 9515 w 10000"/>
                    <a:gd name="connsiteY13" fmla="*/ 8254 h 10000"/>
                    <a:gd name="connsiteX14" fmla="*/ 9647 w 10000"/>
                    <a:gd name="connsiteY14" fmla="*/ 8539 h 10000"/>
                    <a:gd name="connsiteX15" fmla="*/ 9765 w 10000"/>
                    <a:gd name="connsiteY15" fmla="*/ 8805 h 10000"/>
                    <a:gd name="connsiteX16" fmla="*/ 9868 w 10000"/>
                    <a:gd name="connsiteY16" fmla="*/ 9051 h 10000"/>
                    <a:gd name="connsiteX17" fmla="*/ 9941 w 10000"/>
                    <a:gd name="connsiteY17" fmla="*/ 9241 h 10000"/>
                    <a:gd name="connsiteX18" fmla="*/ 9993 w 10000"/>
                    <a:gd name="connsiteY18" fmla="*/ 9412 h 10000"/>
                    <a:gd name="connsiteX19" fmla="*/ 10000 w 10000"/>
                    <a:gd name="connsiteY19" fmla="*/ 9507 h 10000"/>
                    <a:gd name="connsiteX20" fmla="*/ 9941 w 10000"/>
                    <a:gd name="connsiteY20" fmla="*/ 9602 h 10000"/>
                    <a:gd name="connsiteX21" fmla="*/ 9831 w 10000"/>
                    <a:gd name="connsiteY21" fmla="*/ 9734 h 10000"/>
                    <a:gd name="connsiteX22" fmla="*/ 9691 w 10000"/>
                    <a:gd name="connsiteY22" fmla="*/ 9829 h 10000"/>
                    <a:gd name="connsiteX23" fmla="*/ 9529 w 10000"/>
                    <a:gd name="connsiteY23" fmla="*/ 9886 h 10000"/>
                    <a:gd name="connsiteX24" fmla="*/ 9353 w 10000"/>
                    <a:gd name="connsiteY24" fmla="*/ 9943 h 10000"/>
                    <a:gd name="connsiteX25" fmla="*/ 9199 w 10000"/>
                    <a:gd name="connsiteY25" fmla="*/ 10000 h 10000"/>
                    <a:gd name="connsiteX26" fmla="*/ 9066 w 10000"/>
                    <a:gd name="connsiteY26" fmla="*/ 10000 h 10000"/>
                    <a:gd name="connsiteX27" fmla="*/ 8647 w 10000"/>
                    <a:gd name="connsiteY27" fmla="*/ 10000 h 10000"/>
                    <a:gd name="connsiteX28" fmla="*/ 8390 w 10000"/>
                    <a:gd name="connsiteY28" fmla="*/ 10000 h 10000"/>
                    <a:gd name="connsiteX29" fmla="*/ 8110 w 10000"/>
                    <a:gd name="connsiteY29" fmla="*/ 10000 h 10000"/>
                    <a:gd name="connsiteX30" fmla="*/ 7794 w 10000"/>
                    <a:gd name="connsiteY30" fmla="*/ 10000 h 10000"/>
                    <a:gd name="connsiteX31" fmla="*/ 7449 w 10000"/>
                    <a:gd name="connsiteY31" fmla="*/ 10000 h 10000"/>
                    <a:gd name="connsiteX32" fmla="*/ 5625 w 10000"/>
                    <a:gd name="connsiteY32" fmla="*/ 10000 h 10000"/>
                    <a:gd name="connsiteX33" fmla="*/ 5301 w 10000"/>
                    <a:gd name="connsiteY33" fmla="*/ 10000 h 10000"/>
                    <a:gd name="connsiteX34" fmla="*/ 5000 w 10000"/>
                    <a:gd name="connsiteY34" fmla="*/ 10000 h 10000"/>
                    <a:gd name="connsiteX35" fmla="*/ 4971 w 10000"/>
                    <a:gd name="connsiteY35" fmla="*/ 10000 h 10000"/>
                    <a:gd name="connsiteX36" fmla="*/ 4897 w 10000"/>
                    <a:gd name="connsiteY36" fmla="*/ 10000 h 10000"/>
                    <a:gd name="connsiteX37" fmla="*/ 4625 w 10000"/>
                    <a:gd name="connsiteY37" fmla="*/ 10000 h 10000"/>
                    <a:gd name="connsiteX38" fmla="*/ 4441 w 10000"/>
                    <a:gd name="connsiteY38" fmla="*/ 10000 h 10000"/>
                    <a:gd name="connsiteX39" fmla="*/ 4228 w 10000"/>
                    <a:gd name="connsiteY39" fmla="*/ 10000 h 10000"/>
                    <a:gd name="connsiteX40" fmla="*/ 3926 w 10000"/>
                    <a:gd name="connsiteY40" fmla="*/ 10000 h 10000"/>
                    <a:gd name="connsiteX41" fmla="*/ 3610 w 10000"/>
                    <a:gd name="connsiteY41" fmla="*/ 10000 h 10000"/>
                    <a:gd name="connsiteX42" fmla="*/ 3279 w 10000"/>
                    <a:gd name="connsiteY42" fmla="*/ 10000 h 10000"/>
                    <a:gd name="connsiteX43" fmla="*/ 2265 w 10000"/>
                    <a:gd name="connsiteY43" fmla="*/ 10000 h 10000"/>
                    <a:gd name="connsiteX44" fmla="*/ 1956 w 10000"/>
                    <a:gd name="connsiteY44" fmla="*/ 10000 h 10000"/>
                    <a:gd name="connsiteX45" fmla="*/ 1419 w 10000"/>
                    <a:gd name="connsiteY45" fmla="*/ 10000 h 10000"/>
                    <a:gd name="connsiteX46" fmla="*/ 728 w 10000"/>
                    <a:gd name="connsiteY46" fmla="*/ 9962 h 10000"/>
                    <a:gd name="connsiteX47" fmla="*/ 272 w 10000"/>
                    <a:gd name="connsiteY47" fmla="*/ 9829 h 10000"/>
                    <a:gd name="connsiteX48" fmla="*/ 0 w 10000"/>
                    <a:gd name="connsiteY48" fmla="*/ 9583 h 10000"/>
                    <a:gd name="connsiteX49" fmla="*/ 1662 w 10000"/>
                    <a:gd name="connsiteY49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54 w 10000"/>
                    <a:gd name="connsiteY5" fmla="*/ 5674 h 10000"/>
                    <a:gd name="connsiteX6" fmla="*/ 8691 w 10000"/>
                    <a:gd name="connsiteY6" fmla="*/ 6034 h 10000"/>
                    <a:gd name="connsiteX7" fmla="*/ 8728 w 10000"/>
                    <a:gd name="connsiteY7" fmla="*/ 6300 h 10000"/>
                    <a:gd name="connsiteX8" fmla="*/ 8787 w 10000"/>
                    <a:gd name="connsiteY8" fmla="*/ 6528 h 10000"/>
                    <a:gd name="connsiteX9" fmla="*/ 8971 w 10000"/>
                    <a:gd name="connsiteY9" fmla="*/ 7059 h 10000"/>
                    <a:gd name="connsiteX10" fmla="*/ 9235 w 10000"/>
                    <a:gd name="connsiteY10" fmla="*/ 7647 h 10000"/>
                    <a:gd name="connsiteX11" fmla="*/ 9375 w 10000"/>
                    <a:gd name="connsiteY11" fmla="*/ 7970 h 10000"/>
                    <a:gd name="connsiteX12" fmla="*/ 9515 w 10000"/>
                    <a:gd name="connsiteY12" fmla="*/ 8254 h 10000"/>
                    <a:gd name="connsiteX13" fmla="*/ 9647 w 10000"/>
                    <a:gd name="connsiteY13" fmla="*/ 8539 h 10000"/>
                    <a:gd name="connsiteX14" fmla="*/ 9765 w 10000"/>
                    <a:gd name="connsiteY14" fmla="*/ 8805 h 10000"/>
                    <a:gd name="connsiteX15" fmla="*/ 9868 w 10000"/>
                    <a:gd name="connsiteY15" fmla="*/ 9051 h 10000"/>
                    <a:gd name="connsiteX16" fmla="*/ 9941 w 10000"/>
                    <a:gd name="connsiteY16" fmla="*/ 9241 h 10000"/>
                    <a:gd name="connsiteX17" fmla="*/ 9993 w 10000"/>
                    <a:gd name="connsiteY17" fmla="*/ 9412 h 10000"/>
                    <a:gd name="connsiteX18" fmla="*/ 10000 w 10000"/>
                    <a:gd name="connsiteY18" fmla="*/ 9507 h 10000"/>
                    <a:gd name="connsiteX19" fmla="*/ 9941 w 10000"/>
                    <a:gd name="connsiteY19" fmla="*/ 9602 h 10000"/>
                    <a:gd name="connsiteX20" fmla="*/ 9831 w 10000"/>
                    <a:gd name="connsiteY20" fmla="*/ 9734 h 10000"/>
                    <a:gd name="connsiteX21" fmla="*/ 9691 w 10000"/>
                    <a:gd name="connsiteY21" fmla="*/ 9829 h 10000"/>
                    <a:gd name="connsiteX22" fmla="*/ 9529 w 10000"/>
                    <a:gd name="connsiteY22" fmla="*/ 9886 h 10000"/>
                    <a:gd name="connsiteX23" fmla="*/ 9353 w 10000"/>
                    <a:gd name="connsiteY23" fmla="*/ 9943 h 10000"/>
                    <a:gd name="connsiteX24" fmla="*/ 9199 w 10000"/>
                    <a:gd name="connsiteY24" fmla="*/ 10000 h 10000"/>
                    <a:gd name="connsiteX25" fmla="*/ 9066 w 10000"/>
                    <a:gd name="connsiteY25" fmla="*/ 10000 h 10000"/>
                    <a:gd name="connsiteX26" fmla="*/ 8647 w 10000"/>
                    <a:gd name="connsiteY26" fmla="*/ 10000 h 10000"/>
                    <a:gd name="connsiteX27" fmla="*/ 8390 w 10000"/>
                    <a:gd name="connsiteY27" fmla="*/ 10000 h 10000"/>
                    <a:gd name="connsiteX28" fmla="*/ 8110 w 10000"/>
                    <a:gd name="connsiteY28" fmla="*/ 10000 h 10000"/>
                    <a:gd name="connsiteX29" fmla="*/ 7794 w 10000"/>
                    <a:gd name="connsiteY29" fmla="*/ 10000 h 10000"/>
                    <a:gd name="connsiteX30" fmla="*/ 7449 w 10000"/>
                    <a:gd name="connsiteY30" fmla="*/ 10000 h 10000"/>
                    <a:gd name="connsiteX31" fmla="*/ 5625 w 10000"/>
                    <a:gd name="connsiteY31" fmla="*/ 10000 h 10000"/>
                    <a:gd name="connsiteX32" fmla="*/ 5301 w 10000"/>
                    <a:gd name="connsiteY32" fmla="*/ 10000 h 10000"/>
                    <a:gd name="connsiteX33" fmla="*/ 5000 w 10000"/>
                    <a:gd name="connsiteY33" fmla="*/ 10000 h 10000"/>
                    <a:gd name="connsiteX34" fmla="*/ 4971 w 10000"/>
                    <a:gd name="connsiteY34" fmla="*/ 10000 h 10000"/>
                    <a:gd name="connsiteX35" fmla="*/ 4897 w 10000"/>
                    <a:gd name="connsiteY35" fmla="*/ 10000 h 10000"/>
                    <a:gd name="connsiteX36" fmla="*/ 4625 w 10000"/>
                    <a:gd name="connsiteY36" fmla="*/ 10000 h 10000"/>
                    <a:gd name="connsiteX37" fmla="*/ 4441 w 10000"/>
                    <a:gd name="connsiteY37" fmla="*/ 10000 h 10000"/>
                    <a:gd name="connsiteX38" fmla="*/ 4228 w 10000"/>
                    <a:gd name="connsiteY38" fmla="*/ 10000 h 10000"/>
                    <a:gd name="connsiteX39" fmla="*/ 3926 w 10000"/>
                    <a:gd name="connsiteY39" fmla="*/ 10000 h 10000"/>
                    <a:gd name="connsiteX40" fmla="*/ 3610 w 10000"/>
                    <a:gd name="connsiteY40" fmla="*/ 10000 h 10000"/>
                    <a:gd name="connsiteX41" fmla="*/ 3279 w 10000"/>
                    <a:gd name="connsiteY41" fmla="*/ 10000 h 10000"/>
                    <a:gd name="connsiteX42" fmla="*/ 2265 w 10000"/>
                    <a:gd name="connsiteY42" fmla="*/ 10000 h 10000"/>
                    <a:gd name="connsiteX43" fmla="*/ 1956 w 10000"/>
                    <a:gd name="connsiteY43" fmla="*/ 10000 h 10000"/>
                    <a:gd name="connsiteX44" fmla="*/ 1419 w 10000"/>
                    <a:gd name="connsiteY44" fmla="*/ 10000 h 10000"/>
                    <a:gd name="connsiteX45" fmla="*/ 728 w 10000"/>
                    <a:gd name="connsiteY45" fmla="*/ 9962 h 10000"/>
                    <a:gd name="connsiteX46" fmla="*/ 272 w 10000"/>
                    <a:gd name="connsiteY46" fmla="*/ 9829 h 10000"/>
                    <a:gd name="connsiteX47" fmla="*/ 0 w 10000"/>
                    <a:gd name="connsiteY47" fmla="*/ 9583 h 10000"/>
                    <a:gd name="connsiteX48" fmla="*/ 1662 w 10000"/>
                    <a:gd name="connsiteY48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54 w 10000"/>
                    <a:gd name="connsiteY5" fmla="*/ 5674 h 10000"/>
                    <a:gd name="connsiteX6" fmla="*/ 8691 w 10000"/>
                    <a:gd name="connsiteY6" fmla="*/ 6034 h 10000"/>
                    <a:gd name="connsiteX7" fmla="*/ 8728 w 10000"/>
                    <a:gd name="connsiteY7" fmla="*/ 6300 h 10000"/>
                    <a:gd name="connsiteX8" fmla="*/ 8787 w 10000"/>
                    <a:gd name="connsiteY8" fmla="*/ 6528 h 10000"/>
                    <a:gd name="connsiteX9" fmla="*/ 8971 w 10000"/>
                    <a:gd name="connsiteY9" fmla="*/ 7059 h 10000"/>
                    <a:gd name="connsiteX10" fmla="*/ 9375 w 10000"/>
                    <a:gd name="connsiteY10" fmla="*/ 7970 h 10000"/>
                    <a:gd name="connsiteX11" fmla="*/ 9515 w 10000"/>
                    <a:gd name="connsiteY11" fmla="*/ 8254 h 10000"/>
                    <a:gd name="connsiteX12" fmla="*/ 9647 w 10000"/>
                    <a:gd name="connsiteY12" fmla="*/ 8539 h 10000"/>
                    <a:gd name="connsiteX13" fmla="*/ 9765 w 10000"/>
                    <a:gd name="connsiteY13" fmla="*/ 8805 h 10000"/>
                    <a:gd name="connsiteX14" fmla="*/ 9868 w 10000"/>
                    <a:gd name="connsiteY14" fmla="*/ 9051 h 10000"/>
                    <a:gd name="connsiteX15" fmla="*/ 9941 w 10000"/>
                    <a:gd name="connsiteY15" fmla="*/ 9241 h 10000"/>
                    <a:gd name="connsiteX16" fmla="*/ 9993 w 10000"/>
                    <a:gd name="connsiteY16" fmla="*/ 9412 h 10000"/>
                    <a:gd name="connsiteX17" fmla="*/ 10000 w 10000"/>
                    <a:gd name="connsiteY17" fmla="*/ 9507 h 10000"/>
                    <a:gd name="connsiteX18" fmla="*/ 9941 w 10000"/>
                    <a:gd name="connsiteY18" fmla="*/ 9602 h 10000"/>
                    <a:gd name="connsiteX19" fmla="*/ 9831 w 10000"/>
                    <a:gd name="connsiteY19" fmla="*/ 9734 h 10000"/>
                    <a:gd name="connsiteX20" fmla="*/ 9691 w 10000"/>
                    <a:gd name="connsiteY20" fmla="*/ 9829 h 10000"/>
                    <a:gd name="connsiteX21" fmla="*/ 9529 w 10000"/>
                    <a:gd name="connsiteY21" fmla="*/ 9886 h 10000"/>
                    <a:gd name="connsiteX22" fmla="*/ 9353 w 10000"/>
                    <a:gd name="connsiteY22" fmla="*/ 9943 h 10000"/>
                    <a:gd name="connsiteX23" fmla="*/ 9199 w 10000"/>
                    <a:gd name="connsiteY23" fmla="*/ 10000 h 10000"/>
                    <a:gd name="connsiteX24" fmla="*/ 9066 w 10000"/>
                    <a:gd name="connsiteY24" fmla="*/ 10000 h 10000"/>
                    <a:gd name="connsiteX25" fmla="*/ 8647 w 10000"/>
                    <a:gd name="connsiteY25" fmla="*/ 10000 h 10000"/>
                    <a:gd name="connsiteX26" fmla="*/ 8390 w 10000"/>
                    <a:gd name="connsiteY26" fmla="*/ 10000 h 10000"/>
                    <a:gd name="connsiteX27" fmla="*/ 8110 w 10000"/>
                    <a:gd name="connsiteY27" fmla="*/ 10000 h 10000"/>
                    <a:gd name="connsiteX28" fmla="*/ 7794 w 10000"/>
                    <a:gd name="connsiteY28" fmla="*/ 10000 h 10000"/>
                    <a:gd name="connsiteX29" fmla="*/ 7449 w 10000"/>
                    <a:gd name="connsiteY29" fmla="*/ 10000 h 10000"/>
                    <a:gd name="connsiteX30" fmla="*/ 5625 w 10000"/>
                    <a:gd name="connsiteY30" fmla="*/ 10000 h 10000"/>
                    <a:gd name="connsiteX31" fmla="*/ 5301 w 10000"/>
                    <a:gd name="connsiteY31" fmla="*/ 10000 h 10000"/>
                    <a:gd name="connsiteX32" fmla="*/ 5000 w 10000"/>
                    <a:gd name="connsiteY32" fmla="*/ 10000 h 10000"/>
                    <a:gd name="connsiteX33" fmla="*/ 4971 w 10000"/>
                    <a:gd name="connsiteY33" fmla="*/ 10000 h 10000"/>
                    <a:gd name="connsiteX34" fmla="*/ 4897 w 10000"/>
                    <a:gd name="connsiteY34" fmla="*/ 10000 h 10000"/>
                    <a:gd name="connsiteX35" fmla="*/ 4625 w 10000"/>
                    <a:gd name="connsiteY35" fmla="*/ 10000 h 10000"/>
                    <a:gd name="connsiteX36" fmla="*/ 4441 w 10000"/>
                    <a:gd name="connsiteY36" fmla="*/ 10000 h 10000"/>
                    <a:gd name="connsiteX37" fmla="*/ 4228 w 10000"/>
                    <a:gd name="connsiteY37" fmla="*/ 10000 h 10000"/>
                    <a:gd name="connsiteX38" fmla="*/ 3926 w 10000"/>
                    <a:gd name="connsiteY38" fmla="*/ 10000 h 10000"/>
                    <a:gd name="connsiteX39" fmla="*/ 3610 w 10000"/>
                    <a:gd name="connsiteY39" fmla="*/ 10000 h 10000"/>
                    <a:gd name="connsiteX40" fmla="*/ 3279 w 10000"/>
                    <a:gd name="connsiteY40" fmla="*/ 10000 h 10000"/>
                    <a:gd name="connsiteX41" fmla="*/ 2265 w 10000"/>
                    <a:gd name="connsiteY41" fmla="*/ 10000 h 10000"/>
                    <a:gd name="connsiteX42" fmla="*/ 1956 w 10000"/>
                    <a:gd name="connsiteY42" fmla="*/ 10000 h 10000"/>
                    <a:gd name="connsiteX43" fmla="*/ 1419 w 10000"/>
                    <a:gd name="connsiteY43" fmla="*/ 10000 h 10000"/>
                    <a:gd name="connsiteX44" fmla="*/ 728 w 10000"/>
                    <a:gd name="connsiteY44" fmla="*/ 9962 h 10000"/>
                    <a:gd name="connsiteX45" fmla="*/ 272 w 10000"/>
                    <a:gd name="connsiteY45" fmla="*/ 9829 h 10000"/>
                    <a:gd name="connsiteX46" fmla="*/ 0 w 10000"/>
                    <a:gd name="connsiteY46" fmla="*/ 9583 h 10000"/>
                    <a:gd name="connsiteX47" fmla="*/ 1662 w 10000"/>
                    <a:gd name="connsiteY47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54 w 10000"/>
                    <a:gd name="connsiteY5" fmla="*/ 5674 h 10000"/>
                    <a:gd name="connsiteX6" fmla="*/ 8691 w 10000"/>
                    <a:gd name="connsiteY6" fmla="*/ 6034 h 10000"/>
                    <a:gd name="connsiteX7" fmla="*/ 8728 w 10000"/>
                    <a:gd name="connsiteY7" fmla="*/ 6300 h 10000"/>
                    <a:gd name="connsiteX8" fmla="*/ 8787 w 10000"/>
                    <a:gd name="connsiteY8" fmla="*/ 6528 h 10000"/>
                    <a:gd name="connsiteX9" fmla="*/ 8971 w 10000"/>
                    <a:gd name="connsiteY9" fmla="*/ 7059 h 10000"/>
                    <a:gd name="connsiteX10" fmla="*/ 9515 w 10000"/>
                    <a:gd name="connsiteY10" fmla="*/ 8254 h 10000"/>
                    <a:gd name="connsiteX11" fmla="*/ 9647 w 10000"/>
                    <a:gd name="connsiteY11" fmla="*/ 8539 h 10000"/>
                    <a:gd name="connsiteX12" fmla="*/ 9765 w 10000"/>
                    <a:gd name="connsiteY12" fmla="*/ 8805 h 10000"/>
                    <a:gd name="connsiteX13" fmla="*/ 9868 w 10000"/>
                    <a:gd name="connsiteY13" fmla="*/ 9051 h 10000"/>
                    <a:gd name="connsiteX14" fmla="*/ 9941 w 10000"/>
                    <a:gd name="connsiteY14" fmla="*/ 9241 h 10000"/>
                    <a:gd name="connsiteX15" fmla="*/ 9993 w 10000"/>
                    <a:gd name="connsiteY15" fmla="*/ 9412 h 10000"/>
                    <a:gd name="connsiteX16" fmla="*/ 10000 w 10000"/>
                    <a:gd name="connsiteY16" fmla="*/ 9507 h 10000"/>
                    <a:gd name="connsiteX17" fmla="*/ 9941 w 10000"/>
                    <a:gd name="connsiteY17" fmla="*/ 9602 h 10000"/>
                    <a:gd name="connsiteX18" fmla="*/ 9831 w 10000"/>
                    <a:gd name="connsiteY18" fmla="*/ 9734 h 10000"/>
                    <a:gd name="connsiteX19" fmla="*/ 9691 w 10000"/>
                    <a:gd name="connsiteY19" fmla="*/ 9829 h 10000"/>
                    <a:gd name="connsiteX20" fmla="*/ 9529 w 10000"/>
                    <a:gd name="connsiteY20" fmla="*/ 9886 h 10000"/>
                    <a:gd name="connsiteX21" fmla="*/ 9353 w 10000"/>
                    <a:gd name="connsiteY21" fmla="*/ 9943 h 10000"/>
                    <a:gd name="connsiteX22" fmla="*/ 9199 w 10000"/>
                    <a:gd name="connsiteY22" fmla="*/ 10000 h 10000"/>
                    <a:gd name="connsiteX23" fmla="*/ 9066 w 10000"/>
                    <a:gd name="connsiteY23" fmla="*/ 10000 h 10000"/>
                    <a:gd name="connsiteX24" fmla="*/ 8647 w 10000"/>
                    <a:gd name="connsiteY24" fmla="*/ 10000 h 10000"/>
                    <a:gd name="connsiteX25" fmla="*/ 8390 w 10000"/>
                    <a:gd name="connsiteY25" fmla="*/ 10000 h 10000"/>
                    <a:gd name="connsiteX26" fmla="*/ 8110 w 10000"/>
                    <a:gd name="connsiteY26" fmla="*/ 10000 h 10000"/>
                    <a:gd name="connsiteX27" fmla="*/ 7794 w 10000"/>
                    <a:gd name="connsiteY27" fmla="*/ 10000 h 10000"/>
                    <a:gd name="connsiteX28" fmla="*/ 7449 w 10000"/>
                    <a:gd name="connsiteY28" fmla="*/ 10000 h 10000"/>
                    <a:gd name="connsiteX29" fmla="*/ 5625 w 10000"/>
                    <a:gd name="connsiteY29" fmla="*/ 10000 h 10000"/>
                    <a:gd name="connsiteX30" fmla="*/ 5301 w 10000"/>
                    <a:gd name="connsiteY30" fmla="*/ 10000 h 10000"/>
                    <a:gd name="connsiteX31" fmla="*/ 5000 w 10000"/>
                    <a:gd name="connsiteY31" fmla="*/ 10000 h 10000"/>
                    <a:gd name="connsiteX32" fmla="*/ 4971 w 10000"/>
                    <a:gd name="connsiteY32" fmla="*/ 10000 h 10000"/>
                    <a:gd name="connsiteX33" fmla="*/ 4897 w 10000"/>
                    <a:gd name="connsiteY33" fmla="*/ 10000 h 10000"/>
                    <a:gd name="connsiteX34" fmla="*/ 4625 w 10000"/>
                    <a:gd name="connsiteY34" fmla="*/ 10000 h 10000"/>
                    <a:gd name="connsiteX35" fmla="*/ 4441 w 10000"/>
                    <a:gd name="connsiteY35" fmla="*/ 10000 h 10000"/>
                    <a:gd name="connsiteX36" fmla="*/ 4228 w 10000"/>
                    <a:gd name="connsiteY36" fmla="*/ 10000 h 10000"/>
                    <a:gd name="connsiteX37" fmla="*/ 3926 w 10000"/>
                    <a:gd name="connsiteY37" fmla="*/ 10000 h 10000"/>
                    <a:gd name="connsiteX38" fmla="*/ 3610 w 10000"/>
                    <a:gd name="connsiteY38" fmla="*/ 10000 h 10000"/>
                    <a:gd name="connsiteX39" fmla="*/ 3279 w 10000"/>
                    <a:gd name="connsiteY39" fmla="*/ 10000 h 10000"/>
                    <a:gd name="connsiteX40" fmla="*/ 2265 w 10000"/>
                    <a:gd name="connsiteY40" fmla="*/ 10000 h 10000"/>
                    <a:gd name="connsiteX41" fmla="*/ 1956 w 10000"/>
                    <a:gd name="connsiteY41" fmla="*/ 10000 h 10000"/>
                    <a:gd name="connsiteX42" fmla="*/ 1419 w 10000"/>
                    <a:gd name="connsiteY42" fmla="*/ 10000 h 10000"/>
                    <a:gd name="connsiteX43" fmla="*/ 728 w 10000"/>
                    <a:gd name="connsiteY43" fmla="*/ 9962 h 10000"/>
                    <a:gd name="connsiteX44" fmla="*/ 272 w 10000"/>
                    <a:gd name="connsiteY44" fmla="*/ 9829 h 10000"/>
                    <a:gd name="connsiteX45" fmla="*/ 0 w 10000"/>
                    <a:gd name="connsiteY45" fmla="*/ 9583 h 10000"/>
                    <a:gd name="connsiteX46" fmla="*/ 1662 w 10000"/>
                    <a:gd name="connsiteY46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54 w 10000"/>
                    <a:gd name="connsiteY5" fmla="*/ 5674 h 10000"/>
                    <a:gd name="connsiteX6" fmla="*/ 8691 w 10000"/>
                    <a:gd name="connsiteY6" fmla="*/ 6034 h 10000"/>
                    <a:gd name="connsiteX7" fmla="*/ 8728 w 10000"/>
                    <a:gd name="connsiteY7" fmla="*/ 6300 h 10000"/>
                    <a:gd name="connsiteX8" fmla="*/ 8787 w 10000"/>
                    <a:gd name="connsiteY8" fmla="*/ 6528 h 10000"/>
                    <a:gd name="connsiteX9" fmla="*/ 8971 w 10000"/>
                    <a:gd name="connsiteY9" fmla="*/ 7059 h 10000"/>
                    <a:gd name="connsiteX10" fmla="*/ 9647 w 10000"/>
                    <a:gd name="connsiteY10" fmla="*/ 8539 h 10000"/>
                    <a:gd name="connsiteX11" fmla="*/ 9765 w 10000"/>
                    <a:gd name="connsiteY11" fmla="*/ 8805 h 10000"/>
                    <a:gd name="connsiteX12" fmla="*/ 9868 w 10000"/>
                    <a:gd name="connsiteY12" fmla="*/ 9051 h 10000"/>
                    <a:gd name="connsiteX13" fmla="*/ 9941 w 10000"/>
                    <a:gd name="connsiteY13" fmla="*/ 9241 h 10000"/>
                    <a:gd name="connsiteX14" fmla="*/ 9993 w 10000"/>
                    <a:gd name="connsiteY14" fmla="*/ 9412 h 10000"/>
                    <a:gd name="connsiteX15" fmla="*/ 10000 w 10000"/>
                    <a:gd name="connsiteY15" fmla="*/ 9507 h 10000"/>
                    <a:gd name="connsiteX16" fmla="*/ 9941 w 10000"/>
                    <a:gd name="connsiteY16" fmla="*/ 9602 h 10000"/>
                    <a:gd name="connsiteX17" fmla="*/ 9831 w 10000"/>
                    <a:gd name="connsiteY17" fmla="*/ 9734 h 10000"/>
                    <a:gd name="connsiteX18" fmla="*/ 9691 w 10000"/>
                    <a:gd name="connsiteY18" fmla="*/ 9829 h 10000"/>
                    <a:gd name="connsiteX19" fmla="*/ 9529 w 10000"/>
                    <a:gd name="connsiteY19" fmla="*/ 9886 h 10000"/>
                    <a:gd name="connsiteX20" fmla="*/ 9353 w 10000"/>
                    <a:gd name="connsiteY20" fmla="*/ 9943 h 10000"/>
                    <a:gd name="connsiteX21" fmla="*/ 9199 w 10000"/>
                    <a:gd name="connsiteY21" fmla="*/ 10000 h 10000"/>
                    <a:gd name="connsiteX22" fmla="*/ 9066 w 10000"/>
                    <a:gd name="connsiteY22" fmla="*/ 10000 h 10000"/>
                    <a:gd name="connsiteX23" fmla="*/ 8647 w 10000"/>
                    <a:gd name="connsiteY23" fmla="*/ 10000 h 10000"/>
                    <a:gd name="connsiteX24" fmla="*/ 8390 w 10000"/>
                    <a:gd name="connsiteY24" fmla="*/ 10000 h 10000"/>
                    <a:gd name="connsiteX25" fmla="*/ 8110 w 10000"/>
                    <a:gd name="connsiteY25" fmla="*/ 10000 h 10000"/>
                    <a:gd name="connsiteX26" fmla="*/ 7794 w 10000"/>
                    <a:gd name="connsiteY26" fmla="*/ 10000 h 10000"/>
                    <a:gd name="connsiteX27" fmla="*/ 7449 w 10000"/>
                    <a:gd name="connsiteY27" fmla="*/ 10000 h 10000"/>
                    <a:gd name="connsiteX28" fmla="*/ 5625 w 10000"/>
                    <a:gd name="connsiteY28" fmla="*/ 10000 h 10000"/>
                    <a:gd name="connsiteX29" fmla="*/ 5301 w 10000"/>
                    <a:gd name="connsiteY29" fmla="*/ 10000 h 10000"/>
                    <a:gd name="connsiteX30" fmla="*/ 5000 w 10000"/>
                    <a:gd name="connsiteY30" fmla="*/ 10000 h 10000"/>
                    <a:gd name="connsiteX31" fmla="*/ 4971 w 10000"/>
                    <a:gd name="connsiteY31" fmla="*/ 10000 h 10000"/>
                    <a:gd name="connsiteX32" fmla="*/ 4897 w 10000"/>
                    <a:gd name="connsiteY32" fmla="*/ 10000 h 10000"/>
                    <a:gd name="connsiteX33" fmla="*/ 4625 w 10000"/>
                    <a:gd name="connsiteY33" fmla="*/ 10000 h 10000"/>
                    <a:gd name="connsiteX34" fmla="*/ 4441 w 10000"/>
                    <a:gd name="connsiteY34" fmla="*/ 10000 h 10000"/>
                    <a:gd name="connsiteX35" fmla="*/ 4228 w 10000"/>
                    <a:gd name="connsiteY35" fmla="*/ 10000 h 10000"/>
                    <a:gd name="connsiteX36" fmla="*/ 3926 w 10000"/>
                    <a:gd name="connsiteY36" fmla="*/ 10000 h 10000"/>
                    <a:gd name="connsiteX37" fmla="*/ 3610 w 10000"/>
                    <a:gd name="connsiteY37" fmla="*/ 10000 h 10000"/>
                    <a:gd name="connsiteX38" fmla="*/ 3279 w 10000"/>
                    <a:gd name="connsiteY38" fmla="*/ 10000 h 10000"/>
                    <a:gd name="connsiteX39" fmla="*/ 2265 w 10000"/>
                    <a:gd name="connsiteY39" fmla="*/ 10000 h 10000"/>
                    <a:gd name="connsiteX40" fmla="*/ 1956 w 10000"/>
                    <a:gd name="connsiteY40" fmla="*/ 10000 h 10000"/>
                    <a:gd name="connsiteX41" fmla="*/ 1419 w 10000"/>
                    <a:gd name="connsiteY41" fmla="*/ 10000 h 10000"/>
                    <a:gd name="connsiteX42" fmla="*/ 728 w 10000"/>
                    <a:gd name="connsiteY42" fmla="*/ 9962 h 10000"/>
                    <a:gd name="connsiteX43" fmla="*/ 272 w 10000"/>
                    <a:gd name="connsiteY43" fmla="*/ 9829 h 10000"/>
                    <a:gd name="connsiteX44" fmla="*/ 0 w 10000"/>
                    <a:gd name="connsiteY44" fmla="*/ 9583 h 10000"/>
                    <a:gd name="connsiteX45" fmla="*/ 1662 w 10000"/>
                    <a:gd name="connsiteY45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54 w 10000"/>
                    <a:gd name="connsiteY5" fmla="*/ 5674 h 10000"/>
                    <a:gd name="connsiteX6" fmla="*/ 8691 w 10000"/>
                    <a:gd name="connsiteY6" fmla="*/ 6034 h 10000"/>
                    <a:gd name="connsiteX7" fmla="*/ 8728 w 10000"/>
                    <a:gd name="connsiteY7" fmla="*/ 6300 h 10000"/>
                    <a:gd name="connsiteX8" fmla="*/ 8787 w 10000"/>
                    <a:gd name="connsiteY8" fmla="*/ 6528 h 10000"/>
                    <a:gd name="connsiteX9" fmla="*/ 8971 w 10000"/>
                    <a:gd name="connsiteY9" fmla="*/ 7059 h 10000"/>
                    <a:gd name="connsiteX10" fmla="*/ 9765 w 10000"/>
                    <a:gd name="connsiteY10" fmla="*/ 8805 h 10000"/>
                    <a:gd name="connsiteX11" fmla="*/ 9868 w 10000"/>
                    <a:gd name="connsiteY11" fmla="*/ 9051 h 10000"/>
                    <a:gd name="connsiteX12" fmla="*/ 9941 w 10000"/>
                    <a:gd name="connsiteY12" fmla="*/ 9241 h 10000"/>
                    <a:gd name="connsiteX13" fmla="*/ 9993 w 10000"/>
                    <a:gd name="connsiteY13" fmla="*/ 9412 h 10000"/>
                    <a:gd name="connsiteX14" fmla="*/ 10000 w 10000"/>
                    <a:gd name="connsiteY14" fmla="*/ 9507 h 10000"/>
                    <a:gd name="connsiteX15" fmla="*/ 9941 w 10000"/>
                    <a:gd name="connsiteY15" fmla="*/ 9602 h 10000"/>
                    <a:gd name="connsiteX16" fmla="*/ 9831 w 10000"/>
                    <a:gd name="connsiteY16" fmla="*/ 9734 h 10000"/>
                    <a:gd name="connsiteX17" fmla="*/ 9691 w 10000"/>
                    <a:gd name="connsiteY17" fmla="*/ 9829 h 10000"/>
                    <a:gd name="connsiteX18" fmla="*/ 9529 w 10000"/>
                    <a:gd name="connsiteY18" fmla="*/ 9886 h 10000"/>
                    <a:gd name="connsiteX19" fmla="*/ 9353 w 10000"/>
                    <a:gd name="connsiteY19" fmla="*/ 9943 h 10000"/>
                    <a:gd name="connsiteX20" fmla="*/ 9199 w 10000"/>
                    <a:gd name="connsiteY20" fmla="*/ 10000 h 10000"/>
                    <a:gd name="connsiteX21" fmla="*/ 9066 w 10000"/>
                    <a:gd name="connsiteY21" fmla="*/ 10000 h 10000"/>
                    <a:gd name="connsiteX22" fmla="*/ 8647 w 10000"/>
                    <a:gd name="connsiteY22" fmla="*/ 10000 h 10000"/>
                    <a:gd name="connsiteX23" fmla="*/ 8390 w 10000"/>
                    <a:gd name="connsiteY23" fmla="*/ 10000 h 10000"/>
                    <a:gd name="connsiteX24" fmla="*/ 8110 w 10000"/>
                    <a:gd name="connsiteY24" fmla="*/ 10000 h 10000"/>
                    <a:gd name="connsiteX25" fmla="*/ 7794 w 10000"/>
                    <a:gd name="connsiteY25" fmla="*/ 10000 h 10000"/>
                    <a:gd name="connsiteX26" fmla="*/ 7449 w 10000"/>
                    <a:gd name="connsiteY26" fmla="*/ 10000 h 10000"/>
                    <a:gd name="connsiteX27" fmla="*/ 5625 w 10000"/>
                    <a:gd name="connsiteY27" fmla="*/ 10000 h 10000"/>
                    <a:gd name="connsiteX28" fmla="*/ 5301 w 10000"/>
                    <a:gd name="connsiteY28" fmla="*/ 10000 h 10000"/>
                    <a:gd name="connsiteX29" fmla="*/ 5000 w 10000"/>
                    <a:gd name="connsiteY29" fmla="*/ 10000 h 10000"/>
                    <a:gd name="connsiteX30" fmla="*/ 4971 w 10000"/>
                    <a:gd name="connsiteY30" fmla="*/ 10000 h 10000"/>
                    <a:gd name="connsiteX31" fmla="*/ 4897 w 10000"/>
                    <a:gd name="connsiteY31" fmla="*/ 10000 h 10000"/>
                    <a:gd name="connsiteX32" fmla="*/ 4625 w 10000"/>
                    <a:gd name="connsiteY32" fmla="*/ 10000 h 10000"/>
                    <a:gd name="connsiteX33" fmla="*/ 4441 w 10000"/>
                    <a:gd name="connsiteY33" fmla="*/ 10000 h 10000"/>
                    <a:gd name="connsiteX34" fmla="*/ 4228 w 10000"/>
                    <a:gd name="connsiteY34" fmla="*/ 10000 h 10000"/>
                    <a:gd name="connsiteX35" fmla="*/ 3926 w 10000"/>
                    <a:gd name="connsiteY35" fmla="*/ 10000 h 10000"/>
                    <a:gd name="connsiteX36" fmla="*/ 3610 w 10000"/>
                    <a:gd name="connsiteY36" fmla="*/ 10000 h 10000"/>
                    <a:gd name="connsiteX37" fmla="*/ 3279 w 10000"/>
                    <a:gd name="connsiteY37" fmla="*/ 10000 h 10000"/>
                    <a:gd name="connsiteX38" fmla="*/ 2265 w 10000"/>
                    <a:gd name="connsiteY38" fmla="*/ 10000 h 10000"/>
                    <a:gd name="connsiteX39" fmla="*/ 1956 w 10000"/>
                    <a:gd name="connsiteY39" fmla="*/ 10000 h 10000"/>
                    <a:gd name="connsiteX40" fmla="*/ 1419 w 10000"/>
                    <a:gd name="connsiteY40" fmla="*/ 10000 h 10000"/>
                    <a:gd name="connsiteX41" fmla="*/ 728 w 10000"/>
                    <a:gd name="connsiteY41" fmla="*/ 9962 h 10000"/>
                    <a:gd name="connsiteX42" fmla="*/ 272 w 10000"/>
                    <a:gd name="connsiteY42" fmla="*/ 9829 h 10000"/>
                    <a:gd name="connsiteX43" fmla="*/ 0 w 10000"/>
                    <a:gd name="connsiteY43" fmla="*/ 9583 h 10000"/>
                    <a:gd name="connsiteX44" fmla="*/ 1662 w 10000"/>
                    <a:gd name="connsiteY44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54 w 10000"/>
                    <a:gd name="connsiteY5" fmla="*/ 5674 h 10000"/>
                    <a:gd name="connsiteX6" fmla="*/ 8691 w 10000"/>
                    <a:gd name="connsiteY6" fmla="*/ 6034 h 10000"/>
                    <a:gd name="connsiteX7" fmla="*/ 8728 w 10000"/>
                    <a:gd name="connsiteY7" fmla="*/ 6300 h 10000"/>
                    <a:gd name="connsiteX8" fmla="*/ 8787 w 10000"/>
                    <a:gd name="connsiteY8" fmla="*/ 6528 h 10000"/>
                    <a:gd name="connsiteX9" fmla="*/ 8971 w 10000"/>
                    <a:gd name="connsiteY9" fmla="*/ 7059 h 10000"/>
                    <a:gd name="connsiteX10" fmla="*/ 9765 w 10000"/>
                    <a:gd name="connsiteY10" fmla="*/ 8805 h 10000"/>
                    <a:gd name="connsiteX11" fmla="*/ 9941 w 10000"/>
                    <a:gd name="connsiteY11" fmla="*/ 9241 h 10000"/>
                    <a:gd name="connsiteX12" fmla="*/ 9993 w 10000"/>
                    <a:gd name="connsiteY12" fmla="*/ 9412 h 10000"/>
                    <a:gd name="connsiteX13" fmla="*/ 10000 w 10000"/>
                    <a:gd name="connsiteY13" fmla="*/ 9507 h 10000"/>
                    <a:gd name="connsiteX14" fmla="*/ 9941 w 10000"/>
                    <a:gd name="connsiteY14" fmla="*/ 9602 h 10000"/>
                    <a:gd name="connsiteX15" fmla="*/ 9831 w 10000"/>
                    <a:gd name="connsiteY15" fmla="*/ 9734 h 10000"/>
                    <a:gd name="connsiteX16" fmla="*/ 9691 w 10000"/>
                    <a:gd name="connsiteY16" fmla="*/ 9829 h 10000"/>
                    <a:gd name="connsiteX17" fmla="*/ 9529 w 10000"/>
                    <a:gd name="connsiteY17" fmla="*/ 9886 h 10000"/>
                    <a:gd name="connsiteX18" fmla="*/ 9353 w 10000"/>
                    <a:gd name="connsiteY18" fmla="*/ 9943 h 10000"/>
                    <a:gd name="connsiteX19" fmla="*/ 9199 w 10000"/>
                    <a:gd name="connsiteY19" fmla="*/ 10000 h 10000"/>
                    <a:gd name="connsiteX20" fmla="*/ 9066 w 10000"/>
                    <a:gd name="connsiteY20" fmla="*/ 10000 h 10000"/>
                    <a:gd name="connsiteX21" fmla="*/ 8647 w 10000"/>
                    <a:gd name="connsiteY21" fmla="*/ 10000 h 10000"/>
                    <a:gd name="connsiteX22" fmla="*/ 8390 w 10000"/>
                    <a:gd name="connsiteY22" fmla="*/ 10000 h 10000"/>
                    <a:gd name="connsiteX23" fmla="*/ 8110 w 10000"/>
                    <a:gd name="connsiteY23" fmla="*/ 10000 h 10000"/>
                    <a:gd name="connsiteX24" fmla="*/ 7794 w 10000"/>
                    <a:gd name="connsiteY24" fmla="*/ 10000 h 10000"/>
                    <a:gd name="connsiteX25" fmla="*/ 7449 w 10000"/>
                    <a:gd name="connsiteY25" fmla="*/ 10000 h 10000"/>
                    <a:gd name="connsiteX26" fmla="*/ 5625 w 10000"/>
                    <a:gd name="connsiteY26" fmla="*/ 10000 h 10000"/>
                    <a:gd name="connsiteX27" fmla="*/ 5301 w 10000"/>
                    <a:gd name="connsiteY27" fmla="*/ 10000 h 10000"/>
                    <a:gd name="connsiteX28" fmla="*/ 5000 w 10000"/>
                    <a:gd name="connsiteY28" fmla="*/ 10000 h 10000"/>
                    <a:gd name="connsiteX29" fmla="*/ 4971 w 10000"/>
                    <a:gd name="connsiteY29" fmla="*/ 10000 h 10000"/>
                    <a:gd name="connsiteX30" fmla="*/ 4897 w 10000"/>
                    <a:gd name="connsiteY30" fmla="*/ 10000 h 10000"/>
                    <a:gd name="connsiteX31" fmla="*/ 4625 w 10000"/>
                    <a:gd name="connsiteY31" fmla="*/ 10000 h 10000"/>
                    <a:gd name="connsiteX32" fmla="*/ 4441 w 10000"/>
                    <a:gd name="connsiteY32" fmla="*/ 10000 h 10000"/>
                    <a:gd name="connsiteX33" fmla="*/ 4228 w 10000"/>
                    <a:gd name="connsiteY33" fmla="*/ 10000 h 10000"/>
                    <a:gd name="connsiteX34" fmla="*/ 3926 w 10000"/>
                    <a:gd name="connsiteY34" fmla="*/ 10000 h 10000"/>
                    <a:gd name="connsiteX35" fmla="*/ 3610 w 10000"/>
                    <a:gd name="connsiteY35" fmla="*/ 10000 h 10000"/>
                    <a:gd name="connsiteX36" fmla="*/ 3279 w 10000"/>
                    <a:gd name="connsiteY36" fmla="*/ 10000 h 10000"/>
                    <a:gd name="connsiteX37" fmla="*/ 2265 w 10000"/>
                    <a:gd name="connsiteY37" fmla="*/ 10000 h 10000"/>
                    <a:gd name="connsiteX38" fmla="*/ 1956 w 10000"/>
                    <a:gd name="connsiteY38" fmla="*/ 10000 h 10000"/>
                    <a:gd name="connsiteX39" fmla="*/ 1419 w 10000"/>
                    <a:gd name="connsiteY39" fmla="*/ 10000 h 10000"/>
                    <a:gd name="connsiteX40" fmla="*/ 728 w 10000"/>
                    <a:gd name="connsiteY40" fmla="*/ 9962 h 10000"/>
                    <a:gd name="connsiteX41" fmla="*/ 272 w 10000"/>
                    <a:gd name="connsiteY41" fmla="*/ 9829 h 10000"/>
                    <a:gd name="connsiteX42" fmla="*/ 0 w 10000"/>
                    <a:gd name="connsiteY42" fmla="*/ 9583 h 10000"/>
                    <a:gd name="connsiteX43" fmla="*/ 1662 w 10000"/>
                    <a:gd name="connsiteY43" fmla="*/ 0 h 10000"/>
                    <a:gd name="connsiteX0" fmla="*/ 1662 w 10000"/>
                    <a:gd name="connsiteY0" fmla="*/ 0 h 10000"/>
                    <a:gd name="connsiteX1" fmla="*/ 8390 w 10000"/>
                    <a:gd name="connsiteY1" fmla="*/ 0 h 10000"/>
                    <a:gd name="connsiteX2" fmla="*/ 8390 w 10000"/>
                    <a:gd name="connsiteY2" fmla="*/ 57 h 10000"/>
                    <a:gd name="connsiteX3" fmla="*/ 8393 w 10000"/>
                    <a:gd name="connsiteY3" fmla="*/ 1194 h 10000"/>
                    <a:gd name="connsiteX4" fmla="*/ 8588 w 10000"/>
                    <a:gd name="connsiteY4" fmla="*/ 4668 h 10000"/>
                    <a:gd name="connsiteX5" fmla="*/ 8654 w 10000"/>
                    <a:gd name="connsiteY5" fmla="*/ 5674 h 10000"/>
                    <a:gd name="connsiteX6" fmla="*/ 8691 w 10000"/>
                    <a:gd name="connsiteY6" fmla="*/ 6034 h 10000"/>
                    <a:gd name="connsiteX7" fmla="*/ 8728 w 10000"/>
                    <a:gd name="connsiteY7" fmla="*/ 6300 h 10000"/>
                    <a:gd name="connsiteX8" fmla="*/ 8787 w 10000"/>
                    <a:gd name="connsiteY8" fmla="*/ 6528 h 10000"/>
                    <a:gd name="connsiteX9" fmla="*/ 8971 w 10000"/>
                    <a:gd name="connsiteY9" fmla="*/ 7059 h 10000"/>
                    <a:gd name="connsiteX10" fmla="*/ 9765 w 10000"/>
                    <a:gd name="connsiteY10" fmla="*/ 8805 h 10000"/>
                    <a:gd name="connsiteX11" fmla="*/ 9993 w 10000"/>
                    <a:gd name="connsiteY11" fmla="*/ 9412 h 10000"/>
                    <a:gd name="connsiteX12" fmla="*/ 10000 w 10000"/>
                    <a:gd name="connsiteY12" fmla="*/ 9507 h 10000"/>
                    <a:gd name="connsiteX13" fmla="*/ 9941 w 10000"/>
                    <a:gd name="connsiteY13" fmla="*/ 9602 h 10000"/>
                    <a:gd name="connsiteX14" fmla="*/ 9831 w 10000"/>
                    <a:gd name="connsiteY14" fmla="*/ 9734 h 10000"/>
                    <a:gd name="connsiteX15" fmla="*/ 9691 w 10000"/>
                    <a:gd name="connsiteY15" fmla="*/ 9829 h 10000"/>
                    <a:gd name="connsiteX16" fmla="*/ 9529 w 10000"/>
                    <a:gd name="connsiteY16" fmla="*/ 9886 h 10000"/>
                    <a:gd name="connsiteX17" fmla="*/ 9353 w 10000"/>
                    <a:gd name="connsiteY17" fmla="*/ 9943 h 10000"/>
                    <a:gd name="connsiteX18" fmla="*/ 9199 w 10000"/>
                    <a:gd name="connsiteY18" fmla="*/ 10000 h 10000"/>
                    <a:gd name="connsiteX19" fmla="*/ 9066 w 10000"/>
                    <a:gd name="connsiteY19" fmla="*/ 10000 h 10000"/>
                    <a:gd name="connsiteX20" fmla="*/ 8647 w 10000"/>
                    <a:gd name="connsiteY20" fmla="*/ 10000 h 10000"/>
                    <a:gd name="connsiteX21" fmla="*/ 8390 w 10000"/>
                    <a:gd name="connsiteY21" fmla="*/ 10000 h 10000"/>
                    <a:gd name="connsiteX22" fmla="*/ 8110 w 10000"/>
                    <a:gd name="connsiteY22" fmla="*/ 10000 h 10000"/>
                    <a:gd name="connsiteX23" fmla="*/ 7794 w 10000"/>
                    <a:gd name="connsiteY23" fmla="*/ 10000 h 10000"/>
                    <a:gd name="connsiteX24" fmla="*/ 7449 w 10000"/>
                    <a:gd name="connsiteY24" fmla="*/ 10000 h 10000"/>
                    <a:gd name="connsiteX25" fmla="*/ 5625 w 10000"/>
                    <a:gd name="connsiteY25" fmla="*/ 10000 h 10000"/>
                    <a:gd name="connsiteX26" fmla="*/ 5301 w 10000"/>
                    <a:gd name="connsiteY26" fmla="*/ 10000 h 10000"/>
                    <a:gd name="connsiteX27" fmla="*/ 5000 w 10000"/>
                    <a:gd name="connsiteY27" fmla="*/ 10000 h 10000"/>
                    <a:gd name="connsiteX28" fmla="*/ 4971 w 10000"/>
                    <a:gd name="connsiteY28" fmla="*/ 10000 h 10000"/>
                    <a:gd name="connsiteX29" fmla="*/ 4897 w 10000"/>
                    <a:gd name="connsiteY29" fmla="*/ 10000 h 10000"/>
                    <a:gd name="connsiteX30" fmla="*/ 4625 w 10000"/>
                    <a:gd name="connsiteY30" fmla="*/ 10000 h 10000"/>
                    <a:gd name="connsiteX31" fmla="*/ 4441 w 10000"/>
                    <a:gd name="connsiteY31" fmla="*/ 10000 h 10000"/>
                    <a:gd name="connsiteX32" fmla="*/ 4228 w 10000"/>
                    <a:gd name="connsiteY32" fmla="*/ 10000 h 10000"/>
                    <a:gd name="connsiteX33" fmla="*/ 3926 w 10000"/>
                    <a:gd name="connsiteY33" fmla="*/ 10000 h 10000"/>
                    <a:gd name="connsiteX34" fmla="*/ 3610 w 10000"/>
                    <a:gd name="connsiteY34" fmla="*/ 10000 h 10000"/>
                    <a:gd name="connsiteX35" fmla="*/ 3279 w 10000"/>
                    <a:gd name="connsiteY35" fmla="*/ 10000 h 10000"/>
                    <a:gd name="connsiteX36" fmla="*/ 2265 w 10000"/>
                    <a:gd name="connsiteY36" fmla="*/ 10000 h 10000"/>
                    <a:gd name="connsiteX37" fmla="*/ 1956 w 10000"/>
                    <a:gd name="connsiteY37" fmla="*/ 10000 h 10000"/>
                    <a:gd name="connsiteX38" fmla="*/ 1419 w 10000"/>
                    <a:gd name="connsiteY38" fmla="*/ 10000 h 10000"/>
                    <a:gd name="connsiteX39" fmla="*/ 728 w 10000"/>
                    <a:gd name="connsiteY39" fmla="*/ 9962 h 10000"/>
                    <a:gd name="connsiteX40" fmla="*/ 272 w 10000"/>
                    <a:gd name="connsiteY40" fmla="*/ 9829 h 10000"/>
                    <a:gd name="connsiteX41" fmla="*/ 0 w 10000"/>
                    <a:gd name="connsiteY41" fmla="*/ 9583 h 10000"/>
                    <a:gd name="connsiteX42" fmla="*/ 1662 w 10000"/>
                    <a:gd name="connsiteY42" fmla="*/ 0 h 10000"/>
                    <a:gd name="connsiteX0" fmla="*/ 1662 w 10001"/>
                    <a:gd name="connsiteY0" fmla="*/ 0 h 10000"/>
                    <a:gd name="connsiteX1" fmla="*/ 8390 w 10001"/>
                    <a:gd name="connsiteY1" fmla="*/ 0 h 10000"/>
                    <a:gd name="connsiteX2" fmla="*/ 8390 w 10001"/>
                    <a:gd name="connsiteY2" fmla="*/ 57 h 10000"/>
                    <a:gd name="connsiteX3" fmla="*/ 8393 w 10001"/>
                    <a:gd name="connsiteY3" fmla="*/ 1194 h 10000"/>
                    <a:gd name="connsiteX4" fmla="*/ 8588 w 10001"/>
                    <a:gd name="connsiteY4" fmla="*/ 4668 h 10000"/>
                    <a:gd name="connsiteX5" fmla="*/ 8654 w 10001"/>
                    <a:gd name="connsiteY5" fmla="*/ 5674 h 10000"/>
                    <a:gd name="connsiteX6" fmla="*/ 8691 w 10001"/>
                    <a:gd name="connsiteY6" fmla="*/ 6034 h 10000"/>
                    <a:gd name="connsiteX7" fmla="*/ 8728 w 10001"/>
                    <a:gd name="connsiteY7" fmla="*/ 6300 h 10000"/>
                    <a:gd name="connsiteX8" fmla="*/ 8787 w 10001"/>
                    <a:gd name="connsiteY8" fmla="*/ 6528 h 10000"/>
                    <a:gd name="connsiteX9" fmla="*/ 8971 w 10001"/>
                    <a:gd name="connsiteY9" fmla="*/ 7059 h 10000"/>
                    <a:gd name="connsiteX10" fmla="*/ 9765 w 10001"/>
                    <a:gd name="connsiteY10" fmla="*/ 8805 h 10000"/>
                    <a:gd name="connsiteX11" fmla="*/ 9993 w 10001"/>
                    <a:gd name="connsiteY11" fmla="*/ 9412 h 10000"/>
                    <a:gd name="connsiteX12" fmla="*/ 9941 w 10001"/>
                    <a:gd name="connsiteY12" fmla="*/ 9602 h 10000"/>
                    <a:gd name="connsiteX13" fmla="*/ 9831 w 10001"/>
                    <a:gd name="connsiteY13" fmla="*/ 9734 h 10000"/>
                    <a:gd name="connsiteX14" fmla="*/ 9691 w 10001"/>
                    <a:gd name="connsiteY14" fmla="*/ 9829 h 10000"/>
                    <a:gd name="connsiteX15" fmla="*/ 9529 w 10001"/>
                    <a:gd name="connsiteY15" fmla="*/ 9886 h 10000"/>
                    <a:gd name="connsiteX16" fmla="*/ 9353 w 10001"/>
                    <a:gd name="connsiteY16" fmla="*/ 9943 h 10000"/>
                    <a:gd name="connsiteX17" fmla="*/ 9199 w 10001"/>
                    <a:gd name="connsiteY17" fmla="*/ 10000 h 10000"/>
                    <a:gd name="connsiteX18" fmla="*/ 9066 w 10001"/>
                    <a:gd name="connsiteY18" fmla="*/ 10000 h 10000"/>
                    <a:gd name="connsiteX19" fmla="*/ 8647 w 10001"/>
                    <a:gd name="connsiteY19" fmla="*/ 10000 h 10000"/>
                    <a:gd name="connsiteX20" fmla="*/ 8390 w 10001"/>
                    <a:gd name="connsiteY20" fmla="*/ 10000 h 10000"/>
                    <a:gd name="connsiteX21" fmla="*/ 8110 w 10001"/>
                    <a:gd name="connsiteY21" fmla="*/ 10000 h 10000"/>
                    <a:gd name="connsiteX22" fmla="*/ 7794 w 10001"/>
                    <a:gd name="connsiteY22" fmla="*/ 10000 h 10000"/>
                    <a:gd name="connsiteX23" fmla="*/ 7449 w 10001"/>
                    <a:gd name="connsiteY23" fmla="*/ 10000 h 10000"/>
                    <a:gd name="connsiteX24" fmla="*/ 5625 w 10001"/>
                    <a:gd name="connsiteY24" fmla="*/ 10000 h 10000"/>
                    <a:gd name="connsiteX25" fmla="*/ 5301 w 10001"/>
                    <a:gd name="connsiteY25" fmla="*/ 10000 h 10000"/>
                    <a:gd name="connsiteX26" fmla="*/ 5000 w 10001"/>
                    <a:gd name="connsiteY26" fmla="*/ 10000 h 10000"/>
                    <a:gd name="connsiteX27" fmla="*/ 4971 w 10001"/>
                    <a:gd name="connsiteY27" fmla="*/ 10000 h 10000"/>
                    <a:gd name="connsiteX28" fmla="*/ 4897 w 10001"/>
                    <a:gd name="connsiteY28" fmla="*/ 10000 h 10000"/>
                    <a:gd name="connsiteX29" fmla="*/ 4625 w 10001"/>
                    <a:gd name="connsiteY29" fmla="*/ 10000 h 10000"/>
                    <a:gd name="connsiteX30" fmla="*/ 4441 w 10001"/>
                    <a:gd name="connsiteY30" fmla="*/ 10000 h 10000"/>
                    <a:gd name="connsiteX31" fmla="*/ 4228 w 10001"/>
                    <a:gd name="connsiteY31" fmla="*/ 10000 h 10000"/>
                    <a:gd name="connsiteX32" fmla="*/ 3926 w 10001"/>
                    <a:gd name="connsiteY32" fmla="*/ 10000 h 10000"/>
                    <a:gd name="connsiteX33" fmla="*/ 3610 w 10001"/>
                    <a:gd name="connsiteY33" fmla="*/ 10000 h 10000"/>
                    <a:gd name="connsiteX34" fmla="*/ 3279 w 10001"/>
                    <a:gd name="connsiteY34" fmla="*/ 10000 h 10000"/>
                    <a:gd name="connsiteX35" fmla="*/ 2265 w 10001"/>
                    <a:gd name="connsiteY35" fmla="*/ 10000 h 10000"/>
                    <a:gd name="connsiteX36" fmla="*/ 1956 w 10001"/>
                    <a:gd name="connsiteY36" fmla="*/ 10000 h 10000"/>
                    <a:gd name="connsiteX37" fmla="*/ 1419 w 10001"/>
                    <a:gd name="connsiteY37" fmla="*/ 10000 h 10000"/>
                    <a:gd name="connsiteX38" fmla="*/ 728 w 10001"/>
                    <a:gd name="connsiteY38" fmla="*/ 9962 h 10000"/>
                    <a:gd name="connsiteX39" fmla="*/ 272 w 10001"/>
                    <a:gd name="connsiteY39" fmla="*/ 9829 h 10000"/>
                    <a:gd name="connsiteX40" fmla="*/ 0 w 10001"/>
                    <a:gd name="connsiteY40" fmla="*/ 9583 h 10000"/>
                    <a:gd name="connsiteX41" fmla="*/ 1662 w 10001"/>
                    <a:gd name="connsiteY41" fmla="*/ 0 h 10000"/>
                    <a:gd name="connsiteX0" fmla="*/ 1662 w 9993"/>
                    <a:gd name="connsiteY0" fmla="*/ 0 h 10000"/>
                    <a:gd name="connsiteX1" fmla="*/ 8390 w 9993"/>
                    <a:gd name="connsiteY1" fmla="*/ 0 h 10000"/>
                    <a:gd name="connsiteX2" fmla="*/ 8390 w 9993"/>
                    <a:gd name="connsiteY2" fmla="*/ 57 h 10000"/>
                    <a:gd name="connsiteX3" fmla="*/ 8393 w 9993"/>
                    <a:gd name="connsiteY3" fmla="*/ 1194 h 10000"/>
                    <a:gd name="connsiteX4" fmla="*/ 8588 w 9993"/>
                    <a:gd name="connsiteY4" fmla="*/ 4668 h 10000"/>
                    <a:gd name="connsiteX5" fmla="*/ 8654 w 9993"/>
                    <a:gd name="connsiteY5" fmla="*/ 5674 h 10000"/>
                    <a:gd name="connsiteX6" fmla="*/ 8691 w 9993"/>
                    <a:gd name="connsiteY6" fmla="*/ 6034 h 10000"/>
                    <a:gd name="connsiteX7" fmla="*/ 8728 w 9993"/>
                    <a:gd name="connsiteY7" fmla="*/ 6300 h 10000"/>
                    <a:gd name="connsiteX8" fmla="*/ 8787 w 9993"/>
                    <a:gd name="connsiteY8" fmla="*/ 6528 h 10000"/>
                    <a:gd name="connsiteX9" fmla="*/ 8971 w 9993"/>
                    <a:gd name="connsiteY9" fmla="*/ 7059 h 10000"/>
                    <a:gd name="connsiteX10" fmla="*/ 9765 w 9993"/>
                    <a:gd name="connsiteY10" fmla="*/ 8805 h 10000"/>
                    <a:gd name="connsiteX11" fmla="*/ 9993 w 9993"/>
                    <a:gd name="connsiteY11" fmla="*/ 9412 h 10000"/>
                    <a:gd name="connsiteX12" fmla="*/ 9831 w 9993"/>
                    <a:gd name="connsiteY12" fmla="*/ 9734 h 10000"/>
                    <a:gd name="connsiteX13" fmla="*/ 9691 w 9993"/>
                    <a:gd name="connsiteY13" fmla="*/ 9829 h 10000"/>
                    <a:gd name="connsiteX14" fmla="*/ 9529 w 9993"/>
                    <a:gd name="connsiteY14" fmla="*/ 9886 h 10000"/>
                    <a:gd name="connsiteX15" fmla="*/ 9353 w 9993"/>
                    <a:gd name="connsiteY15" fmla="*/ 9943 h 10000"/>
                    <a:gd name="connsiteX16" fmla="*/ 9199 w 9993"/>
                    <a:gd name="connsiteY16" fmla="*/ 10000 h 10000"/>
                    <a:gd name="connsiteX17" fmla="*/ 9066 w 9993"/>
                    <a:gd name="connsiteY17" fmla="*/ 10000 h 10000"/>
                    <a:gd name="connsiteX18" fmla="*/ 8647 w 9993"/>
                    <a:gd name="connsiteY18" fmla="*/ 10000 h 10000"/>
                    <a:gd name="connsiteX19" fmla="*/ 8390 w 9993"/>
                    <a:gd name="connsiteY19" fmla="*/ 10000 h 10000"/>
                    <a:gd name="connsiteX20" fmla="*/ 8110 w 9993"/>
                    <a:gd name="connsiteY20" fmla="*/ 10000 h 10000"/>
                    <a:gd name="connsiteX21" fmla="*/ 7794 w 9993"/>
                    <a:gd name="connsiteY21" fmla="*/ 10000 h 10000"/>
                    <a:gd name="connsiteX22" fmla="*/ 7449 w 9993"/>
                    <a:gd name="connsiteY22" fmla="*/ 10000 h 10000"/>
                    <a:gd name="connsiteX23" fmla="*/ 5625 w 9993"/>
                    <a:gd name="connsiteY23" fmla="*/ 10000 h 10000"/>
                    <a:gd name="connsiteX24" fmla="*/ 5301 w 9993"/>
                    <a:gd name="connsiteY24" fmla="*/ 10000 h 10000"/>
                    <a:gd name="connsiteX25" fmla="*/ 5000 w 9993"/>
                    <a:gd name="connsiteY25" fmla="*/ 10000 h 10000"/>
                    <a:gd name="connsiteX26" fmla="*/ 4971 w 9993"/>
                    <a:gd name="connsiteY26" fmla="*/ 10000 h 10000"/>
                    <a:gd name="connsiteX27" fmla="*/ 4897 w 9993"/>
                    <a:gd name="connsiteY27" fmla="*/ 10000 h 10000"/>
                    <a:gd name="connsiteX28" fmla="*/ 4625 w 9993"/>
                    <a:gd name="connsiteY28" fmla="*/ 10000 h 10000"/>
                    <a:gd name="connsiteX29" fmla="*/ 4441 w 9993"/>
                    <a:gd name="connsiteY29" fmla="*/ 10000 h 10000"/>
                    <a:gd name="connsiteX30" fmla="*/ 4228 w 9993"/>
                    <a:gd name="connsiteY30" fmla="*/ 10000 h 10000"/>
                    <a:gd name="connsiteX31" fmla="*/ 3926 w 9993"/>
                    <a:gd name="connsiteY31" fmla="*/ 10000 h 10000"/>
                    <a:gd name="connsiteX32" fmla="*/ 3610 w 9993"/>
                    <a:gd name="connsiteY32" fmla="*/ 10000 h 10000"/>
                    <a:gd name="connsiteX33" fmla="*/ 3279 w 9993"/>
                    <a:gd name="connsiteY33" fmla="*/ 10000 h 10000"/>
                    <a:gd name="connsiteX34" fmla="*/ 2265 w 9993"/>
                    <a:gd name="connsiteY34" fmla="*/ 10000 h 10000"/>
                    <a:gd name="connsiteX35" fmla="*/ 1956 w 9993"/>
                    <a:gd name="connsiteY35" fmla="*/ 10000 h 10000"/>
                    <a:gd name="connsiteX36" fmla="*/ 1419 w 9993"/>
                    <a:gd name="connsiteY36" fmla="*/ 10000 h 10000"/>
                    <a:gd name="connsiteX37" fmla="*/ 728 w 9993"/>
                    <a:gd name="connsiteY37" fmla="*/ 9962 h 10000"/>
                    <a:gd name="connsiteX38" fmla="*/ 272 w 9993"/>
                    <a:gd name="connsiteY38" fmla="*/ 9829 h 10000"/>
                    <a:gd name="connsiteX39" fmla="*/ 0 w 9993"/>
                    <a:gd name="connsiteY39" fmla="*/ 9583 h 10000"/>
                    <a:gd name="connsiteX40" fmla="*/ 1662 w 9993"/>
                    <a:gd name="connsiteY40" fmla="*/ 0 h 10000"/>
                    <a:gd name="connsiteX0" fmla="*/ 1663 w 9863"/>
                    <a:gd name="connsiteY0" fmla="*/ 0 h 10000"/>
                    <a:gd name="connsiteX1" fmla="*/ 8396 w 9863"/>
                    <a:gd name="connsiteY1" fmla="*/ 0 h 10000"/>
                    <a:gd name="connsiteX2" fmla="*/ 8396 w 9863"/>
                    <a:gd name="connsiteY2" fmla="*/ 57 h 10000"/>
                    <a:gd name="connsiteX3" fmla="*/ 8399 w 9863"/>
                    <a:gd name="connsiteY3" fmla="*/ 1194 h 10000"/>
                    <a:gd name="connsiteX4" fmla="*/ 8594 w 9863"/>
                    <a:gd name="connsiteY4" fmla="*/ 4668 h 10000"/>
                    <a:gd name="connsiteX5" fmla="*/ 8660 w 9863"/>
                    <a:gd name="connsiteY5" fmla="*/ 5674 h 10000"/>
                    <a:gd name="connsiteX6" fmla="*/ 8697 w 9863"/>
                    <a:gd name="connsiteY6" fmla="*/ 6034 h 10000"/>
                    <a:gd name="connsiteX7" fmla="*/ 8734 w 9863"/>
                    <a:gd name="connsiteY7" fmla="*/ 6300 h 10000"/>
                    <a:gd name="connsiteX8" fmla="*/ 8793 w 9863"/>
                    <a:gd name="connsiteY8" fmla="*/ 6528 h 10000"/>
                    <a:gd name="connsiteX9" fmla="*/ 8977 w 9863"/>
                    <a:gd name="connsiteY9" fmla="*/ 7059 h 10000"/>
                    <a:gd name="connsiteX10" fmla="*/ 9772 w 9863"/>
                    <a:gd name="connsiteY10" fmla="*/ 8805 h 10000"/>
                    <a:gd name="connsiteX11" fmla="*/ 9838 w 9863"/>
                    <a:gd name="connsiteY11" fmla="*/ 9734 h 10000"/>
                    <a:gd name="connsiteX12" fmla="*/ 9698 w 9863"/>
                    <a:gd name="connsiteY12" fmla="*/ 9829 h 10000"/>
                    <a:gd name="connsiteX13" fmla="*/ 9536 w 9863"/>
                    <a:gd name="connsiteY13" fmla="*/ 9886 h 10000"/>
                    <a:gd name="connsiteX14" fmla="*/ 9360 w 9863"/>
                    <a:gd name="connsiteY14" fmla="*/ 9943 h 10000"/>
                    <a:gd name="connsiteX15" fmla="*/ 9205 w 9863"/>
                    <a:gd name="connsiteY15" fmla="*/ 10000 h 10000"/>
                    <a:gd name="connsiteX16" fmla="*/ 9072 w 9863"/>
                    <a:gd name="connsiteY16" fmla="*/ 10000 h 10000"/>
                    <a:gd name="connsiteX17" fmla="*/ 8653 w 9863"/>
                    <a:gd name="connsiteY17" fmla="*/ 10000 h 10000"/>
                    <a:gd name="connsiteX18" fmla="*/ 8396 w 9863"/>
                    <a:gd name="connsiteY18" fmla="*/ 10000 h 10000"/>
                    <a:gd name="connsiteX19" fmla="*/ 8116 w 9863"/>
                    <a:gd name="connsiteY19" fmla="*/ 10000 h 10000"/>
                    <a:gd name="connsiteX20" fmla="*/ 7799 w 9863"/>
                    <a:gd name="connsiteY20" fmla="*/ 10000 h 10000"/>
                    <a:gd name="connsiteX21" fmla="*/ 7454 w 9863"/>
                    <a:gd name="connsiteY21" fmla="*/ 10000 h 10000"/>
                    <a:gd name="connsiteX22" fmla="*/ 5629 w 9863"/>
                    <a:gd name="connsiteY22" fmla="*/ 10000 h 10000"/>
                    <a:gd name="connsiteX23" fmla="*/ 5305 w 9863"/>
                    <a:gd name="connsiteY23" fmla="*/ 10000 h 10000"/>
                    <a:gd name="connsiteX24" fmla="*/ 5004 w 9863"/>
                    <a:gd name="connsiteY24" fmla="*/ 10000 h 10000"/>
                    <a:gd name="connsiteX25" fmla="*/ 4974 w 9863"/>
                    <a:gd name="connsiteY25" fmla="*/ 10000 h 10000"/>
                    <a:gd name="connsiteX26" fmla="*/ 4900 w 9863"/>
                    <a:gd name="connsiteY26" fmla="*/ 10000 h 10000"/>
                    <a:gd name="connsiteX27" fmla="*/ 4628 w 9863"/>
                    <a:gd name="connsiteY27" fmla="*/ 10000 h 10000"/>
                    <a:gd name="connsiteX28" fmla="*/ 4444 w 9863"/>
                    <a:gd name="connsiteY28" fmla="*/ 10000 h 10000"/>
                    <a:gd name="connsiteX29" fmla="*/ 4231 w 9863"/>
                    <a:gd name="connsiteY29" fmla="*/ 10000 h 10000"/>
                    <a:gd name="connsiteX30" fmla="*/ 3929 w 9863"/>
                    <a:gd name="connsiteY30" fmla="*/ 10000 h 10000"/>
                    <a:gd name="connsiteX31" fmla="*/ 3613 w 9863"/>
                    <a:gd name="connsiteY31" fmla="*/ 10000 h 10000"/>
                    <a:gd name="connsiteX32" fmla="*/ 3281 w 9863"/>
                    <a:gd name="connsiteY32" fmla="*/ 10000 h 10000"/>
                    <a:gd name="connsiteX33" fmla="*/ 2267 w 9863"/>
                    <a:gd name="connsiteY33" fmla="*/ 10000 h 10000"/>
                    <a:gd name="connsiteX34" fmla="*/ 1957 w 9863"/>
                    <a:gd name="connsiteY34" fmla="*/ 10000 h 10000"/>
                    <a:gd name="connsiteX35" fmla="*/ 1420 w 9863"/>
                    <a:gd name="connsiteY35" fmla="*/ 10000 h 10000"/>
                    <a:gd name="connsiteX36" fmla="*/ 729 w 9863"/>
                    <a:gd name="connsiteY36" fmla="*/ 9962 h 10000"/>
                    <a:gd name="connsiteX37" fmla="*/ 272 w 9863"/>
                    <a:gd name="connsiteY37" fmla="*/ 9829 h 10000"/>
                    <a:gd name="connsiteX38" fmla="*/ 0 w 9863"/>
                    <a:gd name="connsiteY38" fmla="*/ 9583 h 10000"/>
                    <a:gd name="connsiteX39" fmla="*/ 1663 w 9863"/>
                    <a:gd name="connsiteY39" fmla="*/ 0 h 10000"/>
                    <a:gd name="connsiteX0" fmla="*/ 1686 w 9953"/>
                    <a:gd name="connsiteY0" fmla="*/ 0 h 10000"/>
                    <a:gd name="connsiteX1" fmla="*/ 8513 w 9953"/>
                    <a:gd name="connsiteY1" fmla="*/ 0 h 10000"/>
                    <a:gd name="connsiteX2" fmla="*/ 8513 w 9953"/>
                    <a:gd name="connsiteY2" fmla="*/ 57 h 10000"/>
                    <a:gd name="connsiteX3" fmla="*/ 8516 w 9953"/>
                    <a:gd name="connsiteY3" fmla="*/ 1194 h 10000"/>
                    <a:gd name="connsiteX4" fmla="*/ 8713 w 9953"/>
                    <a:gd name="connsiteY4" fmla="*/ 4668 h 10000"/>
                    <a:gd name="connsiteX5" fmla="*/ 8780 w 9953"/>
                    <a:gd name="connsiteY5" fmla="*/ 5674 h 10000"/>
                    <a:gd name="connsiteX6" fmla="*/ 8818 w 9953"/>
                    <a:gd name="connsiteY6" fmla="*/ 6034 h 10000"/>
                    <a:gd name="connsiteX7" fmla="*/ 8855 w 9953"/>
                    <a:gd name="connsiteY7" fmla="*/ 6300 h 10000"/>
                    <a:gd name="connsiteX8" fmla="*/ 8915 w 9953"/>
                    <a:gd name="connsiteY8" fmla="*/ 6528 h 10000"/>
                    <a:gd name="connsiteX9" fmla="*/ 9102 w 9953"/>
                    <a:gd name="connsiteY9" fmla="*/ 7059 h 10000"/>
                    <a:gd name="connsiteX10" fmla="*/ 9908 w 9953"/>
                    <a:gd name="connsiteY10" fmla="*/ 8805 h 10000"/>
                    <a:gd name="connsiteX11" fmla="*/ 9833 w 9953"/>
                    <a:gd name="connsiteY11" fmla="*/ 9829 h 10000"/>
                    <a:gd name="connsiteX12" fmla="*/ 9668 w 9953"/>
                    <a:gd name="connsiteY12" fmla="*/ 9886 h 10000"/>
                    <a:gd name="connsiteX13" fmla="*/ 9490 w 9953"/>
                    <a:gd name="connsiteY13" fmla="*/ 9943 h 10000"/>
                    <a:gd name="connsiteX14" fmla="*/ 9333 w 9953"/>
                    <a:gd name="connsiteY14" fmla="*/ 10000 h 10000"/>
                    <a:gd name="connsiteX15" fmla="*/ 9198 w 9953"/>
                    <a:gd name="connsiteY15" fmla="*/ 10000 h 10000"/>
                    <a:gd name="connsiteX16" fmla="*/ 8773 w 9953"/>
                    <a:gd name="connsiteY16" fmla="*/ 10000 h 10000"/>
                    <a:gd name="connsiteX17" fmla="*/ 8513 w 9953"/>
                    <a:gd name="connsiteY17" fmla="*/ 10000 h 10000"/>
                    <a:gd name="connsiteX18" fmla="*/ 8229 w 9953"/>
                    <a:gd name="connsiteY18" fmla="*/ 10000 h 10000"/>
                    <a:gd name="connsiteX19" fmla="*/ 7907 w 9953"/>
                    <a:gd name="connsiteY19" fmla="*/ 10000 h 10000"/>
                    <a:gd name="connsiteX20" fmla="*/ 7558 w 9953"/>
                    <a:gd name="connsiteY20" fmla="*/ 10000 h 10000"/>
                    <a:gd name="connsiteX21" fmla="*/ 5707 w 9953"/>
                    <a:gd name="connsiteY21" fmla="*/ 10000 h 10000"/>
                    <a:gd name="connsiteX22" fmla="*/ 5379 w 9953"/>
                    <a:gd name="connsiteY22" fmla="*/ 10000 h 10000"/>
                    <a:gd name="connsiteX23" fmla="*/ 5074 w 9953"/>
                    <a:gd name="connsiteY23" fmla="*/ 10000 h 10000"/>
                    <a:gd name="connsiteX24" fmla="*/ 5043 w 9953"/>
                    <a:gd name="connsiteY24" fmla="*/ 10000 h 10000"/>
                    <a:gd name="connsiteX25" fmla="*/ 4968 w 9953"/>
                    <a:gd name="connsiteY25" fmla="*/ 10000 h 10000"/>
                    <a:gd name="connsiteX26" fmla="*/ 4692 w 9953"/>
                    <a:gd name="connsiteY26" fmla="*/ 10000 h 10000"/>
                    <a:gd name="connsiteX27" fmla="*/ 4506 w 9953"/>
                    <a:gd name="connsiteY27" fmla="*/ 10000 h 10000"/>
                    <a:gd name="connsiteX28" fmla="*/ 4290 w 9953"/>
                    <a:gd name="connsiteY28" fmla="*/ 10000 h 10000"/>
                    <a:gd name="connsiteX29" fmla="*/ 3984 w 9953"/>
                    <a:gd name="connsiteY29" fmla="*/ 10000 h 10000"/>
                    <a:gd name="connsiteX30" fmla="*/ 3663 w 9953"/>
                    <a:gd name="connsiteY30" fmla="*/ 10000 h 10000"/>
                    <a:gd name="connsiteX31" fmla="*/ 3327 w 9953"/>
                    <a:gd name="connsiteY31" fmla="*/ 10000 h 10000"/>
                    <a:gd name="connsiteX32" fmla="*/ 2298 w 9953"/>
                    <a:gd name="connsiteY32" fmla="*/ 10000 h 10000"/>
                    <a:gd name="connsiteX33" fmla="*/ 1984 w 9953"/>
                    <a:gd name="connsiteY33" fmla="*/ 10000 h 10000"/>
                    <a:gd name="connsiteX34" fmla="*/ 1440 w 9953"/>
                    <a:gd name="connsiteY34" fmla="*/ 10000 h 10000"/>
                    <a:gd name="connsiteX35" fmla="*/ 739 w 9953"/>
                    <a:gd name="connsiteY35" fmla="*/ 9962 h 10000"/>
                    <a:gd name="connsiteX36" fmla="*/ 276 w 9953"/>
                    <a:gd name="connsiteY36" fmla="*/ 9829 h 10000"/>
                    <a:gd name="connsiteX37" fmla="*/ 0 w 9953"/>
                    <a:gd name="connsiteY37" fmla="*/ 9583 h 10000"/>
                    <a:gd name="connsiteX38" fmla="*/ 1686 w 9953"/>
                    <a:gd name="connsiteY38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9377 w 10000"/>
                    <a:gd name="connsiteY13" fmla="*/ 10000 h 10000"/>
                    <a:gd name="connsiteX14" fmla="*/ 9241 w 10000"/>
                    <a:gd name="connsiteY14" fmla="*/ 10000 h 10000"/>
                    <a:gd name="connsiteX15" fmla="*/ 8814 w 10000"/>
                    <a:gd name="connsiteY15" fmla="*/ 10000 h 10000"/>
                    <a:gd name="connsiteX16" fmla="*/ 8553 w 10000"/>
                    <a:gd name="connsiteY16" fmla="*/ 10000 h 10000"/>
                    <a:gd name="connsiteX17" fmla="*/ 8268 w 10000"/>
                    <a:gd name="connsiteY17" fmla="*/ 10000 h 10000"/>
                    <a:gd name="connsiteX18" fmla="*/ 7944 w 10000"/>
                    <a:gd name="connsiteY18" fmla="*/ 10000 h 10000"/>
                    <a:gd name="connsiteX19" fmla="*/ 7594 w 10000"/>
                    <a:gd name="connsiteY19" fmla="*/ 10000 h 10000"/>
                    <a:gd name="connsiteX20" fmla="*/ 5734 w 10000"/>
                    <a:gd name="connsiteY20" fmla="*/ 10000 h 10000"/>
                    <a:gd name="connsiteX21" fmla="*/ 5404 w 10000"/>
                    <a:gd name="connsiteY21" fmla="*/ 10000 h 10000"/>
                    <a:gd name="connsiteX22" fmla="*/ 5098 w 10000"/>
                    <a:gd name="connsiteY22" fmla="*/ 10000 h 10000"/>
                    <a:gd name="connsiteX23" fmla="*/ 5067 w 10000"/>
                    <a:gd name="connsiteY23" fmla="*/ 10000 h 10000"/>
                    <a:gd name="connsiteX24" fmla="*/ 4991 w 10000"/>
                    <a:gd name="connsiteY24" fmla="*/ 10000 h 10000"/>
                    <a:gd name="connsiteX25" fmla="*/ 4714 w 10000"/>
                    <a:gd name="connsiteY25" fmla="*/ 10000 h 10000"/>
                    <a:gd name="connsiteX26" fmla="*/ 4527 w 10000"/>
                    <a:gd name="connsiteY26" fmla="*/ 10000 h 10000"/>
                    <a:gd name="connsiteX27" fmla="*/ 4310 w 10000"/>
                    <a:gd name="connsiteY27" fmla="*/ 10000 h 10000"/>
                    <a:gd name="connsiteX28" fmla="*/ 4003 w 10000"/>
                    <a:gd name="connsiteY28" fmla="*/ 10000 h 10000"/>
                    <a:gd name="connsiteX29" fmla="*/ 3680 w 10000"/>
                    <a:gd name="connsiteY29" fmla="*/ 10000 h 10000"/>
                    <a:gd name="connsiteX30" fmla="*/ 3343 w 10000"/>
                    <a:gd name="connsiteY30" fmla="*/ 10000 h 10000"/>
                    <a:gd name="connsiteX31" fmla="*/ 2309 w 10000"/>
                    <a:gd name="connsiteY31" fmla="*/ 10000 h 10000"/>
                    <a:gd name="connsiteX32" fmla="*/ 1993 w 10000"/>
                    <a:gd name="connsiteY32" fmla="*/ 10000 h 10000"/>
                    <a:gd name="connsiteX33" fmla="*/ 1447 w 10000"/>
                    <a:gd name="connsiteY33" fmla="*/ 10000 h 10000"/>
                    <a:gd name="connsiteX34" fmla="*/ 742 w 10000"/>
                    <a:gd name="connsiteY34" fmla="*/ 9962 h 10000"/>
                    <a:gd name="connsiteX35" fmla="*/ 277 w 10000"/>
                    <a:gd name="connsiteY35" fmla="*/ 9829 h 10000"/>
                    <a:gd name="connsiteX36" fmla="*/ 0 w 10000"/>
                    <a:gd name="connsiteY36" fmla="*/ 9583 h 10000"/>
                    <a:gd name="connsiteX37" fmla="*/ 1694 w 10000"/>
                    <a:gd name="connsiteY37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9241 w 10000"/>
                    <a:gd name="connsiteY13" fmla="*/ 10000 h 10000"/>
                    <a:gd name="connsiteX14" fmla="*/ 8814 w 10000"/>
                    <a:gd name="connsiteY14" fmla="*/ 10000 h 10000"/>
                    <a:gd name="connsiteX15" fmla="*/ 8553 w 10000"/>
                    <a:gd name="connsiteY15" fmla="*/ 10000 h 10000"/>
                    <a:gd name="connsiteX16" fmla="*/ 8268 w 10000"/>
                    <a:gd name="connsiteY16" fmla="*/ 10000 h 10000"/>
                    <a:gd name="connsiteX17" fmla="*/ 7944 w 10000"/>
                    <a:gd name="connsiteY17" fmla="*/ 10000 h 10000"/>
                    <a:gd name="connsiteX18" fmla="*/ 7594 w 10000"/>
                    <a:gd name="connsiteY18" fmla="*/ 10000 h 10000"/>
                    <a:gd name="connsiteX19" fmla="*/ 5734 w 10000"/>
                    <a:gd name="connsiteY19" fmla="*/ 10000 h 10000"/>
                    <a:gd name="connsiteX20" fmla="*/ 5404 w 10000"/>
                    <a:gd name="connsiteY20" fmla="*/ 10000 h 10000"/>
                    <a:gd name="connsiteX21" fmla="*/ 5098 w 10000"/>
                    <a:gd name="connsiteY21" fmla="*/ 10000 h 10000"/>
                    <a:gd name="connsiteX22" fmla="*/ 5067 w 10000"/>
                    <a:gd name="connsiteY22" fmla="*/ 10000 h 10000"/>
                    <a:gd name="connsiteX23" fmla="*/ 4991 w 10000"/>
                    <a:gd name="connsiteY23" fmla="*/ 10000 h 10000"/>
                    <a:gd name="connsiteX24" fmla="*/ 4714 w 10000"/>
                    <a:gd name="connsiteY24" fmla="*/ 10000 h 10000"/>
                    <a:gd name="connsiteX25" fmla="*/ 4527 w 10000"/>
                    <a:gd name="connsiteY25" fmla="*/ 10000 h 10000"/>
                    <a:gd name="connsiteX26" fmla="*/ 4310 w 10000"/>
                    <a:gd name="connsiteY26" fmla="*/ 10000 h 10000"/>
                    <a:gd name="connsiteX27" fmla="*/ 4003 w 10000"/>
                    <a:gd name="connsiteY27" fmla="*/ 10000 h 10000"/>
                    <a:gd name="connsiteX28" fmla="*/ 3680 w 10000"/>
                    <a:gd name="connsiteY28" fmla="*/ 10000 h 10000"/>
                    <a:gd name="connsiteX29" fmla="*/ 3343 w 10000"/>
                    <a:gd name="connsiteY29" fmla="*/ 10000 h 10000"/>
                    <a:gd name="connsiteX30" fmla="*/ 2309 w 10000"/>
                    <a:gd name="connsiteY30" fmla="*/ 10000 h 10000"/>
                    <a:gd name="connsiteX31" fmla="*/ 1993 w 10000"/>
                    <a:gd name="connsiteY31" fmla="*/ 10000 h 10000"/>
                    <a:gd name="connsiteX32" fmla="*/ 1447 w 10000"/>
                    <a:gd name="connsiteY32" fmla="*/ 10000 h 10000"/>
                    <a:gd name="connsiteX33" fmla="*/ 742 w 10000"/>
                    <a:gd name="connsiteY33" fmla="*/ 9962 h 10000"/>
                    <a:gd name="connsiteX34" fmla="*/ 277 w 10000"/>
                    <a:gd name="connsiteY34" fmla="*/ 9829 h 10000"/>
                    <a:gd name="connsiteX35" fmla="*/ 0 w 10000"/>
                    <a:gd name="connsiteY35" fmla="*/ 9583 h 10000"/>
                    <a:gd name="connsiteX36" fmla="*/ 1694 w 10000"/>
                    <a:gd name="connsiteY36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5067 w 10000"/>
                    <a:gd name="connsiteY21" fmla="*/ 10000 h 10000"/>
                    <a:gd name="connsiteX22" fmla="*/ 4991 w 10000"/>
                    <a:gd name="connsiteY22" fmla="*/ 10000 h 10000"/>
                    <a:gd name="connsiteX23" fmla="*/ 4714 w 10000"/>
                    <a:gd name="connsiteY23" fmla="*/ 10000 h 10000"/>
                    <a:gd name="connsiteX24" fmla="*/ 4527 w 10000"/>
                    <a:gd name="connsiteY24" fmla="*/ 10000 h 10000"/>
                    <a:gd name="connsiteX25" fmla="*/ 4310 w 10000"/>
                    <a:gd name="connsiteY25" fmla="*/ 10000 h 10000"/>
                    <a:gd name="connsiteX26" fmla="*/ 4003 w 10000"/>
                    <a:gd name="connsiteY26" fmla="*/ 10000 h 10000"/>
                    <a:gd name="connsiteX27" fmla="*/ 3680 w 10000"/>
                    <a:gd name="connsiteY27" fmla="*/ 10000 h 10000"/>
                    <a:gd name="connsiteX28" fmla="*/ 3343 w 10000"/>
                    <a:gd name="connsiteY28" fmla="*/ 10000 h 10000"/>
                    <a:gd name="connsiteX29" fmla="*/ 2309 w 10000"/>
                    <a:gd name="connsiteY29" fmla="*/ 10000 h 10000"/>
                    <a:gd name="connsiteX30" fmla="*/ 1993 w 10000"/>
                    <a:gd name="connsiteY30" fmla="*/ 10000 h 10000"/>
                    <a:gd name="connsiteX31" fmla="*/ 1447 w 10000"/>
                    <a:gd name="connsiteY31" fmla="*/ 10000 h 10000"/>
                    <a:gd name="connsiteX32" fmla="*/ 742 w 10000"/>
                    <a:gd name="connsiteY32" fmla="*/ 9962 h 10000"/>
                    <a:gd name="connsiteX33" fmla="*/ 277 w 10000"/>
                    <a:gd name="connsiteY33" fmla="*/ 9829 h 10000"/>
                    <a:gd name="connsiteX34" fmla="*/ 0 w 10000"/>
                    <a:gd name="connsiteY34" fmla="*/ 9583 h 10000"/>
                    <a:gd name="connsiteX35" fmla="*/ 1694 w 10000"/>
                    <a:gd name="connsiteY35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5067 w 10000"/>
                    <a:gd name="connsiteY21" fmla="*/ 10000 h 10000"/>
                    <a:gd name="connsiteX22" fmla="*/ 4714 w 10000"/>
                    <a:gd name="connsiteY22" fmla="*/ 10000 h 10000"/>
                    <a:gd name="connsiteX23" fmla="*/ 4527 w 10000"/>
                    <a:gd name="connsiteY23" fmla="*/ 10000 h 10000"/>
                    <a:gd name="connsiteX24" fmla="*/ 4310 w 10000"/>
                    <a:gd name="connsiteY24" fmla="*/ 10000 h 10000"/>
                    <a:gd name="connsiteX25" fmla="*/ 4003 w 10000"/>
                    <a:gd name="connsiteY25" fmla="*/ 10000 h 10000"/>
                    <a:gd name="connsiteX26" fmla="*/ 3680 w 10000"/>
                    <a:gd name="connsiteY26" fmla="*/ 10000 h 10000"/>
                    <a:gd name="connsiteX27" fmla="*/ 3343 w 10000"/>
                    <a:gd name="connsiteY27" fmla="*/ 10000 h 10000"/>
                    <a:gd name="connsiteX28" fmla="*/ 2309 w 10000"/>
                    <a:gd name="connsiteY28" fmla="*/ 10000 h 10000"/>
                    <a:gd name="connsiteX29" fmla="*/ 1993 w 10000"/>
                    <a:gd name="connsiteY29" fmla="*/ 10000 h 10000"/>
                    <a:gd name="connsiteX30" fmla="*/ 1447 w 10000"/>
                    <a:gd name="connsiteY30" fmla="*/ 10000 h 10000"/>
                    <a:gd name="connsiteX31" fmla="*/ 742 w 10000"/>
                    <a:gd name="connsiteY31" fmla="*/ 9962 h 10000"/>
                    <a:gd name="connsiteX32" fmla="*/ 277 w 10000"/>
                    <a:gd name="connsiteY32" fmla="*/ 9829 h 10000"/>
                    <a:gd name="connsiteX33" fmla="*/ 0 w 10000"/>
                    <a:gd name="connsiteY33" fmla="*/ 9583 h 10000"/>
                    <a:gd name="connsiteX34" fmla="*/ 1694 w 10000"/>
                    <a:gd name="connsiteY34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4714 w 10000"/>
                    <a:gd name="connsiteY21" fmla="*/ 10000 h 10000"/>
                    <a:gd name="connsiteX22" fmla="*/ 4527 w 10000"/>
                    <a:gd name="connsiteY22" fmla="*/ 10000 h 10000"/>
                    <a:gd name="connsiteX23" fmla="*/ 4310 w 10000"/>
                    <a:gd name="connsiteY23" fmla="*/ 10000 h 10000"/>
                    <a:gd name="connsiteX24" fmla="*/ 4003 w 10000"/>
                    <a:gd name="connsiteY24" fmla="*/ 10000 h 10000"/>
                    <a:gd name="connsiteX25" fmla="*/ 3680 w 10000"/>
                    <a:gd name="connsiteY25" fmla="*/ 10000 h 10000"/>
                    <a:gd name="connsiteX26" fmla="*/ 3343 w 10000"/>
                    <a:gd name="connsiteY26" fmla="*/ 10000 h 10000"/>
                    <a:gd name="connsiteX27" fmla="*/ 2309 w 10000"/>
                    <a:gd name="connsiteY27" fmla="*/ 10000 h 10000"/>
                    <a:gd name="connsiteX28" fmla="*/ 1993 w 10000"/>
                    <a:gd name="connsiteY28" fmla="*/ 10000 h 10000"/>
                    <a:gd name="connsiteX29" fmla="*/ 1447 w 10000"/>
                    <a:gd name="connsiteY29" fmla="*/ 10000 h 10000"/>
                    <a:gd name="connsiteX30" fmla="*/ 742 w 10000"/>
                    <a:gd name="connsiteY30" fmla="*/ 9962 h 10000"/>
                    <a:gd name="connsiteX31" fmla="*/ 277 w 10000"/>
                    <a:gd name="connsiteY31" fmla="*/ 9829 h 10000"/>
                    <a:gd name="connsiteX32" fmla="*/ 0 w 10000"/>
                    <a:gd name="connsiteY32" fmla="*/ 9583 h 10000"/>
                    <a:gd name="connsiteX33" fmla="*/ 1694 w 10000"/>
                    <a:gd name="connsiteY33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4527 w 10000"/>
                    <a:gd name="connsiteY21" fmla="*/ 10000 h 10000"/>
                    <a:gd name="connsiteX22" fmla="*/ 4310 w 10000"/>
                    <a:gd name="connsiteY22" fmla="*/ 10000 h 10000"/>
                    <a:gd name="connsiteX23" fmla="*/ 4003 w 10000"/>
                    <a:gd name="connsiteY23" fmla="*/ 10000 h 10000"/>
                    <a:gd name="connsiteX24" fmla="*/ 3680 w 10000"/>
                    <a:gd name="connsiteY24" fmla="*/ 10000 h 10000"/>
                    <a:gd name="connsiteX25" fmla="*/ 3343 w 10000"/>
                    <a:gd name="connsiteY25" fmla="*/ 10000 h 10000"/>
                    <a:gd name="connsiteX26" fmla="*/ 2309 w 10000"/>
                    <a:gd name="connsiteY26" fmla="*/ 10000 h 10000"/>
                    <a:gd name="connsiteX27" fmla="*/ 1993 w 10000"/>
                    <a:gd name="connsiteY27" fmla="*/ 10000 h 10000"/>
                    <a:gd name="connsiteX28" fmla="*/ 1447 w 10000"/>
                    <a:gd name="connsiteY28" fmla="*/ 10000 h 10000"/>
                    <a:gd name="connsiteX29" fmla="*/ 742 w 10000"/>
                    <a:gd name="connsiteY29" fmla="*/ 9962 h 10000"/>
                    <a:gd name="connsiteX30" fmla="*/ 277 w 10000"/>
                    <a:gd name="connsiteY30" fmla="*/ 9829 h 10000"/>
                    <a:gd name="connsiteX31" fmla="*/ 0 w 10000"/>
                    <a:gd name="connsiteY31" fmla="*/ 9583 h 10000"/>
                    <a:gd name="connsiteX32" fmla="*/ 1694 w 10000"/>
                    <a:gd name="connsiteY32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4310 w 10000"/>
                    <a:gd name="connsiteY21" fmla="*/ 10000 h 10000"/>
                    <a:gd name="connsiteX22" fmla="*/ 4003 w 10000"/>
                    <a:gd name="connsiteY22" fmla="*/ 10000 h 10000"/>
                    <a:gd name="connsiteX23" fmla="*/ 3680 w 10000"/>
                    <a:gd name="connsiteY23" fmla="*/ 10000 h 10000"/>
                    <a:gd name="connsiteX24" fmla="*/ 3343 w 10000"/>
                    <a:gd name="connsiteY24" fmla="*/ 10000 h 10000"/>
                    <a:gd name="connsiteX25" fmla="*/ 2309 w 10000"/>
                    <a:gd name="connsiteY25" fmla="*/ 10000 h 10000"/>
                    <a:gd name="connsiteX26" fmla="*/ 1993 w 10000"/>
                    <a:gd name="connsiteY26" fmla="*/ 10000 h 10000"/>
                    <a:gd name="connsiteX27" fmla="*/ 1447 w 10000"/>
                    <a:gd name="connsiteY27" fmla="*/ 10000 h 10000"/>
                    <a:gd name="connsiteX28" fmla="*/ 742 w 10000"/>
                    <a:gd name="connsiteY28" fmla="*/ 9962 h 10000"/>
                    <a:gd name="connsiteX29" fmla="*/ 277 w 10000"/>
                    <a:gd name="connsiteY29" fmla="*/ 9829 h 10000"/>
                    <a:gd name="connsiteX30" fmla="*/ 0 w 10000"/>
                    <a:gd name="connsiteY30" fmla="*/ 9583 h 10000"/>
                    <a:gd name="connsiteX31" fmla="*/ 1694 w 10000"/>
                    <a:gd name="connsiteY31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4003 w 10000"/>
                    <a:gd name="connsiteY21" fmla="*/ 10000 h 10000"/>
                    <a:gd name="connsiteX22" fmla="*/ 3680 w 10000"/>
                    <a:gd name="connsiteY22" fmla="*/ 10000 h 10000"/>
                    <a:gd name="connsiteX23" fmla="*/ 3343 w 10000"/>
                    <a:gd name="connsiteY23" fmla="*/ 10000 h 10000"/>
                    <a:gd name="connsiteX24" fmla="*/ 2309 w 10000"/>
                    <a:gd name="connsiteY24" fmla="*/ 10000 h 10000"/>
                    <a:gd name="connsiteX25" fmla="*/ 1993 w 10000"/>
                    <a:gd name="connsiteY25" fmla="*/ 10000 h 10000"/>
                    <a:gd name="connsiteX26" fmla="*/ 1447 w 10000"/>
                    <a:gd name="connsiteY26" fmla="*/ 10000 h 10000"/>
                    <a:gd name="connsiteX27" fmla="*/ 742 w 10000"/>
                    <a:gd name="connsiteY27" fmla="*/ 9962 h 10000"/>
                    <a:gd name="connsiteX28" fmla="*/ 277 w 10000"/>
                    <a:gd name="connsiteY28" fmla="*/ 9829 h 10000"/>
                    <a:gd name="connsiteX29" fmla="*/ 0 w 10000"/>
                    <a:gd name="connsiteY29" fmla="*/ 9583 h 10000"/>
                    <a:gd name="connsiteX30" fmla="*/ 1694 w 10000"/>
                    <a:gd name="connsiteY30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3680 w 10000"/>
                    <a:gd name="connsiteY21" fmla="*/ 10000 h 10000"/>
                    <a:gd name="connsiteX22" fmla="*/ 3343 w 10000"/>
                    <a:gd name="connsiteY22" fmla="*/ 10000 h 10000"/>
                    <a:gd name="connsiteX23" fmla="*/ 2309 w 10000"/>
                    <a:gd name="connsiteY23" fmla="*/ 10000 h 10000"/>
                    <a:gd name="connsiteX24" fmla="*/ 1993 w 10000"/>
                    <a:gd name="connsiteY24" fmla="*/ 10000 h 10000"/>
                    <a:gd name="connsiteX25" fmla="*/ 1447 w 10000"/>
                    <a:gd name="connsiteY25" fmla="*/ 10000 h 10000"/>
                    <a:gd name="connsiteX26" fmla="*/ 742 w 10000"/>
                    <a:gd name="connsiteY26" fmla="*/ 9962 h 10000"/>
                    <a:gd name="connsiteX27" fmla="*/ 277 w 10000"/>
                    <a:gd name="connsiteY27" fmla="*/ 9829 h 10000"/>
                    <a:gd name="connsiteX28" fmla="*/ 0 w 10000"/>
                    <a:gd name="connsiteY28" fmla="*/ 9583 h 10000"/>
                    <a:gd name="connsiteX29" fmla="*/ 1694 w 10000"/>
                    <a:gd name="connsiteY29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3343 w 10000"/>
                    <a:gd name="connsiteY21" fmla="*/ 10000 h 10000"/>
                    <a:gd name="connsiteX22" fmla="*/ 2309 w 10000"/>
                    <a:gd name="connsiteY22" fmla="*/ 10000 h 10000"/>
                    <a:gd name="connsiteX23" fmla="*/ 1993 w 10000"/>
                    <a:gd name="connsiteY23" fmla="*/ 10000 h 10000"/>
                    <a:gd name="connsiteX24" fmla="*/ 1447 w 10000"/>
                    <a:gd name="connsiteY24" fmla="*/ 10000 h 10000"/>
                    <a:gd name="connsiteX25" fmla="*/ 742 w 10000"/>
                    <a:gd name="connsiteY25" fmla="*/ 9962 h 10000"/>
                    <a:gd name="connsiteX26" fmla="*/ 277 w 10000"/>
                    <a:gd name="connsiteY26" fmla="*/ 9829 h 10000"/>
                    <a:gd name="connsiteX27" fmla="*/ 0 w 10000"/>
                    <a:gd name="connsiteY27" fmla="*/ 9583 h 10000"/>
                    <a:gd name="connsiteX28" fmla="*/ 1694 w 10000"/>
                    <a:gd name="connsiteY28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3343 w 10000"/>
                    <a:gd name="connsiteY21" fmla="*/ 10000 h 10000"/>
                    <a:gd name="connsiteX22" fmla="*/ 2309 w 10000"/>
                    <a:gd name="connsiteY22" fmla="*/ 10000 h 10000"/>
                    <a:gd name="connsiteX23" fmla="*/ 1447 w 10000"/>
                    <a:gd name="connsiteY23" fmla="*/ 10000 h 10000"/>
                    <a:gd name="connsiteX24" fmla="*/ 742 w 10000"/>
                    <a:gd name="connsiteY24" fmla="*/ 9962 h 10000"/>
                    <a:gd name="connsiteX25" fmla="*/ 277 w 10000"/>
                    <a:gd name="connsiteY25" fmla="*/ 9829 h 10000"/>
                    <a:gd name="connsiteX26" fmla="*/ 0 w 10000"/>
                    <a:gd name="connsiteY26" fmla="*/ 9583 h 10000"/>
                    <a:gd name="connsiteX27" fmla="*/ 1694 w 10000"/>
                    <a:gd name="connsiteY27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3343 w 10000"/>
                    <a:gd name="connsiteY21" fmla="*/ 10000 h 10000"/>
                    <a:gd name="connsiteX22" fmla="*/ 2309 w 10000"/>
                    <a:gd name="connsiteY22" fmla="*/ 10000 h 10000"/>
                    <a:gd name="connsiteX23" fmla="*/ 742 w 10000"/>
                    <a:gd name="connsiteY23" fmla="*/ 9962 h 10000"/>
                    <a:gd name="connsiteX24" fmla="*/ 277 w 10000"/>
                    <a:gd name="connsiteY24" fmla="*/ 9829 h 10000"/>
                    <a:gd name="connsiteX25" fmla="*/ 0 w 10000"/>
                    <a:gd name="connsiteY25" fmla="*/ 9583 h 10000"/>
                    <a:gd name="connsiteX26" fmla="*/ 1694 w 10000"/>
                    <a:gd name="connsiteY26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734 w 10000"/>
                    <a:gd name="connsiteY18" fmla="*/ 10000 h 10000"/>
                    <a:gd name="connsiteX19" fmla="*/ 5404 w 10000"/>
                    <a:gd name="connsiteY19" fmla="*/ 10000 h 10000"/>
                    <a:gd name="connsiteX20" fmla="*/ 5098 w 10000"/>
                    <a:gd name="connsiteY20" fmla="*/ 10000 h 10000"/>
                    <a:gd name="connsiteX21" fmla="*/ 3343 w 10000"/>
                    <a:gd name="connsiteY21" fmla="*/ 10000 h 10000"/>
                    <a:gd name="connsiteX22" fmla="*/ 742 w 10000"/>
                    <a:gd name="connsiteY22" fmla="*/ 9962 h 10000"/>
                    <a:gd name="connsiteX23" fmla="*/ 277 w 10000"/>
                    <a:gd name="connsiteY23" fmla="*/ 9829 h 10000"/>
                    <a:gd name="connsiteX24" fmla="*/ 0 w 10000"/>
                    <a:gd name="connsiteY24" fmla="*/ 9583 h 10000"/>
                    <a:gd name="connsiteX25" fmla="*/ 1694 w 10000"/>
                    <a:gd name="connsiteY25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404 w 10000"/>
                    <a:gd name="connsiteY18" fmla="*/ 10000 h 10000"/>
                    <a:gd name="connsiteX19" fmla="*/ 5098 w 10000"/>
                    <a:gd name="connsiteY19" fmla="*/ 10000 h 10000"/>
                    <a:gd name="connsiteX20" fmla="*/ 3343 w 10000"/>
                    <a:gd name="connsiteY20" fmla="*/ 10000 h 10000"/>
                    <a:gd name="connsiteX21" fmla="*/ 742 w 10000"/>
                    <a:gd name="connsiteY21" fmla="*/ 9962 h 10000"/>
                    <a:gd name="connsiteX22" fmla="*/ 277 w 10000"/>
                    <a:gd name="connsiteY22" fmla="*/ 9829 h 10000"/>
                    <a:gd name="connsiteX23" fmla="*/ 0 w 10000"/>
                    <a:gd name="connsiteY23" fmla="*/ 9583 h 10000"/>
                    <a:gd name="connsiteX24" fmla="*/ 1694 w 10000"/>
                    <a:gd name="connsiteY24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5098 w 10000"/>
                    <a:gd name="connsiteY18" fmla="*/ 10000 h 10000"/>
                    <a:gd name="connsiteX19" fmla="*/ 3343 w 10000"/>
                    <a:gd name="connsiteY19" fmla="*/ 10000 h 10000"/>
                    <a:gd name="connsiteX20" fmla="*/ 742 w 10000"/>
                    <a:gd name="connsiteY20" fmla="*/ 9962 h 10000"/>
                    <a:gd name="connsiteX21" fmla="*/ 277 w 10000"/>
                    <a:gd name="connsiteY21" fmla="*/ 9829 h 10000"/>
                    <a:gd name="connsiteX22" fmla="*/ 0 w 10000"/>
                    <a:gd name="connsiteY22" fmla="*/ 9583 h 10000"/>
                    <a:gd name="connsiteX23" fmla="*/ 1694 w 10000"/>
                    <a:gd name="connsiteY23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7594 w 10000"/>
                    <a:gd name="connsiteY17" fmla="*/ 10000 h 10000"/>
                    <a:gd name="connsiteX18" fmla="*/ 3343 w 10000"/>
                    <a:gd name="connsiteY18" fmla="*/ 10000 h 10000"/>
                    <a:gd name="connsiteX19" fmla="*/ 742 w 10000"/>
                    <a:gd name="connsiteY19" fmla="*/ 9962 h 10000"/>
                    <a:gd name="connsiteX20" fmla="*/ 277 w 10000"/>
                    <a:gd name="connsiteY20" fmla="*/ 9829 h 10000"/>
                    <a:gd name="connsiteX21" fmla="*/ 0 w 10000"/>
                    <a:gd name="connsiteY21" fmla="*/ 9583 h 10000"/>
                    <a:gd name="connsiteX22" fmla="*/ 1694 w 10000"/>
                    <a:gd name="connsiteY22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553 w 10000"/>
                    <a:gd name="connsiteY14" fmla="*/ 10000 h 10000"/>
                    <a:gd name="connsiteX15" fmla="*/ 8268 w 10000"/>
                    <a:gd name="connsiteY15" fmla="*/ 10000 h 10000"/>
                    <a:gd name="connsiteX16" fmla="*/ 7944 w 10000"/>
                    <a:gd name="connsiteY16" fmla="*/ 10000 h 10000"/>
                    <a:gd name="connsiteX17" fmla="*/ 3343 w 10000"/>
                    <a:gd name="connsiteY17" fmla="*/ 10000 h 10000"/>
                    <a:gd name="connsiteX18" fmla="*/ 742 w 10000"/>
                    <a:gd name="connsiteY18" fmla="*/ 9962 h 10000"/>
                    <a:gd name="connsiteX19" fmla="*/ 277 w 10000"/>
                    <a:gd name="connsiteY19" fmla="*/ 9829 h 10000"/>
                    <a:gd name="connsiteX20" fmla="*/ 0 w 10000"/>
                    <a:gd name="connsiteY20" fmla="*/ 9583 h 10000"/>
                    <a:gd name="connsiteX21" fmla="*/ 1694 w 10000"/>
                    <a:gd name="connsiteY21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814 w 10000"/>
                    <a:gd name="connsiteY13" fmla="*/ 10000 h 10000"/>
                    <a:gd name="connsiteX14" fmla="*/ 8268 w 10000"/>
                    <a:gd name="connsiteY14" fmla="*/ 10000 h 10000"/>
                    <a:gd name="connsiteX15" fmla="*/ 7944 w 10000"/>
                    <a:gd name="connsiteY15" fmla="*/ 10000 h 10000"/>
                    <a:gd name="connsiteX16" fmla="*/ 3343 w 10000"/>
                    <a:gd name="connsiteY16" fmla="*/ 10000 h 10000"/>
                    <a:gd name="connsiteX17" fmla="*/ 742 w 10000"/>
                    <a:gd name="connsiteY17" fmla="*/ 9962 h 10000"/>
                    <a:gd name="connsiteX18" fmla="*/ 277 w 10000"/>
                    <a:gd name="connsiteY18" fmla="*/ 9829 h 10000"/>
                    <a:gd name="connsiteX19" fmla="*/ 0 w 10000"/>
                    <a:gd name="connsiteY19" fmla="*/ 9583 h 10000"/>
                    <a:gd name="connsiteX20" fmla="*/ 1694 w 10000"/>
                    <a:gd name="connsiteY20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8268 w 10000"/>
                    <a:gd name="connsiteY13" fmla="*/ 10000 h 10000"/>
                    <a:gd name="connsiteX14" fmla="*/ 7944 w 10000"/>
                    <a:gd name="connsiteY14" fmla="*/ 10000 h 10000"/>
                    <a:gd name="connsiteX15" fmla="*/ 3343 w 10000"/>
                    <a:gd name="connsiteY15" fmla="*/ 10000 h 10000"/>
                    <a:gd name="connsiteX16" fmla="*/ 742 w 10000"/>
                    <a:gd name="connsiteY16" fmla="*/ 9962 h 10000"/>
                    <a:gd name="connsiteX17" fmla="*/ 277 w 10000"/>
                    <a:gd name="connsiteY17" fmla="*/ 9829 h 10000"/>
                    <a:gd name="connsiteX18" fmla="*/ 0 w 10000"/>
                    <a:gd name="connsiteY18" fmla="*/ 9583 h 10000"/>
                    <a:gd name="connsiteX19" fmla="*/ 1694 w 10000"/>
                    <a:gd name="connsiteY19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8957 w 10000"/>
                    <a:gd name="connsiteY8" fmla="*/ 6528 h 10000"/>
                    <a:gd name="connsiteX9" fmla="*/ 9145 w 10000"/>
                    <a:gd name="connsiteY9" fmla="*/ 7059 h 10000"/>
                    <a:gd name="connsiteX10" fmla="*/ 9955 w 10000"/>
                    <a:gd name="connsiteY10" fmla="*/ 8805 h 10000"/>
                    <a:gd name="connsiteX11" fmla="*/ 9879 w 10000"/>
                    <a:gd name="connsiteY11" fmla="*/ 9829 h 10000"/>
                    <a:gd name="connsiteX12" fmla="*/ 9535 w 10000"/>
                    <a:gd name="connsiteY12" fmla="*/ 9943 h 10000"/>
                    <a:gd name="connsiteX13" fmla="*/ 7944 w 10000"/>
                    <a:gd name="connsiteY13" fmla="*/ 10000 h 10000"/>
                    <a:gd name="connsiteX14" fmla="*/ 3343 w 10000"/>
                    <a:gd name="connsiteY14" fmla="*/ 10000 h 10000"/>
                    <a:gd name="connsiteX15" fmla="*/ 742 w 10000"/>
                    <a:gd name="connsiteY15" fmla="*/ 9962 h 10000"/>
                    <a:gd name="connsiteX16" fmla="*/ 277 w 10000"/>
                    <a:gd name="connsiteY16" fmla="*/ 9829 h 10000"/>
                    <a:gd name="connsiteX17" fmla="*/ 0 w 10000"/>
                    <a:gd name="connsiteY17" fmla="*/ 9583 h 10000"/>
                    <a:gd name="connsiteX18" fmla="*/ 1694 w 10000"/>
                    <a:gd name="connsiteY18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60 w 10000"/>
                    <a:gd name="connsiteY6" fmla="*/ 6034 h 10000"/>
                    <a:gd name="connsiteX7" fmla="*/ 8897 w 10000"/>
                    <a:gd name="connsiteY7" fmla="*/ 6300 h 10000"/>
                    <a:gd name="connsiteX8" fmla="*/ 9145 w 10000"/>
                    <a:gd name="connsiteY8" fmla="*/ 7059 h 10000"/>
                    <a:gd name="connsiteX9" fmla="*/ 9955 w 10000"/>
                    <a:gd name="connsiteY9" fmla="*/ 8805 h 10000"/>
                    <a:gd name="connsiteX10" fmla="*/ 9879 w 10000"/>
                    <a:gd name="connsiteY10" fmla="*/ 9829 h 10000"/>
                    <a:gd name="connsiteX11" fmla="*/ 9535 w 10000"/>
                    <a:gd name="connsiteY11" fmla="*/ 9943 h 10000"/>
                    <a:gd name="connsiteX12" fmla="*/ 7944 w 10000"/>
                    <a:gd name="connsiteY12" fmla="*/ 10000 h 10000"/>
                    <a:gd name="connsiteX13" fmla="*/ 3343 w 10000"/>
                    <a:gd name="connsiteY13" fmla="*/ 10000 h 10000"/>
                    <a:gd name="connsiteX14" fmla="*/ 742 w 10000"/>
                    <a:gd name="connsiteY14" fmla="*/ 9962 h 10000"/>
                    <a:gd name="connsiteX15" fmla="*/ 277 w 10000"/>
                    <a:gd name="connsiteY15" fmla="*/ 9829 h 10000"/>
                    <a:gd name="connsiteX16" fmla="*/ 0 w 10000"/>
                    <a:gd name="connsiteY16" fmla="*/ 9583 h 10000"/>
                    <a:gd name="connsiteX17" fmla="*/ 1694 w 10000"/>
                    <a:gd name="connsiteY17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8897 w 10000"/>
                    <a:gd name="connsiteY6" fmla="*/ 6300 h 10000"/>
                    <a:gd name="connsiteX7" fmla="*/ 9145 w 10000"/>
                    <a:gd name="connsiteY7" fmla="*/ 7059 h 10000"/>
                    <a:gd name="connsiteX8" fmla="*/ 9955 w 10000"/>
                    <a:gd name="connsiteY8" fmla="*/ 8805 h 10000"/>
                    <a:gd name="connsiteX9" fmla="*/ 9879 w 10000"/>
                    <a:gd name="connsiteY9" fmla="*/ 9829 h 10000"/>
                    <a:gd name="connsiteX10" fmla="*/ 9535 w 10000"/>
                    <a:gd name="connsiteY10" fmla="*/ 9943 h 10000"/>
                    <a:gd name="connsiteX11" fmla="*/ 7944 w 10000"/>
                    <a:gd name="connsiteY11" fmla="*/ 10000 h 10000"/>
                    <a:gd name="connsiteX12" fmla="*/ 3343 w 10000"/>
                    <a:gd name="connsiteY12" fmla="*/ 10000 h 10000"/>
                    <a:gd name="connsiteX13" fmla="*/ 742 w 10000"/>
                    <a:gd name="connsiteY13" fmla="*/ 9962 h 10000"/>
                    <a:gd name="connsiteX14" fmla="*/ 277 w 10000"/>
                    <a:gd name="connsiteY14" fmla="*/ 9829 h 10000"/>
                    <a:gd name="connsiteX15" fmla="*/ 0 w 10000"/>
                    <a:gd name="connsiteY15" fmla="*/ 9583 h 10000"/>
                    <a:gd name="connsiteX16" fmla="*/ 1694 w 10000"/>
                    <a:gd name="connsiteY16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8821 w 10000"/>
                    <a:gd name="connsiteY5" fmla="*/ 5674 h 10000"/>
                    <a:gd name="connsiteX6" fmla="*/ 9145 w 10000"/>
                    <a:gd name="connsiteY6" fmla="*/ 7059 h 10000"/>
                    <a:gd name="connsiteX7" fmla="*/ 9955 w 10000"/>
                    <a:gd name="connsiteY7" fmla="*/ 8805 h 10000"/>
                    <a:gd name="connsiteX8" fmla="*/ 9879 w 10000"/>
                    <a:gd name="connsiteY8" fmla="*/ 9829 h 10000"/>
                    <a:gd name="connsiteX9" fmla="*/ 9535 w 10000"/>
                    <a:gd name="connsiteY9" fmla="*/ 9943 h 10000"/>
                    <a:gd name="connsiteX10" fmla="*/ 7944 w 10000"/>
                    <a:gd name="connsiteY10" fmla="*/ 10000 h 10000"/>
                    <a:gd name="connsiteX11" fmla="*/ 3343 w 10000"/>
                    <a:gd name="connsiteY11" fmla="*/ 10000 h 10000"/>
                    <a:gd name="connsiteX12" fmla="*/ 742 w 10000"/>
                    <a:gd name="connsiteY12" fmla="*/ 9962 h 10000"/>
                    <a:gd name="connsiteX13" fmla="*/ 277 w 10000"/>
                    <a:gd name="connsiteY13" fmla="*/ 9829 h 10000"/>
                    <a:gd name="connsiteX14" fmla="*/ 0 w 10000"/>
                    <a:gd name="connsiteY14" fmla="*/ 9583 h 10000"/>
                    <a:gd name="connsiteX15" fmla="*/ 1694 w 10000"/>
                    <a:gd name="connsiteY15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9145 w 10000"/>
                    <a:gd name="connsiteY5" fmla="*/ 7059 h 10000"/>
                    <a:gd name="connsiteX6" fmla="*/ 9955 w 10000"/>
                    <a:gd name="connsiteY6" fmla="*/ 8805 h 10000"/>
                    <a:gd name="connsiteX7" fmla="*/ 9879 w 10000"/>
                    <a:gd name="connsiteY7" fmla="*/ 9829 h 10000"/>
                    <a:gd name="connsiteX8" fmla="*/ 9535 w 10000"/>
                    <a:gd name="connsiteY8" fmla="*/ 9943 h 10000"/>
                    <a:gd name="connsiteX9" fmla="*/ 7944 w 10000"/>
                    <a:gd name="connsiteY9" fmla="*/ 10000 h 10000"/>
                    <a:gd name="connsiteX10" fmla="*/ 3343 w 10000"/>
                    <a:gd name="connsiteY10" fmla="*/ 10000 h 10000"/>
                    <a:gd name="connsiteX11" fmla="*/ 742 w 10000"/>
                    <a:gd name="connsiteY11" fmla="*/ 9962 h 10000"/>
                    <a:gd name="connsiteX12" fmla="*/ 277 w 10000"/>
                    <a:gd name="connsiteY12" fmla="*/ 9829 h 10000"/>
                    <a:gd name="connsiteX13" fmla="*/ 0 w 10000"/>
                    <a:gd name="connsiteY13" fmla="*/ 9583 h 10000"/>
                    <a:gd name="connsiteX14" fmla="*/ 1694 w 10000"/>
                    <a:gd name="connsiteY14" fmla="*/ 0 h 10000"/>
                    <a:gd name="connsiteX0" fmla="*/ 1694 w 10000"/>
                    <a:gd name="connsiteY0" fmla="*/ 0 h 10000"/>
                    <a:gd name="connsiteX1" fmla="*/ 8553 w 10000"/>
                    <a:gd name="connsiteY1" fmla="*/ 0 h 10000"/>
                    <a:gd name="connsiteX2" fmla="*/ 8553 w 10000"/>
                    <a:gd name="connsiteY2" fmla="*/ 57 h 10000"/>
                    <a:gd name="connsiteX3" fmla="*/ 8556 w 10000"/>
                    <a:gd name="connsiteY3" fmla="*/ 1194 h 10000"/>
                    <a:gd name="connsiteX4" fmla="*/ 8754 w 10000"/>
                    <a:gd name="connsiteY4" fmla="*/ 4668 h 10000"/>
                    <a:gd name="connsiteX5" fmla="*/ 9145 w 10000"/>
                    <a:gd name="connsiteY5" fmla="*/ 7059 h 10000"/>
                    <a:gd name="connsiteX6" fmla="*/ 9955 w 10000"/>
                    <a:gd name="connsiteY6" fmla="*/ 8805 h 10000"/>
                    <a:gd name="connsiteX7" fmla="*/ 9879 w 10000"/>
                    <a:gd name="connsiteY7" fmla="*/ 9829 h 10000"/>
                    <a:gd name="connsiteX8" fmla="*/ 7944 w 10000"/>
                    <a:gd name="connsiteY8" fmla="*/ 10000 h 10000"/>
                    <a:gd name="connsiteX9" fmla="*/ 3343 w 10000"/>
                    <a:gd name="connsiteY9" fmla="*/ 10000 h 10000"/>
                    <a:gd name="connsiteX10" fmla="*/ 742 w 10000"/>
                    <a:gd name="connsiteY10" fmla="*/ 9962 h 10000"/>
                    <a:gd name="connsiteX11" fmla="*/ 277 w 10000"/>
                    <a:gd name="connsiteY11" fmla="*/ 9829 h 10000"/>
                    <a:gd name="connsiteX12" fmla="*/ 0 w 10000"/>
                    <a:gd name="connsiteY12" fmla="*/ 9583 h 10000"/>
                    <a:gd name="connsiteX13" fmla="*/ 1694 w 10000"/>
                    <a:gd name="connsiteY13" fmla="*/ 0 h 10000"/>
                    <a:gd name="connsiteX0" fmla="*/ 1694 w 9955"/>
                    <a:gd name="connsiteY0" fmla="*/ 0 h 10000"/>
                    <a:gd name="connsiteX1" fmla="*/ 8553 w 9955"/>
                    <a:gd name="connsiteY1" fmla="*/ 0 h 10000"/>
                    <a:gd name="connsiteX2" fmla="*/ 8553 w 9955"/>
                    <a:gd name="connsiteY2" fmla="*/ 57 h 10000"/>
                    <a:gd name="connsiteX3" fmla="*/ 8556 w 9955"/>
                    <a:gd name="connsiteY3" fmla="*/ 1194 h 10000"/>
                    <a:gd name="connsiteX4" fmla="*/ 8754 w 9955"/>
                    <a:gd name="connsiteY4" fmla="*/ 4668 h 10000"/>
                    <a:gd name="connsiteX5" fmla="*/ 9145 w 9955"/>
                    <a:gd name="connsiteY5" fmla="*/ 7059 h 10000"/>
                    <a:gd name="connsiteX6" fmla="*/ 9955 w 9955"/>
                    <a:gd name="connsiteY6" fmla="*/ 8805 h 10000"/>
                    <a:gd name="connsiteX7" fmla="*/ 7944 w 9955"/>
                    <a:gd name="connsiteY7" fmla="*/ 10000 h 10000"/>
                    <a:gd name="connsiteX8" fmla="*/ 3343 w 9955"/>
                    <a:gd name="connsiteY8" fmla="*/ 10000 h 10000"/>
                    <a:gd name="connsiteX9" fmla="*/ 742 w 9955"/>
                    <a:gd name="connsiteY9" fmla="*/ 9962 h 10000"/>
                    <a:gd name="connsiteX10" fmla="*/ 277 w 9955"/>
                    <a:gd name="connsiteY10" fmla="*/ 9829 h 10000"/>
                    <a:gd name="connsiteX11" fmla="*/ 0 w 9955"/>
                    <a:gd name="connsiteY11" fmla="*/ 9583 h 10000"/>
                    <a:gd name="connsiteX12" fmla="*/ 1694 w 9955"/>
                    <a:gd name="connsiteY12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592 w 10000"/>
                    <a:gd name="connsiteY2" fmla="*/ 57 h 10000"/>
                    <a:gd name="connsiteX3" fmla="*/ 8595 w 10000"/>
                    <a:gd name="connsiteY3" fmla="*/ 1194 h 10000"/>
                    <a:gd name="connsiteX4" fmla="*/ 8794 w 10000"/>
                    <a:gd name="connsiteY4" fmla="*/ 4668 h 10000"/>
                    <a:gd name="connsiteX5" fmla="*/ 9186 w 10000"/>
                    <a:gd name="connsiteY5" fmla="*/ 7059 h 10000"/>
                    <a:gd name="connsiteX6" fmla="*/ 10000 w 10000"/>
                    <a:gd name="connsiteY6" fmla="*/ 8805 h 10000"/>
                    <a:gd name="connsiteX7" fmla="*/ 7980 w 10000"/>
                    <a:gd name="connsiteY7" fmla="*/ 10000 h 10000"/>
                    <a:gd name="connsiteX8" fmla="*/ 3358 w 10000"/>
                    <a:gd name="connsiteY8" fmla="*/ 10000 h 10000"/>
                    <a:gd name="connsiteX9" fmla="*/ 745 w 10000"/>
                    <a:gd name="connsiteY9" fmla="*/ 9962 h 10000"/>
                    <a:gd name="connsiteX10" fmla="*/ 0 w 10000"/>
                    <a:gd name="connsiteY10" fmla="*/ 9583 h 10000"/>
                    <a:gd name="connsiteX11" fmla="*/ 1702 w 10000"/>
                    <a:gd name="connsiteY11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595 w 10000"/>
                    <a:gd name="connsiteY2" fmla="*/ 1194 h 10000"/>
                    <a:gd name="connsiteX3" fmla="*/ 8794 w 10000"/>
                    <a:gd name="connsiteY3" fmla="*/ 4668 h 10000"/>
                    <a:gd name="connsiteX4" fmla="*/ 9186 w 10000"/>
                    <a:gd name="connsiteY4" fmla="*/ 7059 h 10000"/>
                    <a:gd name="connsiteX5" fmla="*/ 10000 w 10000"/>
                    <a:gd name="connsiteY5" fmla="*/ 8805 h 10000"/>
                    <a:gd name="connsiteX6" fmla="*/ 7980 w 10000"/>
                    <a:gd name="connsiteY6" fmla="*/ 10000 h 10000"/>
                    <a:gd name="connsiteX7" fmla="*/ 3358 w 10000"/>
                    <a:gd name="connsiteY7" fmla="*/ 10000 h 10000"/>
                    <a:gd name="connsiteX8" fmla="*/ 745 w 10000"/>
                    <a:gd name="connsiteY8" fmla="*/ 9962 h 10000"/>
                    <a:gd name="connsiteX9" fmla="*/ 0 w 10000"/>
                    <a:gd name="connsiteY9" fmla="*/ 9583 h 10000"/>
                    <a:gd name="connsiteX10" fmla="*/ 1702 w 10000"/>
                    <a:gd name="connsiteY10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702 w 10000"/>
                    <a:gd name="connsiteY9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702 w 10000"/>
                    <a:gd name="connsiteY9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702 w 10000"/>
                    <a:gd name="connsiteY9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310 w 10000"/>
                    <a:gd name="connsiteY9" fmla="*/ 4230 h 10000"/>
                    <a:gd name="connsiteX10" fmla="*/ 1702 w 10000"/>
                    <a:gd name="connsiteY10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384 w 10000"/>
                    <a:gd name="connsiteY9" fmla="*/ 6285 h 10000"/>
                    <a:gd name="connsiteX10" fmla="*/ 1702 w 10000"/>
                    <a:gd name="connsiteY10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384 w 10000"/>
                    <a:gd name="connsiteY9" fmla="*/ 6285 h 10000"/>
                    <a:gd name="connsiteX10" fmla="*/ 1702 w 10000"/>
                    <a:gd name="connsiteY10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384 w 10000"/>
                    <a:gd name="connsiteY9" fmla="*/ 6285 h 10000"/>
                    <a:gd name="connsiteX10" fmla="*/ 1702 w 10000"/>
                    <a:gd name="connsiteY10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384 w 10000"/>
                    <a:gd name="connsiteY9" fmla="*/ 6285 h 10000"/>
                    <a:gd name="connsiteX10" fmla="*/ 1702 w 10000"/>
                    <a:gd name="connsiteY10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384 w 10000"/>
                    <a:gd name="connsiteY9" fmla="*/ 6285 h 10000"/>
                    <a:gd name="connsiteX10" fmla="*/ 1570 w 10000"/>
                    <a:gd name="connsiteY10" fmla="*/ 3950 h 10000"/>
                    <a:gd name="connsiteX11" fmla="*/ 1702 w 10000"/>
                    <a:gd name="connsiteY11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1384 w 10000"/>
                    <a:gd name="connsiteY9" fmla="*/ 6285 h 10000"/>
                    <a:gd name="connsiteX10" fmla="*/ 1570 w 10000"/>
                    <a:gd name="connsiteY10" fmla="*/ 3950 h 10000"/>
                    <a:gd name="connsiteX11" fmla="*/ 1702 w 10000"/>
                    <a:gd name="connsiteY11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921 w 10000"/>
                    <a:gd name="connsiteY9" fmla="*/ 7406 h 10000"/>
                    <a:gd name="connsiteX10" fmla="*/ 1570 w 10000"/>
                    <a:gd name="connsiteY10" fmla="*/ 3950 h 10000"/>
                    <a:gd name="connsiteX11" fmla="*/ 1702 w 10000"/>
                    <a:gd name="connsiteY11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921 w 10000"/>
                    <a:gd name="connsiteY9" fmla="*/ 7406 h 10000"/>
                    <a:gd name="connsiteX10" fmla="*/ 1570 w 10000"/>
                    <a:gd name="connsiteY10" fmla="*/ 3950 h 10000"/>
                    <a:gd name="connsiteX11" fmla="*/ 1702 w 10000"/>
                    <a:gd name="connsiteY11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921 w 10000"/>
                    <a:gd name="connsiteY9" fmla="*/ 7406 h 10000"/>
                    <a:gd name="connsiteX10" fmla="*/ 1533 w 10000"/>
                    <a:gd name="connsiteY10" fmla="*/ 3950 h 10000"/>
                    <a:gd name="connsiteX11" fmla="*/ 1702 w 10000"/>
                    <a:gd name="connsiteY11" fmla="*/ 0 h 10000"/>
                    <a:gd name="connsiteX0" fmla="*/ 1702 w 10000"/>
                    <a:gd name="connsiteY0" fmla="*/ 0 h 10000"/>
                    <a:gd name="connsiteX1" fmla="*/ 8592 w 10000"/>
                    <a:gd name="connsiteY1" fmla="*/ 0 h 10000"/>
                    <a:gd name="connsiteX2" fmla="*/ 8794 w 10000"/>
                    <a:gd name="connsiteY2" fmla="*/ 4668 h 10000"/>
                    <a:gd name="connsiteX3" fmla="*/ 9186 w 10000"/>
                    <a:gd name="connsiteY3" fmla="*/ 7059 h 10000"/>
                    <a:gd name="connsiteX4" fmla="*/ 10000 w 10000"/>
                    <a:gd name="connsiteY4" fmla="*/ 8805 h 10000"/>
                    <a:gd name="connsiteX5" fmla="*/ 7980 w 10000"/>
                    <a:gd name="connsiteY5" fmla="*/ 10000 h 10000"/>
                    <a:gd name="connsiteX6" fmla="*/ 3358 w 10000"/>
                    <a:gd name="connsiteY6" fmla="*/ 10000 h 10000"/>
                    <a:gd name="connsiteX7" fmla="*/ 745 w 10000"/>
                    <a:gd name="connsiteY7" fmla="*/ 9962 h 10000"/>
                    <a:gd name="connsiteX8" fmla="*/ 0 w 10000"/>
                    <a:gd name="connsiteY8" fmla="*/ 9583 h 10000"/>
                    <a:gd name="connsiteX9" fmla="*/ 921 w 10000"/>
                    <a:gd name="connsiteY9" fmla="*/ 7406 h 10000"/>
                    <a:gd name="connsiteX10" fmla="*/ 1533 w 10000"/>
                    <a:gd name="connsiteY10" fmla="*/ 3950 h 10000"/>
                    <a:gd name="connsiteX11" fmla="*/ 1702 w 10000"/>
                    <a:gd name="connsiteY11" fmla="*/ 0 h 10000"/>
                    <a:gd name="connsiteX0" fmla="*/ 1715 w 10013"/>
                    <a:gd name="connsiteY0" fmla="*/ 0 h 10000"/>
                    <a:gd name="connsiteX1" fmla="*/ 8605 w 10013"/>
                    <a:gd name="connsiteY1" fmla="*/ 0 h 10000"/>
                    <a:gd name="connsiteX2" fmla="*/ 8807 w 10013"/>
                    <a:gd name="connsiteY2" fmla="*/ 4668 h 10000"/>
                    <a:gd name="connsiteX3" fmla="*/ 9199 w 10013"/>
                    <a:gd name="connsiteY3" fmla="*/ 7059 h 10000"/>
                    <a:gd name="connsiteX4" fmla="*/ 10013 w 10013"/>
                    <a:gd name="connsiteY4" fmla="*/ 8805 h 10000"/>
                    <a:gd name="connsiteX5" fmla="*/ 7993 w 10013"/>
                    <a:gd name="connsiteY5" fmla="*/ 10000 h 10000"/>
                    <a:gd name="connsiteX6" fmla="*/ 3371 w 10013"/>
                    <a:gd name="connsiteY6" fmla="*/ 10000 h 10000"/>
                    <a:gd name="connsiteX7" fmla="*/ 758 w 10013"/>
                    <a:gd name="connsiteY7" fmla="*/ 9962 h 10000"/>
                    <a:gd name="connsiteX8" fmla="*/ 13 w 10013"/>
                    <a:gd name="connsiteY8" fmla="*/ 9583 h 10000"/>
                    <a:gd name="connsiteX9" fmla="*/ 322 w 10013"/>
                    <a:gd name="connsiteY9" fmla="*/ 8807 h 10000"/>
                    <a:gd name="connsiteX10" fmla="*/ 934 w 10013"/>
                    <a:gd name="connsiteY10" fmla="*/ 7406 h 10000"/>
                    <a:gd name="connsiteX11" fmla="*/ 1546 w 10013"/>
                    <a:gd name="connsiteY11" fmla="*/ 3950 h 10000"/>
                    <a:gd name="connsiteX12" fmla="*/ 1715 w 10013"/>
                    <a:gd name="connsiteY12" fmla="*/ 0 h 10000"/>
                    <a:gd name="connsiteX0" fmla="*/ 1715 w 10013"/>
                    <a:gd name="connsiteY0" fmla="*/ 0 h 10000"/>
                    <a:gd name="connsiteX1" fmla="*/ 8605 w 10013"/>
                    <a:gd name="connsiteY1" fmla="*/ 0 h 10000"/>
                    <a:gd name="connsiteX2" fmla="*/ 8807 w 10013"/>
                    <a:gd name="connsiteY2" fmla="*/ 4668 h 10000"/>
                    <a:gd name="connsiteX3" fmla="*/ 9199 w 10013"/>
                    <a:gd name="connsiteY3" fmla="*/ 7059 h 10000"/>
                    <a:gd name="connsiteX4" fmla="*/ 10013 w 10013"/>
                    <a:gd name="connsiteY4" fmla="*/ 8805 h 10000"/>
                    <a:gd name="connsiteX5" fmla="*/ 7993 w 10013"/>
                    <a:gd name="connsiteY5" fmla="*/ 10000 h 10000"/>
                    <a:gd name="connsiteX6" fmla="*/ 3371 w 10013"/>
                    <a:gd name="connsiteY6" fmla="*/ 10000 h 10000"/>
                    <a:gd name="connsiteX7" fmla="*/ 758 w 10013"/>
                    <a:gd name="connsiteY7" fmla="*/ 9962 h 10000"/>
                    <a:gd name="connsiteX8" fmla="*/ 341 w 10013"/>
                    <a:gd name="connsiteY8" fmla="*/ 9742 h 10000"/>
                    <a:gd name="connsiteX9" fmla="*/ 13 w 10013"/>
                    <a:gd name="connsiteY9" fmla="*/ 9583 h 10000"/>
                    <a:gd name="connsiteX10" fmla="*/ 322 w 10013"/>
                    <a:gd name="connsiteY10" fmla="*/ 8807 h 10000"/>
                    <a:gd name="connsiteX11" fmla="*/ 934 w 10013"/>
                    <a:gd name="connsiteY11" fmla="*/ 7406 h 10000"/>
                    <a:gd name="connsiteX12" fmla="*/ 1546 w 10013"/>
                    <a:gd name="connsiteY12" fmla="*/ 3950 h 10000"/>
                    <a:gd name="connsiteX13" fmla="*/ 1715 w 10013"/>
                    <a:gd name="connsiteY13" fmla="*/ 0 h 10000"/>
                    <a:gd name="connsiteX0" fmla="*/ 1393 w 9691"/>
                    <a:gd name="connsiteY0" fmla="*/ 0 h 10000"/>
                    <a:gd name="connsiteX1" fmla="*/ 8283 w 9691"/>
                    <a:gd name="connsiteY1" fmla="*/ 0 h 10000"/>
                    <a:gd name="connsiteX2" fmla="*/ 8485 w 9691"/>
                    <a:gd name="connsiteY2" fmla="*/ 4668 h 10000"/>
                    <a:gd name="connsiteX3" fmla="*/ 8877 w 9691"/>
                    <a:gd name="connsiteY3" fmla="*/ 7059 h 10000"/>
                    <a:gd name="connsiteX4" fmla="*/ 9691 w 9691"/>
                    <a:gd name="connsiteY4" fmla="*/ 8805 h 10000"/>
                    <a:gd name="connsiteX5" fmla="*/ 7671 w 9691"/>
                    <a:gd name="connsiteY5" fmla="*/ 10000 h 10000"/>
                    <a:gd name="connsiteX6" fmla="*/ 3049 w 9691"/>
                    <a:gd name="connsiteY6" fmla="*/ 10000 h 10000"/>
                    <a:gd name="connsiteX7" fmla="*/ 436 w 9691"/>
                    <a:gd name="connsiteY7" fmla="*/ 9962 h 10000"/>
                    <a:gd name="connsiteX8" fmla="*/ 19 w 9691"/>
                    <a:gd name="connsiteY8" fmla="*/ 9742 h 10000"/>
                    <a:gd name="connsiteX9" fmla="*/ 0 w 9691"/>
                    <a:gd name="connsiteY9" fmla="*/ 8807 h 10000"/>
                    <a:gd name="connsiteX10" fmla="*/ 612 w 9691"/>
                    <a:gd name="connsiteY10" fmla="*/ 7406 h 10000"/>
                    <a:gd name="connsiteX11" fmla="*/ 1224 w 9691"/>
                    <a:gd name="connsiteY11" fmla="*/ 3950 h 10000"/>
                    <a:gd name="connsiteX12" fmla="*/ 1393 w 9691"/>
                    <a:gd name="connsiteY12" fmla="*/ 0 h 10000"/>
                    <a:gd name="connsiteX0" fmla="*/ 1650 w 10213"/>
                    <a:gd name="connsiteY0" fmla="*/ 0 h 10000"/>
                    <a:gd name="connsiteX1" fmla="*/ 8760 w 10213"/>
                    <a:gd name="connsiteY1" fmla="*/ 0 h 10000"/>
                    <a:gd name="connsiteX2" fmla="*/ 8969 w 10213"/>
                    <a:gd name="connsiteY2" fmla="*/ 4668 h 10000"/>
                    <a:gd name="connsiteX3" fmla="*/ 9373 w 10213"/>
                    <a:gd name="connsiteY3" fmla="*/ 7059 h 10000"/>
                    <a:gd name="connsiteX4" fmla="*/ 10213 w 10213"/>
                    <a:gd name="connsiteY4" fmla="*/ 8805 h 10000"/>
                    <a:gd name="connsiteX5" fmla="*/ 8129 w 10213"/>
                    <a:gd name="connsiteY5" fmla="*/ 10000 h 10000"/>
                    <a:gd name="connsiteX6" fmla="*/ 3359 w 10213"/>
                    <a:gd name="connsiteY6" fmla="*/ 10000 h 10000"/>
                    <a:gd name="connsiteX7" fmla="*/ 663 w 10213"/>
                    <a:gd name="connsiteY7" fmla="*/ 9962 h 10000"/>
                    <a:gd name="connsiteX8" fmla="*/ 233 w 10213"/>
                    <a:gd name="connsiteY8" fmla="*/ 9742 h 10000"/>
                    <a:gd name="connsiteX9" fmla="*/ 213 w 10213"/>
                    <a:gd name="connsiteY9" fmla="*/ 8807 h 10000"/>
                    <a:gd name="connsiteX10" fmla="*/ 845 w 10213"/>
                    <a:gd name="connsiteY10" fmla="*/ 7406 h 10000"/>
                    <a:gd name="connsiteX11" fmla="*/ 1476 w 10213"/>
                    <a:gd name="connsiteY11" fmla="*/ 3950 h 10000"/>
                    <a:gd name="connsiteX12" fmla="*/ 1650 w 10213"/>
                    <a:gd name="connsiteY12" fmla="*/ 0 h 10000"/>
                    <a:gd name="connsiteX0" fmla="*/ 1781 w 10344"/>
                    <a:gd name="connsiteY0" fmla="*/ 0 h 10000"/>
                    <a:gd name="connsiteX1" fmla="*/ 8891 w 10344"/>
                    <a:gd name="connsiteY1" fmla="*/ 0 h 10000"/>
                    <a:gd name="connsiteX2" fmla="*/ 9100 w 10344"/>
                    <a:gd name="connsiteY2" fmla="*/ 4668 h 10000"/>
                    <a:gd name="connsiteX3" fmla="*/ 9504 w 10344"/>
                    <a:gd name="connsiteY3" fmla="*/ 7059 h 10000"/>
                    <a:gd name="connsiteX4" fmla="*/ 10344 w 10344"/>
                    <a:gd name="connsiteY4" fmla="*/ 8805 h 10000"/>
                    <a:gd name="connsiteX5" fmla="*/ 8260 w 10344"/>
                    <a:gd name="connsiteY5" fmla="*/ 10000 h 10000"/>
                    <a:gd name="connsiteX6" fmla="*/ 3490 w 10344"/>
                    <a:gd name="connsiteY6" fmla="*/ 10000 h 10000"/>
                    <a:gd name="connsiteX7" fmla="*/ 794 w 10344"/>
                    <a:gd name="connsiteY7" fmla="*/ 9962 h 10000"/>
                    <a:gd name="connsiteX8" fmla="*/ 364 w 10344"/>
                    <a:gd name="connsiteY8" fmla="*/ 9742 h 10000"/>
                    <a:gd name="connsiteX9" fmla="*/ 344 w 10344"/>
                    <a:gd name="connsiteY9" fmla="*/ 8807 h 10000"/>
                    <a:gd name="connsiteX10" fmla="*/ 976 w 10344"/>
                    <a:gd name="connsiteY10" fmla="*/ 7406 h 10000"/>
                    <a:gd name="connsiteX11" fmla="*/ 1607 w 10344"/>
                    <a:gd name="connsiteY11" fmla="*/ 3950 h 10000"/>
                    <a:gd name="connsiteX12" fmla="*/ 1781 w 10344"/>
                    <a:gd name="connsiteY12" fmla="*/ 0 h 10000"/>
                    <a:gd name="connsiteX0" fmla="*/ 1781 w 10344"/>
                    <a:gd name="connsiteY0" fmla="*/ 0 h 10000"/>
                    <a:gd name="connsiteX1" fmla="*/ 8891 w 10344"/>
                    <a:gd name="connsiteY1" fmla="*/ 0 h 10000"/>
                    <a:gd name="connsiteX2" fmla="*/ 9100 w 10344"/>
                    <a:gd name="connsiteY2" fmla="*/ 4668 h 10000"/>
                    <a:gd name="connsiteX3" fmla="*/ 9504 w 10344"/>
                    <a:gd name="connsiteY3" fmla="*/ 7059 h 10000"/>
                    <a:gd name="connsiteX4" fmla="*/ 10344 w 10344"/>
                    <a:gd name="connsiteY4" fmla="*/ 8805 h 10000"/>
                    <a:gd name="connsiteX5" fmla="*/ 8260 w 10344"/>
                    <a:gd name="connsiteY5" fmla="*/ 10000 h 10000"/>
                    <a:gd name="connsiteX6" fmla="*/ 3490 w 10344"/>
                    <a:gd name="connsiteY6" fmla="*/ 10000 h 10000"/>
                    <a:gd name="connsiteX7" fmla="*/ 794 w 10344"/>
                    <a:gd name="connsiteY7" fmla="*/ 9962 h 10000"/>
                    <a:gd name="connsiteX8" fmla="*/ 364 w 10344"/>
                    <a:gd name="connsiteY8" fmla="*/ 9833 h 10000"/>
                    <a:gd name="connsiteX9" fmla="*/ 344 w 10344"/>
                    <a:gd name="connsiteY9" fmla="*/ 8807 h 10000"/>
                    <a:gd name="connsiteX10" fmla="*/ 976 w 10344"/>
                    <a:gd name="connsiteY10" fmla="*/ 7406 h 10000"/>
                    <a:gd name="connsiteX11" fmla="*/ 1607 w 10344"/>
                    <a:gd name="connsiteY11" fmla="*/ 3950 h 10000"/>
                    <a:gd name="connsiteX12" fmla="*/ 1781 w 10344"/>
                    <a:gd name="connsiteY12" fmla="*/ 0 h 10000"/>
                    <a:gd name="connsiteX0" fmla="*/ 1768 w 10331"/>
                    <a:gd name="connsiteY0" fmla="*/ 0 h 10000"/>
                    <a:gd name="connsiteX1" fmla="*/ 8878 w 10331"/>
                    <a:gd name="connsiteY1" fmla="*/ 0 h 10000"/>
                    <a:gd name="connsiteX2" fmla="*/ 9087 w 10331"/>
                    <a:gd name="connsiteY2" fmla="*/ 4668 h 10000"/>
                    <a:gd name="connsiteX3" fmla="*/ 9491 w 10331"/>
                    <a:gd name="connsiteY3" fmla="*/ 7059 h 10000"/>
                    <a:gd name="connsiteX4" fmla="*/ 10331 w 10331"/>
                    <a:gd name="connsiteY4" fmla="*/ 8805 h 10000"/>
                    <a:gd name="connsiteX5" fmla="*/ 8247 w 10331"/>
                    <a:gd name="connsiteY5" fmla="*/ 10000 h 10000"/>
                    <a:gd name="connsiteX6" fmla="*/ 3477 w 10331"/>
                    <a:gd name="connsiteY6" fmla="*/ 10000 h 10000"/>
                    <a:gd name="connsiteX7" fmla="*/ 781 w 10331"/>
                    <a:gd name="connsiteY7" fmla="*/ 9962 h 10000"/>
                    <a:gd name="connsiteX8" fmla="*/ 351 w 10331"/>
                    <a:gd name="connsiteY8" fmla="*/ 9833 h 10000"/>
                    <a:gd name="connsiteX9" fmla="*/ 331 w 10331"/>
                    <a:gd name="connsiteY9" fmla="*/ 8807 h 10000"/>
                    <a:gd name="connsiteX10" fmla="*/ 963 w 10331"/>
                    <a:gd name="connsiteY10" fmla="*/ 7406 h 10000"/>
                    <a:gd name="connsiteX11" fmla="*/ 1594 w 10331"/>
                    <a:gd name="connsiteY11" fmla="*/ 3950 h 10000"/>
                    <a:gd name="connsiteX12" fmla="*/ 1768 w 10331"/>
                    <a:gd name="connsiteY12" fmla="*/ 0 h 10000"/>
                    <a:gd name="connsiteX0" fmla="*/ 1728 w 10291"/>
                    <a:gd name="connsiteY0" fmla="*/ 0 h 10000"/>
                    <a:gd name="connsiteX1" fmla="*/ 8838 w 10291"/>
                    <a:gd name="connsiteY1" fmla="*/ 0 h 10000"/>
                    <a:gd name="connsiteX2" fmla="*/ 9047 w 10291"/>
                    <a:gd name="connsiteY2" fmla="*/ 4668 h 10000"/>
                    <a:gd name="connsiteX3" fmla="*/ 9451 w 10291"/>
                    <a:gd name="connsiteY3" fmla="*/ 7059 h 10000"/>
                    <a:gd name="connsiteX4" fmla="*/ 10291 w 10291"/>
                    <a:gd name="connsiteY4" fmla="*/ 8805 h 10000"/>
                    <a:gd name="connsiteX5" fmla="*/ 8207 w 10291"/>
                    <a:gd name="connsiteY5" fmla="*/ 10000 h 10000"/>
                    <a:gd name="connsiteX6" fmla="*/ 3437 w 10291"/>
                    <a:gd name="connsiteY6" fmla="*/ 10000 h 10000"/>
                    <a:gd name="connsiteX7" fmla="*/ 741 w 10291"/>
                    <a:gd name="connsiteY7" fmla="*/ 9962 h 10000"/>
                    <a:gd name="connsiteX8" fmla="*/ 311 w 10291"/>
                    <a:gd name="connsiteY8" fmla="*/ 9833 h 10000"/>
                    <a:gd name="connsiteX9" fmla="*/ 291 w 10291"/>
                    <a:gd name="connsiteY9" fmla="*/ 8807 h 10000"/>
                    <a:gd name="connsiteX10" fmla="*/ 923 w 10291"/>
                    <a:gd name="connsiteY10" fmla="*/ 7406 h 10000"/>
                    <a:gd name="connsiteX11" fmla="*/ 1554 w 10291"/>
                    <a:gd name="connsiteY11" fmla="*/ 3950 h 10000"/>
                    <a:gd name="connsiteX12" fmla="*/ 1728 w 10291"/>
                    <a:gd name="connsiteY12" fmla="*/ 0 h 10000"/>
                    <a:gd name="connsiteX0" fmla="*/ 1747 w 10310"/>
                    <a:gd name="connsiteY0" fmla="*/ 0 h 10000"/>
                    <a:gd name="connsiteX1" fmla="*/ 8857 w 10310"/>
                    <a:gd name="connsiteY1" fmla="*/ 0 h 10000"/>
                    <a:gd name="connsiteX2" fmla="*/ 9066 w 10310"/>
                    <a:gd name="connsiteY2" fmla="*/ 4668 h 10000"/>
                    <a:gd name="connsiteX3" fmla="*/ 9470 w 10310"/>
                    <a:gd name="connsiteY3" fmla="*/ 7059 h 10000"/>
                    <a:gd name="connsiteX4" fmla="*/ 10310 w 10310"/>
                    <a:gd name="connsiteY4" fmla="*/ 8805 h 10000"/>
                    <a:gd name="connsiteX5" fmla="*/ 8226 w 10310"/>
                    <a:gd name="connsiteY5" fmla="*/ 10000 h 10000"/>
                    <a:gd name="connsiteX6" fmla="*/ 3456 w 10310"/>
                    <a:gd name="connsiteY6" fmla="*/ 10000 h 10000"/>
                    <a:gd name="connsiteX7" fmla="*/ 760 w 10310"/>
                    <a:gd name="connsiteY7" fmla="*/ 9962 h 10000"/>
                    <a:gd name="connsiteX8" fmla="*/ 330 w 10310"/>
                    <a:gd name="connsiteY8" fmla="*/ 9833 h 10000"/>
                    <a:gd name="connsiteX9" fmla="*/ 310 w 10310"/>
                    <a:gd name="connsiteY9" fmla="*/ 8807 h 10000"/>
                    <a:gd name="connsiteX10" fmla="*/ 942 w 10310"/>
                    <a:gd name="connsiteY10" fmla="*/ 7406 h 10000"/>
                    <a:gd name="connsiteX11" fmla="*/ 1573 w 10310"/>
                    <a:gd name="connsiteY11" fmla="*/ 3950 h 10000"/>
                    <a:gd name="connsiteX12" fmla="*/ 1747 w 10310"/>
                    <a:gd name="connsiteY12" fmla="*/ 0 h 10000"/>
                    <a:gd name="connsiteX0" fmla="*/ 1747 w 10310"/>
                    <a:gd name="connsiteY0" fmla="*/ 0 h 10000"/>
                    <a:gd name="connsiteX1" fmla="*/ 8857 w 10310"/>
                    <a:gd name="connsiteY1" fmla="*/ 0 h 10000"/>
                    <a:gd name="connsiteX2" fmla="*/ 9066 w 10310"/>
                    <a:gd name="connsiteY2" fmla="*/ 4668 h 10000"/>
                    <a:gd name="connsiteX3" fmla="*/ 9470 w 10310"/>
                    <a:gd name="connsiteY3" fmla="*/ 7059 h 10000"/>
                    <a:gd name="connsiteX4" fmla="*/ 10310 w 10310"/>
                    <a:gd name="connsiteY4" fmla="*/ 8805 h 10000"/>
                    <a:gd name="connsiteX5" fmla="*/ 8226 w 10310"/>
                    <a:gd name="connsiteY5" fmla="*/ 10000 h 10000"/>
                    <a:gd name="connsiteX6" fmla="*/ 3456 w 10310"/>
                    <a:gd name="connsiteY6" fmla="*/ 10000 h 10000"/>
                    <a:gd name="connsiteX7" fmla="*/ 760 w 10310"/>
                    <a:gd name="connsiteY7" fmla="*/ 9962 h 10000"/>
                    <a:gd name="connsiteX8" fmla="*/ 330 w 10310"/>
                    <a:gd name="connsiteY8" fmla="*/ 9833 h 10000"/>
                    <a:gd name="connsiteX9" fmla="*/ 310 w 10310"/>
                    <a:gd name="connsiteY9" fmla="*/ 8807 h 10000"/>
                    <a:gd name="connsiteX10" fmla="*/ 942 w 10310"/>
                    <a:gd name="connsiteY10" fmla="*/ 7406 h 10000"/>
                    <a:gd name="connsiteX11" fmla="*/ 1573 w 10310"/>
                    <a:gd name="connsiteY11" fmla="*/ 3950 h 10000"/>
                    <a:gd name="connsiteX12" fmla="*/ 1747 w 10310"/>
                    <a:gd name="connsiteY12" fmla="*/ 0 h 10000"/>
                    <a:gd name="connsiteX0" fmla="*/ 1747 w 10310"/>
                    <a:gd name="connsiteY0" fmla="*/ 0 h 10000"/>
                    <a:gd name="connsiteX1" fmla="*/ 8857 w 10310"/>
                    <a:gd name="connsiteY1" fmla="*/ 0 h 10000"/>
                    <a:gd name="connsiteX2" fmla="*/ 9066 w 10310"/>
                    <a:gd name="connsiteY2" fmla="*/ 4668 h 10000"/>
                    <a:gd name="connsiteX3" fmla="*/ 9470 w 10310"/>
                    <a:gd name="connsiteY3" fmla="*/ 7059 h 10000"/>
                    <a:gd name="connsiteX4" fmla="*/ 10310 w 10310"/>
                    <a:gd name="connsiteY4" fmla="*/ 8805 h 10000"/>
                    <a:gd name="connsiteX5" fmla="*/ 8226 w 10310"/>
                    <a:gd name="connsiteY5" fmla="*/ 10000 h 10000"/>
                    <a:gd name="connsiteX6" fmla="*/ 3456 w 10310"/>
                    <a:gd name="connsiteY6" fmla="*/ 10000 h 10000"/>
                    <a:gd name="connsiteX7" fmla="*/ 760 w 10310"/>
                    <a:gd name="connsiteY7" fmla="*/ 9962 h 10000"/>
                    <a:gd name="connsiteX8" fmla="*/ 330 w 10310"/>
                    <a:gd name="connsiteY8" fmla="*/ 9833 h 10000"/>
                    <a:gd name="connsiteX9" fmla="*/ 310 w 10310"/>
                    <a:gd name="connsiteY9" fmla="*/ 8807 h 10000"/>
                    <a:gd name="connsiteX10" fmla="*/ 942 w 10310"/>
                    <a:gd name="connsiteY10" fmla="*/ 7406 h 10000"/>
                    <a:gd name="connsiteX11" fmla="*/ 1573 w 10310"/>
                    <a:gd name="connsiteY11" fmla="*/ 3950 h 10000"/>
                    <a:gd name="connsiteX12" fmla="*/ 1747 w 10310"/>
                    <a:gd name="connsiteY12" fmla="*/ 0 h 10000"/>
                    <a:gd name="connsiteX0" fmla="*/ 1747 w 10310"/>
                    <a:gd name="connsiteY0" fmla="*/ 0 h 10000"/>
                    <a:gd name="connsiteX1" fmla="*/ 8857 w 10310"/>
                    <a:gd name="connsiteY1" fmla="*/ 0 h 10000"/>
                    <a:gd name="connsiteX2" fmla="*/ 9066 w 10310"/>
                    <a:gd name="connsiteY2" fmla="*/ 4668 h 10000"/>
                    <a:gd name="connsiteX3" fmla="*/ 9470 w 10310"/>
                    <a:gd name="connsiteY3" fmla="*/ 7059 h 10000"/>
                    <a:gd name="connsiteX4" fmla="*/ 10310 w 10310"/>
                    <a:gd name="connsiteY4" fmla="*/ 8805 h 10000"/>
                    <a:gd name="connsiteX5" fmla="*/ 8226 w 10310"/>
                    <a:gd name="connsiteY5" fmla="*/ 10000 h 10000"/>
                    <a:gd name="connsiteX6" fmla="*/ 3456 w 10310"/>
                    <a:gd name="connsiteY6" fmla="*/ 10000 h 10000"/>
                    <a:gd name="connsiteX7" fmla="*/ 760 w 10310"/>
                    <a:gd name="connsiteY7" fmla="*/ 9962 h 10000"/>
                    <a:gd name="connsiteX8" fmla="*/ 330 w 10310"/>
                    <a:gd name="connsiteY8" fmla="*/ 9833 h 10000"/>
                    <a:gd name="connsiteX9" fmla="*/ 310 w 10310"/>
                    <a:gd name="connsiteY9" fmla="*/ 8807 h 10000"/>
                    <a:gd name="connsiteX10" fmla="*/ 942 w 10310"/>
                    <a:gd name="connsiteY10" fmla="*/ 7406 h 10000"/>
                    <a:gd name="connsiteX11" fmla="*/ 1573 w 10310"/>
                    <a:gd name="connsiteY11" fmla="*/ 3950 h 10000"/>
                    <a:gd name="connsiteX12" fmla="*/ 1747 w 10310"/>
                    <a:gd name="connsiteY12" fmla="*/ 0 h 10000"/>
                    <a:gd name="connsiteX0" fmla="*/ 1747 w 10310"/>
                    <a:gd name="connsiteY0" fmla="*/ 0 h 10000"/>
                    <a:gd name="connsiteX1" fmla="*/ 8857 w 10310"/>
                    <a:gd name="connsiteY1" fmla="*/ 0 h 10000"/>
                    <a:gd name="connsiteX2" fmla="*/ 9066 w 10310"/>
                    <a:gd name="connsiteY2" fmla="*/ 4668 h 10000"/>
                    <a:gd name="connsiteX3" fmla="*/ 9470 w 10310"/>
                    <a:gd name="connsiteY3" fmla="*/ 7059 h 10000"/>
                    <a:gd name="connsiteX4" fmla="*/ 10310 w 10310"/>
                    <a:gd name="connsiteY4" fmla="*/ 8805 h 10000"/>
                    <a:gd name="connsiteX5" fmla="*/ 8226 w 10310"/>
                    <a:gd name="connsiteY5" fmla="*/ 10000 h 10000"/>
                    <a:gd name="connsiteX6" fmla="*/ 3456 w 10310"/>
                    <a:gd name="connsiteY6" fmla="*/ 10000 h 10000"/>
                    <a:gd name="connsiteX7" fmla="*/ 760 w 10310"/>
                    <a:gd name="connsiteY7" fmla="*/ 9962 h 10000"/>
                    <a:gd name="connsiteX8" fmla="*/ 330 w 10310"/>
                    <a:gd name="connsiteY8" fmla="*/ 9833 h 10000"/>
                    <a:gd name="connsiteX9" fmla="*/ 310 w 10310"/>
                    <a:gd name="connsiteY9" fmla="*/ 8807 h 10000"/>
                    <a:gd name="connsiteX10" fmla="*/ 942 w 10310"/>
                    <a:gd name="connsiteY10" fmla="*/ 7406 h 10000"/>
                    <a:gd name="connsiteX11" fmla="*/ 1573 w 10310"/>
                    <a:gd name="connsiteY11" fmla="*/ 3950 h 10000"/>
                    <a:gd name="connsiteX12" fmla="*/ 1747 w 10310"/>
                    <a:gd name="connsiteY12" fmla="*/ 0 h 10000"/>
                    <a:gd name="connsiteX0" fmla="*/ 1747 w 10310"/>
                    <a:gd name="connsiteY0" fmla="*/ 0 h 10000"/>
                    <a:gd name="connsiteX1" fmla="*/ 8857 w 10310"/>
                    <a:gd name="connsiteY1" fmla="*/ 0 h 10000"/>
                    <a:gd name="connsiteX2" fmla="*/ 9066 w 10310"/>
                    <a:gd name="connsiteY2" fmla="*/ 4668 h 10000"/>
                    <a:gd name="connsiteX3" fmla="*/ 9470 w 10310"/>
                    <a:gd name="connsiteY3" fmla="*/ 7059 h 10000"/>
                    <a:gd name="connsiteX4" fmla="*/ 10310 w 10310"/>
                    <a:gd name="connsiteY4" fmla="*/ 8805 h 10000"/>
                    <a:gd name="connsiteX5" fmla="*/ 8226 w 10310"/>
                    <a:gd name="connsiteY5" fmla="*/ 10000 h 10000"/>
                    <a:gd name="connsiteX6" fmla="*/ 3456 w 10310"/>
                    <a:gd name="connsiteY6" fmla="*/ 10000 h 10000"/>
                    <a:gd name="connsiteX7" fmla="*/ 760 w 10310"/>
                    <a:gd name="connsiteY7" fmla="*/ 9992 h 10000"/>
                    <a:gd name="connsiteX8" fmla="*/ 330 w 10310"/>
                    <a:gd name="connsiteY8" fmla="*/ 9833 h 10000"/>
                    <a:gd name="connsiteX9" fmla="*/ 310 w 10310"/>
                    <a:gd name="connsiteY9" fmla="*/ 8807 h 10000"/>
                    <a:gd name="connsiteX10" fmla="*/ 942 w 10310"/>
                    <a:gd name="connsiteY10" fmla="*/ 7406 h 10000"/>
                    <a:gd name="connsiteX11" fmla="*/ 1573 w 10310"/>
                    <a:gd name="connsiteY11" fmla="*/ 3950 h 10000"/>
                    <a:gd name="connsiteX12" fmla="*/ 1747 w 10310"/>
                    <a:gd name="connsiteY12" fmla="*/ 0 h 10000"/>
                    <a:gd name="connsiteX0" fmla="*/ 1747 w 10310"/>
                    <a:gd name="connsiteY0" fmla="*/ 0 h 10000"/>
                    <a:gd name="connsiteX1" fmla="*/ 8857 w 10310"/>
                    <a:gd name="connsiteY1" fmla="*/ 0 h 10000"/>
                    <a:gd name="connsiteX2" fmla="*/ 9066 w 10310"/>
                    <a:gd name="connsiteY2" fmla="*/ 4668 h 10000"/>
                    <a:gd name="connsiteX3" fmla="*/ 9470 w 10310"/>
                    <a:gd name="connsiteY3" fmla="*/ 7059 h 10000"/>
                    <a:gd name="connsiteX4" fmla="*/ 10310 w 10310"/>
                    <a:gd name="connsiteY4" fmla="*/ 8805 h 10000"/>
                    <a:gd name="connsiteX5" fmla="*/ 8226 w 10310"/>
                    <a:gd name="connsiteY5" fmla="*/ 10000 h 10000"/>
                    <a:gd name="connsiteX6" fmla="*/ 3456 w 10310"/>
                    <a:gd name="connsiteY6" fmla="*/ 10000 h 10000"/>
                    <a:gd name="connsiteX7" fmla="*/ 760 w 10310"/>
                    <a:gd name="connsiteY7" fmla="*/ 9992 h 10000"/>
                    <a:gd name="connsiteX8" fmla="*/ 330 w 10310"/>
                    <a:gd name="connsiteY8" fmla="*/ 9833 h 10000"/>
                    <a:gd name="connsiteX9" fmla="*/ 310 w 10310"/>
                    <a:gd name="connsiteY9" fmla="*/ 8807 h 10000"/>
                    <a:gd name="connsiteX10" fmla="*/ 942 w 10310"/>
                    <a:gd name="connsiteY10" fmla="*/ 7406 h 10000"/>
                    <a:gd name="connsiteX11" fmla="*/ 1573 w 10310"/>
                    <a:gd name="connsiteY11" fmla="*/ 3950 h 10000"/>
                    <a:gd name="connsiteX12" fmla="*/ 1747 w 10310"/>
                    <a:gd name="connsiteY12" fmla="*/ 0 h 10000"/>
                    <a:gd name="connsiteX0" fmla="*/ 1758 w 10321"/>
                    <a:gd name="connsiteY0" fmla="*/ 0 h 10000"/>
                    <a:gd name="connsiteX1" fmla="*/ 8868 w 10321"/>
                    <a:gd name="connsiteY1" fmla="*/ 0 h 10000"/>
                    <a:gd name="connsiteX2" fmla="*/ 9077 w 10321"/>
                    <a:gd name="connsiteY2" fmla="*/ 4668 h 10000"/>
                    <a:gd name="connsiteX3" fmla="*/ 9481 w 10321"/>
                    <a:gd name="connsiteY3" fmla="*/ 7059 h 10000"/>
                    <a:gd name="connsiteX4" fmla="*/ 10321 w 10321"/>
                    <a:gd name="connsiteY4" fmla="*/ 8805 h 10000"/>
                    <a:gd name="connsiteX5" fmla="*/ 8237 w 10321"/>
                    <a:gd name="connsiteY5" fmla="*/ 10000 h 10000"/>
                    <a:gd name="connsiteX6" fmla="*/ 3467 w 10321"/>
                    <a:gd name="connsiteY6" fmla="*/ 10000 h 10000"/>
                    <a:gd name="connsiteX7" fmla="*/ 771 w 10321"/>
                    <a:gd name="connsiteY7" fmla="*/ 9992 h 10000"/>
                    <a:gd name="connsiteX8" fmla="*/ 316 w 10321"/>
                    <a:gd name="connsiteY8" fmla="*/ 9833 h 10000"/>
                    <a:gd name="connsiteX9" fmla="*/ 321 w 10321"/>
                    <a:gd name="connsiteY9" fmla="*/ 8807 h 10000"/>
                    <a:gd name="connsiteX10" fmla="*/ 953 w 10321"/>
                    <a:gd name="connsiteY10" fmla="*/ 7406 h 10000"/>
                    <a:gd name="connsiteX11" fmla="*/ 1584 w 10321"/>
                    <a:gd name="connsiteY11" fmla="*/ 3950 h 10000"/>
                    <a:gd name="connsiteX12" fmla="*/ 1758 w 10321"/>
                    <a:gd name="connsiteY12" fmla="*/ 0 h 10000"/>
                    <a:gd name="connsiteX0" fmla="*/ 1758 w 10321"/>
                    <a:gd name="connsiteY0" fmla="*/ 0 h 10000"/>
                    <a:gd name="connsiteX1" fmla="*/ 8868 w 10321"/>
                    <a:gd name="connsiteY1" fmla="*/ 0 h 10000"/>
                    <a:gd name="connsiteX2" fmla="*/ 9077 w 10321"/>
                    <a:gd name="connsiteY2" fmla="*/ 4668 h 10000"/>
                    <a:gd name="connsiteX3" fmla="*/ 9481 w 10321"/>
                    <a:gd name="connsiteY3" fmla="*/ 7059 h 10000"/>
                    <a:gd name="connsiteX4" fmla="*/ 10321 w 10321"/>
                    <a:gd name="connsiteY4" fmla="*/ 8805 h 10000"/>
                    <a:gd name="connsiteX5" fmla="*/ 8237 w 10321"/>
                    <a:gd name="connsiteY5" fmla="*/ 10000 h 10000"/>
                    <a:gd name="connsiteX6" fmla="*/ 3467 w 10321"/>
                    <a:gd name="connsiteY6" fmla="*/ 10000 h 10000"/>
                    <a:gd name="connsiteX7" fmla="*/ 771 w 10321"/>
                    <a:gd name="connsiteY7" fmla="*/ 9992 h 10000"/>
                    <a:gd name="connsiteX8" fmla="*/ 316 w 10321"/>
                    <a:gd name="connsiteY8" fmla="*/ 9833 h 10000"/>
                    <a:gd name="connsiteX9" fmla="*/ 321 w 10321"/>
                    <a:gd name="connsiteY9" fmla="*/ 8807 h 10000"/>
                    <a:gd name="connsiteX10" fmla="*/ 953 w 10321"/>
                    <a:gd name="connsiteY10" fmla="*/ 7406 h 10000"/>
                    <a:gd name="connsiteX11" fmla="*/ 1584 w 10321"/>
                    <a:gd name="connsiteY11" fmla="*/ 3950 h 10000"/>
                    <a:gd name="connsiteX12" fmla="*/ 1758 w 10321"/>
                    <a:gd name="connsiteY12" fmla="*/ 0 h 10000"/>
                    <a:gd name="connsiteX0" fmla="*/ 1758 w 10361"/>
                    <a:gd name="connsiteY0" fmla="*/ 0 h 10000"/>
                    <a:gd name="connsiteX1" fmla="*/ 8868 w 10361"/>
                    <a:gd name="connsiteY1" fmla="*/ 0 h 10000"/>
                    <a:gd name="connsiteX2" fmla="*/ 9077 w 10361"/>
                    <a:gd name="connsiteY2" fmla="*/ 4668 h 10000"/>
                    <a:gd name="connsiteX3" fmla="*/ 9481 w 10361"/>
                    <a:gd name="connsiteY3" fmla="*/ 7059 h 10000"/>
                    <a:gd name="connsiteX4" fmla="*/ 10321 w 10361"/>
                    <a:gd name="connsiteY4" fmla="*/ 8805 h 10000"/>
                    <a:gd name="connsiteX5" fmla="*/ 10019 w 10361"/>
                    <a:gd name="connsiteY5" fmla="*/ 9176 h 10000"/>
                    <a:gd name="connsiteX6" fmla="*/ 8237 w 10361"/>
                    <a:gd name="connsiteY6" fmla="*/ 10000 h 10000"/>
                    <a:gd name="connsiteX7" fmla="*/ 3467 w 10361"/>
                    <a:gd name="connsiteY7" fmla="*/ 10000 h 10000"/>
                    <a:gd name="connsiteX8" fmla="*/ 771 w 10361"/>
                    <a:gd name="connsiteY8" fmla="*/ 9992 h 10000"/>
                    <a:gd name="connsiteX9" fmla="*/ 316 w 10361"/>
                    <a:gd name="connsiteY9" fmla="*/ 9833 h 10000"/>
                    <a:gd name="connsiteX10" fmla="*/ 321 w 10361"/>
                    <a:gd name="connsiteY10" fmla="*/ 8807 h 10000"/>
                    <a:gd name="connsiteX11" fmla="*/ 953 w 10361"/>
                    <a:gd name="connsiteY11" fmla="*/ 7406 h 10000"/>
                    <a:gd name="connsiteX12" fmla="*/ 1584 w 10361"/>
                    <a:gd name="connsiteY12" fmla="*/ 3950 h 10000"/>
                    <a:gd name="connsiteX13" fmla="*/ 1758 w 10361"/>
                    <a:gd name="connsiteY13" fmla="*/ 0 h 10000"/>
                    <a:gd name="connsiteX0" fmla="*/ 1758 w 10361"/>
                    <a:gd name="connsiteY0" fmla="*/ 0 h 10000"/>
                    <a:gd name="connsiteX1" fmla="*/ 8868 w 10361"/>
                    <a:gd name="connsiteY1" fmla="*/ 0 h 10000"/>
                    <a:gd name="connsiteX2" fmla="*/ 9077 w 10361"/>
                    <a:gd name="connsiteY2" fmla="*/ 4668 h 10000"/>
                    <a:gd name="connsiteX3" fmla="*/ 9481 w 10361"/>
                    <a:gd name="connsiteY3" fmla="*/ 7059 h 10000"/>
                    <a:gd name="connsiteX4" fmla="*/ 10168 w 10361"/>
                    <a:gd name="connsiteY4" fmla="*/ 8478 h 10000"/>
                    <a:gd name="connsiteX5" fmla="*/ 10321 w 10361"/>
                    <a:gd name="connsiteY5" fmla="*/ 8805 h 10000"/>
                    <a:gd name="connsiteX6" fmla="*/ 10019 w 10361"/>
                    <a:gd name="connsiteY6" fmla="*/ 9176 h 10000"/>
                    <a:gd name="connsiteX7" fmla="*/ 8237 w 10361"/>
                    <a:gd name="connsiteY7" fmla="*/ 10000 h 10000"/>
                    <a:gd name="connsiteX8" fmla="*/ 3467 w 10361"/>
                    <a:gd name="connsiteY8" fmla="*/ 10000 h 10000"/>
                    <a:gd name="connsiteX9" fmla="*/ 771 w 10361"/>
                    <a:gd name="connsiteY9" fmla="*/ 9992 h 10000"/>
                    <a:gd name="connsiteX10" fmla="*/ 316 w 10361"/>
                    <a:gd name="connsiteY10" fmla="*/ 9833 h 10000"/>
                    <a:gd name="connsiteX11" fmla="*/ 321 w 10361"/>
                    <a:gd name="connsiteY11" fmla="*/ 8807 h 10000"/>
                    <a:gd name="connsiteX12" fmla="*/ 953 w 10361"/>
                    <a:gd name="connsiteY12" fmla="*/ 7406 h 10000"/>
                    <a:gd name="connsiteX13" fmla="*/ 1584 w 10361"/>
                    <a:gd name="connsiteY13" fmla="*/ 3950 h 10000"/>
                    <a:gd name="connsiteX14" fmla="*/ 1758 w 10361"/>
                    <a:gd name="connsiteY14" fmla="*/ 0 h 10000"/>
                    <a:gd name="connsiteX0" fmla="*/ 1758 w 10168"/>
                    <a:gd name="connsiteY0" fmla="*/ 0 h 10000"/>
                    <a:gd name="connsiteX1" fmla="*/ 8868 w 10168"/>
                    <a:gd name="connsiteY1" fmla="*/ 0 h 10000"/>
                    <a:gd name="connsiteX2" fmla="*/ 9077 w 10168"/>
                    <a:gd name="connsiteY2" fmla="*/ 4668 h 10000"/>
                    <a:gd name="connsiteX3" fmla="*/ 9481 w 10168"/>
                    <a:gd name="connsiteY3" fmla="*/ 7059 h 10000"/>
                    <a:gd name="connsiteX4" fmla="*/ 10168 w 10168"/>
                    <a:gd name="connsiteY4" fmla="*/ 8478 h 10000"/>
                    <a:gd name="connsiteX5" fmla="*/ 10019 w 10168"/>
                    <a:gd name="connsiteY5" fmla="*/ 9176 h 10000"/>
                    <a:gd name="connsiteX6" fmla="*/ 8237 w 10168"/>
                    <a:gd name="connsiteY6" fmla="*/ 10000 h 10000"/>
                    <a:gd name="connsiteX7" fmla="*/ 3467 w 10168"/>
                    <a:gd name="connsiteY7" fmla="*/ 10000 h 10000"/>
                    <a:gd name="connsiteX8" fmla="*/ 771 w 10168"/>
                    <a:gd name="connsiteY8" fmla="*/ 9992 h 10000"/>
                    <a:gd name="connsiteX9" fmla="*/ 316 w 10168"/>
                    <a:gd name="connsiteY9" fmla="*/ 9833 h 10000"/>
                    <a:gd name="connsiteX10" fmla="*/ 321 w 10168"/>
                    <a:gd name="connsiteY10" fmla="*/ 8807 h 10000"/>
                    <a:gd name="connsiteX11" fmla="*/ 953 w 10168"/>
                    <a:gd name="connsiteY11" fmla="*/ 7406 h 10000"/>
                    <a:gd name="connsiteX12" fmla="*/ 1584 w 10168"/>
                    <a:gd name="connsiteY12" fmla="*/ 3950 h 10000"/>
                    <a:gd name="connsiteX13" fmla="*/ 1758 w 10168"/>
                    <a:gd name="connsiteY13" fmla="*/ 0 h 10000"/>
                    <a:gd name="connsiteX0" fmla="*/ 1758 w 10252"/>
                    <a:gd name="connsiteY0" fmla="*/ 0 h 10000"/>
                    <a:gd name="connsiteX1" fmla="*/ 8868 w 10252"/>
                    <a:gd name="connsiteY1" fmla="*/ 0 h 10000"/>
                    <a:gd name="connsiteX2" fmla="*/ 9077 w 10252"/>
                    <a:gd name="connsiteY2" fmla="*/ 4668 h 10000"/>
                    <a:gd name="connsiteX3" fmla="*/ 9481 w 10252"/>
                    <a:gd name="connsiteY3" fmla="*/ 7059 h 10000"/>
                    <a:gd name="connsiteX4" fmla="*/ 10168 w 10252"/>
                    <a:gd name="connsiteY4" fmla="*/ 8478 h 10000"/>
                    <a:gd name="connsiteX5" fmla="*/ 10243 w 10252"/>
                    <a:gd name="connsiteY5" fmla="*/ 9844 h 10000"/>
                    <a:gd name="connsiteX6" fmla="*/ 8237 w 10252"/>
                    <a:gd name="connsiteY6" fmla="*/ 10000 h 10000"/>
                    <a:gd name="connsiteX7" fmla="*/ 3467 w 10252"/>
                    <a:gd name="connsiteY7" fmla="*/ 10000 h 10000"/>
                    <a:gd name="connsiteX8" fmla="*/ 771 w 10252"/>
                    <a:gd name="connsiteY8" fmla="*/ 9992 h 10000"/>
                    <a:gd name="connsiteX9" fmla="*/ 316 w 10252"/>
                    <a:gd name="connsiteY9" fmla="*/ 9833 h 10000"/>
                    <a:gd name="connsiteX10" fmla="*/ 321 w 10252"/>
                    <a:gd name="connsiteY10" fmla="*/ 8807 h 10000"/>
                    <a:gd name="connsiteX11" fmla="*/ 953 w 10252"/>
                    <a:gd name="connsiteY11" fmla="*/ 7406 h 10000"/>
                    <a:gd name="connsiteX12" fmla="*/ 1584 w 10252"/>
                    <a:gd name="connsiteY12" fmla="*/ 3950 h 10000"/>
                    <a:gd name="connsiteX13" fmla="*/ 1758 w 10252"/>
                    <a:gd name="connsiteY13" fmla="*/ 0 h 10000"/>
                    <a:gd name="connsiteX0" fmla="*/ 1758 w 10342"/>
                    <a:gd name="connsiteY0" fmla="*/ 0 h 10000"/>
                    <a:gd name="connsiteX1" fmla="*/ 8868 w 10342"/>
                    <a:gd name="connsiteY1" fmla="*/ 0 h 10000"/>
                    <a:gd name="connsiteX2" fmla="*/ 9077 w 10342"/>
                    <a:gd name="connsiteY2" fmla="*/ 4668 h 10000"/>
                    <a:gd name="connsiteX3" fmla="*/ 9481 w 10342"/>
                    <a:gd name="connsiteY3" fmla="*/ 7059 h 10000"/>
                    <a:gd name="connsiteX4" fmla="*/ 10342 w 10342"/>
                    <a:gd name="connsiteY4" fmla="*/ 8903 h 10000"/>
                    <a:gd name="connsiteX5" fmla="*/ 10243 w 10342"/>
                    <a:gd name="connsiteY5" fmla="*/ 9844 h 10000"/>
                    <a:gd name="connsiteX6" fmla="*/ 8237 w 10342"/>
                    <a:gd name="connsiteY6" fmla="*/ 10000 h 10000"/>
                    <a:gd name="connsiteX7" fmla="*/ 3467 w 10342"/>
                    <a:gd name="connsiteY7" fmla="*/ 10000 h 10000"/>
                    <a:gd name="connsiteX8" fmla="*/ 771 w 10342"/>
                    <a:gd name="connsiteY8" fmla="*/ 9992 h 10000"/>
                    <a:gd name="connsiteX9" fmla="*/ 316 w 10342"/>
                    <a:gd name="connsiteY9" fmla="*/ 9833 h 10000"/>
                    <a:gd name="connsiteX10" fmla="*/ 321 w 10342"/>
                    <a:gd name="connsiteY10" fmla="*/ 8807 h 10000"/>
                    <a:gd name="connsiteX11" fmla="*/ 953 w 10342"/>
                    <a:gd name="connsiteY11" fmla="*/ 7406 h 10000"/>
                    <a:gd name="connsiteX12" fmla="*/ 1584 w 10342"/>
                    <a:gd name="connsiteY12" fmla="*/ 3950 h 10000"/>
                    <a:gd name="connsiteX13" fmla="*/ 1758 w 10342"/>
                    <a:gd name="connsiteY13" fmla="*/ 0 h 10000"/>
                    <a:gd name="connsiteX0" fmla="*/ 1758 w 10477"/>
                    <a:gd name="connsiteY0" fmla="*/ 0 h 10000"/>
                    <a:gd name="connsiteX1" fmla="*/ 8868 w 10477"/>
                    <a:gd name="connsiteY1" fmla="*/ 0 h 10000"/>
                    <a:gd name="connsiteX2" fmla="*/ 9077 w 10477"/>
                    <a:gd name="connsiteY2" fmla="*/ 4668 h 10000"/>
                    <a:gd name="connsiteX3" fmla="*/ 9481 w 10477"/>
                    <a:gd name="connsiteY3" fmla="*/ 7059 h 10000"/>
                    <a:gd name="connsiteX4" fmla="*/ 10342 w 10477"/>
                    <a:gd name="connsiteY4" fmla="*/ 8903 h 10000"/>
                    <a:gd name="connsiteX5" fmla="*/ 10243 w 10477"/>
                    <a:gd name="connsiteY5" fmla="*/ 9844 h 10000"/>
                    <a:gd name="connsiteX6" fmla="*/ 8237 w 10477"/>
                    <a:gd name="connsiteY6" fmla="*/ 10000 h 10000"/>
                    <a:gd name="connsiteX7" fmla="*/ 3467 w 10477"/>
                    <a:gd name="connsiteY7" fmla="*/ 10000 h 10000"/>
                    <a:gd name="connsiteX8" fmla="*/ 771 w 10477"/>
                    <a:gd name="connsiteY8" fmla="*/ 9992 h 10000"/>
                    <a:gd name="connsiteX9" fmla="*/ 316 w 10477"/>
                    <a:gd name="connsiteY9" fmla="*/ 9833 h 10000"/>
                    <a:gd name="connsiteX10" fmla="*/ 321 w 10477"/>
                    <a:gd name="connsiteY10" fmla="*/ 8807 h 10000"/>
                    <a:gd name="connsiteX11" fmla="*/ 953 w 10477"/>
                    <a:gd name="connsiteY11" fmla="*/ 7406 h 10000"/>
                    <a:gd name="connsiteX12" fmla="*/ 1584 w 10477"/>
                    <a:gd name="connsiteY12" fmla="*/ 3950 h 10000"/>
                    <a:gd name="connsiteX13" fmla="*/ 1758 w 10477"/>
                    <a:gd name="connsiteY13" fmla="*/ 0 h 10000"/>
                    <a:gd name="connsiteX0" fmla="*/ 1758 w 10534"/>
                    <a:gd name="connsiteY0" fmla="*/ 0 h 10000"/>
                    <a:gd name="connsiteX1" fmla="*/ 8868 w 10534"/>
                    <a:gd name="connsiteY1" fmla="*/ 0 h 10000"/>
                    <a:gd name="connsiteX2" fmla="*/ 9077 w 10534"/>
                    <a:gd name="connsiteY2" fmla="*/ 4668 h 10000"/>
                    <a:gd name="connsiteX3" fmla="*/ 9481 w 10534"/>
                    <a:gd name="connsiteY3" fmla="*/ 7059 h 10000"/>
                    <a:gd name="connsiteX4" fmla="*/ 10342 w 10534"/>
                    <a:gd name="connsiteY4" fmla="*/ 8903 h 10000"/>
                    <a:gd name="connsiteX5" fmla="*/ 10243 w 10534"/>
                    <a:gd name="connsiteY5" fmla="*/ 9844 h 10000"/>
                    <a:gd name="connsiteX6" fmla="*/ 8237 w 10534"/>
                    <a:gd name="connsiteY6" fmla="*/ 10000 h 10000"/>
                    <a:gd name="connsiteX7" fmla="*/ 3467 w 10534"/>
                    <a:gd name="connsiteY7" fmla="*/ 10000 h 10000"/>
                    <a:gd name="connsiteX8" fmla="*/ 771 w 10534"/>
                    <a:gd name="connsiteY8" fmla="*/ 9992 h 10000"/>
                    <a:gd name="connsiteX9" fmla="*/ 316 w 10534"/>
                    <a:gd name="connsiteY9" fmla="*/ 9833 h 10000"/>
                    <a:gd name="connsiteX10" fmla="*/ 321 w 10534"/>
                    <a:gd name="connsiteY10" fmla="*/ 8807 h 10000"/>
                    <a:gd name="connsiteX11" fmla="*/ 953 w 10534"/>
                    <a:gd name="connsiteY11" fmla="*/ 7406 h 10000"/>
                    <a:gd name="connsiteX12" fmla="*/ 1584 w 10534"/>
                    <a:gd name="connsiteY12" fmla="*/ 3950 h 10000"/>
                    <a:gd name="connsiteX13" fmla="*/ 1758 w 10534"/>
                    <a:gd name="connsiteY13" fmla="*/ 0 h 10000"/>
                    <a:gd name="connsiteX0" fmla="*/ 1758 w 10553"/>
                    <a:gd name="connsiteY0" fmla="*/ 0 h 10000"/>
                    <a:gd name="connsiteX1" fmla="*/ 8868 w 10553"/>
                    <a:gd name="connsiteY1" fmla="*/ 0 h 10000"/>
                    <a:gd name="connsiteX2" fmla="*/ 9077 w 10553"/>
                    <a:gd name="connsiteY2" fmla="*/ 4668 h 10000"/>
                    <a:gd name="connsiteX3" fmla="*/ 9481 w 10553"/>
                    <a:gd name="connsiteY3" fmla="*/ 7059 h 10000"/>
                    <a:gd name="connsiteX4" fmla="*/ 10342 w 10553"/>
                    <a:gd name="connsiteY4" fmla="*/ 8903 h 10000"/>
                    <a:gd name="connsiteX5" fmla="*/ 10243 w 10553"/>
                    <a:gd name="connsiteY5" fmla="*/ 9844 h 10000"/>
                    <a:gd name="connsiteX6" fmla="*/ 8237 w 10553"/>
                    <a:gd name="connsiteY6" fmla="*/ 10000 h 10000"/>
                    <a:gd name="connsiteX7" fmla="*/ 3467 w 10553"/>
                    <a:gd name="connsiteY7" fmla="*/ 10000 h 10000"/>
                    <a:gd name="connsiteX8" fmla="*/ 771 w 10553"/>
                    <a:gd name="connsiteY8" fmla="*/ 9992 h 10000"/>
                    <a:gd name="connsiteX9" fmla="*/ 316 w 10553"/>
                    <a:gd name="connsiteY9" fmla="*/ 9833 h 10000"/>
                    <a:gd name="connsiteX10" fmla="*/ 321 w 10553"/>
                    <a:gd name="connsiteY10" fmla="*/ 8807 h 10000"/>
                    <a:gd name="connsiteX11" fmla="*/ 953 w 10553"/>
                    <a:gd name="connsiteY11" fmla="*/ 7406 h 10000"/>
                    <a:gd name="connsiteX12" fmla="*/ 1584 w 10553"/>
                    <a:gd name="connsiteY12" fmla="*/ 3950 h 10000"/>
                    <a:gd name="connsiteX13" fmla="*/ 1758 w 10553"/>
                    <a:gd name="connsiteY13" fmla="*/ 0 h 10000"/>
                    <a:gd name="connsiteX0" fmla="*/ 1758 w 10553"/>
                    <a:gd name="connsiteY0" fmla="*/ 0 h 10000"/>
                    <a:gd name="connsiteX1" fmla="*/ 8868 w 10553"/>
                    <a:gd name="connsiteY1" fmla="*/ 0 h 10000"/>
                    <a:gd name="connsiteX2" fmla="*/ 9077 w 10553"/>
                    <a:gd name="connsiteY2" fmla="*/ 4668 h 10000"/>
                    <a:gd name="connsiteX3" fmla="*/ 9481 w 10553"/>
                    <a:gd name="connsiteY3" fmla="*/ 7059 h 10000"/>
                    <a:gd name="connsiteX4" fmla="*/ 10342 w 10553"/>
                    <a:gd name="connsiteY4" fmla="*/ 8903 h 10000"/>
                    <a:gd name="connsiteX5" fmla="*/ 10243 w 10553"/>
                    <a:gd name="connsiteY5" fmla="*/ 9844 h 10000"/>
                    <a:gd name="connsiteX6" fmla="*/ 9670 w 10553"/>
                    <a:gd name="connsiteY6" fmla="*/ 9935 h 10000"/>
                    <a:gd name="connsiteX7" fmla="*/ 8237 w 10553"/>
                    <a:gd name="connsiteY7" fmla="*/ 10000 h 10000"/>
                    <a:gd name="connsiteX8" fmla="*/ 3467 w 10553"/>
                    <a:gd name="connsiteY8" fmla="*/ 10000 h 10000"/>
                    <a:gd name="connsiteX9" fmla="*/ 771 w 10553"/>
                    <a:gd name="connsiteY9" fmla="*/ 9992 h 10000"/>
                    <a:gd name="connsiteX10" fmla="*/ 316 w 10553"/>
                    <a:gd name="connsiteY10" fmla="*/ 9833 h 10000"/>
                    <a:gd name="connsiteX11" fmla="*/ 321 w 10553"/>
                    <a:gd name="connsiteY11" fmla="*/ 8807 h 10000"/>
                    <a:gd name="connsiteX12" fmla="*/ 953 w 10553"/>
                    <a:gd name="connsiteY12" fmla="*/ 7406 h 10000"/>
                    <a:gd name="connsiteX13" fmla="*/ 1584 w 10553"/>
                    <a:gd name="connsiteY13" fmla="*/ 3950 h 10000"/>
                    <a:gd name="connsiteX14" fmla="*/ 1758 w 10553"/>
                    <a:gd name="connsiteY14" fmla="*/ 0 h 10000"/>
                    <a:gd name="connsiteX0" fmla="*/ 1758 w 10553"/>
                    <a:gd name="connsiteY0" fmla="*/ 0 h 10060"/>
                    <a:gd name="connsiteX1" fmla="*/ 8868 w 10553"/>
                    <a:gd name="connsiteY1" fmla="*/ 0 h 10060"/>
                    <a:gd name="connsiteX2" fmla="*/ 9077 w 10553"/>
                    <a:gd name="connsiteY2" fmla="*/ 4668 h 10060"/>
                    <a:gd name="connsiteX3" fmla="*/ 9481 w 10553"/>
                    <a:gd name="connsiteY3" fmla="*/ 7059 h 10060"/>
                    <a:gd name="connsiteX4" fmla="*/ 10342 w 10553"/>
                    <a:gd name="connsiteY4" fmla="*/ 8903 h 10060"/>
                    <a:gd name="connsiteX5" fmla="*/ 10243 w 10553"/>
                    <a:gd name="connsiteY5" fmla="*/ 9844 h 10060"/>
                    <a:gd name="connsiteX6" fmla="*/ 9658 w 10553"/>
                    <a:gd name="connsiteY6" fmla="*/ 10056 h 10060"/>
                    <a:gd name="connsiteX7" fmla="*/ 8237 w 10553"/>
                    <a:gd name="connsiteY7" fmla="*/ 10000 h 10060"/>
                    <a:gd name="connsiteX8" fmla="*/ 3467 w 10553"/>
                    <a:gd name="connsiteY8" fmla="*/ 10000 h 10060"/>
                    <a:gd name="connsiteX9" fmla="*/ 771 w 10553"/>
                    <a:gd name="connsiteY9" fmla="*/ 9992 h 10060"/>
                    <a:gd name="connsiteX10" fmla="*/ 316 w 10553"/>
                    <a:gd name="connsiteY10" fmla="*/ 9833 h 10060"/>
                    <a:gd name="connsiteX11" fmla="*/ 321 w 10553"/>
                    <a:gd name="connsiteY11" fmla="*/ 8807 h 10060"/>
                    <a:gd name="connsiteX12" fmla="*/ 953 w 10553"/>
                    <a:gd name="connsiteY12" fmla="*/ 7406 h 10060"/>
                    <a:gd name="connsiteX13" fmla="*/ 1584 w 10553"/>
                    <a:gd name="connsiteY13" fmla="*/ 3950 h 10060"/>
                    <a:gd name="connsiteX14" fmla="*/ 1758 w 10553"/>
                    <a:gd name="connsiteY14" fmla="*/ 0 h 10060"/>
                    <a:gd name="connsiteX0" fmla="*/ 1758 w 10553"/>
                    <a:gd name="connsiteY0" fmla="*/ 0 h 10032"/>
                    <a:gd name="connsiteX1" fmla="*/ 8868 w 10553"/>
                    <a:gd name="connsiteY1" fmla="*/ 0 h 10032"/>
                    <a:gd name="connsiteX2" fmla="*/ 9077 w 10553"/>
                    <a:gd name="connsiteY2" fmla="*/ 4668 h 10032"/>
                    <a:gd name="connsiteX3" fmla="*/ 9481 w 10553"/>
                    <a:gd name="connsiteY3" fmla="*/ 7059 h 10032"/>
                    <a:gd name="connsiteX4" fmla="*/ 10342 w 10553"/>
                    <a:gd name="connsiteY4" fmla="*/ 8903 h 10032"/>
                    <a:gd name="connsiteX5" fmla="*/ 10243 w 10553"/>
                    <a:gd name="connsiteY5" fmla="*/ 9844 h 10032"/>
                    <a:gd name="connsiteX6" fmla="*/ 9670 w 10553"/>
                    <a:gd name="connsiteY6" fmla="*/ 10026 h 10032"/>
                    <a:gd name="connsiteX7" fmla="*/ 8237 w 10553"/>
                    <a:gd name="connsiteY7" fmla="*/ 10000 h 10032"/>
                    <a:gd name="connsiteX8" fmla="*/ 3467 w 10553"/>
                    <a:gd name="connsiteY8" fmla="*/ 10000 h 10032"/>
                    <a:gd name="connsiteX9" fmla="*/ 771 w 10553"/>
                    <a:gd name="connsiteY9" fmla="*/ 9992 h 10032"/>
                    <a:gd name="connsiteX10" fmla="*/ 316 w 10553"/>
                    <a:gd name="connsiteY10" fmla="*/ 9833 h 10032"/>
                    <a:gd name="connsiteX11" fmla="*/ 321 w 10553"/>
                    <a:gd name="connsiteY11" fmla="*/ 8807 h 10032"/>
                    <a:gd name="connsiteX12" fmla="*/ 953 w 10553"/>
                    <a:gd name="connsiteY12" fmla="*/ 7406 h 10032"/>
                    <a:gd name="connsiteX13" fmla="*/ 1584 w 10553"/>
                    <a:gd name="connsiteY13" fmla="*/ 3950 h 10032"/>
                    <a:gd name="connsiteX14" fmla="*/ 1758 w 10553"/>
                    <a:gd name="connsiteY14" fmla="*/ 0 h 10032"/>
                    <a:gd name="connsiteX0" fmla="*/ 1758 w 10343"/>
                    <a:gd name="connsiteY0" fmla="*/ 0 h 10032"/>
                    <a:gd name="connsiteX1" fmla="*/ 8868 w 10343"/>
                    <a:gd name="connsiteY1" fmla="*/ 0 h 10032"/>
                    <a:gd name="connsiteX2" fmla="*/ 9077 w 10343"/>
                    <a:gd name="connsiteY2" fmla="*/ 4668 h 10032"/>
                    <a:gd name="connsiteX3" fmla="*/ 9481 w 10343"/>
                    <a:gd name="connsiteY3" fmla="*/ 7059 h 10032"/>
                    <a:gd name="connsiteX4" fmla="*/ 10342 w 10343"/>
                    <a:gd name="connsiteY4" fmla="*/ 8903 h 10032"/>
                    <a:gd name="connsiteX5" fmla="*/ 9670 w 10343"/>
                    <a:gd name="connsiteY5" fmla="*/ 10026 h 10032"/>
                    <a:gd name="connsiteX6" fmla="*/ 8237 w 10343"/>
                    <a:gd name="connsiteY6" fmla="*/ 10000 h 10032"/>
                    <a:gd name="connsiteX7" fmla="*/ 3467 w 10343"/>
                    <a:gd name="connsiteY7" fmla="*/ 10000 h 10032"/>
                    <a:gd name="connsiteX8" fmla="*/ 771 w 10343"/>
                    <a:gd name="connsiteY8" fmla="*/ 9992 h 10032"/>
                    <a:gd name="connsiteX9" fmla="*/ 316 w 10343"/>
                    <a:gd name="connsiteY9" fmla="*/ 9833 h 10032"/>
                    <a:gd name="connsiteX10" fmla="*/ 321 w 10343"/>
                    <a:gd name="connsiteY10" fmla="*/ 8807 h 10032"/>
                    <a:gd name="connsiteX11" fmla="*/ 953 w 10343"/>
                    <a:gd name="connsiteY11" fmla="*/ 7406 h 10032"/>
                    <a:gd name="connsiteX12" fmla="*/ 1584 w 10343"/>
                    <a:gd name="connsiteY12" fmla="*/ 3950 h 10032"/>
                    <a:gd name="connsiteX13" fmla="*/ 1758 w 10343"/>
                    <a:gd name="connsiteY13" fmla="*/ 0 h 10032"/>
                    <a:gd name="connsiteX0" fmla="*/ 1758 w 10477"/>
                    <a:gd name="connsiteY0" fmla="*/ 0 h 10032"/>
                    <a:gd name="connsiteX1" fmla="*/ 8868 w 10477"/>
                    <a:gd name="connsiteY1" fmla="*/ 0 h 10032"/>
                    <a:gd name="connsiteX2" fmla="*/ 9077 w 10477"/>
                    <a:gd name="connsiteY2" fmla="*/ 4668 h 10032"/>
                    <a:gd name="connsiteX3" fmla="*/ 9481 w 10477"/>
                    <a:gd name="connsiteY3" fmla="*/ 7059 h 10032"/>
                    <a:gd name="connsiteX4" fmla="*/ 10342 w 10477"/>
                    <a:gd name="connsiteY4" fmla="*/ 8903 h 10032"/>
                    <a:gd name="connsiteX5" fmla="*/ 9670 w 10477"/>
                    <a:gd name="connsiteY5" fmla="*/ 10026 h 10032"/>
                    <a:gd name="connsiteX6" fmla="*/ 8237 w 10477"/>
                    <a:gd name="connsiteY6" fmla="*/ 10000 h 10032"/>
                    <a:gd name="connsiteX7" fmla="*/ 3467 w 10477"/>
                    <a:gd name="connsiteY7" fmla="*/ 10000 h 10032"/>
                    <a:gd name="connsiteX8" fmla="*/ 771 w 10477"/>
                    <a:gd name="connsiteY8" fmla="*/ 9992 h 10032"/>
                    <a:gd name="connsiteX9" fmla="*/ 316 w 10477"/>
                    <a:gd name="connsiteY9" fmla="*/ 9833 h 10032"/>
                    <a:gd name="connsiteX10" fmla="*/ 321 w 10477"/>
                    <a:gd name="connsiteY10" fmla="*/ 8807 h 10032"/>
                    <a:gd name="connsiteX11" fmla="*/ 953 w 10477"/>
                    <a:gd name="connsiteY11" fmla="*/ 7406 h 10032"/>
                    <a:gd name="connsiteX12" fmla="*/ 1584 w 10477"/>
                    <a:gd name="connsiteY12" fmla="*/ 3950 h 10032"/>
                    <a:gd name="connsiteX13" fmla="*/ 1758 w 10477"/>
                    <a:gd name="connsiteY13" fmla="*/ 0 h 10032"/>
                    <a:gd name="connsiteX0" fmla="*/ 1758 w 10558"/>
                    <a:gd name="connsiteY0" fmla="*/ 0 h 10032"/>
                    <a:gd name="connsiteX1" fmla="*/ 8868 w 10558"/>
                    <a:gd name="connsiteY1" fmla="*/ 0 h 10032"/>
                    <a:gd name="connsiteX2" fmla="*/ 9077 w 10558"/>
                    <a:gd name="connsiteY2" fmla="*/ 4668 h 10032"/>
                    <a:gd name="connsiteX3" fmla="*/ 9481 w 10558"/>
                    <a:gd name="connsiteY3" fmla="*/ 7059 h 10032"/>
                    <a:gd name="connsiteX4" fmla="*/ 10342 w 10558"/>
                    <a:gd name="connsiteY4" fmla="*/ 8903 h 10032"/>
                    <a:gd name="connsiteX5" fmla="*/ 9670 w 10558"/>
                    <a:gd name="connsiteY5" fmla="*/ 10026 h 10032"/>
                    <a:gd name="connsiteX6" fmla="*/ 8237 w 10558"/>
                    <a:gd name="connsiteY6" fmla="*/ 10000 h 10032"/>
                    <a:gd name="connsiteX7" fmla="*/ 3467 w 10558"/>
                    <a:gd name="connsiteY7" fmla="*/ 10000 h 10032"/>
                    <a:gd name="connsiteX8" fmla="*/ 771 w 10558"/>
                    <a:gd name="connsiteY8" fmla="*/ 9992 h 10032"/>
                    <a:gd name="connsiteX9" fmla="*/ 316 w 10558"/>
                    <a:gd name="connsiteY9" fmla="*/ 9833 h 10032"/>
                    <a:gd name="connsiteX10" fmla="*/ 321 w 10558"/>
                    <a:gd name="connsiteY10" fmla="*/ 8807 h 10032"/>
                    <a:gd name="connsiteX11" fmla="*/ 953 w 10558"/>
                    <a:gd name="connsiteY11" fmla="*/ 7406 h 10032"/>
                    <a:gd name="connsiteX12" fmla="*/ 1584 w 10558"/>
                    <a:gd name="connsiteY12" fmla="*/ 3950 h 10032"/>
                    <a:gd name="connsiteX13" fmla="*/ 1758 w 10558"/>
                    <a:gd name="connsiteY13" fmla="*/ 0 h 10032"/>
                    <a:gd name="connsiteX0" fmla="*/ 1758 w 10574"/>
                    <a:gd name="connsiteY0" fmla="*/ 0 h 10032"/>
                    <a:gd name="connsiteX1" fmla="*/ 8868 w 10574"/>
                    <a:gd name="connsiteY1" fmla="*/ 0 h 10032"/>
                    <a:gd name="connsiteX2" fmla="*/ 9077 w 10574"/>
                    <a:gd name="connsiteY2" fmla="*/ 4668 h 10032"/>
                    <a:gd name="connsiteX3" fmla="*/ 9481 w 10574"/>
                    <a:gd name="connsiteY3" fmla="*/ 7059 h 10032"/>
                    <a:gd name="connsiteX4" fmla="*/ 10342 w 10574"/>
                    <a:gd name="connsiteY4" fmla="*/ 8903 h 10032"/>
                    <a:gd name="connsiteX5" fmla="*/ 9670 w 10574"/>
                    <a:gd name="connsiteY5" fmla="*/ 10026 h 10032"/>
                    <a:gd name="connsiteX6" fmla="*/ 8237 w 10574"/>
                    <a:gd name="connsiteY6" fmla="*/ 10000 h 10032"/>
                    <a:gd name="connsiteX7" fmla="*/ 3467 w 10574"/>
                    <a:gd name="connsiteY7" fmla="*/ 10000 h 10032"/>
                    <a:gd name="connsiteX8" fmla="*/ 771 w 10574"/>
                    <a:gd name="connsiteY8" fmla="*/ 9992 h 10032"/>
                    <a:gd name="connsiteX9" fmla="*/ 316 w 10574"/>
                    <a:gd name="connsiteY9" fmla="*/ 9833 h 10032"/>
                    <a:gd name="connsiteX10" fmla="*/ 321 w 10574"/>
                    <a:gd name="connsiteY10" fmla="*/ 8807 h 10032"/>
                    <a:gd name="connsiteX11" fmla="*/ 953 w 10574"/>
                    <a:gd name="connsiteY11" fmla="*/ 7406 h 10032"/>
                    <a:gd name="connsiteX12" fmla="*/ 1584 w 10574"/>
                    <a:gd name="connsiteY12" fmla="*/ 3950 h 10032"/>
                    <a:gd name="connsiteX13" fmla="*/ 1758 w 10574"/>
                    <a:gd name="connsiteY13" fmla="*/ 0 h 10032"/>
                    <a:gd name="connsiteX0" fmla="*/ 1758 w 10574"/>
                    <a:gd name="connsiteY0" fmla="*/ 0 h 10032"/>
                    <a:gd name="connsiteX1" fmla="*/ 8868 w 10574"/>
                    <a:gd name="connsiteY1" fmla="*/ 0 h 10032"/>
                    <a:gd name="connsiteX2" fmla="*/ 9077 w 10574"/>
                    <a:gd name="connsiteY2" fmla="*/ 4668 h 10032"/>
                    <a:gd name="connsiteX3" fmla="*/ 9481 w 10574"/>
                    <a:gd name="connsiteY3" fmla="*/ 7059 h 10032"/>
                    <a:gd name="connsiteX4" fmla="*/ 10342 w 10574"/>
                    <a:gd name="connsiteY4" fmla="*/ 8903 h 10032"/>
                    <a:gd name="connsiteX5" fmla="*/ 9670 w 10574"/>
                    <a:gd name="connsiteY5" fmla="*/ 10026 h 10032"/>
                    <a:gd name="connsiteX6" fmla="*/ 8237 w 10574"/>
                    <a:gd name="connsiteY6" fmla="*/ 10000 h 10032"/>
                    <a:gd name="connsiteX7" fmla="*/ 3467 w 10574"/>
                    <a:gd name="connsiteY7" fmla="*/ 10000 h 10032"/>
                    <a:gd name="connsiteX8" fmla="*/ 771 w 10574"/>
                    <a:gd name="connsiteY8" fmla="*/ 9992 h 10032"/>
                    <a:gd name="connsiteX9" fmla="*/ 316 w 10574"/>
                    <a:gd name="connsiteY9" fmla="*/ 9833 h 10032"/>
                    <a:gd name="connsiteX10" fmla="*/ 321 w 10574"/>
                    <a:gd name="connsiteY10" fmla="*/ 8807 h 10032"/>
                    <a:gd name="connsiteX11" fmla="*/ 953 w 10574"/>
                    <a:gd name="connsiteY11" fmla="*/ 7406 h 10032"/>
                    <a:gd name="connsiteX12" fmla="*/ 1584 w 10574"/>
                    <a:gd name="connsiteY12" fmla="*/ 3950 h 10032"/>
                    <a:gd name="connsiteX13" fmla="*/ 1758 w 10574"/>
                    <a:gd name="connsiteY13" fmla="*/ 0 h 10032"/>
                    <a:gd name="connsiteX0" fmla="*/ 1454 w 10270"/>
                    <a:gd name="connsiteY0" fmla="*/ 0 h 10032"/>
                    <a:gd name="connsiteX1" fmla="*/ 8564 w 10270"/>
                    <a:gd name="connsiteY1" fmla="*/ 0 h 10032"/>
                    <a:gd name="connsiteX2" fmla="*/ 8773 w 10270"/>
                    <a:gd name="connsiteY2" fmla="*/ 4668 h 10032"/>
                    <a:gd name="connsiteX3" fmla="*/ 9177 w 10270"/>
                    <a:gd name="connsiteY3" fmla="*/ 7059 h 10032"/>
                    <a:gd name="connsiteX4" fmla="*/ 10038 w 10270"/>
                    <a:gd name="connsiteY4" fmla="*/ 8903 h 10032"/>
                    <a:gd name="connsiteX5" fmla="*/ 9366 w 10270"/>
                    <a:gd name="connsiteY5" fmla="*/ 10026 h 10032"/>
                    <a:gd name="connsiteX6" fmla="*/ 7933 w 10270"/>
                    <a:gd name="connsiteY6" fmla="*/ 10000 h 10032"/>
                    <a:gd name="connsiteX7" fmla="*/ 3163 w 10270"/>
                    <a:gd name="connsiteY7" fmla="*/ 10000 h 10032"/>
                    <a:gd name="connsiteX8" fmla="*/ 467 w 10270"/>
                    <a:gd name="connsiteY8" fmla="*/ 9992 h 10032"/>
                    <a:gd name="connsiteX9" fmla="*/ 17 w 10270"/>
                    <a:gd name="connsiteY9" fmla="*/ 8807 h 10032"/>
                    <a:gd name="connsiteX10" fmla="*/ 649 w 10270"/>
                    <a:gd name="connsiteY10" fmla="*/ 7406 h 10032"/>
                    <a:gd name="connsiteX11" fmla="*/ 1280 w 10270"/>
                    <a:gd name="connsiteY11" fmla="*/ 3950 h 10032"/>
                    <a:gd name="connsiteX12" fmla="*/ 1454 w 10270"/>
                    <a:gd name="connsiteY12" fmla="*/ 0 h 10032"/>
                    <a:gd name="connsiteX0" fmla="*/ 1611 w 10427"/>
                    <a:gd name="connsiteY0" fmla="*/ 0 h 10032"/>
                    <a:gd name="connsiteX1" fmla="*/ 8721 w 10427"/>
                    <a:gd name="connsiteY1" fmla="*/ 0 h 10032"/>
                    <a:gd name="connsiteX2" fmla="*/ 8930 w 10427"/>
                    <a:gd name="connsiteY2" fmla="*/ 4668 h 10032"/>
                    <a:gd name="connsiteX3" fmla="*/ 9334 w 10427"/>
                    <a:gd name="connsiteY3" fmla="*/ 7059 h 10032"/>
                    <a:gd name="connsiteX4" fmla="*/ 10195 w 10427"/>
                    <a:gd name="connsiteY4" fmla="*/ 8903 h 10032"/>
                    <a:gd name="connsiteX5" fmla="*/ 9523 w 10427"/>
                    <a:gd name="connsiteY5" fmla="*/ 10026 h 10032"/>
                    <a:gd name="connsiteX6" fmla="*/ 8090 w 10427"/>
                    <a:gd name="connsiteY6" fmla="*/ 10000 h 10032"/>
                    <a:gd name="connsiteX7" fmla="*/ 3320 w 10427"/>
                    <a:gd name="connsiteY7" fmla="*/ 10000 h 10032"/>
                    <a:gd name="connsiteX8" fmla="*/ 624 w 10427"/>
                    <a:gd name="connsiteY8" fmla="*/ 9992 h 10032"/>
                    <a:gd name="connsiteX9" fmla="*/ 174 w 10427"/>
                    <a:gd name="connsiteY9" fmla="*/ 8807 h 10032"/>
                    <a:gd name="connsiteX10" fmla="*/ 806 w 10427"/>
                    <a:gd name="connsiteY10" fmla="*/ 7406 h 10032"/>
                    <a:gd name="connsiteX11" fmla="*/ 1437 w 10427"/>
                    <a:gd name="connsiteY11" fmla="*/ 3950 h 10032"/>
                    <a:gd name="connsiteX12" fmla="*/ 1611 w 10427"/>
                    <a:gd name="connsiteY12" fmla="*/ 0 h 10032"/>
                    <a:gd name="connsiteX0" fmla="*/ 1730 w 10546"/>
                    <a:gd name="connsiteY0" fmla="*/ 0 h 10032"/>
                    <a:gd name="connsiteX1" fmla="*/ 8840 w 10546"/>
                    <a:gd name="connsiteY1" fmla="*/ 0 h 10032"/>
                    <a:gd name="connsiteX2" fmla="*/ 9049 w 10546"/>
                    <a:gd name="connsiteY2" fmla="*/ 4668 h 10032"/>
                    <a:gd name="connsiteX3" fmla="*/ 9453 w 10546"/>
                    <a:gd name="connsiteY3" fmla="*/ 7059 h 10032"/>
                    <a:gd name="connsiteX4" fmla="*/ 10314 w 10546"/>
                    <a:gd name="connsiteY4" fmla="*/ 8903 h 10032"/>
                    <a:gd name="connsiteX5" fmla="*/ 9642 w 10546"/>
                    <a:gd name="connsiteY5" fmla="*/ 10026 h 10032"/>
                    <a:gd name="connsiteX6" fmla="*/ 8209 w 10546"/>
                    <a:gd name="connsiteY6" fmla="*/ 10000 h 10032"/>
                    <a:gd name="connsiteX7" fmla="*/ 3439 w 10546"/>
                    <a:gd name="connsiteY7" fmla="*/ 10000 h 10032"/>
                    <a:gd name="connsiteX8" fmla="*/ 743 w 10546"/>
                    <a:gd name="connsiteY8" fmla="*/ 9992 h 10032"/>
                    <a:gd name="connsiteX9" fmla="*/ 293 w 10546"/>
                    <a:gd name="connsiteY9" fmla="*/ 8807 h 10032"/>
                    <a:gd name="connsiteX10" fmla="*/ 925 w 10546"/>
                    <a:gd name="connsiteY10" fmla="*/ 7406 h 10032"/>
                    <a:gd name="connsiteX11" fmla="*/ 1556 w 10546"/>
                    <a:gd name="connsiteY11" fmla="*/ 3950 h 10032"/>
                    <a:gd name="connsiteX12" fmla="*/ 1730 w 10546"/>
                    <a:gd name="connsiteY12" fmla="*/ 0 h 10032"/>
                    <a:gd name="connsiteX0" fmla="*/ 1750 w 10566"/>
                    <a:gd name="connsiteY0" fmla="*/ 0 h 10032"/>
                    <a:gd name="connsiteX1" fmla="*/ 8860 w 10566"/>
                    <a:gd name="connsiteY1" fmla="*/ 0 h 10032"/>
                    <a:gd name="connsiteX2" fmla="*/ 9069 w 10566"/>
                    <a:gd name="connsiteY2" fmla="*/ 4668 h 10032"/>
                    <a:gd name="connsiteX3" fmla="*/ 9473 w 10566"/>
                    <a:gd name="connsiteY3" fmla="*/ 7059 h 10032"/>
                    <a:gd name="connsiteX4" fmla="*/ 10334 w 10566"/>
                    <a:gd name="connsiteY4" fmla="*/ 8903 h 10032"/>
                    <a:gd name="connsiteX5" fmla="*/ 9662 w 10566"/>
                    <a:gd name="connsiteY5" fmla="*/ 10026 h 10032"/>
                    <a:gd name="connsiteX6" fmla="*/ 8229 w 10566"/>
                    <a:gd name="connsiteY6" fmla="*/ 10000 h 10032"/>
                    <a:gd name="connsiteX7" fmla="*/ 3459 w 10566"/>
                    <a:gd name="connsiteY7" fmla="*/ 10000 h 10032"/>
                    <a:gd name="connsiteX8" fmla="*/ 763 w 10566"/>
                    <a:gd name="connsiteY8" fmla="*/ 9992 h 10032"/>
                    <a:gd name="connsiteX9" fmla="*/ 313 w 10566"/>
                    <a:gd name="connsiteY9" fmla="*/ 8807 h 10032"/>
                    <a:gd name="connsiteX10" fmla="*/ 945 w 10566"/>
                    <a:gd name="connsiteY10" fmla="*/ 7406 h 10032"/>
                    <a:gd name="connsiteX11" fmla="*/ 1576 w 10566"/>
                    <a:gd name="connsiteY11" fmla="*/ 3950 h 10032"/>
                    <a:gd name="connsiteX12" fmla="*/ 1750 w 10566"/>
                    <a:gd name="connsiteY12" fmla="*/ 0 h 10032"/>
                    <a:gd name="connsiteX0" fmla="*/ 1750 w 10566"/>
                    <a:gd name="connsiteY0" fmla="*/ 0 h 10032"/>
                    <a:gd name="connsiteX1" fmla="*/ 8860 w 10566"/>
                    <a:gd name="connsiteY1" fmla="*/ 0 h 10032"/>
                    <a:gd name="connsiteX2" fmla="*/ 9069 w 10566"/>
                    <a:gd name="connsiteY2" fmla="*/ 4668 h 10032"/>
                    <a:gd name="connsiteX3" fmla="*/ 9473 w 10566"/>
                    <a:gd name="connsiteY3" fmla="*/ 7059 h 10032"/>
                    <a:gd name="connsiteX4" fmla="*/ 10334 w 10566"/>
                    <a:gd name="connsiteY4" fmla="*/ 8903 h 10032"/>
                    <a:gd name="connsiteX5" fmla="*/ 9662 w 10566"/>
                    <a:gd name="connsiteY5" fmla="*/ 10026 h 10032"/>
                    <a:gd name="connsiteX6" fmla="*/ 8229 w 10566"/>
                    <a:gd name="connsiteY6" fmla="*/ 10000 h 10032"/>
                    <a:gd name="connsiteX7" fmla="*/ 3459 w 10566"/>
                    <a:gd name="connsiteY7" fmla="*/ 10000 h 10032"/>
                    <a:gd name="connsiteX8" fmla="*/ 763 w 10566"/>
                    <a:gd name="connsiteY8" fmla="*/ 9992 h 10032"/>
                    <a:gd name="connsiteX9" fmla="*/ 313 w 10566"/>
                    <a:gd name="connsiteY9" fmla="*/ 8807 h 10032"/>
                    <a:gd name="connsiteX10" fmla="*/ 945 w 10566"/>
                    <a:gd name="connsiteY10" fmla="*/ 7406 h 10032"/>
                    <a:gd name="connsiteX11" fmla="*/ 1576 w 10566"/>
                    <a:gd name="connsiteY11" fmla="*/ 3950 h 10032"/>
                    <a:gd name="connsiteX12" fmla="*/ 1750 w 10566"/>
                    <a:gd name="connsiteY12" fmla="*/ 0 h 10032"/>
                    <a:gd name="connsiteX0" fmla="*/ 1750 w 10566"/>
                    <a:gd name="connsiteY0" fmla="*/ 0 h 10032"/>
                    <a:gd name="connsiteX1" fmla="*/ 8860 w 10566"/>
                    <a:gd name="connsiteY1" fmla="*/ 0 h 10032"/>
                    <a:gd name="connsiteX2" fmla="*/ 9069 w 10566"/>
                    <a:gd name="connsiteY2" fmla="*/ 4668 h 10032"/>
                    <a:gd name="connsiteX3" fmla="*/ 9616 w 10566"/>
                    <a:gd name="connsiteY3" fmla="*/ 7451 h 10032"/>
                    <a:gd name="connsiteX4" fmla="*/ 10334 w 10566"/>
                    <a:gd name="connsiteY4" fmla="*/ 8903 h 10032"/>
                    <a:gd name="connsiteX5" fmla="*/ 9662 w 10566"/>
                    <a:gd name="connsiteY5" fmla="*/ 10026 h 10032"/>
                    <a:gd name="connsiteX6" fmla="*/ 8229 w 10566"/>
                    <a:gd name="connsiteY6" fmla="*/ 10000 h 10032"/>
                    <a:gd name="connsiteX7" fmla="*/ 3459 w 10566"/>
                    <a:gd name="connsiteY7" fmla="*/ 10000 h 10032"/>
                    <a:gd name="connsiteX8" fmla="*/ 763 w 10566"/>
                    <a:gd name="connsiteY8" fmla="*/ 9992 h 10032"/>
                    <a:gd name="connsiteX9" fmla="*/ 313 w 10566"/>
                    <a:gd name="connsiteY9" fmla="*/ 8807 h 10032"/>
                    <a:gd name="connsiteX10" fmla="*/ 945 w 10566"/>
                    <a:gd name="connsiteY10" fmla="*/ 7406 h 10032"/>
                    <a:gd name="connsiteX11" fmla="*/ 1576 w 10566"/>
                    <a:gd name="connsiteY11" fmla="*/ 3950 h 10032"/>
                    <a:gd name="connsiteX12" fmla="*/ 1750 w 10566"/>
                    <a:gd name="connsiteY12" fmla="*/ 0 h 10032"/>
                    <a:gd name="connsiteX0" fmla="*/ 1750 w 10566"/>
                    <a:gd name="connsiteY0" fmla="*/ 0 h 10032"/>
                    <a:gd name="connsiteX1" fmla="*/ 8860 w 10566"/>
                    <a:gd name="connsiteY1" fmla="*/ 0 h 10032"/>
                    <a:gd name="connsiteX2" fmla="*/ 9069 w 10566"/>
                    <a:gd name="connsiteY2" fmla="*/ 4668 h 10032"/>
                    <a:gd name="connsiteX3" fmla="*/ 9616 w 10566"/>
                    <a:gd name="connsiteY3" fmla="*/ 7451 h 10032"/>
                    <a:gd name="connsiteX4" fmla="*/ 10334 w 10566"/>
                    <a:gd name="connsiteY4" fmla="*/ 8903 h 10032"/>
                    <a:gd name="connsiteX5" fmla="*/ 9662 w 10566"/>
                    <a:gd name="connsiteY5" fmla="*/ 10026 h 10032"/>
                    <a:gd name="connsiteX6" fmla="*/ 8229 w 10566"/>
                    <a:gd name="connsiteY6" fmla="*/ 10000 h 10032"/>
                    <a:gd name="connsiteX7" fmla="*/ 3459 w 10566"/>
                    <a:gd name="connsiteY7" fmla="*/ 10000 h 10032"/>
                    <a:gd name="connsiteX8" fmla="*/ 763 w 10566"/>
                    <a:gd name="connsiteY8" fmla="*/ 9992 h 10032"/>
                    <a:gd name="connsiteX9" fmla="*/ 313 w 10566"/>
                    <a:gd name="connsiteY9" fmla="*/ 8807 h 10032"/>
                    <a:gd name="connsiteX10" fmla="*/ 945 w 10566"/>
                    <a:gd name="connsiteY10" fmla="*/ 7406 h 10032"/>
                    <a:gd name="connsiteX11" fmla="*/ 1576 w 10566"/>
                    <a:gd name="connsiteY11" fmla="*/ 3950 h 10032"/>
                    <a:gd name="connsiteX12" fmla="*/ 1750 w 10566"/>
                    <a:gd name="connsiteY12" fmla="*/ 0 h 10032"/>
                    <a:gd name="connsiteX0" fmla="*/ 1750 w 10529"/>
                    <a:gd name="connsiteY0" fmla="*/ 0 h 10032"/>
                    <a:gd name="connsiteX1" fmla="*/ 8860 w 10529"/>
                    <a:gd name="connsiteY1" fmla="*/ 0 h 10032"/>
                    <a:gd name="connsiteX2" fmla="*/ 9069 w 10529"/>
                    <a:gd name="connsiteY2" fmla="*/ 4668 h 10032"/>
                    <a:gd name="connsiteX3" fmla="*/ 9616 w 10529"/>
                    <a:gd name="connsiteY3" fmla="*/ 7451 h 10032"/>
                    <a:gd name="connsiteX4" fmla="*/ 10334 w 10529"/>
                    <a:gd name="connsiteY4" fmla="*/ 8903 h 10032"/>
                    <a:gd name="connsiteX5" fmla="*/ 9662 w 10529"/>
                    <a:gd name="connsiteY5" fmla="*/ 10026 h 10032"/>
                    <a:gd name="connsiteX6" fmla="*/ 8229 w 10529"/>
                    <a:gd name="connsiteY6" fmla="*/ 10000 h 10032"/>
                    <a:gd name="connsiteX7" fmla="*/ 3459 w 10529"/>
                    <a:gd name="connsiteY7" fmla="*/ 10000 h 10032"/>
                    <a:gd name="connsiteX8" fmla="*/ 763 w 10529"/>
                    <a:gd name="connsiteY8" fmla="*/ 9992 h 10032"/>
                    <a:gd name="connsiteX9" fmla="*/ 313 w 10529"/>
                    <a:gd name="connsiteY9" fmla="*/ 8807 h 10032"/>
                    <a:gd name="connsiteX10" fmla="*/ 945 w 10529"/>
                    <a:gd name="connsiteY10" fmla="*/ 7406 h 10032"/>
                    <a:gd name="connsiteX11" fmla="*/ 1576 w 10529"/>
                    <a:gd name="connsiteY11" fmla="*/ 3950 h 10032"/>
                    <a:gd name="connsiteX12" fmla="*/ 1750 w 10529"/>
                    <a:gd name="connsiteY12" fmla="*/ 0 h 10032"/>
                    <a:gd name="connsiteX0" fmla="*/ 1750 w 10546"/>
                    <a:gd name="connsiteY0" fmla="*/ 0 h 10032"/>
                    <a:gd name="connsiteX1" fmla="*/ 8860 w 10546"/>
                    <a:gd name="connsiteY1" fmla="*/ 0 h 10032"/>
                    <a:gd name="connsiteX2" fmla="*/ 9069 w 10546"/>
                    <a:gd name="connsiteY2" fmla="*/ 4668 h 10032"/>
                    <a:gd name="connsiteX3" fmla="*/ 9616 w 10546"/>
                    <a:gd name="connsiteY3" fmla="*/ 7451 h 10032"/>
                    <a:gd name="connsiteX4" fmla="*/ 10334 w 10546"/>
                    <a:gd name="connsiteY4" fmla="*/ 8903 h 10032"/>
                    <a:gd name="connsiteX5" fmla="*/ 9662 w 10546"/>
                    <a:gd name="connsiteY5" fmla="*/ 10026 h 10032"/>
                    <a:gd name="connsiteX6" fmla="*/ 8229 w 10546"/>
                    <a:gd name="connsiteY6" fmla="*/ 10000 h 10032"/>
                    <a:gd name="connsiteX7" fmla="*/ 3459 w 10546"/>
                    <a:gd name="connsiteY7" fmla="*/ 10000 h 10032"/>
                    <a:gd name="connsiteX8" fmla="*/ 763 w 10546"/>
                    <a:gd name="connsiteY8" fmla="*/ 9992 h 10032"/>
                    <a:gd name="connsiteX9" fmla="*/ 313 w 10546"/>
                    <a:gd name="connsiteY9" fmla="*/ 8807 h 10032"/>
                    <a:gd name="connsiteX10" fmla="*/ 945 w 10546"/>
                    <a:gd name="connsiteY10" fmla="*/ 7406 h 10032"/>
                    <a:gd name="connsiteX11" fmla="*/ 1576 w 10546"/>
                    <a:gd name="connsiteY11" fmla="*/ 3950 h 10032"/>
                    <a:gd name="connsiteX12" fmla="*/ 1750 w 10546"/>
                    <a:gd name="connsiteY12" fmla="*/ 0 h 10032"/>
                    <a:gd name="connsiteX0" fmla="*/ 1750 w 10554"/>
                    <a:gd name="connsiteY0" fmla="*/ 0 h 10000"/>
                    <a:gd name="connsiteX1" fmla="*/ 8860 w 10554"/>
                    <a:gd name="connsiteY1" fmla="*/ 0 h 10000"/>
                    <a:gd name="connsiteX2" fmla="*/ 9069 w 10554"/>
                    <a:gd name="connsiteY2" fmla="*/ 4668 h 10000"/>
                    <a:gd name="connsiteX3" fmla="*/ 9616 w 10554"/>
                    <a:gd name="connsiteY3" fmla="*/ 7451 h 10000"/>
                    <a:gd name="connsiteX4" fmla="*/ 10334 w 10554"/>
                    <a:gd name="connsiteY4" fmla="*/ 8903 h 10000"/>
                    <a:gd name="connsiteX5" fmla="*/ 9680 w 10554"/>
                    <a:gd name="connsiteY5" fmla="*/ 9939 h 10000"/>
                    <a:gd name="connsiteX6" fmla="*/ 8229 w 10554"/>
                    <a:gd name="connsiteY6" fmla="*/ 10000 h 10000"/>
                    <a:gd name="connsiteX7" fmla="*/ 3459 w 10554"/>
                    <a:gd name="connsiteY7" fmla="*/ 10000 h 10000"/>
                    <a:gd name="connsiteX8" fmla="*/ 763 w 10554"/>
                    <a:gd name="connsiteY8" fmla="*/ 9992 h 10000"/>
                    <a:gd name="connsiteX9" fmla="*/ 313 w 10554"/>
                    <a:gd name="connsiteY9" fmla="*/ 8807 h 10000"/>
                    <a:gd name="connsiteX10" fmla="*/ 945 w 10554"/>
                    <a:gd name="connsiteY10" fmla="*/ 7406 h 10000"/>
                    <a:gd name="connsiteX11" fmla="*/ 1576 w 10554"/>
                    <a:gd name="connsiteY11" fmla="*/ 3950 h 10000"/>
                    <a:gd name="connsiteX12" fmla="*/ 1750 w 10554"/>
                    <a:gd name="connsiteY12" fmla="*/ 0 h 10000"/>
                    <a:gd name="connsiteX0" fmla="*/ 1750 w 10536"/>
                    <a:gd name="connsiteY0" fmla="*/ 0 h 10000"/>
                    <a:gd name="connsiteX1" fmla="*/ 8860 w 10536"/>
                    <a:gd name="connsiteY1" fmla="*/ 0 h 10000"/>
                    <a:gd name="connsiteX2" fmla="*/ 9069 w 10536"/>
                    <a:gd name="connsiteY2" fmla="*/ 4668 h 10000"/>
                    <a:gd name="connsiteX3" fmla="*/ 9616 w 10536"/>
                    <a:gd name="connsiteY3" fmla="*/ 7451 h 10000"/>
                    <a:gd name="connsiteX4" fmla="*/ 10334 w 10536"/>
                    <a:gd name="connsiteY4" fmla="*/ 8903 h 10000"/>
                    <a:gd name="connsiteX5" fmla="*/ 9680 w 10536"/>
                    <a:gd name="connsiteY5" fmla="*/ 9939 h 10000"/>
                    <a:gd name="connsiteX6" fmla="*/ 8229 w 10536"/>
                    <a:gd name="connsiteY6" fmla="*/ 10000 h 10000"/>
                    <a:gd name="connsiteX7" fmla="*/ 3459 w 10536"/>
                    <a:gd name="connsiteY7" fmla="*/ 10000 h 10000"/>
                    <a:gd name="connsiteX8" fmla="*/ 763 w 10536"/>
                    <a:gd name="connsiteY8" fmla="*/ 9992 h 10000"/>
                    <a:gd name="connsiteX9" fmla="*/ 313 w 10536"/>
                    <a:gd name="connsiteY9" fmla="*/ 8807 h 10000"/>
                    <a:gd name="connsiteX10" fmla="*/ 945 w 10536"/>
                    <a:gd name="connsiteY10" fmla="*/ 7406 h 10000"/>
                    <a:gd name="connsiteX11" fmla="*/ 1576 w 10536"/>
                    <a:gd name="connsiteY11" fmla="*/ 3950 h 10000"/>
                    <a:gd name="connsiteX12" fmla="*/ 1750 w 10536"/>
                    <a:gd name="connsiteY12" fmla="*/ 0 h 10000"/>
                    <a:gd name="connsiteX0" fmla="*/ 1750 w 10536"/>
                    <a:gd name="connsiteY0" fmla="*/ 0 h 10000"/>
                    <a:gd name="connsiteX1" fmla="*/ 8860 w 10536"/>
                    <a:gd name="connsiteY1" fmla="*/ 0 h 10000"/>
                    <a:gd name="connsiteX2" fmla="*/ 9069 w 10536"/>
                    <a:gd name="connsiteY2" fmla="*/ 4668 h 10000"/>
                    <a:gd name="connsiteX3" fmla="*/ 9616 w 10536"/>
                    <a:gd name="connsiteY3" fmla="*/ 7451 h 10000"/>
                    <a:gd name="connsiteX4" fmla="*/ 10334 w 10536"/>
                    <a:gd name="connsiteY4" fmla="*/ 8903 h 10000"/>
                    <a:gd name="connsiteX5" fmla="*/ 9680 w 10536"/>
                    <a:gd name="connsiteY5" fmla="*/ 9939 h 10000"/>
                    <a:gd name="connsiteX6" fmla="*/ 8229 w 10536"/>
                    <a:gd name="connsiteY6" fmla="*/ 10000 h 10000"/>
                    <a:gd name="connsiteX7" fmla="*/ 3459 w 10536"/>
                    <a:gd name="connsiteY7" fmla="*/ 10000 h 10000"/>
                    <a:gd name="connsiteX8" fmla="*/ 763 w 10536"/>
                    <a:gd name="connsiteY8" fmla="*/ 9992 h 10000"/>
                    <a:gd name="connsiteX9" fmla="*/ 313 w 10536"/>
                    <a:gd name="connsiteY9" fmla="*/ 8807 h 10000"/>
                    <a:gd name="connsiteX10" fmla="*/ 945 w 10536"/>
                    <a:gd name="connsiteY10" fmla="*/ 7406 h 10000"/>
                    <a:gd name="connsiteX11" fmla="*/ 1647 w 10536"/>
                    <a:gd name="connsiteY11" fmla="*/ 3950 h 10000"/>
                    <a:gd name="connsiteX12" fmla="*/ 1750 w 10536"/>
                    <a:gd name="connsiteY12" fmla="*/ 0 h 10000"/>
                    <a:gd name="connsiteX0" fmla="*/ 1750 w 10536"/>
                    <a:gd name="connsiteY0" fmla="*/ 0 h 10000"/>
                    <a:gd name="connsiteX1" fmla="*/ 8860 w 10536"/>
                    <a:gd name="connsiteY1" fmla="*/ 0 h 10000"/>
                    <a:gd name="connsiteX2" fmla="*/ 9069 w 10536"/>
                    <a:gd name="connsiteY2" fmla="*/ 4668 h 10000"/>
                    <a:gd name="connsiteX3" fmla="*/ 9616 w 10536"/>
                    <a:gd name="connsiteY3" fmla="*/ 7451 h 10000"/>
                    <a:gd name="connsiteX4" fmla="*/ 10334 w 10536"/>
                    <a:gd name="connsiteY4" fmla="*/ 8903 h 10000"/>
                    <a:gd name="connsiteX5" fmla="*/ 9680 w 10536"/>
                    <a:gd name="connsiteY5" fmla="*/ 9939 h 10000"/>
                    <a:gd name="connsiteX6" fmla="*/ 8229 w 10536"/>
                    <a:gd name="connsiteY6" fmla="*/ 10000 h 10000"/>
                    <a:gd name="connsiteX7" fmla="*/ 3459 w 10536"/>
                    <a:gd name="connsiteY7" fmla="*/ 10000 h 10000"/>
                    <a:gd name="connsiteX8" fmla="*/ 763 w 10536"/>
                    <a:gd name="connsiteY8" fmla="*/ 9992 h 10000"/>
                    <a:gd name="connsiteX9" fmla="*/ 313 w 10536"/>
                    <a:gd name="connsiteY9" fmla="*/ 8807 h 10000"/>
                    <a:gd name="connsiteX10" fmla="*/ 945 w 10536"/>
                    <a:gd name="connsiteY10" fmla="*/ 7406 h 10000"/>
                    <a:gd name="connsiteX11" fmla="*/ 1594 w 10536"/>
                    <a:gd name="connsiteY11" fmla="*/ 3906 h 10000"/>
                    <a:gd name="connsiteX12" fmla="*/ 1750 w 10536"/>
                    <a:gd name="connsiteY12" fmla="*/ 0 h 10000"/>
                    <a:gd name="connsiteX0" fmla="*/ 1750 w 10536"/>
                    <a:gd name="connsiteY0" fmla="*/ 0 h 10000"/>
                    <a:gd name="connsiteX1" fmla="*/ 8860 w 10536"/>
                    <a:gd name="connsiteY1" fmla="*/ 0 h 10000"/>
                    <a:gd name="connsiteX2" fmla="*/ 9069 w 10536"/>
                    <a:gd name="connsiteY2" fmla="*/ 4668 h 10000"/>
                    <a:gd name="connsiteX3" fmla="*/ 9616 w 10536"/>
                    <a:gd name="connsiteY3" fmla="*/ 7451 h 10000"/>
                    <a:gd name="connsiteX4" fmla="*/ 10334 w 10536"/>
                    <a:gd name="connsiteY4" fmla="*/ 8903 h 10000"/>
                    <a:gd name="connsiteX5" fmla="*/ 9680 w 10536"/>
                    <a:gd name="connsiteY5" fmla="*/ 9939 h 10000"/>
                    <a:gd name="connsiteX6" fmla="*/ 8229 w 10536"/>
                    <a:gd name="connsiteY6" fmla="*/ 10000 h 10000"/>
                    <a:gd name="connsiteX7" fmla="*/ 3459 w 10536"/>
                    <a:gd name="connsiteY7" fmla="*/ 10000 h 10000"/>
                    <a:gd name="connsiteX8" fmla="*/ 763 w 10536"/>
                    <a:gd name="connsiteY8" fmla="*/ 9992 h 10000"/>
                    <a:gd name="connsiteX9" fmla="*/ 313 w 10536"/>
                    <a:gd name="connsiteY9" fmla="*/ 8807 h 10000"/>
                    <a:gd name="connsiteX10" fmla="*/ 945 w 10536"/>
                    <a:gd name="connsiteY10" fmla="*/ 7406 h 10000"/>
                    <a:gd name="connsiteX11" fmla="*/ 1594 w 10536"/>
                    <a:gd name="connsiteY11" fmla="*/ 3906 h 10000"/>
                    <a:gd name="connsiteX12" fmla="*/ 1750 w 10536"/>
                    <a:gd name="connsiteY12" fmla="*/ 0 h 10000"/>
                    <a:gd name="connsiteX0" fmla="*/ 1750 w 10536"/>
                    <a:gd name="connsiteY0" fmla="*/ 0 h 10000"/>
                    <a:gd name="connsiteX1" fmla="*/ 8860 w 10536"/>
                    <a:gd name="connsiteY1" fmla="*/ 0 h 10000"/>
                    <a:gd name="connsiteX2" fmla="*/ 9069 w 10536"/>
                    <a:gd name="connsiteY2" fmla="*/ 4668 h 10000"/>
                    <a:gd name="connsiteX3" fmla="*/ 9616 w 10536"/>
                    <a:gd name="connsiteY3" fmla="*/ 7451 h 10000"/>
                    <a:gd name="connsiteX4" fmla="*/ 10334 w 10536"/>
                    <a:gd name="connsiteY4" fmla="*/ 8903 h 10000"/>
                    <a:gd name="connsiteX5" fmla="*/ 9680 w 10536"/>
                    <a:gd name="connsiteY5" fmla="*/ 9939 h 10000"/>
                    <a:gd name="connsiteX6" fmla="*/ 8229 w 10536"/>
                    <a:gd name="connsiteY6" fmla="*/ 10000 h 10000"/>
                    <a:gd name="connsiteX7" fmla="*/ 3459 w 10536"/>
                    <a:gd name="connsiteY7" fmla="*/ 10000 h 10000"/>
                    <a:gd name="connsiteX8" fmla="*/ 763 w 10536"/>
                    <a:gd name="connsiteY8" fmla="*/ 9992 h 10000"/>
                    <a:gd name="connsiteX9" fmla="*/ 313 w 10536"/>
                    <a:gd name="connsiteY9" fmla="*/ 8807 h 10000"/>
                    <a:gd name="connsiteX10" fmla="*/ 945 w 10536"/>
                    <a:gd name="connsiteY10" fmla="*/ 7406 h 10000"/>
                    <a:gd name="connsiteX11" fmla="*/ 1594 w 10536"/>
                    <a:gd name="connsiteY11" fmla="*/ 3906 h 10000"/>
                    <a:gd name="connsiteX12" fmla="*/ 1750 w 10536"/>
                    <a:gd name="connsiteY12" fmla="*/ 0 h 10000"/>
                    <a:gd name="connsiteX0" fmla="*/ 1750 w 10536"/>
                    <a:gd name="connsiteY0" fmla="*/ 0 h 10000"/>
                    <a:gd name="connsiteX1" fmla="*/ 8860 w 10536"/>
                    <a:gd name="connsiteY1" fmla="*/ 0 h 10000"/>
                    <a:gd name="connsiteX2" fmla="*/ 9069 w 10536"/>
                    <a:gd name="connsiteY2" fmla="*/ 4668 h 10000"/>
                    <a:gd name="connsiteX3" fmla="*/ 9616 w 10536"/>
                    <a:gd name="connsiteY3" fmla="*/ 7451 h 10000"/>
                    <a:gd name="connsiteX4" fmla="*/ 10334 w 10536"/>
                    <a:gd name="connsiteY4" fmla="*/ 8903 h 10000"/>
                    <a:gd name="connsiteX5" fmla="*/ 9680 w 10536"/>
                    <a:gd name="connsiteY5" fmla="*/ 9939 h 10000"/>
                    <a:gd name="connsiteX6" fmla="*/ 8229 w 10536"/>
                    <a:gd name="connsiteY6" fmla="*/ 10000 h 10000"/>
                    <a:gd name="connsiteX7" fmla="*/ 3459 w 10536"/>
                    <a:gd name="connsiteY7" fmla="*/ 10000 h 10000"/>
                    <a:gd name="connsiteX8" fmla="*/ 763 w 10536"/>
                    <a:gd name="connsiteY8" fmla="*/ 9992 h 10000"/>
                    <a:gd name="connsiteX9" fmla="*/ 313 w 10536"/>
                    <a:gd name="connsiteY9" fmla="*/ 8807 h 10000"/>
                    <a:gd name="connsiteX10" fmla="*/ 945 w 10536"/>
                    <a:gd name="connsiteY10" fmla="*/ 7406 h 10000"/>
                    <a:gd name="connsiteX11" fmla="*/ 1594 w 10536"/>
                    <a:gd name="connsiteY11" fmla="*/ 3906 h 10000"/>
                    <a:gd name="connsiteX12" fmla="*/ 1750 w 10536"/>
                    <a:gd name="connsiteY12" fmla="*/ 0 h 10000"/>
                    <a:gd name="connsiteX0" fmla="*/ 1660 w 10446"/>
                    <a:gd name="connsiteY0" fmla="*/ 0 h 10000"/>
                    <a:gd name="connsiteX1" fmla="*/ 8770 w 10446"/>
                    <a:gd name="connsiteY1" fmla="*/ 0 h 10000"/>
                    <a:gd name="connsiteX2" fmla="*/ 8979 w 10446"/>
                    <a:gd name="connsiteY2" fmla="*/ 4668 h 10000"/>
                    <a:gd name="connsiteX3" fmla="*/ 9526 w 10446"/>
                    <a:gd name="connsiteY3" fmla="*/ 7451 h 10000"/>
                    <a:gd name="connsiteX4" fmla="*/ 10244 w 10446"/>
                    <a:gd name="connsiteY4" fmla="*/ 8903 h 10000"/>
                    <a:gd name="connsiteX5" fmla="*/ 9590 w 10446"/>
                    <a:gd name="connsiteY5" fmla="*/ 9939 h 10000"/>
                    <a:gd name="connsiteX6" fmla="*/ 8139 w 10446"/>
                    <a:gd name="connsiteY6" fmla="*/ 10000 h 10000"/>
                    <a:gd name="connsiteX7" fmla="*/ 3369 w 10446"/>
                    <a:gd name="connsiteY7" fmla="*/ 10000 h 10000"/>
                    <a:gd name="connsiteX8" fmla="*/ 673 w 10446"/>
                    <a:gd name="connsiteY8" fmla="*/ 9992 h 10000"/>
                    <a:gd name="connsiteX9" fmla="*/ 223 w 10446"/>
                    <a:gd name="connsiteY9" fmla="*/ 8807 h 10000"/>
                    <a:gd name="connsiteX10" fmla="*/ 855 w 10446"/>
                    <a:gd name="connsiteY10" fmla="*/ 7406 h 10000"/>
                    <a:gd name="connsiteX11" fmla="*/ 1504 w 10446"/>
                    <a:gd name="connsiteY11" fmla="*/ 3906 h 10000"/>
                    <a:gd name="connsiteX12" fmla="*/ 1660 w 10446"/>
                    <a:gd name="connsiteY12" fmla="*/ 0 h 10000"/>
                    <a:gd name="connsiteX0" fmla="*/ 1686 w 10472"/>
                    <a:gd name="connsiteY0" fmla="*/ 0 h 10000"/>
                    <a:gd name="connsiteX1" fmla="*/ 8796 w 10472"/>
                    <a:gd name="connsiteY1" fmla="*/ 0 h 10000"/>
                    <a:gd name="connsiteX2" fmla="*/ 9005 w 10472"/>
                    <a:gd name="connsiteY2" fmla="*/ 4668 h 10000"/>
                    <a:gd name="connsiteX3" fmla="*/ 9552 w 10472"/>
                    <a:gd name="connsiteY3" fmla="*/ 7451 h 10000"/>
                    <a:gd name="connsiteX4" fmla="*/ 10270 w 10472"/>
                    <a:gd name="connsiteY4" fmla="*/ 8903 h 10000"/>
                    <a:gd name="connsiteX5" fmla="*/ 9616 w 10472"/>
                    <a:gd name="connsiteY5" fmla="*/ 9939 h 10000"/>
                    <a:gd name="connsiteX6" fmla="*/ 8165 w 10472"/>
                    <a:gd name="connsiteY6" fmla="*/ 10000 h 10000"/>
                    <a:gd name="connsiteX7" fmla="*/ 3395 w 10472"/>
                    <a:gd name="connsiteY7" fmla="*/ 10000 h 10000"/>
                    <a:gd name="connsiteX8" fmla="*/ 699 w 10472"/>
                    <a:gd name="connsiteY8" fmla="*/ 9992 h 10000"/>
                    <a:gd name="connsiteX9" fmla="*/ 249 w 10472"/>
                    <a:gd name="connsiteY9" fmla="*/ 8807 h 10000"/>
                    <a:gd name="connsiteX10" fmla="*/ 881 w 10472"/>
                    <a:gd name="connsiteY10" fmla="*/ 7406 h 10000"/>
                    <a:gd name="connsiteX11" fmla="*/ 1530 w 10472"/>
                    <a:gd name="connsiteY11" fmla="*/ 3906 h 10000"/>
                    <a:gd name="connsiteX12" fmla="*/ 1686 w 10472"/>
                    <a:gd name="connsiteY12" fmla="*/ 0 h 10000"/>
                    <a:gd name="connsiteX0" fmla="*/ 1706 w 10492"/>
                    <a:gd name="connsiteY0" fmla="*/ 0 h 10000"/>
                    <a:gd name="connsiteX1" fmla="*/ 8816 w 10492"/>
                    <a:gd name="connsiteY1" fmla="*/ 0 h 10000"/>
                    <a:gd name="connsiteX2" fmla="*/ 9025 w 10492"/>
                    <a:gd name="connsiteY2" fmla="*/ 4668 h 10000"/>
                    <a:gd name="connsiteX3" fmla="*/ 9572 w 10492"/>
                    <a:gd name="connsiteY3" fmla="*/ 7451 h 10000"/>
                    <a:gd name="connsiteX4" fmla="*/ 10290 w 10492"/>
                    <a:gd name="connsiteY4" fmla="*/ 8903 h 10000"/>
                    <a:gd name="connsiteX5" fmla="*/ 9636 w 10492"/>
                    <a:gd name="connsiteY5" fmla="*/ 9939 h 10000"/>
                    <a:gd name="connsiteX6" fmla="*/ 8185 w 10492"/>
                    <a:gd name="connsiteY6" fmla="*/ 10000 h 10000"/>
                    <a:gd name="connsiteX7" fmla="*/ 3415 w 10492"/>
                    <a:gd name="connsiteY7" fmla="*/ 10000 h 10000"/>
                    <a:gd name="connsiteX8" fmla="*/ 719 w 10492"/>
                    <a:gd name="connsiteY8" fmla="*/ 9992 h 10000"/>
                    <a:gd name="connsiteX9" fmla="*/ 269 w 10492"/>
                    <a:gd name="connsiteY9" fmla="*/ 8807 h 10000"/>
                    <a:gd name="connsiteX10" fmla="*/ 901 w 10492"/>
                    <a:gd name="connsiteY10" fmla="*/ 7406 h 10000"/>
                    <a:gd name="connsiteX11" fmla="*/ 1550 w 10492"/>
                    <a:gd name="connsiteY11" fmla="*/ 3906 h 10000"/>
                    <a:gd name="connsiteX12" fmla="*/ 1706 w 10492"/>
                    <a:gd name="connsiteY12" fmla="*/ 0 h 10000"/>
                    <a:gd name="connsiteX0" fmla="*/ 1706 w 10498"/>
                    <a:gd name="connsiteY0" fmla="*/ 0 h 10000"/>
                    <a:gd name="connsiteX1" fmla="*/ 8816 w 10498"/>
                    <a:gd name="connsiteY1" fmla="*/ 0 h 10000"/>
                    <a:gd name="connsiteX2" fmla="*/ 9025 w 10498"/>
                    <a:gd name="connsiteY2" fmla="*/ 4668 h 10000"/>
                    <a:gd name="connsiteX3" fmla="*/ 9572 w 10498"/>
                    <a:gd name="connsiteY3" fmla="*/ 7451 h 10000"/>
                    <a:gd name="connsiteX4" fmla="*/ 10290 w 10498"/>
                    <a:gd name="connsiteY4" fmla="*/ 8903 h 10000"/>
                    <a:gd name="connsiteX5" fmla="*/ 9636 w 10498"/>
                    <a:gd name="connsiteY5" fmla="*/ 9939 h 10000"/>
                    <a:gd name="connsiteX6" fmla="*/ 8185 w 10498"/>
                    <a:gd name="connsiteY6" fmla="*/ 10000 h 10000"/>
                    <a:gd name="connsiteX7" fmla="*/ 3415 w 10498"/>
                    <a:gd name="connsiteY7" fmla="*/ 10000 h 10000"/>
                    <a:gd name="connsiteX8" fmla="*/ 719 w 10498"/>
                    <a:gd name="connsiteY8" fmla="*/ 9992 h 10000"/>
                    <a:gd name="connsiteX9" fmla="*/ 269 w 10498"/>
                    <a:gd name="connsiteY9" fmla="*/ 8807 h 10000"/>
                    <a:gd name="connsiteX10" fmla="*/ 901 w 10498"/>
                    <a:gd name="connsiteY10" fmla="*/ 7406 h 10000"/>
                    <a:gd name="connsiteX11" fmla="*/ 1550 w 10498"/>
                    <a:gd name="connsiteY11" fmla="*/ 3906 h 10000"/>
                    <a:gd name="connsiteX12" fmla="*/ 1706 w 10498"/>
                    <a:gd name="connsiteY12" fmla="*/ 0 h 10000"/>
                    <a:gd name="connsiteX0" fmla="*/ 1706 w 10509"/>
                    <a:gd name="connsiteY0" fmla="*/ 0 h 10000"/>
                    <a:gd name="connsiteX1" fmla="*/ 8816 w 10509"/>
                    <a:gd name="connsiteY1" fmla="*/ 0 h 10000"/>
                    <a:gd name="connsiteX2" fmla="*/ 9025 w 10509"/>
                    <a:gd name="connsiteY2" fmla="*/ 4668 h 10000"/>
                    <a:gd name="connsiteX3" fmla="*/ 9572 w 10509"/>
                    <a:gd name="connsiteY3" fmla="*/ 7451 h 10000"/>
                    <a:gd name="connsiteX4" fmla="*/ 10290 w 10509"/>
                    <a:gd name="connsiteY4" fmla="*/ 8903 h 10000"/>
                    <a:gd name="connsiteX5" fmla="*/ 9636 w 10509"/>
                    <a:gd name="connsiteY5" fmla="*/ 9939 h 10000"/>
                    <a:gd name="connsiteX6" fmla="*/ 8185 w 10509"/>
                    <a:gd name="connsiteY6" fmla="*/ 10000 h 10000"/>
                    <a:gd name="connsiteX7" fmla="*/ 3415 w 10509"/>
                    <a:gd name="connsiteY7" fmla="*/ 10000 h 10000"/>
                    <a:gd name="connsiteX8" fmla="*/ 719 w 10509"/>
                    <a:gd name="connsiteY8" fmla="*/ 9992 h 10000"/>
                    <a:gd name="connsiteX9" fmla="*/ 269 w 10509"/>
                    <a:gd name="connsiteY9" fmla="*/ 8807 h 10000"/>
                    <a:gd name="connsiteX10" fmla="*/ 901 w 10509"/>
                    <a:gd name="connsiteY10" fmla="*/ 7406 h 10000"/>
                    <a:gd name="connsiteX11" fmla="*/ 1550 w 10509"/>
                    <a:gd name="connsiteY11" fmla="*/ 3906 h 10000"/>
                    <a:gd name="connsiteX12" fmla="*/ 1706 w 10509"/>
                    <a:gd name="connsiteY12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509" h="10000">
                      <a:moveTo>
                        <a:pt x="1706" y="0"/>
                      </a:moveTo>
                      <a:lnTo>
                        <a:pt x="8816" y="0"/>
                      </a:lnTo>
                      <a:cubicBezTo>
                        <a:pt x="8885" y="1556"/>
                        <a:pt x="8955" y="3112"/>
                        <a:pt x="9025" y="4668"/>
                      </a:cubicBezTo>
                      <a:cubicBezTo>
                        <a:pt x="9126" y="5645"/>
                        <a:pt x="9141" y="6623"/>
                        <a:pt x="9572" y="7451"/>
                      </a:cubicBezTo>
                      <a:lnTo>
                        <a:pt x="10290" y="8903"/>
                      </a:lnTo>
                      <a:cubicBezTo>
                        <a:pt x="10483" y="9300"/>
                        <a:pt x="10888" y="10049"/>
                        <a:pt x="9636" y="9939"/>
                      </a:cubicBezTo>
                      <a:cubicBezTo>
                        <a:pt x="9302" y="9965"/>
                        <a:pt x="9219" y="9989"/>
                        <a:pt x="8185" y="10000"/>
                      </a:cubicBezTo>
                      <a:lnTo>
                        <a:pt x="3415" y="10000"/>
                      </a:lnTo>
                      <a:lnTo>
                        <a:pt x="719" y="9992"/>
                      </a:lnTo>
                      <a:cubicBezTo>
                        <a:pt x="-439" y="10058"/>
                        <a:pt x="110" y="9180"/>
                        <a:pt x="269" y="8807"/>
                      </a:cubicBezTo>
                      <a:cubicBezTo>
                        <a:pt x="503" y="8231"/>
                        <a:pt x="603" y="8063"/>
                        <a:pt x="901" y="7406"/>
                      </a:cubicBezTo>
                      <a:cubicBezTo>
                        <a:pt x="1664" y="6011"/>
                        <a:pt x="1459" y="5301"/>
                        <a:pt x="1550" y="3906"/>
                      </a:cubicBezTo>
                      <a:cubicBezTo>
                        <a:pt x="1605" y="2859"/>
                        <a:pt x="1666" y="1359"/>
                        <a:pt x="1706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9D9EA2"/>
                    </a:gs>
                    <a:gs pos="67000">
                      <a:srgbClr val="FFFFFF"/>
                    </a:gs>
                    <a:gs pos="33000">
                      <a:srgbClr val="9D9EA2"/>
                    </a:gs>
                  </a:gsLst>
                  <a:lin ang="1620000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  <a:rtl val="0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677792" y="4633309"/>
                  <a:ext cx="4144968" cy="506734"/>
                </a:xfrm>
                <a:prstGeom prst="roundRect">
                  <a:avLst>
                    <a:gd name="adj" fmla="val 19704"/>
                  </a:avLst>
                </a:prstGeom>
                <a:gradFill flip="none" rotWithShape="1">
                  <a:gsLst>
                    <a:gs pos="0">
                      <a:srgbClr val="FFFFFF"/>
                    </a:gs>
                    <a:gs pos="84000">
                      <a:srgbClr val="9D9EA2">
                        <a:lumMod val="10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sym typeface="Arial"/>
                    <a:rtl val="0"/>
                  </a:endParaRPr>
                </a:p>
              </p:txBody>
            </p:sp>
            <p:sp>
              <p:nvSpPr>
                <p:cNvPr id="30" name="Rectangle 29"/>
                <p:cNvSpPr>
                  <a:spLocks noChangeArrowheads="1"/>
                </p:cNvSpPr>
                <p:nvPr/>
              </p:nvSpPr>
              <p:spPr bwMode="auto">
                <a:xfrm>
                  <a:off x="677435" y="4606620"/>
                  <a:ext cx="4142040" cy="142341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  <a:rtl val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14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/>
        </p:nvSpPr>
        <p:spPr>
          <a:xfrm>
            <a:off x="1" y="3852744"/>
            <a:ext cx="9143999" cy="3005256"/>
          </a:xfrm>
          <a:custGeom>
            <a:avLst/>
            <a:gdLst>
              <a:gd name="connsiteX0" fmla="*/ 0 w 9435577"/>
              <a:gd name="connsiteY0" fmla="*/ 0 h 2631683"/>
              <a:gd name="connsiteX1" fmla="*/ 9435577 w 9435577"/>
              <a:gd name="connsiteY1" fmla="*/ 0 h 2631683"/>
              <a:gd name="connsiteX2" fmla="*/ 9435577 w 9435577"/>
              <a:gd name="connsiteY2" fmla="*/ 2631683 h 2631683"/>
              <a:gd name="connsiteX3" fmla="*/ 0 w 9435577"/>
              <a:gd name="connsiteY3" fmla="*/ 2631683 h 2631683"/>
              <a:gd name="connsiteX4" fmla="*/ 0 w 9435577"/>
              <a:gd name="connsiteY4" fmla="*/ 0 h 2631683"/>
              <a:gd name="connsiteX0" fmla="*/ 0 w 9436100"/>
              <a:gd name="connsiteY0" fmla="*/ 0 h 2631683"/>
              <a:gd name="connsiteX1" fmla="*/ 9435577 w 9436100"/>
              <a:gd name="connsiteY1" fmla="*/ 0 h 2631683"/>
              <a:gd name="connsiteX2" fmla="*/ 9436100 w 9436100"/>
              <a:gd name="connsiteY2" fmla="*/ 1778000 h 2631683"/>
              <a:gd name="connsiteX3" fmla="*/ 9435577 w 9436100"/>
              <a:gd name="connsiteY3" fmla="*/ 2631683 h 2631683"/>
              <a:gd name="connsiteX4" fmla="*/ 0 w 9436100"/>
              <a:gd name="connsiteY4" fmla="*/ 2631683 h 2631683"/>
              <a:gd name="connsiteX5" fmla="*/ 0 w 9436100"/>
              <a:gd name="connsiteY5" fmla="*/ 0 h 2631683"/>
              <a:gd name="connsiteX0" fmla="*/ 0 w 9436100"/>
              <a:gd name="connsiteY0" fmla="*/ 0 h 2631683"/>
              <a:gd name="connsiteX1" fmla="*/ 9436100 w 9436100"/>
              <a:gd name="connsiteY1" fmla="*/ 1778000 h 2631683"/>
              <a:gd name="connsiteX2" fmla="*/ 9435577 w 9436100"/>
              <a:gd name="connsiteY2" fmla="*/ 2631683 h 2631683"/>
              <a:gd name="connsiteX3" fmla="*/ 0 w 9436100"/>
              <a:gd name="connsiteY3" fmla="*/ 2631683 h 2631683"/>
              <a:gd name="connsiteX4" fmla="*/ 0 w 9436100"/>
              <a:gd name="connsiteY4" fmla="*/ 0 h 2631683"/>
              <a:gd name="connsiteX0" fmla="*/ 0 w 9436100"/>
              <a:gd name="connsiteY0" fmla="*/ 0 h 2631683"/>
              <a:gd name="connsiteX1" fmla="*/ 9436100 w 9436100"/>
              <a:gd name="connsiteY1" fmla="*/ 1778000 h 2631683"/>
              <a:gd name="connsiteX2" fmla="*/ 9435577 w 9436100"/>
              <a:gd name="connsiteY2" fmla="*/ 2631683 h 2631683"/>
              <a:gd name="connsiteX3" fmla="*/ 0 w 9436100"/>
              <a:gd name="connsiteY3" fmla="*/ 2631683 h 2631683"/>
              <a:gd name="connsiteX4" fmla="*/ 0 w 9436100"/>
              <a:gd name="connsiteY4" fmla="*/ 0 h 2631683"/>
              <a:gd name="connsiteX0" fmla="*/ 0 w 9436100"/>
              <a:gd name="connsiteY0" fmla="*/ 0 h 2631683"/>
              <a:gd name="connsiteX1" fmla="*/ 9436100 w 9436100"/>
              <a:gd name="connsiteY1" fmla="*/ 1778000 h 2631683"/>
              <a:gd name="connsiteX2" fmla="*/ 9435577 w 9436100"/>
              <a:gd name="connsiteY2" fmla="*/ 2631683 h 2631683"/>
              <a:gd name="connsiteX3" fmla="*/ 0 w 9436100"/>
              <a:gd name="connsiteY3" fmla="*/ 2631683 h 2631683"/>
              <a:gd name="connsiteX4" fmla="*/ 0 w 9436100"/>
              <a:gd name="connsiteY4" fmla="*/ 0 h 2631683"/>
              <a:gd name="connsiteX0" fmla="*/ 0 w 9436100"/>
              <a:gd name="connsiteY0" fmla="*/ 0 h 2631683"/>
              <a:gd name="connsiteX1" fmla="*/ 9436100 w 9436100"/>
              <a:gd name="connsiteY1" fmla="*/ 1778000 h 2631683"/>
              <a:gd name="connsiteX2" fmla="*/ 9435577 w 9436100"/>
              <a:gd name="connsiteY2" fmla="*/ 2631683 h 2631683"/>
              <a:gd name="connsiteX3" fmla="*/ 0 w 9436100"/>
              <a:gd name="connsiteY3" fmla="*/ 2631683 h 2631683"/>
              <a:gd name="connsiteX4" fmla="*/ 0 w 9436100"/>
              <a:gd name="connsiteY4" fmla="*/ 0 h 263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6100" h="2631683">
                <a:moveTo>
                  <a:pt x="0" y="0"/>
                </a:moveTo>
                <a:cubicBezTo>
                  <a:pt x="2611967" y="1316567"/>
                  <a:pt x="6303433" y="2861733"/>
                  <a:pt x="9436100" y="1778000"/>
                </a:cubicBezTo>
                <a:cubicBezTo>
                  <a:pt x="9435926" y="2062561"/>
                  <a:pt x="9435751" y="2347122"/>
                  <a:pt x="9435577" y="2631683"/>
                </a:cubicBezTo>
                <a:lnTo>
                  <a:pt x="0" y="263168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9000">
                <a:schemeClr val="accent1">
                  <a:lumMod val="5000"/>
                  <a:lumOff val="95000"/>
                  <a:alpha val="0"/>
                </a:schemeClr>
              </a:gs>
              <a:gs pos="79000">
                <a:schemeClr val="bg1">
                  <a:lumMod val="85000"/>
                </a:schemeClr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Property Investment Analysis in 5 minutes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448857"/>
            <a:ext cx="4767273" cy="4774064"/>
            <a:chOff x="-508" y="1592796"/>
            <a:chExt cx="4767273" cy="47740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1"/>
            <a:stretch/>
          </p:blipFill>
          <p:spPr>
            <a:xfrm>
              <a:off x="-508" y="1592796"/>
              <a:ext cx="4767273" cy="4774064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" t="1865" r="3345" b="2591"/>
            <a:stretch/>
          </p:blipFill>
          <p:spPr bwMode="auto">
            <a:xfrm>
              <a:off x="-508" y="1959432"/>
              <a:ext cx="3455103" cy="3907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819" r="2540" b="1598"/>
          <a:stretch/>
        </p:blipFill>
        <p:spPr bwMode="auto">
          <a:xfrm>
            <a:off x="1788980" y="1561691"/>
            <a:ext cx="3571068" cy="3907754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279400" sx="105000" sy="105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1739" r="4073" b="1598"/>
          <a:stretch/>
        </p:blipFill>
        <p:spPr bwMode="auto">
          <a:xfrm>
            <a:off x="3693925" y="1307889"/>
            <a:ext cx="3598970" cy="3907754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279400" sx="105000" sy="105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739" r="3796" b="1598"/>
          <a:stretch/>
        </p:blipFill>
        <p:spPr bwMode="auto">
          <a:xfrm>
            <a:off x="5626771" y="1054087"/>
            <a:ext cx="3392156" cy="3907754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279400" sx="105000" sy="105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2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36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191625" y="205115"/>
            <a:ext cx="7571560" cy="651930"/>
          </a:xfrm>
        </p:spPr>
        <p:txBody>
          <a:bodyPr>
            <a:normAutofit/>
          </a:bodyPr>
          <a:lstStyle/>
          <a:p>
            <a:r>
              <a:rPr lang="en-US" sz="2500" dirty="0"/>
              <a:t>Financial Statements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33222" y="1342900"/>
            <a:ext cx="8030784" cy="4484878"/>
            <a:chOff x="1121934" y="894088"/>
            <a:chExt cx="13005110" cy="4753701"/>
          </a:xfrm>
        </p:grpSpPr>
        <p:sp>
          <p:nvSpPr>
            <p:cNvPr id="43" name="Rectangle 42"/>
            <p:cNvSpPr/>
            <p:nvPr/>
          </p:nvSpPr>
          <p:spPr>
            <a:xfrm>
              <a:off x="1173141" y="5602070"/>
              <a:ext cx="12953903" cy="45719"/>
            </a:xfrm>
            <a:prstGeom prst="rect">
              <a:avLst/>
            </a:prstGeom>
            <a:solidFill>
              <a:srgbClr val="697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21934" y="968584"/>
              <a:ext cx="9859545" cy="4604709"/>
            </a:xfrm>
            <a:prstGeom prst="rect">
              <a:avLst/>
            </a:prstGeom>
            <a:solidFill>
              <a:srgbClr val="95A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73141" y="894088"/>
              <a:ext cx="12953903" cy="45719"/>
            </a:xfrm>
            <a:prstGeom prst="rect">
              <a:avLst/>
            </a:prstGeom>
            <a:solidFill>
              <a:srgbClr val="697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956" y="948176"/>
            <a:ext cx="5946450" cy="5613276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0" y="1054976"/>
            <a:ext cx="2413468" cy="5060726"/>
            <a:chOff x="-65381" y="1246624"/>
            <a:chExt cx="2413468" cy="5060726"/>
          </a:xfrm>
        </p:grpSpPr>
        <p:grpSp>
          <p:nvGrpSpPr>
            <p:cNvPr id="48" name="Group 47"/>
            <p:cNvGrpSpPr/>
            <p:nvPr/>
          </p:nvGrpSpPr>
          <p:grpSpPr>
            <a:xfrm>
              <a:off x="34148" y="1246624"/>
              <a:ext cx="1616057" cy="1560374"/>
              <a:chOff x="34148" y="1246624"/>
              <a:chExt cx="1616057" cy="1560374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34148" y="1246624"/>
                <a:ext cx="1560374" cy="1560374"/>
              </a:xfrm>
              <a:prstGeom prst="ellipse">
                <a:avLst/>
              </a:prstGeom>
              <a:solidFill>
                <a:srgbClr val="45535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 flipH="1">
                <a:off x="34148" y="2024757"/>
                <a:ext cx="1616057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Monthly Owner</a:t>
                </a:r>
              </a:p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Statement</a:t>
                </a:r>
              </a:p>
            </p:txBody>
          </p:sp>
          <p:grpSp>
            <p:nvGrpSpPr>
              <p:cNvPr id="67" name="Group 9"/>
              <p:cNvGrpSpPr>
                <a:grpSpLocks noChangeAspect="1"/>
              </p:cNvGrpSpPr>
              <p:nvPr/>
            </p:nvGrpSpPr>
            <p:grpSpPr bwMode="auto">
              <a:xfrm>
                <a:off x="584982" y="1383549"/>
                <a:ext cx="500953" cy="646390"/>
                <a:chOff x="4848" y="2337"/>
                <a:chExt cx="341" cy="440"/>
              </a:xfrm>
              <a:solidFill>
                <a:schemeClr val="bg1"/>
              </a:solidFill>
            </p:grpSpPr>
            <p:sp>
              <p:nvSpPr>
                <p:cNvPr id="68" name="Freeform 11"/>
                <p:cNvSpPr>
                  <a:spLocks noEditPoints="1"/>
                </p:cNvSpPr>
                <p:nvPr/>
              </p:nvSpPr>
              <p:spPr bwMode="auto">
                <a:xfrm>
                  <a:off x="4848" y="2337"/>
                  <a:ext cx="279" cy="380"/>
                </a:xfrm>
                <a:custGeom>
                  <a:avLst/>
                  <a:gdLst>
                    <a:gd name="T0" fmla="*/ 1712 w 2234"/>
                    <a:gd name="T1" fmla="*/ 427 h 3038"/>
                    <a:gd name="T2" fmla="*/ 1717 w 2234"/>
                    <a:gd name="T3" fmla="*/ 462 h 3038"/>
                    <a:gd name="T4" fmla="*/ 1731 w 2234"/>
                    <a:gd name="T5" fmla="*/ 484 h 3038"/>
                    <a:gd name="T6" fmla="*/ 1748 w 2234"/>
                    <a:gd name="T7" fmla="*/ 497 h 3038"/>
                    <a:gd name="T8" fmla="*/ 1764 w 2234"/>
                    <a:gd name="T9" fmla="*/ 503 h 3038"/>
                    <a:gd name="T10" fmla="*/ 1775 w 2234"/>
                    <a:gd name="T11" fmla="*/ 504 h 3038"/>
                    <a:gd name="T12" fmla="*/ 2013 w 2234"/>
                    <a:gd name="T13" fmla="*/ 504 h 3038"/>
                    <a:gd name="T14" fmla="*/ 203 w 2234"/>
                    <a:gd name="T15" fmla="*/ 0 h 3038"/>
                    <a:gd name="T16" fmla="*/ 2234 w 2234"/>
                    <a:gd name="T17" fmla="*/ 539 h 3038"/>
                    <a:gd name="T18" fmla="*/ 2217 w 2234"/>
                    <a:gd name="T19" fmla="*/ 2329 h 3038"/>
                    <a:gd name="T20" fmla="*/ 2186 w 2234"/>
                    <a:gd name="T21" fmla="*/ 2328 h 3038"/>
                    <a:gd name="T22" fmla="*/ 2128 w 2234"/>
                    <a:gd name="T23" fmla="*/ 2329 h 3038"/>
                    <a:gd name="T24" fmla="*/ 2100 w 2234"/>
                    <a:gd name="T25" fmla="*/ 599 h 3038"/>
                    <a:gd name="T26" fmla="*/ 1718 w 2234"/>
                    <a:gd name="T27" fmla="*/ 599 h 3038"/>
                    <a:gd name="T28" fmla="*/ 1705 w 2234"/>
                    <a:gd name="T29" fmla="*/ 599 h 3038"/>
                    <a:gd name="T30" fmla="*/ 1684 w 2234"/>
                    <a:gd name="T31" fmla="*/ 593 h 3038"/>
                    <a:gd name="T32" fmla="*/ 1659 w 2234"/>
                    <a:gd name="T33" fmla="*/ 583 h 3038"/>
                    <a:gd name="T34" fmla="*/ 1636 w 2234"/>
                    <a:gd name="T35" fmla="*/ 562 h 3038"/>
                    <a:gd name="T36" fmla="*/ 1619 w 2234"/>
                    <a:gd name="T37" fmla="*/ 530 h 3038"/>
                    <a:gd name="T38" fmla="*/ 1612 w 2234"/>
                    <a:gd name="T39" fmla="*/ 482 h 3038"/>
                    <a:gd name="T40" fmla="*/ 303 w 2234"/>
                    <a:gd name="T41" fmla="*/ 129 h 3038"/>
                    <a:gd name="T42" fmla="*/ 243 w 2234"/>
                    <a:gd name="T43" fmla="*/ 141 h 3038"/>
                    <a:gd name="T44" fmla="*/ 190 w 2234"/>
                    <a:gd name="T45" fmla="*/ 172 h 3038"/>
                    <a:gd name="T46" fmla="*/ 151 w 2234"/>
                    <a:gd name="T47" fmla="*/ 221 h 3038"/>
                    <a:gd name="T48" fmla="*/ 128 w 2234"/>
                    <a:gd name="T49" fmla="*/ 281 h 3038"/>
                    <a:gd name="T50" fmla="*/ 126 w 2234"/>
                    <a:gd name="T51" fmla="*/ 2729 h 3038"/>
                    <a:gd name="T52" fmla="*/ 137 w 2234"/>
                    <a:gd name="T53" fmla="*/ 2794 h 3038"/>
                    <a:gd name="T54" fmla="*/ 167 w 2234"/>
                    <a:gd name="T55" fmla="*/ 2848 h 3038"/>
                    <a:gd name="T56" fmla="*/ 213 w 2234"/>
                    <a:gd name="T57" fmla="*/ 2889 h 3038"/>
                    <a:gd name="T58" fmla="*/ 270 w 2234"/>
                    <a:gd name="T59" fmla="*/ 2911 h 3038"/>
                    <a:gd name="T60" fmla="*/ 1551 w 2234"/>
                    <a:gd name="T61" fmla="*/ 2913 h 3038"/>
                    <a:gd name="T62" fmla="*/ 1549 w 2234"/>
                    <a:gd name="T63" fmla="*/ 2944 h 3038"/>
                    <a:gd name="T64" fmla="*/ 1552 w 2234"/>
                    <a:gd name="T65" fmla="*/ 3000 h 3038"/>
                    <a:gd name="T66" fmla="*/ 203 w 2234"/>
                    <a:gd name="T67" fmla="*/ 3038 h 3038"/>
                    <a:gd name="T68" fmla="*/ 133 w 2234"/>
                    <a:gd name="T69" fmla="*/ 3026 h 3038"/>
                    <a:gd name="T70" fmla="*/ 73 w 2234"/>
                    <a:gd name="T71" fmla="*/ 2991 h 3038"/>
                    <a:gd name="T72" fmla="*/ 28 w 2234"/>
                    <a:gd name="T73" fmla="*/ 2938 h 3038"/>
                    <a:gd name="T74" fmla="*/ 3 w 2234"/>
                    <a:gd name="T75" fmla="*/ 2873 h 3038"/>
                    <a:gd name="T76" fmla="*/ 0 w 2234"/>
                    <a:gd name="T77" fmla="*/ 203 h 3038"/>
                    <a:gd name="T78" fmla="*/ 13 w 2234"/>
                    <a:gd name="T79" fmla="*/ 131 h 3038"/>
                    <a:gd name="T80" fmla="*/ 48 w 2234"/>
                    <a:gd name="T81" fmla="*/ 72 h 3038"/>
                    <a:gd name="T82" fmla="*/ 100 w 2234"/>
                    <a:gd name="T83" fmla="*/ 28 h 3038"/>
                    <a:gd name="T84" fmla="*/ 167 w 2234"/>
                    <a:gd name="T85" fmla="*/ 3 h 30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34" h="3038">
                      <a:moveTo>
                        <a:pt x="1712" y="211"/>
                      </a:moveTo>
                      <a:lnTo>
                        <a:pt x="1712" y="427"/>
                      </a:lnTo>
                      <a:lnTo>
                        <a:pt x="1713" y="446"/>
                      </a:lnTo>
                      <a:lnTo>
                        <a:pt x="1717" y="462"/>
                      </a:lnTo>
                      <a:lnTo>
                        <a:pt x="1723" y="474"/>
                      </a:lnTo>
                      <a:lnTo>
                        <a:pt x="1731" y="484"/>
                      </a:lnTo>
                      <a:lnTo>
                        <a:pt x="1739" y="492"/>
                      </a:lnTo>
                      <a:lnTo>
                        <a:pt x="1748" y="497"/>
                      </a:lnTo>
                      <a:lnTo>
                        <a:pt x="1757" y="500"/>
                      </a:lnTo>
                      <a:lnTo>
                        <a:pt x="1764" y="503"/>
                      </a:lnTo>
                      <a:lnTo>
                        <a:pt x="1770" y="504"/>
                      </a:lnTo>
                      <a:lnTo>
                        <a:pt x="1775" y="504"/>
                      </a:lnTo>
                      <a:lnTo>
                        <a:pt x="1776" y="504"/>
                      </a:lnTo>
                      <a:lnTo>
                        <a:pt x="2013" y="504"/>
                      </a:lnTo>
                      <a:lnTo>
                        <a:pt x="1712" y="211"/>
                      </a:lnTo>
                      <a:close/>
                      <a:moveTo>
                        <a:pt x="203" y="0"/>
                      </a:moveTo>
                      <a:lnTo>
                        <a:pt x="1676" y="0"/>
                      </a:lnTo>
                      <a:lnTo>
                        <a:pt x="2234" y="539"/>
                      </a:lnTo>
                      <a:lnTo>
                        <a:pt x="2234" y="2332"/>
                      </a:lnTo>
                      <a:lnTo>
                        <a:pt x="2217" y="2329"/>
                      </a:lnTo>
                      <a:lnTo>
                        <a:pt x="2202" y="2328"/>
                      </a:lnTo>
                      <a:lnTo>
                        <a:pt x="2186" y="2328"/>
                      </a:lnTo>
                      <a:lnTo>
                        <a:pt x="2156" y="2328"/>
                      </a:lnTo>
                      <a:lnTo>
                        <a:pt x="2128" y="2329"/>
                      </a:lnTo>
                      <a:lnTo>
                        <a:pt x="2100" y="2332"/>
                      </a:lnTo>
                      <a:lnTo>
                        <a:pt x="2100" y="599"/>
                      </a:lnTo>
                      <a:lnTo>
                        <a:pt x="1720" y="599"/>
                      </a:lnTo>
                      <a:lnTo>
                        <a:pt x="1718" y="599"/>
                      </a:lnTo>
                      <a:lnTo>
                        <a:pt x="1713" y="599"/>
                      </a:lnTo>
                      <a:lnTo>
                        <a:pt x="1705" y="599"/>
                      </a:lnTo>
                      <a:lnTo>
                        <a:pt x="1696" y="596"/>
                      </a:lnTo>
                      <a:lnTo>
                        <a:pt x="1684" y="593"/>
                      </a:lnTo>
                      <a:lnTo>
                        <a:pt x="1672" y="589"/>
                      </a:lnTo>
                      <a:lnTo>
                        <a:pt x="1659" y="583"/>
                      </a:lnTo>
                      <a:lnTo>
                        <a:pt x="1648" y="574"/>
                      </a:lnTo>
                      <a:lnTo>
                        <a:pt x="1636" y="562"/>
                      </a:lnTo>
                      <a:lnTo>
                        <a:pt x="1626" y="547"/>
                      </a:lnTo>
                      <a:lnTo>
                        <a:pt x="1619" y="530"/>
                      </a:lnTo>
                      <a:lnTo>
                        <a:pt x="1613" y="508"/>
                      </a:lnTo>
                      <a:lnTo>
                        <a:pt x="1612" y="482"/>
                      </a:lnTo>
                      <a:lnTo>
                        <a:pt x="1612" y="129"/>
                      </a:lnTo>
                      <a:lnTo>
                        <a:pt x="303" y="129"/>
                      </a:lnTo>
                      <a:lnTo>
                        <a:pt x="271" y="132"/>
                      </a:lnTo>
                      <a:lnTo>
                        <a:pt x="243" y="141"/>
                      </a:lnTo>
                      <a:lnTo>
                        <a:pt x="215" y="154"/>
                      </a:lnTo>
                      <a:lnTo>
                        <a:pt x="190" y="172"/>
                      </a:lnTo>
                      <a:lnTo>
                        <a:pt x="168" y="194"/>
                      </a:lnTo>
                      <a:lnTo>
                        <a:pt x="151" y="221"/>
                      </a:lnTo>
                      <a:lnTo>
                        <a:pt x="137" y="250"/>
                      </a:lnTo>
                      <a:lnTo>
                        <a:pt x="128" y="281"/>
                      </a:lnTo>
                      <a:lnTo>
                        <a:pt x="126" y="315"/>
                      </a:lnTo>
                      <a:lnTo>
                        <a:pt x="126" y="2729"/>
                      </a:lnTo>
                      <a:lnTo>
                        <a:pt x="128" y="2762"/>
                      </a:lnTo>
                      <a:lnTo>
                        <a:pt x="137" y="2794"/>
                      </a:lnTo>
                      <a:lnTo>
                        <a:pt x="150" y="2823"/>
                      </a:lnTo>
                      <a:lnTo>
                        <a:pt x="167" y="2848"/>
                      </a:lnTo>
                      <a:lnTo>
                        <a:pt x="188" y="2871"/>
                      </a:lnTo>
                      <a:lnTo>
                        <a:pt x="213" y="2889"/>
                      </a:lnTo>
                      <a:lnTo>
                        <a:pt x="240" y="2903"/>
                      </a:lnTo>
                      <a:lnTo>
                        <a:pt x="270" y="2911"/>
                      </a:lnTo>
                      <a:lnTo>
                        <a:pt x="303" y="2913"/>
                      </a:lnTo>
                      <a:lnTo>
                        <a:pt x="1551" y="2913"/>
                      </a:lnTo>
                      <a:lnTo>
                        <a:pt x="1550" y="2928"/>
                      </a:lnTo>
                      <a:lnTo>
                        <a:pt x="1549" y="2944"/>
                      </a:lnTo>
                      <a:lnTo>
                        <a:pt x="1551" y="2961"/>
                      </a:lnTo>
                      <a:lnTo>
                        <a:pt x="1552" y="3000"/>
                      </a:lnTo>
                      <a:lnTo>
                        <a:pt x="1556" y="3038"/>
                      </a:lnTo>
                      <a:lnTo>
                        <a:pt x="203" y="3038"/>
                      </a:lnTo>
                      <a:lnTo>
                        <a:pt x="167" y="3035"/>
                      </a:lnTo>
                      <a:lnTo>
                        <a:pt x="133" y="3026"/>
                      </a:lnTo>
                      <a:lnTo>
                        <a:pt x="100" y="3011"/>
                      </a:lnTo>
                      <a:lnTo>
                        <a:pt x="73" y="2991"/>
                      </a:lnTo>
                      <a:lnTo>
                        <a:pt x="48" y="2967"/>
                      </a:lnTo>
                      <a:lnTo>
                        <a:pt x="28" y="2938"/>
                      </a:lnTo>
                      <a:lnTo>
                        <a:pt x="13" y="2907"/>
                      </a:lnTo>
                      <a:lnTo>
                        <a:pt x="3" y="2873"/>
                      </a:lnTo>
                      <a:lnTo>
                        <a:pt x="0" y="2836"/>
                      </a:lnTo>
                      <a:lnTo>
                        <a:pt x="0" y="203"/>
                      </a:lnTo>
                      <a:lnTo>
                        <a:pt x="3" y="166"/>
                      </a:lnTo>
                      <a:lnTo>
                        <a:pt x="13" y="131"/>
                      </a:lnTo>
                      <a:lnTo>
                        <a:pt x="28" y="100"/>
                      </a:lnTo>
                      <a:lnTo>
                        <a:pt x="48" y="72"/>
                      </a:lnTo>
                      <a:lnTo>
                        <a:pt x="73" y="47"/>
                      </a:lnTo>
                      <a:lnTo>
                        <a:pt x="100" y="28"/>
                      </a:lnTo>
                      <a:lnTo>
                        <a:pt x="133" y="13"/>
                      </a:lnTo>
                      <a:lnTo>
                        <a:pt x="167" y="3"/>
                      </a:lnTo>
                      <a:lnTo>
                        <a:pt x="20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Rectangle 12"/>
                <p:cNvSpPr>
                  <a:spLocks noChangeArrowheads="1"/>
                </p:cNvSpPr>
                <p:nvPr/>
              </p:nvSpPr>
              <p:spPr bwMode="auto">
                <a:xfrm>
                  <a:off x="4894" y="2457"/>
                  <a:ext cx="187" cy="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Rectangle 13"/>
                <p:cNvSpPr>
                  <a:spLocks noChangeArrowheads="1"/>
                </p:cNvSpPr>
                <p:nvPr/>
              </p:nvSpPr>
              <p:spPr bwMode="auto">
                <a:xfrm>
                  <a:off x="4894" y="2508"/>
                  <a:ext cx="187" cy="12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Rectangle 14"/>
                <p:cNvSpPr>
                  <a:spLocks noChangeArrowheads="1"/>
                </p:cNvSpPr>
                <p:nvPr/>
              </p:nvSpPr>
              <p:spPr bwMode="auto">
                <a:xfrm>
                  <a:off x="4894" y="2558"/>
                  <a:ext cx="187" cy="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Rectangle 15"/>
                <p:cNvSpPr>
                  <a:spLocks noChangeArrowheads="1"/>
                </p:cNvSpPr>
                <p:nvPr/>
              </p:nvSpPr>
              <p:spPr bwMode="auto">
                <a:xfrm>
                  <a:off x="4894" y="2609"/>
                  <a:ext cx="187" cy="12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Rectangle 16"/>
                <p:cNvSpPr>
                  <a:spLocks noChangeArrowheads="1"/>
                </p:cNvSpPr>
                <p:nvPr/>
              </p:nvSpPr>
              <p:spPr bwMode="auto">
                <a:xfrm>
                  <a:off x="4894" y="2406"/>
                  <a:ext cx="106" cy="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17"/>
                <p:cNvSpPr>
                  <a:spLocks/>
                </p:cNvSpPr>
                <p:nvPr/>
              </p:nvSpPr>
              <p:spPr bwMode="auto">
                <a:xfrm>
                  <a:off x="5111" y="2682"/>
                  <a:ext cx="9" cy="16"/>
                </a:xfrm>
                <a:custGeom>
                  <a:avLst/>
                  <a:gdLst>
                    <a:gd name="T0" fmla="*/ 66 w 66"/>
                    <a:gd name="T1" fmla="*/ 0 h 134"/>
                    <a:gd name="T2" fmla="*/ 66 w 66"/>
                    <a:gd name="T3" fmla="*/ 134 h 134"/>
                    <a:gd name="T4" fmla="*/ 46 w 66"/>
                    <a:gd name="T5" fmla="*/ 125 h 134"/>
                    <a:gd name="T6" fmla="*/ 31 w 66"/>
                    <a:gd name="T7" fmla="*/ 117 h 134"/>
                    <a:gd name="T8" fmla="*/ 17 w 66"/>
                    <a:gd name="T9" fmla="*/ 108 h 134"/>
                    <a:gd name="T10" fmla="*/ 10 w 66"/>
                    <a:gd name="T11" fmla="*/ 100 h 134"/>
                    <a:gd name="T12" fmla="*/ 5 w 66"/>
                    <a:gd name="T13" fmla="*/ 90 h 134"/>
                    <a:gd name="T14" fmla="*/ 1 w 66"/>
                    <a:gd name="T15" fmla="*/ 77 h 134"/>
                    <a:gd name="T16" fmla="*/ 0 w 66"/>
                    <a:gd name="T17" fmla="*/ 64 h 134"/>
                    <a:gd name="T18" fmla="*/ 1 w 66"/>
                    <a:gd name="T19" fmla="*/ 52 h 134"/>
                    <a:gd name="T20" fmla="*/ 5 w 66"/>
                    <a:gd name="T21" fmla="*/ 40 h 134"/>
                    <a:gd name="T22" fmla="*/ 10 w 66"/>
                    <a:gd name="T23" fmla="*/ 29 h 134"/>
                    <a:gd name="T24" fmla="*/ 17 w 66"/>
                    <a:gd name="T25" fmla="*/ 22 h 134"/>
                    <a:gd name="T26" fmla="*/ 40 w 66"/>
                    <a:gd name="T27" fmla="*/ 9 h 134"/>
                    <a:gd name="T28" fmla="*/ 66 w 66"/>
                    <a:gd name="T29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6" h="134">
                      <a:moveTo>
                        <a:pt x="66" y="0"/>
                      </a:moveTo>
                      <a:lnTo>
                        <a:pt x="66" y="134"/>
                      </a:lnTo>
                      <a:lnTo>
                        <a:pt x="46" y="125"/>
                      </a:lnTo>
                      <a:lnTo>
                        <a:pt x="31" y="117"/>
                      </a:lnTo>
                      <a:lnTo>
                        <a:pt x="17" y="108"/>
                      </a:lnTo>
                      <a:lnTo>
                        <a:pt x="10" y="100"/>
                      </a:lnTo>
                      <a:lnTo>
                        <a:pt x="5" y="90"/>
                      </a:lnTo>
                      <a:lnTo>
                        <a:pt x="1" y="77"/>
                      </a:lnTo>
                      <a:lnTo>
                        <a:pt x="0" y="64"/>
                      </a:lnTo>
                      <a:lnTo>
                        <a:pt x="1" y="52"/>
                      </a:lnTo>
                      <a:lnTo>
                        <a:pt x="5" y="40"/>
                      </a:lnTo>
                      <a:lnTo>
                        <a:pt x="10" y="29"/>
                      </a:lnTo>
                      <a:lnTo>
                        <a:pt x="17" y="22"/>
                      </a:lnTo>
                      <a:lnTo>
                        <a:pt x="40" y="9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18"/>
                <p:cNvSpPr>
                  <a:spLocks noEditPoints="1"/>
                </p:cNvSpPr>
                <p:nvPr/>
              </p:nvSpPr>
              <p:spPr bwMode="auto">
                <a:xfrm>
                  <a:off x="5054" y="2642"/>
                  <a:ext cx="135" cy="135"/>
                </a:xfrm>
                <a:custGeom>
                  <a:avLst/>
                  <a:gdLst>
                    <a:gd name="T0" fmla="*/ 532 w 1080"/>
                    <a:gd name="T1" fmla="*/ 172 h 1077"/>
                    <a:gd name="T2" fmla="*/ 465 w 1080"/>
                    <a:gd name="T3" fmla="*/ 241 h 1077"/>
                    <a:gd name="T4" fmla="*/ 390 w 1080"/>
                    <a:gd name="T5" fmla="*/ 315 h 1077"/>
                    <a:gd name="T6" fmla="*/ 384 w 1080"/>
                    <a:gd name="T7" fmla="*/ 414 h 1077"/>
                    <a:gd name="T8" fmla="*/ 420 w 1080"/>
                    <a:gd name="T9" fmla="*/ 474 h 1077"/>
                    <a:gd name="T10" fmla="*/ 498 w 1080"/>
                    <a:gd name="T11" fmla="*/ 517 h 1077"/>
                    <a:gd name="T12" fmla="*/ 498 w 1080"/>
                    <a:gd name="T13" fmla="*/ 679 h 1077"/>
                    <a:gd name="T14" fmla="*/ 470 w 1080"/>
                    <a:gd name="T15" fmla="*/ 655 h 1077"/>
                    <a:gd name="T16" fmla="*/ 453 w 1080"/>
                    <a:gd name="T17" fmla="*/ 616 h 1077"/>
                    <a:gd name="T18" fmla="*/ 432 w 1080"/>
                    <a:gd name="T19" fmla="*/ 581 h 1077"/>
                    <a:gd name="T20" fmla="*/ 406 w 1080"/>
                    <a:gd name="T21" fmla="*/ 572 h 1077"/>
                    <a:gd name="T22" fmla="*/ 372 w 1080"/>
                    <a:gd name="T23" fmla="*/ 585 h 1077"/>
                    <a:gd name="T24" fmla="*/ 360 w 1080"/>
                    <a:gd name="T25" fmla="*/ 632 h 1077"/>
                    <a:gd name="T26" fmla="*/ 379 w 1080"/>
                    <a:gd name="T27" fmla="*/ 687 h 1077"/>
                    <a:gd name="T28" fmla="*/ 428 w 1080"/>
                    <a:gd name="T29" fmla="*/ 739 h 1077"/>
                    <a:gd name="T30" fmla="*/ 523 w 1080"/>
                    <a:gd name="T31" fmla="*/ 767 h 1077"/>
                    <a:gd name="T32" fmla="*/ 527 w 1080"/>
                    <a:gd name="T33" fmla="*/ 887 h 1077"/>
                    <a:gd name="T34" fmla="*/ 551 w 1080"/>
                    <a:gd name="T35" fmla="*/ 895 h 1077"/>
                    <a:gd name="T36" fmla="*/ 565 w 1080"/>
                    <a:gd name="T37" fmla="*/ 875 h 1077"/>
                    <a:gd name="T38" fmla="*/ 590 w 1080"/>
                    <a:gd name="T39" fmla="*/ 769 h 1077"/>
                    <a:gd name="T40" fmla="*/ 670 w 1080"/>
                    <a:gd name="T41" fmla="*/ 734 h 1077"/>
                    <a:gd name="T42" fmla="*/ 715 w 1080"/>
                    <a:gd name="T43" fmla="*/ 676 h 1077"/>
                    <a:gd name="T44" fmla="*/ 743 w 1080"/>
                    <a:gd name="T45" fmla="*/ 598 h 1077"/>
                    <a:gd name="T46" fmla="*/ 714 w 1080"/>
                    <a:gd name="T47" fmla="*/ 513 h 1077"/>
                    <a:gd name="T48" fmla="*/ 648 w 1080"/>
                    <a:gd name="T49" fmla="*/ 460 h 1077"/>
                    <a:gd name="T50" fmla="*/ 578 w 1080"/>
                    <a:gd name="T51" fmla="*/ 293 h 1077"/>
                    <a:gd name="T52" fmla="*/ 635 w 1080"/>
                    <a:gd name="T53" fmla="*/ 353 h 1077"/>
                    <a:gd name="T54" fmla="*/ 666 w 1080"/>
                    <a:gd name="T55" fmla="*/ 390 h 1077"/>
                    <a:gd name="T56" fmla="*/ 709 w 1080"/>
                    <a:gd name="T57" fmla="*/ 378 h 1077"/>
                    <a:gd name="T58" fmla="*/ 720 w 1080"/>
                    <a:gd name="T59" fmla="*/ 339 h 1077"/>
                    <a:gd name="T60" fmla="*/ 697 w 1080"/>
                    <a:gd name="T61" fmla="*/ 289 h 1077"/>
                    <a:gd name="T62" fmla="*/ 652 w 1080"/>
                    <a:gd name="T63" fmla="*/ 247 h 1077"/>
                    <a:gd name="T64" fmla="*/ 574 w 1080"/>
                    <a:gd name="T65" fmla="*/ 224 h 1077"/>
                    <a:gd name="T66" fmla="*/ 561 w 1080"/>
                    <a:gd name="T67" fmla="*/ 156 h 1077"/>
                    <a:gd name="T68" fmla="*/ 657 w 1080"/>
                    <a:gd name="T69" fmla="*/ 11 h 1077"/>
                    <a:gd name="T70" fmla="*/ 860 w 1080"/>
                    <a:gd name="T71" fmla="*/ 103 h 1077"/>
                    <a:gd name="T72" fmla="*/ 1007 w 1080"/>
                    <a:gd name="T73" fmla="*/ 266 h 1077"/>
                    <a:gd name="T74" fmla="*/ 1076 w 1080"/>
                    <a:gd name="T75" fmla="*/ 480 h 1077"/>
                    <a:gd name="T76" fmla="*/ 1052 w 1080"/>
                    <a:gd name="T77" fmla="*/ 708 h 1077"/>
                    <a:gd name="T78" fmla="*/ 941 w 1080"/>
                    <a:gd name="T79" fmla="*/ 899 h 1077"/>
                    <a:gd name="T80" fmla="*/ 763 w 1080"/>
                    <a:gd name="T81" fmla="*/ 1029 h 1077"/>
                    <a:gd name="T82" fmla="*/ 540 w 1080"/>
                    <a:gd name="T83" fmla="*/ 1077 h 1077"/>
                    <a:gd name="T84" fmla="*/ 317 w 1080"/>
                    <a:gd name="T85" fmla="*/ 1029 h 1077"/>
                    <a:gd name="T86" fmla="*/ 139 w 1080"/>
                    <a:gd name="T87" fmla="*/ 899 h 1077"/>
                    <a:gd name="T88" fmla="*/ 28 w 1080"/>
                    <a:gd name="T89" fmla="*/ 708 h 1077"/>
                    <a:gd name="T90" fmla="*/ 3 w 1080"/>
                    <a:gd name="T91" fmla="*/ 480 h 1077"/>
                    <a:gd name="T92" fmla="*/ 73 w 1080"/>
                    <a:gd name="T93" fmla="*/ 266 h 1077"/>
                    <a:gd name="T94" fmla="*/ 221 w 1080"/>
                    <a:gd name="T95" fmla="*/ 103 h 1077"/>
                    <a:gd name="T96" fmla="*/ 424 w 1080"/>
                    <a:gd name="T97" fmla="*/ 11 h 10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080" h="1077">
                      <a:moveTo>
                        <a:pt x="552" y="154"/>
                      </a:moveTo>
                      <a:lnTo>
                        <a:pt x="544" y="156"/>
                      </a:lnTo>
                      <a:lnTo>
                        <a:pt x="538" y="163"/>
                      </a:lnTo>
                      <a:lnTo>
                        <a:pt x="532" y="172"/>
                      </a:lnTo>
                      <a:lnTo>
                        <a:pt x="531" y="185"/>
                      </a:lnTo>
                      <a:lnTo>
                        <a:pt x="531" y="224"/>
                      </a:lnTo>
                      <a:lnTo>
                        <a:pt x="496" y="231"/>
                      </a:lnTo>
                      <a:lnTo>
                        <a:pt x="465" y="241"/>
                      </a:lnTo>
                      <a:lnTo>
                        <a:pt x="440" y="254"/>
                      </a:lnTo>
                      <a:lnTo>
                        <a:pt x="419" y="271"/>
                      </a:lnTo>
                      <a:lnTo>
                        <a:pt x="402" y="292"/>
                      </a:lnTo>
                      <a:lnTo>
                        <a:pt x="390" y="315"/>
                      </a:lnTo>
                      <a:lnTo>
                        <a:pt x="382" y="342"/>
                      </a:lnTo>
                      <a:lnTo>
                        <a:pt x="380" y="370"/>
                      </a:lnTo>
                      <a:lnTo>
                        <a:pt x="380" y="392"/>
                      </a:lnTo>
                      <a:lnTo>
                        <a:pt x="384" y="414"/>
                      </a:lnTo>
                      <a:lnTo>
                        <a:pt x="389" y="433"/>
                      </a:lnTo>
                      <a:lnTo>
                        <a:pt x="397" y="448"/>
                      </a:lnTo>
                      <a:lnTo>
                        <a:pt x="408" y="463"/>
                      </a:lnTo>
                      <a:lnTo>
                        <a:pt x="420" y="474"/>
                      </a:lnTo>
                      <a:lnTo>
                        <a:pt x="434" y="485"/>
                      </a:lnTo>
                      <a:lnTo>
                        <a:pt x="449" y="495"/>
                      </a:lnTo>
                      <a:lnTo>
                        <a:pt x="472" y="506"/>
                      </a:lnTo>
                      <a:lnTo>
                        <a:pt x="498" y="517"/>
                      </a:lnTo>
                      <a:lnTo>
                        <a:pt x="527" y="526"/>
                      </a:lnTo>
                      <a:lnTo>
                        <a:pt x="527" y="689"/>
                      </a:lnTo>
                      <a:lnTo>
                        <a:pt x="511" y="684"/>
                      </a:lnTo>
                      <a:lnTo>
                        <a:pt x="498" y="679"/>
                      </a:lnTo>
                      <a:lnTo>
                        <a:pt x="488" y="672"/>
                      </a:lnTo>
                      <a:lnTo>
                        <a:pt x="482" y="666"/>
                      </a:lnTo>
                      <a:lnTo>
                        <a:pt x="476" y="661"/>
                      </a:lnTo>
                      <a:lnTo>
                        <a:pt x="470" y="655"/>
                      </a:lnTo>
                      <a:lnTo>
                        <a:pt x="466" y="646"/>
                      </a:lnTo>
                      <a:lnTo>
                        <a:pt x="463" y="638"/>
                      </a:lnTo>
                      <a:lnTo>
                        <a:pt x="457" y="628"/>
                      </a:lnTo>
                      <a:lnTo>
                        <a:pt x="453" y="616"/>
                      </a:lnTo>
                      <a:lnTo>
                        <a:pt x="449" y="603"/>
                      </a:lnTo>
                      <a:lnTo>
                        <a:pt x="444" y="595"/>
                      </a:lnTo>
                      <a:lnTo>
                        <a:pt x="439" y="587"/>
                      </a:lnTo>
                      <a:lnTo>
                        <a:pt x="432" y="581"/>
                      </a:lnTo>
                      <a:lnTo>
                        <a:pt x="426" y="578"/>
                      </a:lnTo>
                      <a:lnTo>
                        <a:pt x="420" y="576"/>
                      </a:lnTo>
                      <a:lnTo>
                        <a:pt x="415" y="574"/>
                      </a:lnTo>
                      <a:lnTo>
                        <a:pt x="406" y="572"/>
                      </a:lnTo>
                      <a:lnTo>
                        <a:pt x="394" y="574"/>
                      </a:lnTo>
                      <a:lnTo>
                        <a:pt x="386" y="576"/>
                      </a:lnTo>
                      <a:lnTo>
                        <a:pt x="378" y="580"/>
                      </a:lnTo>
                      <a:lnTo>
                        <a:pt x="372" y="585"/>
                      </a:lnTo>
                      <a:lnTo>
                        <a:pt x="364" y="595"/>
                      </a:lnTo>
                      <a:lnTo>
                        <a:pt x="360" y="604"/>
                      </a:lnTo>
                      <a:lnTo>
                        <a:pt x="358" y="616"/>
                      </a:lnTo>
                      <a:lnTo>
                        <a:pt x="360" y="632"/>
                      </a:lnTo>
                      <a:lnTo>
                        <a:pt x="363" y="647"/>
                      </a:lnTo>
                      <a:lnTo>
                        <a:pt x="366" y="663"/>
                      </a:lnTo>
                      <a:lnTo>
                        <a:pt x="372" y="676"/>
                      </a:lnTo>
                      <a:lnTo>
                        <a:pt x="379" y="687"/>
                      </a:lnTo>
                      <a:lnTo>
                        <a:pt x="388" y="698"/>
                      </a:lnTo>
                      <a:lnTo>
                        <a:pt x="397" y="711"/>
                      </a:lnTo>
                      <a:lnTo>
                        <a:pt x="411" y="726"/>
                      </a:lnTo>
                      <a:lnTo>
                        <a:pt x="428" y="739"/>
                      </a:lnTo>
                      <a:lnTo>
                        <a:pt x="449" y="750"/>
                      </a:lnTo>
                      <a:lnTo>
                        <a:pt x="472" y="757"/>
                      </a:lnTo>
                      <a:lnTo>
                        <a:pt x="497" y="762"/>
                      </a:lnTo>
                      <a:lnTo>
                        <a:pt x="523" y="767"/>
                      </a:lnTo>
                      <a:lnTo>
                        <a:pt x="523" y="862"/>
                      </a:lnTo>
                      <a:lnTo>
                        <a:pt x="523" y="873"/>
                      </a:lnTo>
                      <a:lnTo>
                        <a:pt x="524" y="882"/>
                      </a:lnTo>
                      <a:lnTo>
                        <a:pt x="527" y="887"/>
                      </a:lnTo>
                      <a:lnTo>
                        <a:pt x="531" y="891"/>
                      </a:lnTo>
                      <a:lnTo>
                        <a:pt x="536" y="895"/>
                      </a:lnTo>
                      <a:lnTo>
                        <a:pt x="544" y="896"/>
                      </a:lnTo>
                      <a:lnTo>
                        <a:pt x="551" y="895"/>
                      </a:lnTo>
                      <a:lnTo>
                        <a:pt x="557" y="891"/>
                      </a:lnTo>
                      <a:lnTo>
                        <a:pt x="561" y="887"/>
                      </a:lnTo>
                      <a:lnTo>
                        <a:pt x="564" y="883"/>
                      </a:lnTo>
                      <a:lnTo>
                        <a:pt x="565" y="875"/>
                      </a:lnTo>
                      <a:lnTo>
                        <a:pt x="565" y="867"/>
                      </a:lnTo>
                      <a:lnTo>
                        <a:pt x="565" y="857"/>
                      </a:lnTo>
                      <a:lnTo>
                        <a:pt x="565" y="771"/>
                      </a:lnTo>
                      <a:lnTo>
                        <a:pt x="590" y="769"/>
                      </a:lnTo>
                      <a:lnTo>
                        <a:pt x="612" y="763"/>
                      </a:lnTo>
                      <a:lnTo>
                        <a:pt x="633" y="755"/>
                      </a:lnTo>
                      <a:lnTo>
                        <a:pt x="652" y="745"/>
                      </a:lnTo>
                      <a:lnTo>
                        <a:pt x="670" y="734"/>
                      </a:lnTo>
                      <a:lnTo>
                        <a:pt x="685" y="721"/>
                      </a:lnTo>
                      <a:lnTo>
                        <a:pt x="698" y="705"/>
                      </a:lnTo>
                      <a:lnTo>
                        <a:pt x="709" y="689"/>
                      </a:lnTo>
                      <a:lnTo>
                        <a:pt x="715" y="676"/>
                      </a:lnTo>
                      <a:lnTo>
                        <a:pt x="721" y="660"/>
                      </a:lnTo>
                      <a:lnTo>
                        <a:pt x="727" y="643"/>
                      </a:lnTo>
                      <a:lnTo>
                        <a:pt x="734" y="623"/>
                      </a:lnTo>
                      <a:lnTo>
                        <a:pt x="743" y="598"/>
                      </a:lnTo>
                      <a:lnTo>
                        <a:pt x="742" y="577"/>
                      </a:lnTo>
                      <a:lnTo>
                        <a:pt x="737" y="556"/>
                      </a:lnTo>
                      <a:lnTo>
                        <a:pt x="730" y="538"/>
                      </a:lnTo>
                      <a:lnTo>
                        <a:pt x="714" y="513"/>
                      </a:lnTo>
                      <a:lnTo>
                        <a:pt x="696" y="490"/>
                      </a:lnTo>
                      <a:lnTo>
                        <a:pt x="681" y="479"/>
                      </a:lnTo>
                      <a:lnTo>
                        <a:pt x="665" y="468"/>
                      </a:lnTo>
                      <a:lnTo>
                        <a:pt x="648" y="460"/>
                      </a:lnTo>
                      <a:lnTo>
                        <a:pt x="628" y="455"/>
                      </a:lnTo>
                      <a:lnTo>
                        <a:pt x="606" y="448"/>
                      </a:lnTo>
                      <a:lnTo>
                        <a:pt x="578" y="439"/>
                      </a:lnTo>
                      <a:lnTo>
                        <a:pt x="578" y="293"/>
                      </a:lnTo>
                      <a:lnTo>
                        <a:pt x="598" y="304"/>
                      </a:lnTo>
                      <a:lnTo>
                        <a:pt x="614" y="316"/>
                      </a:lnTo>
                      <a:lnTo>
                        <a:pt x="626" y="332"/>
                      </a:lnTo>
                      <a:lnTo>
                        <a:pt x="635" y="353"/>
                      </a:lnTo>
                      <a:lnTo>
                        <a:pt x="639" y="367"/>
                      </a:lnTo>
                      <a:lnTo>
                        <a:pt x="646" y="377"/>
                      </a:lnTo>
                      <a:lnTo>
                        <a:pt x="655" y="386"/>
                      </a:lnTo>
                      <a:lnTo>
                        <a:pt x="666" y="390"/>
                      </a:lnTo>
                      <a:lnTo>
                        <a:pt x="678" y="392"/>
                      </a:lnTo>
                      <a:lnTo>
                        <a:pt x="689" y="390"/>
                      </a:lnTo>
                      <a:lnTo>
                        <a:pt x="699" y="386"/>
                      </a:lnTo>
                      <a:lnTo>
                        <a:pt x="709" y="378"/>
                      </a:lnTo>
                      <a:lnTo>
                        <a:pt x="715" y="370"/>
                      </a:lnTo>
                      <a:lnTo>
                        <a:pt x="719" y="360"/>
                      </a:lnTo>
                      <a:lnTo>
                        <a:pt x="721" y="348"/>
                      </a:lnTo>
                      <a:lnTo>
                        <a:pt x="720" y="339"/>
                      </a:lnTo>
                      <a:lnTo>
                        <a:pt x="717" y="327"/>
                      </a:lnTo>
                      <a:lnTo>
                        <a:pt x="713" y="314"/>
                      </a:lnTo>
                      <a:lnTo>
                        <a:pt x="705" y="302"/>
                      </a:lnTo>
                      <a:lnTo>
                        <a:pt x="697" y="289"/>
                      </a:lnTo>
                      <a:lnTo>
                        <a:pt x="686" y="275"/>
                      </a:lnTo>
                      <a:lnTo>
                        <a:pt x="677" y="264"/>
                      </a:lnTo>
                      <a:lnTo>
                        <a:pt x="665" y="255"/>
                      </a:lnTo>
                      <a:lnTo>
                        <a:pt x="652" y="247"/>
                      </a:lnTo>
                      <a:lnTo>
                        <a:pt x="639" y="241"/>
                      </a:lnTo>
                      <a:lnTo>
                        <a:pt x="621" y="233"/>
                      </a:lnTo>
                      <a:lnTo>
                        <a:pt x="598" y="228"/>
                      </a:lnTo>
                      <a:lnTo>
                        <a:pt x="574" y="224"/>
                      </a:lnTo>
                      <a:lnTo>
                        <a:pt x="574" y="185"/>
                      </a:lnTo>
                      <a:lnTo>
                        <a:pt x="573" y="171"/>
                      </a:lnTo>
                      <a:lnTo>
                        <a:pt x="569" y="162"/>
                      </a:lnTo>
                      <a:lnTo>
                        <a:pt x="561" y="156"/>
                      </a:lnTo>
                      <a:lnTo>
                        <a:pt x="552" y="154"/>
                      </a:lnTo>
                      <a:close/>
                      <a:moveTo>
                        <a:pt x="540" y="0"/>
                      </a:moveTo>
                      <a:lnTo>
                        <a:pt x="600" y="3"/>
                      </a:lnTo>
                      <a:lnTo>
                        <a:pt x="657" y="11"/>
                      </a:lnTo>
                      <a:lnTo>
                        <a:pt x="712" y="27"/>
                      </a:lnTo>
                      <a:lnTo>
                        <a:pt x="764" y="48"/>
                      </a:lnTo>
                      <a:lnTo>
                        <a:pt x="814" y="73"/>
                      </a:lnTo>
                      <a:lnTo>
                        <a:pt x="860" y="103"/>
                      </a:lnTo>
                      <a:lnTo>
                        <a:pt x="903" y="138"/>
                      </a:lnTo>
                      <a:lnTo>
                        <a:pt x="942" y="178"/>
                      </a:lnTo>
                      <a:lnTo>
                        <a:pt x="977" y="220"/>
                      </a:lnTo>
                      <a:lnTo>
                        <a:pt x="1007" y="266"/>
                      </a:lnTo>
                      <a:lnTo>
                        <a:pt x="1033" y="315"/>
                      </a:lnTo>
                      <a:lnTo>
                        <a:pt x="1053" y="368"/>
                      </a:lnTo>
                      <a:lnTo>
                        <a:pt x="1068" y="423"/>
                      </a:lnTo>
                      <a:lnTo>
                        <a:pt x="1076" y="480"/>
                      </a:lnTo>
                      <a:lnTo>
                        <a:pt x="1080" y="538"/>
                      </a:lnTo>
                      <a:lnTo>
                        <a:pt x="1076" y="597"/>
                      </a:lnTo>
                      <a:lnTo>
                        <a:pt x="1068" y="654"/>
                      </a:lnTo>
                      <a:lnTo>
                        <a:pt x="1052" y="708"/>
                      </a:lnTo>
                      <a:lnTo>
                        <a:pt x="1031" y="760"/>
                      </a:lnTo>
                      <a:lnTo>
                        <a:pt x="1006" y="810"/>
                      </a:lnTo>
                      <a:lnTo>
                        <a:pt x="976" y="856"/>
                      </a:lnTo>
                      <a:lnTo>
                        <a:pt x="941" y="899"/>
                      </a:lnTo>
                      <a:lnTo>
                        <a:pt x="901" y="938"/>
                      </a:lnTo>
                      <a:lnTo>
                        <a:pt x="858" y="974"/>
                      </a:lnTo>
                      <a:lnTo>
                        <a:pt x="812" y="1003"/>
                      </a:lnTo>
                      <a:lnTo>
                        <a:pt x="763" y="1029"/>
                      </a:lnTo>
                      <a:lnTo>
                        <a:pt x="711" y="1049"/>
                      </a:lnTo>
                      <a:lnTo>
                        <a:pt x="655" y="1064"/>
                      </a:lnTo>
                      <a:lnTo>
                        <a:pt x="598" y="1074"/>
                      </a:lnTo>
                      <a:lnTo>
                        <a:pt x="540" y="1077"/>
                      </a:lnTo>
                      <a:lnTo>
                        <a:pt x="481" y="1074"/>
                      </a:lnTo>
                      <a:lnTo>
                        <a:pt x="424" y="1064"/>
                      </a:lnTo>
                      <a:lnTo>
                        <a:pt x="370" y="1049"/>
                      </a:lnTo>
                      <a:lnTo>
                        <a:pt x="317" y="1029"/>
                      </a:lnTo>
                      <a:lnTo>
                        <a:pt x="267" y="1003"/>
                      </a:lnTo>
                      <a:lnTo>
                        <a:pt x="221" y="974"/>
                      </a:lnTo>
                      <a:lnTo>
                        <a:pt x="178" y="938"/>
                      </a:lnTo>
                      <a:lnTo>
                        <a:pt x="139" y="899"/>
                      </a:lnTo>
                      <a:lnTo>
                        <a:pt x="103" y="856"/>
                      </a:lnTo>
                      <a:lnTo>
                        <a:pt x="73" y="810"/>
                      </a:lnTo>
                      <a:lnTo>
                        <a:pt x="48" y="760"/>
                      </a:lnTo>
                      <a:lnTo>
                        <a:pt x="28" y="708"/>
                      </a:lnTo>
                      <a:lnTo>
                        <a:pt x="13" y="654"/>
                      </a:lnTo>
                      <a:lnTo>
                        <a:pt x="3" y="597"/>
                      </a:lnTo>
                      <a:lnTo>
                        <a:pt x="0" y="538"/>
                      </a:lnTo>
                      <a:lnTo>
                        <a:pt x="3" y="480"/>
                      </a:lnTo>
                      <a:lnTo>
                        <a:pt x="13" y="423"/>
                      </a:lnTo>
                      <a:lnTo>
                        <a:pt x="28" y="368"/>
                      </a:lnTo>
                      <a:lnTo>
                        <a:pt x="48" y="315"/>
                      </a:lnTo>
                      <a:lnTo>
                        <a:pt x="73" y="266"/>
                      </a:lnTo>
                      <a:lnTo>
                        <a:pt x="103" y="220"/>
                      </a:lnTo>
                      <a:lnTo>
                        <a:pt x="139" y="178"/>
                      </a:lnTo>
                      <a:lnTo>
                        <a:pt x="178" y="138"/>
                      </a:lnTo>
                      <a:lnTo>
                        <a:pt x="221" y="103"/>
                      </a:lnTo>
                      <a:lnTo>
                        <a:pt x="267" y="73"/>
                      </a:lnTo>
                      <a:lnTo>
                        <a:pt x="317" y="48"/>
                      </a:lnTo>
                      <a:lnTo>
                        <a:pt x="370" y="27"/>
                      </a:lnTo>
                      <a:lnTo>
                        <a:pt x="424" y="11"/>
                      </a:lnTo>
                      <a:lnTo>
                        <a:pt x="481" y="3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19"/>
                <p:cNvSpPr>
                  <a:spLocks/>
                </p:cNvSpPr>
                <p:nvPr/>
              </p:nvSpPr>
              <p:spPr bwMode="auto">
                <a:xfrm>
                  <a:off x="5125" y="2711"/>
                  <a:ext cx="9" cy="20"/>
                </a:xfrm>
                <a:custGeom>
                  <a:avLst/>
                  <a:gdLst>
                    <a:gd name="T0" fmla="*/ 0 w 74"/>
                    <a:gd name="T1" fmla="*/ 0 h 155"/>
                    <a:gd name="T2" fmla="*/ 16 w 74"/>
                    <a:gd name="T3" fmla="*/ 7 h 155"/>
                    <a:gd name="T4" fmla="*/ 32 w 74"/>
                    <a:gd name="T5" fmla="*/ 12 h 155"/>
                    <a:gd name="T6" fmla="*/ 45 w 74"/>
                    <a:gd name="T7" fmla="*/ 17 h 155"/>
                    <a:gd name="T8" fmla="*/ 57 w 74"/>
                    <a:gd name="T9" fmla="*/ 26 h 155"/>
                    <a:gd name="T10" fmla="*/ 66 w 74"/>
                    <a:gd name="T11" fmla="*/ 35 h 155"/>
                    <a:gd name="T12" fmla="*/ 71 w 74"/>
                    <a:gd name="T13" fmla="*/ 46 h 155"/>
                    <a:gd name="T14" fmla="*/ 73 w 74"/>
                    <a:gd name="T15" fmla="*/ 59 h 155"/>
                    <a:gd name="T16" fmla="*/ 74 w 74"/>
                    <a:gd name="T17" fmla="*/ 74 h 155"/>
                    <a:gd name="T18" fmla="*/ 73 w 74"/>
                    <a:gd name="T19" fmla="*/ 89 h 155"/>
                    <a:gd name="T20" fmla="*/ 71 w 74"/>
                    <a:gd name="T21" fmla="*/ 103 h 155"/>
                    <a:gd name="T22" fmla="*/ 66 w 74"/>
                    <a:gd name="T23" fmla="*/ 114 h 155"/>
                    <a:gd name="T24" fmla="*/ 57 w 74"/>
                    <a:gd name="T25" fmla="*/ 125 h 155"/>
                    <a:gd name="T26" fmla="*/ 46 w 74"/>
                    <a:gd name="T27" fmla="*/ 137 h 155"/>
                    <a:gd name="T28" fmla="*/ 33 w 74"/>
                    <a:gd name="T29" fmla="*/ 145 h 155"/>
                    <a:gd name="T30" fmla="*/ 18 w 74"/>
                    <a:gd name="T31" fmla="*/ 152 h 155"/>
                    <a:gd name="T32" fmla="*/ 0 w 74"/>
                    <a:gd name="T33" fmla="*/ 155 h 155"/>
                    <a:gd name="T34" fmla="*/ 0 w 74"/>
                    <a:gd name="T3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4" h="155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32" y="12"/>
                      </a:lnTo>
                      <a:lnTo>
                        <a:pt x="45" y="17"/>
                      </a:lnTo>
                      <a:lnTo>
                        <a:pt x="57" y="26"/>
                      </a:lnTo>
                      <a:lnTo>
                        <a:pt x="66" y="35"/>
                      </a:lnTo>
                      <a:lnTo>
                        <a:pt x="71" y="46"/>
                      </a:lnTo>
                      <a:lnTo>
                        <a:pt x="73" y="59"/>
                      </a:lnTo>
                      <a:lnTo>
                        <a:pt x="74" y="74"/>
                      </a:lnTo>
                      <a:lnTo>
                        <a:pt x="73" y="89"/>
                      </a:lnTo>
                      <a:lnTo>
                        <a:pt x="71" y="103"/>
                      </a:lnTo>
                      <a:lnTo>
                        <a:pt x="66" y="114"/>
                      </a:lnTo>
                      <a:lnTo>
                        <a:pt x="57" y="125"/>
                      </a:lnTo>
                      <a:lnTo>
                        <a:pt x="46" y="137"/>
                      </a:lnTo>
                      <a:lnTo>
                        <a:pt x="33" y="145"/>
                      </a:lnTo>
                      <a:lnTo>
                        <a:pt x="18" y="152"/>
                      </a:lnTo>
                      <a:lnTo>
                        <a:pt x="0" y="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9" name="Group 48"/>
            <p:cNvGrpSpPr/>
            <p:nvPr/>
          </p:nvGrpSpPr>
          <p:grpSpPr>
            <a:xfrm>
              <a:off x="787713" y="2398630"/>
              <a:ext cx="1560374" cy="1560374"/>
              <a:chOff x="787713" y="2398630"/>
              <a:chExt cx="1560374" cy="156037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787713" y="2398630"/>
                <a:ext cx="1560374" cy="1560374"/>
              </a:xfrm>
              <a:prstGeom prst="ellipse">
                <a:avLst/>
              </a:prstGeom>
              <a:solidFill>
                <a:srgbClr val="45535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 flipH="1">
                <a:off x="858596" y="3108316"/>
                <a:ext cx="1433848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Electronic Access</a:t>
                </a:r>
              </a:p>
            </p:txBody>
          </p:sp>
          <p:sp>
            <p:nvSpPr>
              <p:cNvPr id="64" name="Freeform 6"/>
              <p:cNvSpPr>
                <a:spLocks noEditPoints="1"/>
              </p:cNvSpPr>
              <p:nvPr/>
            </p:nvSpPr>
            <p:spPr bwMode="auto">
              <a:xfrm>
                <a:off x="1372005" y="2565760"/>
                <a:ext cx="407030" cy="521826"/>
              </a:xfrm>
              <a:custGeom>
                <a:avLst/>
                <a:gdLst>
                  <a:gd name="T0" fmla="*/ 1381 w 3106"/>
                  <a:gd name="T1" fmla="*/ 2401 h 3981"/>
                  <a:gd name="T2" fmla="*/ 375 w 3106"/>
                  <a:gd name="T3" fmla="*/ 2499 h 3981"/>
                  <a:gd name="T4" fmla="*/ 450 w 3106"/>
                  <a:gd name="T5" fmla="*/ 2366 h 3981"/>
                  <a:gd name="T6" fmla="*/ 1699 w 3106"/>
                  <a:gd name="T7" fmla="*/ 2319 h 3981"/>
                  <a:gd name="T8" fmla="*/ 1795 w 3106"/>
                  <a:gd name="T9" fmla="*/ 2454 h 3981"/>
                  <a:gd name="T10" fmla="*/ 1967 w 3106"/>
                  <a:gd name="T11" fmla="*/ 2733 h 3981"/>
                  <a:gd name="T12" fmla="*/ 2073 w 3106"/>
                  <a:gd name="T13" fmla="*/ 2887 h 3981"/>
                  <a:gd name="T14" fmla="*/ 2148 w 3106"/>
                  <a:gd name="T15" fmla="*/ 2799 h 3981"/>
                  <a:gd name="T16" fmla="*/ 2327 w 3106"/>
                  <a:gd name="T17" fmla="*/ 2820 h 3981"/>
                  <a:gd name="T18" fmla="*/ 2440 w 3106"/>
                  <a:gd name="T19" fmla="*/ 2742 h 3981"/>
                  <a:gd name="T20" fmla="*/ 2597 w 3106"/>
                  <a:gd name="T21" fmla="*/ 2790 h 3981"/>
                  <a:gd name="T22" fmla="*/ 2764 w 3106"/>
                  <a:gd name="T23" fmla="*/ 2794 h 3981"/>
                  <a:gd name="T24" fmla="*/ 2882 w 3106"/>
                  <a:gd name="T25" fmla="*/ 2932 h 3981"/>
                  <a:gd name="T26" fmla="*/ 3011 w 3106"/>
                  <a:gd name="T27" fmla="*/ 3197 h 3981"/>
                  <a:gd name="T28" fmla="*/ 3106 w 3106"/>
                  <a:gd name="T29" fmla="*/ 3671 h 3981"/>
                  <a:gd name="T30" fmla="*/ 2501 w 3106"/>
                  <a:gd name="T31" fmla="*/ 3916 h 3981"/>
                  <a:gd name="T32" fmla="*/ 2360 w 3106"/>
                  <a:gd name="T33" fmla="*/ 3872 h 3981"/>
                  <a:gd name="T34" fmla="*/ 1982 w 3106"/>
                  <a:gd name="T35" fmla="*/ 3741 h 3981"/>
                  <a:gd name="T36" fmla="*/ 1846 w 3106"/>
                  <a:gd name="T37" fmla="*/ 3681 h 3981"/>
                  <a:gd name="T38" fmla="*/ 1715 w 3106"/>
                  <a:gd name="T39" fmla="*/ 3530 h 3981"/>
                  <a:gd name="T40" fmla="*/ 1668 w 3106"/>
                  <a:gd name="T41" fmla="*/ 3479 h 3981"/>
                  <a:gd name="T42" fmla="*/ 1585 w 3106"/>
                  <a:gd name="T43" fmla="*/ 3354 h 3981"/>
                  <a:gd name="T44" fmla="*/ 1659 w 3106"/>
                  <a:gd name="T45" fmla="*/ 3268 h 3981"/>
                  <a:gd name="T46" fmla="*/ 1793 w 3106"/>
                  <a:gd name="T47" fmla="*/ 3338 h 3981"/>
                  <a:gd name="T48" fmla="*/ 1882 w 3106"/>
                  <a:gd name="T49" fmla="*/ 3406 h 3981"/>
                  <a:gd name="T50" fmla="*/ 2014 w 3106"/>
                  <a:gd name="T51" fmla="*/ 3492 h 3981"/>
                  <a:gd name="T52" fmla="*/ 2050 w 3106"/>
                  <a:gd name="T53" fmla="*/ 3390 h 3981"/>
                  <a:gd name="T54" fmla="*/ 1939 w 3106"/>
                  <a:gd name="T55" fmla="*/ 3165 h 3981"/>
                  <a:gd name="T56" fmla="*/ 1884 w 3106"/>
                  <a:gd name="T57" fmla="*/ 3059 h 3981"/>
                  <a:gd name="T58" fmla="*/ 1694 w 3106"/>
                  <a:gd name="T59" fmla="*/ 2699 h 3981"/>
                  <a:gd name="T60" fmla="*/ 1546 w 3106"/>
                  <a:gd name="T61" fmla="*/ 2309 h 3981"/>
                  <a:gd name="T62" fmla="*/ 1801 w 3106"/>
                  <a:gd name="T63" fmla="*/ 1994 h 3981"/>
                  <a:gd name="T64" fmla="*/ 1839 w 3106"/>
                  <a:gd name="T65" fmla="*/ 2140 h 3981"/>
                  <a:gd name="T66" fmla="*/ 1634 w 3106"/>
                  <a:gd name="T67" fmla="*/ 2161 h 3981"/>
                  <a:gd name="T68" fmla="*/ 375 w 3106"/>
                  <a:gd name="T69" fmla="*/ 2123 h 3981"/>
                  <a:gd name="T70" fmla="*/ 450 w 3106"/>
                  <a:gd name="T71" fmla="*/ 1990 h 3981"/>
                  <a:gd name="T72" fmla="*/ 1873 w 3106"/>
                  <a:gd name="T73" fmla="*/ 1709 h 3981"/>
                  <a:gd name="T74" fmla="*/ 435 w 3106"/>
                  <a:gd name="T75" fmla="*/ 1794 h 3981"/>
                  <a:gd name="T76" fmla="*/ 397 w 3106"/>
                  <a:gd name="T77" fmla="*/ 1647 h 3981"/>
                  <a:gd name="T78" fmla="*/ 481 w 3106"/>
                  <a:gd name="T79" fmla="*/ 806 h 3981"/>
                  <a:gd name="T80" fmla="*/ 1025 w 3106"/>
                  <a:gd name="T81" fmla="*/ 744 h 3981"/>
                  <a:gd name="T82" fmla="*/ 1012 w 3106"/>
                  <a:gd name="T83" fmla="*/ 1421 h 3981"/>
                  <a:gd name="T84" fmla="*/ 420 w 3106"/>
                  <a:gd name="T85" fmla="*/ 761 h 3981"/>
                  <a:gd name="T86" fmla="*/ 731 w 3106"/>
                  <a:gd name="T87" fmla="*/ 210 h 3981"/>
                  <a:gd name="T88" fmla="*/ 1694 w 3106"/>
                  <a:gd name="T89" fmla="*/ 299 h 3981"/>
                  <a:gd name="T90" fmla="*/ 1826 w 3106"/>
                  <a:gd name="T91" fmla="*/ 257 h 3981"/>
                  <a:gd name="T92" fmla="*/ 1987 w 3106"/>
                  <a:gd name="T93" fmla="*/ 4 h 3981"/>
                  <a:gd name="T94" fmla="*/ 2224 w 3106"/>
                  <a:gd name="T95" fmla="*/ 243 h 3981"/>
                  <a:gd name="T96" fmla="*/ 2097 w 3106"/>
                  <a:gd name="T97" fmla="*/ 2704 h 3981"/>
                  <a:gd name="T98" fmla="*/ 2013 w 3106"/>
                  <a:gd name="T99" fmla="*/ 488 h 3981"/>
                  <a:gd name="T100" fmla="*/ 1485 w 3106"/>
                  <a:gd name="T101" fmla="*/ 3345 h 3981"/>
                  <a:gd name="T102" fmla="*/ 1596 w 3106"/>
                  <a:gd name="T103" fmla="*/ 3526 h 3981"/>
                  <a:gd name="T104" fmla="*/ 1690 w 3106"/>
                  <a:gd name="T105" fmla="*/ 3672 h 3981"/>
                  <a:gd name="T106" fmla="*/ 1936 w 3106"/>
                  <a:gd name="T107" fmla="*/ 3843 h 3981"/>
                  <a:gd name="T108" fmla="*/ 286 w 3106"/>
                  <a:gd name="T109" fmla="*/ 3981 h 3981"/>
                  <a:gd name="T110" fmla="*/ 15 w 3106"/>
                  <a:gd name="T111" fmla="*/ 3783 h 3981"/>
                  <a:gd name="T112" fmla="*/ 85 w 3106"/>
                  <a:gd name="T113" fmla="*/ 85 h 3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06" h="3981">
                    <a:moveTo>
                      <a:pt x="764" y="3455"/>
                    </a:moveTo>
                    <a:lnTo>
                      <a:pt x="764" y="3672"/>
                    </a:lnTo>
                    <a:lnTo>
                      <a:pt x="1462" y="3672"/>
                    </a:lnTo>
                    <a:lnTo>
                      <a:pt x="1462" y="3455"/>
                    </a:lnTo>
                    <a:lnTo>
                      <a:pt x="764" y="3455"/>
                    </a:lnTo>
                    <a:close/>
                    <a:moveTo>
                      <a:pt x="450" y="2366"/>
                    </a:moveTo>
                    <a:lnTo>
                      <a:pt x="1376" y="2366"/>
                    </a:lnTo>
                    <a:lnTo>
                      <a:pt x="1381" y="2401"/>
                    </a:lnTo>
                    <a:lnTo>
                      <a:pt x="1390" y="2436"/>
                    </a:lnTo>
                    <a:lnTo>
                      <a:pt x="1410" y="2491"/>
                    </a:lnTo>
                    <a:lnTo>
                      <a:pt x="1430" y="2542"/>
                    </a:lnTo>
                    <a:lnTo>
                      <a:pt x="450" y="2542"/>
                    </a:lnTo>
                    <a:lnTo>
                      <a:pt x="426" y="2540"/>
                    </a:lnTo>
                    <a:lnTo>
                      <a:pt x="405" y="2530"/>
                    </a:lnTo>
                    <a:lnTo>
                      <a:pt x="388" y="2517"/>
                    </a:lnTo>
                    <a:lnTo>
                      <a:pt x="375" y="2499"/>
                    </a:lnTo>
                    <a:lnTo>
                      <a:pt x="366" y="2479"/>
                    </a:lnTo>
                    <a:lnTo>
                      <a:pt x="363" y="2455"/>
                    </a:lnTo>
                    <a:lnTo>
                      <a:pt x="366" y="2431"/>
                    </a:lnTo>
                    <a:lnTo>
                      <a:pt x="375" y="2410"/>
                    </a:lnTo>
                    <a:lnTo>
                      <a:pt x="388" y="2393"/>
                    </a:lnTo>
                    <a:lnTo>
                      <a:pt x="405" y="2379"/>
                    </a:lnTo>
                    <a:lnTo>
                      <a:pt x="426" y="2370"/>
                    </a:lnTo>
                    <a:lnTo>
                      <a:pt x="450" y="2366"/>
                    </a:lnTo>
                    <a:close/>
                    <a:moveTo>
                      <a:pt x="1593" y="2267"/>
                    </a:moveTo>
                    <a:lnTo>
                      <a:pt x="1608" y="2268"/>
                    </a:lnTo>
                    <a:lnTo>
                      <a:pt x="1623" y="2271"/>
                    </a:lnTo>
                    <a:lnTo>
                      <a:pt x="1639" y="2278"/>
                    </a:lnTo>
                    <a:lnTo>
                      <a:pt x="1655" y="2285"/>
                    </a:lnTo>
                    <a:lnTo>
                      <a:pt x="1670" y="2295"/>
                    </a:lnTo>
                    <a:lnTo>
                      <a:pt x="1686" y="2307"/>
                    </a:lnTo>
                    <a:lnTo>
                      <a:pt x="1699" y="2319"/>
                    </a:lnTo>
                    <a:lnTo>
                      <a:pt x="1711" y="2332"/>
                    </a:lnTo>
                    <a:lnTo>
                      <a:pt x="1715" y="2334"/>
                    </a:lnTo>
                    <a:lnTo>
                      <a:pt x="1723" y="2342"/>
                    </a:lnTo>
                    <a:lnTo>
                      <a:pt x="1732" y="2357"/>
                    </a:lnTo>
                    <a:lnTo>
                      <a:pt x="1745" y="2376"/>
                    </a:lnTo>
                    <a:lnTo>
                      <a:pt x="1759" y="2398"/>
                    </a:lnTo>
                    <a:lnTo>
                      <a:pt x="1776" y="2425"/>
                    </a:lnTo>
                    <a:lnTo>
                      <a:pt x="1795" y="2454"/>
                    </a:lnTo>
                    <a:lnTo>
                      <a:pt x="1814" y="2485"/>
                    </a:lnTo>
                    <a:lnTo>
                      <a:pt x="1835" y="2520"/>
                    </a:lnTo>
                    <a:lnTo>
                      <a:pt x="1857" y="2554"/>
                    </a:lnTo>
                    <a:lnTo>
                      <a:pt x="1880" y="2591"/>
                    </a:lnTo>
                    <a:lnTo>
                      <a:pt x="1902" y="2627"/>
                    </a:lnTo>
                    <a:lnTo>
                      <a:pt x="1924" y="2663"/>
                    </a:lnTo>
                    <a:lnTo>
                      <a:pt x="1946" y="2699"/>
                    </a:lnTo>
                    <a:lnTo>
                      <a:pt x="1967" y="2733"/>
                    </a:lnTo>
                    <a:lnTo>
                      <a:pt x="1987" y="2765"/>
                    </a:lnTo>
                    <a:lnTo>
                      <a:pt x="2005" y="2794"/>
                    </a:lnTo>
                    <a:lnTo>
                      <a:pt x="2022" y="2820"/>
                    </a:lnTo>
                    <a:lnTo>
                      <a:pt x="2038" y="2843"/>
                    </a:lnTo>
                    <a:lnTo>
                      <a:pt x="2051" y="2862"/>
                    </a:lnTo>
                    <a:lnTo>
                      <a:pt x="2062" y="2876"/>
                    </a:lnTo>
                    <a:lnTo>
                      <a:pt x="2068" y="2884"/>
                    </a:lnTo>
                    <a:lnTo>
                      <a:pt x="2073" y="2887"/>
                    </a:lnTo>
                    <a:lnTo>
                      <a:pt x="2075" y="2884"/>
                    </a:lnTo>
                    <a:lnTo>
                      <a:pt x="2079" y="2877"/>
                    </a:lnTo>
                    <a:lnTo>
                      <a:pt x="2084" y="2867"/>
                    </a:lnTo>
                    <a:lnTo>
                      <a:pt x="2092" y="2855"/>
                    </a:lnTo>
                    <a:lnTo>
                      <a:pt x="2103" y="2840"/>
                    </a:lnTo>
                    <a:lnTo>
                      <a:pt x="2115" y="2826"/>
                    </a:lnTo>
                    <a:lnTo>
                      <a:pt x="2131" y="2813"/>
                    </a:lnTo>
                    <a:lnTo>
                      <a:pt x="2148" y="2799"/>
                    </a:lnTo>
                    <a:lnTo>
                      <a:pt x="2168" y="2789"/>
                    </a:lnTo>
                    <a:lnTo>
                      <a:pt x="2188" y="2781"/>
                    </a:lnTo>
                    <a:lnTo>
                      <a:pt x="2212" y="2777"/>
                    </a:lnTo>
                    <a:lnTo>
                      <a:pt x="2238" y="2779"/>
                    </a:lnTo>
                    <a:lnTo>
                      <a:pt x="2266" y="2786"/>
                    </a:lnTo>
                    <a:lnTo>
                      <a:pt x="2294" y="2801"/>
                    </a:lnTo>
                    <a:lnTo>
                      <a:pt x="2326" y="2823"/>
                    </a:lnTo>
                    <a:lnTo>
                      <a:pt x="2327" y="2820"/>
                    </a:lnTo>
                    <a:lnTo>
                      <a:pt x="2332" y="2814"/>
                    </a:lnTo>
                    <a:lnTo>
                      <a:pt x="2340" y="2805"/>
                    </a:lnTo>
                    <a:lnTo>
                      <a:pt x="2351" y="2793"/>
                    </a:lnTo>
                    <a:lnTo>
                      <a:pt x="2364" y="2781"/>
                    </a:lnTo>
                    <a:lnTo>
                      <a:pt x="2379" y="2769"/>
                    </a:lnTo>
                    <a:lnTo>
                      <a:pt x="2396" y="2757"/>
                    </a:lnTo>
                    <a:lnTo>
                      <a:pt x="2417" y="2748"/>
                    </a:lnTo>
                    <a:lnTo>
                      <a:pt x="2440" y="2742"/>
                    </a:lnTo>
                    <a:lnTo>
                      <a:pt x="2463" y="2741"/>
                    </a:lnTo>
                    <a:lnTo>
                      <a:pt x="2489" y="2744"/>
                    </a:lnTo>
                    <a:lnTo>
                      <a:pt x="2517" y="2754"/>
                    </a:lnTo>
                    <a:lnTo>
                      <a:pt x="2546" y="2771"/>
                    </a:lnTo>
                    <a:lnTo>
                      <a:pt x="2577" y="2797"/>
                    </a:lnTo>
                    <a:lnTo>
                      <a:pt x="2578" y="2797"/>
                    </a:lnTo>
                    <a:lnTo>
                      <a:pt x="2586" y="2794"/>
                    </a:lnTo>
                    <a:lnTo>
                      <a:pt x="2597" y="2790"/>
                    </a:lnTo>
                    <a:lnTo>
                      <a:pt x="2611" y="2786"/>
                    </a:lnTo>
                    <a:lnTo>
                      <a:pt x="2628" y="2783"/>
                    </a:lnTo>
                    <a:lnTo>
                      <a:pt x="2648" y="2779"/>
                    </a:lnTo>
                    <a:lnTo>
                      <a:pt x="2669" y="2778"/>
                    </a:lnTo>
                    <a:lnTo>
                      <a:pt x="2692" y="2778"/>
                    </a:lnTo>
                    <a:lnTo>
                      <a:pt x="2716" y="2779"/>
                    </a:lnTo>
                    <a:lnTo>
                      <a:pt x="2741" y="2785"/>
                    </a:lnTo>
                    <a:lnTo>
                      <a:pt x="2764" y="2794"/>
                    </a:lnTo>
                    <a:lnTo>
                      <a:pt x="2788" y="2806"/>
                    </a:lnTo>
                    <a:lnTo>
                      <a:pt x="2810" y="2823"/>
                    </a:lnTo>
                    <a:lnTo>
                      <a:pt x="2831" y="2846"/>
                    </a:lnTo>
                    <a:lnTo>
                      <a:pt x="2849" y="2872"/>
                    </a:lnTo>
                    <a:lnTo>
                      <a:pt x="2866" y="2907"/>
                    </a:lnTo>
                    <a:lnTo>
                      <a:pt x="2867" y="2909"/>
                    </a:lnTo>
                    <a:lnTo>
                      <a:pt x="2873" y="2918"/>
                    </a:lnTo>
                    <a:lnTo>
                      <a:pt x="2882" y="2932"/>
                    </a:lnTo>
                    <a:lnTo>
                      <a:pt x="2894" y="2952"/>
                    </a:lnTo>
                    <a:lnTo>
                      <a:pt x="2907" y="2975"/>
                    </a:lnTo>
                    <a:lnTo>
                      <a:pt x="2922" y="3003"/>
                    </a:lnTo>
                    <a:lnTo>
                      <a:pt x="2939" y="3035"/>
                    </a:lnTo>
                    <a:lnTo>
                      <a:pt x="2956" y="3071"/>
                    </a:lnTo>
                    <a:lnTo>
                      <a:pt x="2975" y="3110"/>
                    </a:lnTo>
                    <a:lnTo>
                      <a:pt x="2993" y="3152"/>
                    </a:lnTo>
                    <a:lnTo>
                      <a:pt x="3011" y="3197"/>
                    </a:lnTo>
                    <a:lnTo>
                      <a:pt x="3027" y="3243"/>
                    </a:lnTo>
                    <a:lnTo>
                      <a:pt x="3043" y="3292"/>
                    </a:lnTo>
                    <a:lnTo>
                      <a:pt x="3056" y="3341"/>
                    </a:lnTo>
                    <a:lnTo>
                      <a:pt x="3068" y="3393"/>
                    </a:lnTo>
                    <a:lnTo>
                      <a:pt x="3075" y="3444"/>
                    </a:lnTo>
                    <a:lnTo>
                      <a:pt x="3081" y="3496"/>
                    </a:lnTo>
                    <a:lnTo>
                      <a:pt x="3082" y="3547"/>
                    </a:lnTo>
                    <a:lnTo>
                      <a:pt x="3106" y="3671"/>
                    </a:lnTo>
                    <a:lnTo>
                      <a:pt x="2513" y="3969"/>
                    </a:lnTo>
                    <a:lnTo>
                      <a:pt x="2514" y="3967"/>
                    </a:lnTo>
                    <a:lnTo>
                      <a:pt x="2514" y="3963"/>
                    </a:lnTo>
                    <a:lnTo>
                      <a:pt x="2516" y="3957"/>
                    </a:lnTo>
                    <a:lnTo>
                      <a:pt x="2516" y="3947"/>
                    </a:lnTo>
                    <a:lnTo>
                      <a:pt x="2514" y="3938"/>
                    </a:lnTo>
                    <a:lnTo>
                      <a:pt x="2509" y="3928"/>
                    </a:lnTo>
                    <a:lnTo>
                      <a:pt x="2501" y="3916"/>
                    </a:lnTo>
                    <a:lnTo>
                      <a:pt x="2489" y="3905"/>
                    </a:lnTo>
                    <a:lnTo>
                      <a:pt x="2474" y="3893"/>
                    </a:lnTo>
                    <a:lnTo>
                      <a:pt x="2451" y="3884"/>
                    </a:lnTo>
                    <a:lnTo>
                      <a:pt x="2423" y="3875"/>
                    </a:lnTo>
                    <a:lnTo>
                      <a:pt x="2419" y="3875"/>
                    </a:lnTo>
                    <a:lnTo>
                      <a:pt x="2406" y="3875"/>
                    </a:lnTo>
                    <a:lnTo>
                      <a:pt x="2386" y="3873"/>
                    </a:lnTo>
                    <a:lnTo>
                      <a:pt x="2360" y="3872"/>
                    </a:lnTo>
                    <a:lnTo>
                      <a:pt x="2326" y="3867"/>
                    </a:lnTo>
                    <a:lnTo>
                      <a:pt x="2288" y="3860"/>
                    </a:lnTo>
                    <a:lnTo>
                      <a:pt x="2245" y="3851"/>
                    </a:lnTo>
                    <a:lnTo>
                      <a:pt x="2198" y="3837"/>
                    </a:lnTo>
                    <a:lnTo>
                      <a:pt x="2147" y="3820"/>
                    </a:lnTo>
                    <a:lnTo>
                      <a:pt x="2093" y="3799"/>
                    </a:lnTo>
                    <a:lnTo>
                      <a:pt x="2038" y="3773"/>
                    </a:lnTo>
                    <a:lnTo>
                      <a:pt x="1982" y="3741"/>
                    </a:lnTo>
                    <a:lnTo>
                      <a:pt x="1978" y="3739"/>
                    </a:lnTo>
                    <a:lnTo>
                      <a:pt x="1967" y="3736"/>
                    </a:lnTo>
                    <a:lnTo>
                      <a:pt x="1952" y="3730"/>
                    </a:lnTo>
                    <a:lnTo>
                      <a:pt x="1933" y="3722"/>
                    </a:lnTo>
                    <a:lnTo>
                      <a:pt x="1911" y="3714"/>
                    </a:lnTo>
                    <a:lnTo>
                      <a:pt x="1889" y="3704"/>
                    </a:lnTo>
                    <a:lnTo>
                      <a:pt x="1867" y="3693"/>
                    </a:lnTo>
                    <a:lnTo>
                      <a:pt x="1846" y="3681"/>
                    </a:lnTo>
                    <a:lnTo>
                      <a:pt x="1829" y="3669"/>
                    </a:lnTo>
                    <a:lnTo>
                      <a:pt x="1816" y="3657"/>
                    </a:lnTo>
                    <a:lnTo>
                      <a:pt x="1808" y="3647"/>
                    </a:lnTo>
                    <a:lnTo>
                      <a:pt x="1783" y="3612"/>
                    </a:lnTo>
                    <a:lnTo>
                      <a:pt x="1762" y="3586"/>
                    </a:lnTo>
                    <a:lnTo>
                      <a:pt x="1744" y="3562"/>
                    </a:lnTo>
                    <a:lnTo>
                      <a:pt x="1728" y="3545"/>
                    </a:lnTo>
                    <a:lnTo>
                      <a:pt x="1715" y="3530"/>
                    </a:lnTo>
                    <a:lnTo>
                      <a:pt x="1703" y="3518"/>
                    </a:lnTo>
                    <a:lnTo>
                      <a:pt x="1694" y="3510"/>
                    </a:lnTo>
                    <a:lnTo>
                      <a:pt x="1686" y="3504"/>
                    </a:lnTo>
                    <a:lnTo>
                      <a:pt x="1680" y="3498"/>
                    </a:lnTo>
                    <a:lnTo>
                      <a:pt x="1676" y="3493"/>
                    </a:lnTo>
                    <a:lnTo>
                      <a:pt x="1672" y="3489"/>
                    </a:lnTo>
                    <a:lnTo>
                      <a:pt x="1669" y="3485"/>
                    </a:lnTo>
                    <a:lnTo>
                      <a:pt x="1668" y="3479"/>
                    </a:lnTo>
                    <a:lnTo>
                      <a:pt x="1651" y="3469"/>
                    </a:lnTo>
                    <a:lnTo>
                      <a:pt x="1636" y="3457"/>
                    </a:lnTo>
                    <a:lnTo>
                      <a:pt x="1623" y="3444"/>
                    </a:lnTo>
                    <a:lnTo>
                      <a:pt x="1611" y="3427"/>
                    </a:lnTo>
                    <a:lnTo>
                      <a:pt x="1602" y="3410"/>
                    </a:lnTo>
                    <a:lnTo>
                      <a:pt x="1594" y="3391"/>
                    </a:lnTo>
                    <a:lnTo>
                      <a:pt x="1589" y="3373"/>
                    </a:lnTo>
                    <a:lnTo>
                      <a:pt x="1585" y="3354"/>
                    </a:lnTo>
                    <a:lnTo>
                      <a:pt x="1585" y="3337"/>
                    </a:lnTo>
                    <a:lnTo>
                      <a:pt x="1587" y="3320"/>
                    </a:lnTo>
                    <a:lnTo>
                      <a:pt x="1592" y="3304"/>
                    </a:lnTo>
                    <a:lnTo>
                      <a:pt x="1598" y="3291"/>
                    </a:lnTo>
                    <a:lnTo>
                      <a:pt x="1609" y="3280"/>
                    </a:lnTo>
                    <a:lnTo>
                      <a:pt x="1622" y="3273"/>
                    </a:lnTo>
                    <a:lnTo>
                      <a:pt x="1639" y="3268"/>
                    </a:lnTo>
                    <a:lnTo>
                      <a:pt x="1659" y="3268"/>
                    </a:lnTo>
                    <a:lnTo>
                      <a:pt x="1682" y="3273"/>
                    </a:lnTo>
                    <a:lnTo>
                      <a:pt x="1708" y="3283"/>
                    </a:lnTo>
                    <a:lnTo>
                      <a:pt x="1740" y="3297"/>
                    </a:lnTo>
                    <a:lnTo>
                      <a:pt x="1742" y="3300"/>
                    </a:lnTo>
                    <a:lnTo>
                      <a:pt x="1750" y="3305"/>
                    </a:lnTo>
                    <a:lnTo>
                      <a:pt x="1762" y="3314"/>
                    </a:lnTo>
                    <a:lnTo>
                      <a:pt x="1778" y="3325"/>
                    </a:lnTo>
                    <a:lnTo>
                      <a:pt x="1793" y="3338"/>
                    </a:lnTo>
                    <a:lnTo>
                      <a:pt x="1810" y="3351"/>
                    </a:lnTo>
                    <a:lnTo>
                      <a:pt x="1827" y="3365"/>
                    </a:lnTo>
                    <a:lnTo>
                      <a:pt x="1844" y="3377"/>
                    </a:lnTo>
                    <a:lnTo>
                      <a:pt x="1859" y="3387"/>
                    </a:lnTo>
                    <a:lnTo>
                      <a:pt x="1869" y="3397"/>
                    </a:lnTo>
                    <a:lnTo>
                      <a:pt x="1877" y="3402"/>
                    </a:lnTo>
                    <a:lnTo>
                      <a:pt x="1880" y="3403"/>
                    </a:lnTo>
                    <a:lnTo>
                      <a:pt x="1882" y="3406"/>
                    </a:lnTo>
                    <a:lnTo>
                      <a:pt x="1890" y="3411"/>
                    </a:lnTo>
                    <a:lnTo>
                      <a:pt x="1902" y="3420"/>
                    </a:lnTo>
                    <a:lnTo>
                      <a:pt x="1916" y="3432"/>
                    </a:lnTo>
                    <a:lnTo>
                      <a:pt x="1933" y="3444"/>
                    </a:lnTo>
                    <a:lnTo>
                      <a:pt x="1953" y="3457"/>
                    </a:lnTo>
                    <a:lnTo>
                      <a:pt x="1973" y="3471"/>
                    </a:lnTo>
                    <a:lnTo>
                      <a:pt x="1994" y="3481"/>
                    </a:lnTo>
                    <a:lnTo>
                      <a:pt x="2014" y="3492"/>
                    </a:lnTo>
                    <a:lnTo>
                      <a:pt x="2033" y="3498"/>
                    </a:lnTo>
                    <a:lnTo>
                      <a:pt x="2050" y="3501"/>
                    </a:lnTo>
                    <a:lnTo>
                      <a:pt x="2060" y="3492"/>
                    </a:lnTo>
                    <a:lnTo>
                      <a:pt x="2065" y="3479"/>
                    </a:lnTo>
                    <a:lnTo>
                      <a:pt x="2065" y="3461"/>
                    </a:lnTo>
                    <a:lnTo>
                      <a:pt x="2063" y="3440"/>
                    </a:lnTo>
                    <a:lnTo>
                      <a:pt x="2058" y="3416"/>
                    </a:lnTo>
                    <a:lnTo>
                      <a:pt x="2050" y="3390"/>
                    </a:lnTo>
                    <a:lnTo>
                      <a:pt x="2038" y="3362"/>
                    </a:lnTo>
                    <a:lnTo>
                      <a:pt x="2026" y="3334"/>
                    </a:lnTo>
                    <a:lnTo>
                      <a:pt x="2012" y="3304"/>
                    </a:lnTo>
                    <a:lnTo>
                      <a:pt x="1997" y="3275"/>
                    </a:lnTo>
                    <a:lnTo>
                      <a:pt x="1982" y="3246"/>
                    </a:lnTo>
                    <a:lnTo>
                      <a:pt x="1967" y="3216"/>
                    </a:lnTo>
                    <a:lnTo>
                      <a:pt x="1952" y="3190"/>
                    </a:lnTo>
                    <a:lnTo>
                      <a:pt x="1939" y="3165"/>
                    </a:lnTo>
                    <a:lnTo>
                      <a:pt x="1925" y="3142"/>
                    </a:lnTo>
                    <a:lnTo>
                      <a:pt x="1915" y="3122"/>
                    </a:lnTo>
                    <a:lnTo>
                      <a:pt x="1907" y="3107"/>
                    </a:lnTo>
                    <a:lnTo>
                      <a:pt x="1902" y="3095"/>
                    </a:lnTo>
                    <a:lnTo>
                      <a:pt x="1901" y="3087"/>
                    </a:lnTo>
                    <a:lnTo>
                      <a:pt x="1898" y="3084"/>
                    </a:lnTo>
                    <a:lnTo>
                      <a:pt x="1893" y="3075"/>
                    </a:lnTo>
                    <a:lnTo>
                      <a:pt x="1884" y="3059"/>
                    </a:lnTo>
                    <a:lnTo>
                      <a:pt x="1871" y="3036"/>
                    </a:lnTo>
                    <a:lnTo>
                      <a:pt x="1855" y="3007"/>
                    </a:lnTo>
                    <a:lnTo>
                      <a:pt x="1835" y="2971"/>
                    </a:lnTo>
                    <a:lnTo>
                      <a:pt x="1813" y="2930"/>
                    </a:lnTo>
                    <a:lnTo>
                      <a:pt x="1788" y="2881"/>
                    </a:lnTo>
                    <a:lnTo>
                      <a:pt x="1759" y="2827"/>
                    </a:lnTo>
                    <a:lnTo>
                      <a:pt x="1728" y="2766"/>
                    </a:lnTo>
                    <a:lnTo>
                      <a:pt x="1694" y="2699"/>
                    </a:lnTo>
                    <a:lnTo>
                      <a:pt x="1656" y="2624"/>
                    </a:lnTo>
                    <a:lnTo>
                      <a:pt x="1617" y="2544"/>
                    </a:lnTo>
                    <a:lnTo>
                      <a:pt x="1575" y="2456"/>
                    </a:lnTo>
                    <a:lnTo>
                      <a:pt x="1560" y="2417"/>
                    </a:lnTo>
                    <a:lnTo>
                      <a:pt x="1551" y="2383"/>
                    </a:lnTo>
                    <a:lnTo>
                      <a:pt x="1545" y="2354"/>
                    </a:lnTo>
                    <a:lnTo>
                      <a:pt x="1543" y="2329"/>
                    </a:lnTo>
                    <a:lnTo>
                      <a:pt x="1546" y="2309"/>
                    </a:lnTo>
                    <a:lnTo>
                      <a:pt x="1550" y="2293"/>
                    </a:lnTo>
                    <a:lnTo>
                      <a:pt x="1558" y="2281"/>
                    </a:lnTo>
                    <a:lnTo>
                      <a:pt x="1568" y="2274"/>
                    </a:lnTo>
                    <a:lnTo>
                      <a:pt x="1580" y="2268"/>
                    </a:lnTo>
                    <a:lnTo>
                      <a:pt x="1593" y="2267"/>
                    </a:lnTo>
                    <a:close/>
                    <a:moveTo>
                      <a:pt x="450" y="1990"/>
                    </a:moveTo>
                    <a:lnTo>
                      <a:pt x="1778" y="1990"/>
                    </a:lnTo>
                    <a:lnTo>
                      <a:pt x="1801" y="1994"/>
                    </a:lnTo>
                    <a:lnTo>
                      <a:pt x="1822" y="2002"/>
                    </a:lnTo>
                    <a:lnTo>
                      <a:pt x="1839" y="2017"/>
                    </a:lnTo>
                    <a:lnTo>
                      <a:pt x="1854" y="2034"/>
                    </a:lnTo>
                    <a:lnTo>
                      <a:pt x="1861" y="2055"/>
                    </a:lnTo>
                    <a:lnTo>
                      <a:pt x="1865" y="2079"/>
                    </a:lnTo>
                    <a:lnTo>
                      <a:pt x="1861" y="2101"/>
                    </a:lnTo>
                    <a:lnTo>
                      <a:pt x="1854" y="2123"/>
                    </a:lnTo>
                    <a:lnTo>
                      <a:pt x="1839" y="2140"/>
                    </a:lnTo>
                    <a:lnTo>
                      <a:pt x="1822" y="2153"/>
                    </a:lnTo>
                    <a:lnTo>
                      <a:pt x="1801" y="2162"/>
                    </a:lnTo>
                    <a:lnTo>
                      <a:pt x="1778" y="2165"/>
                    </a:lnTo>
                    <a:lnTo>
                      <a:pt x="1758" y="2165"/>
                    </a:lnTo>
                    <a:lnTo>
                      <a:pt x="1728" y="2156"/>
                    </a:lnTo>
                    <a:lnTo>
                      <a:pt x="1697" y="2152"/>
                    </a:lnTo>
                    <a:lnTo>
                      <a:pt x="1665" y="2153"/>
                    </a:lnTo>
                    <a:lnTo>
                      <a:pt x="1634" y="2161"/>
                    </a:lnTo>
                    <a:lnTo>
                      <a:pt x="1630" y="2162"/>
                    </a:lnTo>
                    <a:lnTo>
                      <a:pt x="1627" y="2164"/>
                    </a:lnTo>
                    <a:lnTo>
                      <a:pt x="1625" y="2165"/>
                    </a:lnTo>
                    <a:lnTo>
                      <a:pt x="450" y="2165"/>
                    </a:lnTo>
                    <a:lnTo>
                      <a:pt x="426" y="2162"/>
                    </a:lnTo>
                    <a:lnTo>
                      <a:pt x="405" y="2153"/>
                    </a:lnTo>
                    <a:lnTo>
                      <a:pt x="388" y="2140"/>
                    </a:lnTo>
                    <a:lnTo>
                      <a:pt x="375" y="2123"/>
                    </a:lnTo>
                    <a:lnTo>
                      <a:pt x="366" y="2101"/>
                    </a:lnTo>
                    <a:lnTo>
                      <a:pt x="363" y="2079"/>
                    </a:lnTo>
                    <a:lnTo>
                      <a:pt x="366" y="2055"/>
                    </a:lnTo>
                    <a:lnTo>
                      <a:pt x="375" y="2034"/>
                    </a:lnTo>
                    <a:lnTo>
                      <a:pt x="388" y="2017"/>
                    </a:lnTo>
                    <a:lnTo>
                      <a:pt x="405" y="2002"/>
                    </a:lnTo>
                    <a:lnTo>
                      <a:pt x="426" y="1994"/>
                    </a:lnTo>
                    <a:lnTo>
                      <a:pt x="450" y="1990"/>
                    </a:lnTo>
                    <a:close/>
                    <a:moveTo>
                      <a:pt x="458" y="1622"/>
                    </a:moveTo>
                    <a:lnTo>
                      <a:pt x="1787" y="1622"/>
                    </a:lnTo>
                    <a:lnTo>
                      <a:pt x="1810" y="1625"/>
                    </a:lnTo>
                    <a:lnTo>
                      <a:pt x="1830" y="1634"/>
                    </a:lnTo>
                    <a:lnTo>
                      <a:pt x="1848" y="1647"/>
                    </a:lnTo>
                    <a:lnTo>
                      <a:pt x="1861" y="1666"/>
                    </a:lnTo>
                    <a:lnTo>
                      <a:pt x="1871" y="1687"/>
                    </a:lnTo>
                    <a:lnTo>
                      <a:pt x="1873" y="1709"/>
                    </a:lnTo>
                    <a:lnTo>
                      <a:pt x="1871" y="1733"/>
                    </a:lnTo>
                    <a:lnTo>
                      <a:pt x="1861" y="1753"/>
                    </a:lnTo>
                    <a:lnTo>
                      <a:pt x="1848" y="1772"/>
                    </a:lnTo>
                    <a:lnTo>
                      <a:pt x="1830" y="1785"/>
                    </a:lnTo>
                    <a:lnTo>
                      <a:pt x="1809" y="1794"/>
                    </a:lnTo>
                    <a:lnTo>
                      <a:pt x="1787" y="1797"/>
                    </a:lnTo>
                    <a:lnTo>
                      <a:pt x="458" y="1797"/>
                    </a:lnTo>
                    <a:lnTo>
                      <a:pt x="435" y="1794"/>
                    </a:lnTo>
                    <a:lnTo>
                      <a:pt x="414" y="1785"/>
                    </a:lnTo>
                    <a:lnTo>
                      <a:pt x="397" y="1772"/>
                    </a:lnTo>
                    <a:lnTo>
                      <a:pt x="383" y="1753"/>
                    </a:lnTo>
                    <a:lnTo>
                      <a:pt x="374" y="1733"/>
                    </a:lnTo>
                    <a:lnTo>
                      <a:pt x="371" y="1709"/>
                    </a:lnTo>
                    <a:lnTo>
                      <a:pt x="374" y="1687"/>
                    </a:lnTo>
                    <a:lnTo>
                      <a:pt x="383" y="1666"/>
                    </a:lnTo>
                    <a:lnTo>
                      <a:pt x="397" y="1647"/>
                    </a:lnTo>
                    <a:lnTo>
                      <a:pt x="414" y="1634"/>
                    </a:lnTo>
                    <a:lnTo>
                      <a:pt x="435" y="1625"/>
                    </a:lnTo>
                    <a:lnTo>
                      <a:pt x="458" y="1622"/>
                    </a:lnTo>
                    <a:close/>
                    <a:moveTo>
                      <a:pt x="481" y="806"/>
                    </a:moveTo>
                    <a:lnTo>
                      <a:pt x="980" y="806"/>
                    </a:lnTo>
                    <a:lnTo>
                      <a:pt x="980" y="1356"/>
                    </a:lnTo>
                    <a:lnTo>
                      <a:pt x="481" y="1356"/>
                    </a:lnTo>
                    <a:lnTo>
                      <a:pt x="481" y="806"/>
                    </a:lnTo>
                    <a:close/>
                    <a:moveTo>
                      <a:pt x="450" y="775"/>
                    </a:moveTo>
                    <a:lnTo>
                      <a:pt x="450" y="1388"/>
                    </a:lnTo>
                    <a:lnTo>
                      <a:pt x="1012" y="1388"/>
                    </a:lnTo>
                    <a:lnTo>
                      <a:pt x="1012" y="775"/>
                    </a:lnTo>
                    <a:lnTo>
                      <a:pt x="450" y="775"/>
                    </a:lnTo>
                    <a:close/>
                    <a:moveTo>
                      <a:pt x="450" y="741"/>
                    </a:moveTo>
                    <a:lnTo>
                      <a:pt x="1012" y="741"/>
                    </a:lnTo>
                    <a:lnTo>
                      <a:pt x="1025" y="744"/>
                    </a:lnTo>
                    <a:lnTo>
                      <a:pt x="1035" y="751"/>
                    </a:lnTo>
                    <a:lnTo>
                      <a:pt x="1042" y="761"/>
                    </a:lnTo>
                    <a:lnTo>
                      <a:pt x="1044" y="775"/>
                    </a:lnTo>
                    <a:lnTo>
                      <a:pt x="1044" y="1388"/>
                    </a:lnTo>
                    <a:lnTo>
                      <a:pt x="1042" y="1401"/>
                    </a:lnTo>
                    <a:lnTo>
                      <a:pt x="1035" y="1411"/>
                    </a:lnTo>
                    <a:lnTo>
                      <a:pt x="1025" y="1418"/>
                    </a:lnTo>
                    <a:lnTo>
                      <a:pt x="1012" y="1421"/>
                    </a:lnTo>
                    <a:lnTo>
                      <a:pt x="1012" y="1421"/>
                    </a:lnTo>
                    <a:lnTo>
                      <a:pt x="450" y="1421"/>
                    </a:lnTo>
                    <a:lnTo>
                      <a:pt x="437" y="1418"/>
                    </a:lnTo>
                    <a:lnTo>
                      <a:pt x="426" y="1411"/>
                    </a:lnTo>
                    <a:lnTo>
                      <a:pt x="420" y="1401"/>
                    </a:lnTo>
                    <a:lnTo>
                      <a:pt x="417" y="1388"/>
                    </a:lnTo>
                    <a:lnTo>
                      <a:pt x="417" y="775"/>
                    </a:lnTo>
                    <a:lnTo>
                      <a:pt x="420" y="761"/>
                    </a:lnTo>
                    <a:lnTo>
                      <a:pt x="426" y="751"/>
                    </a:lnTo>
                    <a:lnTo>
                      <a:pt x="437" y="744"/>
                    </a:lnTo>
                    <a:lnTo>
                      <a:pt x="450" y="741"/>
                    </a:lnTo>
                    <a:close/>
                    <a:moveTo>
                      <a:pt x="731" y="210"/>
                    </a:moveTo>
                    <a:lnTo>
                      <a:pt x="731" y="295"/>
                    </a:lnTo>
                    <a:lnTo>
                      <a:pt x="1498" y="295"/>
                    </a:lnTo>
                    <a:lnTo>
                      <a:pt x="1498" y="210"/>
                    </a:lnTo>
                    <a:lnTo>
                      <a:pt x="731" y="210"/>
                    </a:lnTo>
                    <a:close/>
                    <a:moveTo>
                      <a:pt x="1753" y="181"/>
                    </a:moveTo>
                    <a:lnTo>
                      <a:pt x="1729" y="185"/>
                    </a:lnTo>
                    <a:lnTo>
                      <a:pt x="1710" y="196"/>
                    </a:lnTo>
                    <a:lnTo>
                      <a:pt x="1694" y="212"/>
                    </a:lnTo>
                    <a:lnTo>
                      <a:pt x="1683" y="233"/>
                    </a:lnTo>
                    <a:lnTo>
                      <a:pt x="1680" y="257"/>
                    </a:lnTo>
                    <a:lnTo>
                      <a:pt x="1683" y="279"/>
                    </a:lnTo>
                    <a:lnTo>
                      <a:pt x="1694" y="299"/>
                    </a:lnTo>
                    <a:lnTo>
                      <a:pt x="1710" y="315"/>
                    </a:lnTo>
                    <a:lnTo>
                      <a:pt x="1729" y="326"/>
                    </a:lnTo>
                    <a:lnTo>
                      <a:pt x="1753" y="330"/>
                    </a:lnTo>
                    <a:lnTo>
                      <a:pt x="1776" y="326"/>
                    </a:lnTo>
                    <a:lnTo>
                      <a:pt x="1796" y="315"/>
                    </a:lnTo>
                    <a:lnTo>
                      <a:pt x="1812" y="299"/>
                    </a:lnTo>
                    <a:lnTo>
                      <a:pt x="1822" y="279"/>
                    </a:lnTo>
                    <a:lnTo>
                      <a:pt x="1826" y="257"/>
                    </a:lnTo>
                    <a:lnTo>
                      <a:pt x="1822" y="233"/>
                    </a:lnTo>
                    <a:lnTo>
                      <a:pt x="1812" y="212"/>
                    </a:lnTo>
                    <a:lnTo>
                      <a:pt x="1796" y="196"/>
                    </a:lnTo>
                    <a:lnTo>
                      <a:pt x="1776" y="185"/>
                    </a:lnTo>
                    <a:lnTo>
                      <a:pt x="1753" y="181"/>
                    </a:lnTo>
                    <a:close/>
                    <a:moveTo>
                      <a:pt x="286" y="0"/>
                    </a:moveTo>
                    <a:lnTo>
                      <a:pt x="1941" y="0"/>
                    </a:lnTo>
                    <a:lnTo>
                      <a:pt x="1987" y="4"/>
                    </a:lnTo>
                    <a:lnTo>
                      <a:pt x="2031" y="14"/>
                    </a:lnTo>
                    <a:lnTo>
                      <a:pt x="2072" y="33"/>
                    </a:lnTo>
                    <a:lnTo>
                      <a:pt x="2110" y="55"/>
                    </a:lnTo>
                    <a:lnTo>
                      <a:pt x="2144" y="85"/>
                    </a:lnTo>
                    <a:lnTo>
                      <a:pt x="2171" y="119"/>
                    </a:lnTo>
                    <a:lnTo>
                      <a:pt x="2195" y="157"/>
                    </a:lnTo>
                    <a:lnTo>
                      <a:pt x="2212" y="198"/>
                    </a:lnTo>
                    <a:lnTo>
                      <a:pt x="2224" y="243"/>
                    </a:lnTo>
                    <a:lnTo>
                      <a:pt x="2228" y="290"/>
                    </a:lnTo>
                    <a:lnTo>
                      <a:pt x="2228" y="2703"/>
                    </a:lnTo>
                    <a:lnTo>
                      <a:pt x="2203" y="2707"/>
                    </a:lnTo>
                    <a:lnTo>
                      <a:pt x="2182" y="2712"/>
                    </a:lnTo>
                    <a:lnTo>
                      <a:pt x="2164" y="2717"/>
                    </a:lnTo>
                    <a:lnTo>
                      <a:pt x="2139" y="2729"/>
                    </a:lnTo>
                    <a:lnTo>
                      <a:pt x="2116" y="2744"/>
                    </a:lnTo>
                    <a:lnTo>
                      <a:pt x="2097" y="2704"/>
                    </a:lnTo>
                    <a:lnTo>
                      <a:pt x="2076" y="2662"/>
                    </a:lnTo>
                    <a:lnTo>
                      <a:pt x="2054" y="2618"/>
                    </a:lnTo>
                    <a:lnTo>
                      <a:pt x="2033" y="2575"/>
                    </a:lnTo>
                    <a:lnTo>
                      <a:pt x="2014" y="2536"/>
                    </a:lnTo>
                    <a:lnTo>
                      <a:pt x="2013" y="2534"/>
                    </a:lnTo>
                    <a:lnTo>
                      <a:pt x="2013" y="2533"/>
                    </a:lnTo>
                    <a:lnTo>
                      <a:pt x="2013" y="2533"/>
                    </a:lnTo>
                    <a:lnTo>
                      <a:pt x="2013" y="488"/>
                    </a:lnTo>
                    <a:lnTo>
                      <a:pt x="214" y="488"/>
                    </a:lnTo>
                    <a:lnTo>
                      <a:pt x="214" y="3226"/>
                    </a:lnTo>
                    <a:lnTo>
                      <a:pt x="1495" y="3226"/>
                    </a:lnTo>
                    <a:lnTo>
                      <a:pt x="1489" y="3244"/>
                    </a:lnTo>
                    <a:lnTo>
                      <a:pt x="1483" y="3263"/>
                    </a:lnTo>
                    <a:lnTo>
                      <a:pt x="1481" y="3284"/>
                    </a:lnTo>
                    <a:lnTo>
                      <a:pt x="1481" y="3313"/>
                    </a:lnTo>
                    <a:lnTo>
                      <a:pt x="1485" y="3345"/>
                    </a:lnTo>
                    <a:lnTo>
                      <a:pt x="1492" y="3377"/>
                    </a:lnTo>
                    <a:lnTo>
                      <a:pt x="1504" y="3407"/>
                    </a:lnTo>
                    <a:lnTo>
                      <a:pt x="1520" y="3438"/>
                    </a:lnTo>
                    <a:lnTo>
                      <a:pt x="1541" y="3465"/>
                    </a:lnTo>
                    <a:lnTo>
                      <a:pt x="1564" y="3489"/>
                    </a:lnTo>
                    <a:lnTo>
                      <a:pt x="1577" y="3506"/>
                    </a:lnTo>
                    <a:lnTo>
                      <a:pt x="1589" y="3520"/>
                    </a:lnTo>
                    <a:lnTo>
                      <a:pt x="1596" y="3526"/>
                    </a:lnTo>
                    <a:lnTo>
                      <a:pt x="1604" y="3536"/>
                    </a:lnTo>
                    <a:lnTo>
                      <a:pt x="1614" y="3549"/>
                    </a:lnTo>
                    <a:lnTo>
                      <a:pt x="1626" y="3566"/>
                    </a:lnTo>
                    <a:lnTo>
                      <a:pt x="1642" y="3587"/>
                    </a:lnTo>
                    <a:lnTo>
                      <a:pt x="1659" y="3615"/>
                    </a:lnTo>
                    <a:lnTo>
                      <a:pt x="1678" y="3649"/>
                    </a:lnTo>
                    <a:lnTo>
                      <a:pt x="1683" y="3660"/>
                    </a:lnTo>
                    <a:lnTo>
                      <a:pt x="1690" y="3672"/>
                    </a:lnTo>
                    <a:lnTo>
                      <a:pt x="1700" y="3685"/>
                    </a:lnTo>
                    <a:lnTo>
                      <a:pt x="1715" y="3701"/>
                    </a:lnTo>
                    <a:lnTo>
                      <a:pt x="1734" y="3718"/>
                    </a:lnTo>
                    <a:lnTo>
                      <a:pt x="1759" y="3737"/>
                    </a:lnTo>
                    <a:lnTo>
                      <a:pt x="1791" y="3757"/>
                    </a:lnTo>
                    <a:lnTo>
                      <a:pt x="1830" y="3779"/>
                    </a:lnTo>
                    <a:lnTo>
                      <a:pt x="1877" y="3802"/>
                    </a:lnTo>
                    <a:lnTo>
                      <a:pt x="1936" y="3843"/>
                    </a:lnTo>
                    <a:lnTo>
                      <a:pt x="1995" y="3876"/>
                    </a:lnTo>
                    <a:lnTo>
                      <a:pt x="2050" y="3905"/>
                    </a:lnTo>
                    <a:lnTo>
                      <a:pt x="2105" y="3928"/>
                    </a:lnTo>
                    <a:lnTo>
                      <a:pt x="2068" y="3950"/>
                    </a:lnTo>
                    <a:lnTo>
                      <a:pt x="2028" y="3967"/>
                    </a:lnTo>
                    <a:lnTo>
                      <a:pt x="1986" y="3978"/>
                    </a:lnTo>
                    <a:lnTo>
                      <a:pt x="1941" y="3981"/>
                    </a:lnTo>
                    <a:lnTo>
                      <a:pt x="286" y="3981"/>
                    </a:lnTo>
                    <a:lnTo>
                      <a:pt x="240" y="3977"/>
                    </a:lnTo>
                    <a:lnTo>
                      <a:pt x="196" y="3966"/>
                    </a:lnTo>
                    <a:lnTo>
                      <a:pt x="155" y="3949"/>
                    </a:lnTo>
                    <a:lnTo>
                      <a:pt x="117" y="3925"/>
                    </a:lnTo>
                    <a:lnTo>
                      <a:pt x="85" y="3896"/>
                    </a:lnTo>
                    <a:lnTo>
                      <a:pt x="56" y="3863"/>
                    </a:lnTo>
                    <a:lnTo>
                      <a:pt x="32" y="3824"/>
                    </a:lnTo>
                    <a:lnTo>
                      <a:pt x="15" y="3783"/>
                    </a:lnTo>
                    <a:lnTo>
                      <a:pt x="4" y="3738"/>
                    </a:lnTo>
                    <a:lnTo>
                      <a:pt x="0" y="3690"/>
                    </a:lnTo>
                    <a:lnTo>
                      <a:pt x="0" y="290"/>
                    </a:lnTo>
                    <a:lnTo>
                      <a:pt x="4" y="243"/>
                    </a:lnTo>
                    <a:lnTo>
                      <a:pt x="15" y="198"/>
                    </a:lnTo>
                    <a:lnTo>
                      <a:pt x="32" y="157"/>
                    </a:lnTo>
                    <a:lnTo>
                      <a:pt x="56" y="119"/>
                    </a:lnTo>
                    <a:lnTo>
                      <a:pt x="85" y="85"/>
                    </a:lnTo>
                    <a:lnTo>
                      <a:pt x="117" y="55"/>
                    </a:lnTo>
                    <a:lnTo>
                      <a:pt x="155" y="33"/>
                    </a:lnTo>
                    <a:lnTo>
                      <a:pt x="196" y="14"/>
                    </a:lnTo>
                    <a:lnTo>
                      <a:pt x="240" y="4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-65381" y="3410091"/>
              <a:ext cx="1771721" cy="1560374"/>
              <a:chOff x="-65381" y="3410091"/>
              <a:chExt cx="1771721" cy="1560374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22364" y="3410091"/>
                <a:ext cx="1560374" cy="1560374"/>
              </a:xfrm>
              <a:prstGeom prst="ellipse">
                <a:avLst/>
              </a:prstGeom>
              <a:solidFill>
                <a:srgbClr val="45535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 flipH="1">
                <a:off x="-65381" y="4051079"/>
                <a:ext cx="1771721" cy="73866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Year-to-Date</a:t>
                </a:r>
              </a:p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Cash flow Statement</a:t>
                </a: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632283" y="3592606"/>
                <a:ext cx="410603" cy="410603"/>
                <a:chOff x="578697" y="3544443"/>
                <a:chExt cx="494186" cy="494186"/>
              </a:xfrm>
            </p:grpSpPr>
            <p:sp>
              <p:nvSpPr>
                <p:cNvPr id="60" name="Oval 59"/>
                <p:cNvSpPr/>
                <p:nvPr/>
              </p:nvSpPr>
              <p:spPr>
                <a:xfrm>
                  <a:off x="578697" y="3544443"/>
                  <a:ext cx="494186" cy="494186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Freeform 48"/>
                <p:cNvSpPr/>
                <p:nvPr/>
              </p:nvSpPr>
              <p:spPr>
                <a:xfrm>
                  <a:off x="691559" y="3609640"/>
                  <a:ext cx="268464" cy="36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367" h="666750">
                      <a:moveTo>
                        <a:pt x="205755" y="0"/>
                      </a:moveTo>
                      <a:lnTo>
                        <a:pt x="260077" y="0"/>
                      </a:lnTo>
                      <a:lnTo>
                        <a:pt x="260077" y="36835"/>
                      </a:lnTo>
                      <a:cubicBezTo>
                        <a:pt x="315640" y="40308"/>
                        <a:pt x="358118" y="53454"/>
                        <a:pt x="387511" y="76275"/>
                      </a:cubicBezTo>
                      <a:cubicBezTo>
                        <a:pt x="416905" y="99095"/>
                        <a:pt x="436066" y="130349"/>
                        <a:pt x="444996" y="170036"/>
                      </a:cubicBezTo>
                      <a:lnTo>
                        <a:pt x="306586" y="191988"/>
                      </a:lnTo>
                      <a:cubicBezTo>
                        <a:pt x="299641" y="174377"/>
                        <a:pt x="293377" y="162161"/>
                        <a:pt x="287796" y="155340"/>
                      </a:cubicBezTo>
                      <a:cubicBezTo>
                        <a:pt x="282215" y="148518"/>
                        <a:pt x="272976" y="141635"/>
                        <a:pt x="260077" y="134690"/>
                      </a:cubicBezTo>
                      <a:lnTo>
                        <a:pt x="260077" y="242328"/>
                      </a:lnTo>
                      <a:cubicBezTo>
                        <a:pt x="335483" y="262440"/>
                        <a:pt x="385837" y="283665"/>
                        <a:pt x="411138" y="306005"/>
                      </a:cubicBezTo>
                      <a:cubicBezTo>
                        <a:pt x="444624" y="336042"/>
                        <a:pt x="461367" y="374144"/>
                        <a:pt x="461367" y="420312"/>
                      </a:cubicBezTo>
                      <a:cubicBezTo>
                        <a:pt x="461367" y="447368"/>
                        <a:pt x="455352" y="472191"/>
                        <a:pt x="443322" y="494781"/>
                      </a:cubicBezTo>
                      <a:cubicBezTo>
                        <a:pt x="431291" y="517371"/>
                        <a:pt x="415913" y="536236"/>
                        <a:pt x="397185" y="551376"/>
                      </a:cubicBezTo>
                      <a:cubicBezTo>
                        <a:pt x="378458" y="566517"/>
                        <a:pt x="358552" y="577501"/>
                        <a:pt x="337468" y="584328"/>
                      </a:cubicBezTo>
                      <a:cubicBezTo>
                        <a:pt x="316384" y="591155"/>
                        <a:pt x="290587" y="595189"/>
                        <a:pt x="260077" y="596429"/>
                      </a:cubicBezTo>
                      <a:lnTo>
                        <a:pt x="260077" y="666750"/>
                      </a:lnTo>
                      <a:lnTo>
                        <a:pt x="205755" y="666750"/>
                      </a:lnTo>
                      <a:lnTo>
                        <a:pt x="205755" y="596429"/>
                      </a:lnTo>
                      <a:cubicBezTo>
                        <a:pt x="169292" y="593204"/>
                        <a:pt x="139712" y="587313"/>
                        <a:pt x="117016" y="578756"/>
                      </a:cubicBezTo>
                      <a:cubicBezTo>
                        <a:pt x="94320" y="570198"/>
                        <a:pt x="74724" y="558354"/>
                        <a:pt x="58229" y="543223"/>
                      </a:cubicBezTo>
                      <a:cubicBezTo>
                        <a:pt x="41734" y="528092"/>
                        <a:pt x="29022" y="511783"/>
                        <a:pt x="20092" y="494296"/>
                      </a:cubicBezTo>
                      <a:cubicBezTo>
                        <a:pt x="11162" y="476808"/>
                        <a:pt x="4465" y="455662"/>
                        <a:pt x="0" y="430858"/>
                      </a:cubicBezTo>
                      <a:lnTo>
                        <a:pt x="150316" y="413370"/>
                      </a:lnTo>
                      <a:cubicBezTo>
                        <a:pt x="154781" y="437927"/>
                        <a:pt x="160796" y="455662"/>
                        <a:pt x="168362" y="466576"/>
                      </a:cubicBezTo>
                      <a:cubicBezTo>
                        <a:pt x="175927" y="477490"/>
                        <a:pt x="188392" y="487164"/>
                        <a:pt x="205755" y="495598"/>
                      </a:cubicBezTo>
                      <a:lnTo>
                        <a:pt x="205755" y="364123"/>
                      </a:lnTo>
                      <a:cubicBezTo>
                        <a:pt x="155649" y="350217"/>
                        <a:pt x="120117" y="338175"/>
                        <a:pt x="99157" y="327998"/>
                      </a:cubicBezTo>
                      <a:cubicBezTo>
                        <a:pt x="78197" y="317820"/>
                        <a:pt x="60027" y="301499"/>
                        <a:pt x="44648" y="279035"/>
                      </a:cubicBezTo>
                      <a:cubicBezTo>
                        <a:pt x="29270" y="256572"/>
                        <a:pt x="21580" y="229205"/>
                        <a:pt x="21580" y="196936"/>
                      </a:cubicBezTo>
                      <a:cubicBezTo>
                        <a:pt x="21580" y="152752"/>
                        <a:pt x="37021" y="115830"/>
                        <a:pt x="67903" y="86169"/>
                      </a:cubicBezTo>
                      <a:cubicBezTo>
                        <a:pt x="98785" y="56508"/>
                        <a:pt x="144735" y="40064"/>
                        <a:pt x="205755" y="36835"/>
                      </a:cubicBezTo>
                      <a:lnTo>
                        <a:pt x="205755" y="0"/>
                      </a:lnTo>
                      <a:close/>
                      <a:moveTo>
                        <a:pt x="205755" y="132829"/>
                      </a:moveTo>
                      <a:cubicBezTo>
                        <a:pt x="189880" y="138065"/>
                        <a:pt x="178842" y="144547"/>
                        <a:pt x="172641" y="152273"/>
                      </a:cubicBezTo>
                      <a:cubicBezTo>
                        <a:pt x="166439" y="159999"/>
                        <a:pt x="163339" y="169096"/>
                        <a:pt x="163339" y="179565"/>
                      </a:cubicBezTo>
                      <a:cubicBezTo>
                        <a:pt x="163339" y="190533"/>
                        <a:pt x="166485" y="200067"/>
                        <a:pt x="172777" y="208168"/>
                      </a:cubicBezTo>
                      <a:cubicBezTo>
                        <a:pt x="179070" y="216268"/>
                        <a:pt x="190062" y="223047"/>
                        <a:pt x="205755" y="228504"/>
                      </a:cubicBezTo>
                      <a:lnTo>
                        <a:pt x="205755" y="132829"/>
                      </a:lnTo>
                      <a:close/>
                      <a:moveTo>
                        <a:pt x="260077" y="379913"/>
                      </a:moveTo>
                      <a:lnTo>
                        <a:pt x="260077" y="499319"/>
                      </a:lnTo>
                      <a:cubicBezTo>
                        <a:pt x="281161" y="494590"/>
                        <a:pt x="296602" y="486814"/>
                        <a:pt x="306400" y="475989"/>
                      </a:cubicBezTo>
                      <a:cubicBezTo>
                        <a:pt x="316198" y="465164"/>
                        <a:pt x="321097" y="453033"/>
                        <a:pt x="321097" y="439595"/>
                      </a:cubicBezTo>
                      <a:cubicBezTo>
                        <a:pt x="321097" y="427898"/>
                        <a:pt x="316953" y="417136"/>
                        <a:pt x="308664" y="407307"/>
                      </a:cubicBezTo>
                      <a:cubicBezTo>
                        <a:pt x="300376" y="397478"/>
                        <a:pt x="284180" y="388347"/>
                        <a:pt x="260077" y="379913"/>
                      </a:cubicBezTo>
                      <a:close/>
                    </a:path>
                  </a:pathLst>
                </a:custGeom>
                <a:solidFill>
                  <a:srgbClr val="45535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8" name="Freeform 32"/>
              <p:cNvSpPr>
                <a:spLocks/>
              </p:cNvSpPr>
              <p:nvPr/>
            </p:nvSpPr>
            <p:spPr bwMode="auto">
              <a:xfrm rot="17862110">
                <a:off x="504264" y="3600496"/>
                <a:ext cx="416361" cy="271845"/>
              </a:xfrm>
              <a:custGeom>
                <a:avLst/>
                <a:gdLst>
                  <a:gd name="T0" fmla="*/ 2201 w 3578"/>
                  <a:gd name="T1" fmla="*/ 3 h 2078"/>
                  <a:gd name="T2" fmla="*/ 2436 w 3578"/>
                  <a:gd name="T3" fmla="*/ 29 h 2078"/>
                  <a:gd name="T4" fmla="*/ 2665 w 3578"/>
                  <a:gd name="T5" fmla="*/ 83 h 2078"/>
                  <a:gd name="T6" fmla="*/ 2884 w 3578"/>
                  <a:gd name="T7" fmla="*/ 160 h 2078"/>
                  <a:gd name="T8" fmla="*/ 3095 w 3578"/>
                  <a:gd name="T9" fmla="*/ 262 h 2078"/>
                  <a:gd name="T10" fmla="*/ 3292 w 3578"/>
                  <a:gd name="T11" fmla="*/ 387 h 2078"/>
                  <a:gd name="T12" fmla="*/ 3386 w 3578"/>
                  <a:gd name="T13" fmla="*/ 142 h 2078"/>
                  <a:gd name="T14" fmla="*/ 3578 w 3578"/>
                  <a:gd name="T15" fmla="*/ 760 h 2078"/>
                  <a:gd name="T16" fmla="*/ 2960 w 3578"/>
                  <a:gd name="T17" fmla="*/ 567 h 2078"/>
                  <a:gd name="T18" fmla="*/ 3122 w 3578"/>
                  <a:gd name="T19" fmla="*/ 504 h 2078"/>
                  <a:gd name="T20" fmla="*/ 2932 w 3578"/>
                  <a:gd name="T21" fmla="*/ 394 h 2078"/>
                  <a:gd name="T22" fmla="*/ 2732 w 3578"/>
                  <a:gd name="T23" fmla="*/ 307 h 2078"/>
                  <a:gd name="T24" fmla="*/ 2522 w 3578"/>
                  <a:gd name="T25" fmla="*/ 243 h 2078"/>
                  <a:gd name="T26" fmla="*/ 2304 w 3578"/>
                  <a:gd name="T27" fmla="*/ 205 h 2078"/>
                  <a:gd name="T28" fmla="*/ 2081 w 3578"/>
                  <a:gd name="T29" fmla="*/ 191 h 2078"/>
                  <a:gd name="T30" fmla="*/ 1835 w 3578"/>
                  <a:gd name="T31" fmla="*/ 208 h 2078"/>
                  <a:gd name="T32" fmla="*/ 1598 w 3578"/>
                  <a:gd name="T33" fmla="*/ 255 h 2078"/>
                  <a:gd name="T34" fmla="*/ 1374 w 3578"/>
                  <a:gd name="T35" fmla="*/ 329 h 2078"/>
                  <a:gd name="T36" fmla="*/ 1163 w 3578"/>
                  <a:gd name="T37" fmla="*/ 431 h 2078"/>
                  <a:gd name="T38" fmla="*/ 966 w 3578"/>
                  <a:gd name="T39" fmla="*/ 556 h 2078"/>
                  <a:gd name="T40" fmla="*/ 788 w 3578"/>
                  <a:gd name="T41" fmla="*/ 705 h 2078"/>
                  <a:gd name="T42" fmla="*/ 629 w 3578"/>
                  <a:gd name="T43" fmla="*/ 873 h 2078"/>
                  <a:gd name="T44" fmla="*/ 491 w 3578"/>
                  <a:gd name="T45" fmla="*/ 1061 h 2078"/>
                  <a:gd name="T46" fmla="*/ 377 w 3578"/>
                  <a:gd name="T47" fmla="*/ 1264 h 2078"/>
                  <a:gd name="T48" fmla="*/ 289 w 3578"/>
                  <a:gd name="T49" fmla="*/ 1483 h 2078"/>
                  <a:gd name="T50" fmla="*/ 228 w 3578"/>
                  <a:gd name="T51" fmla="*/ 1714 h 2078"/>
                  <a:gd name="T52" fmla="*/ 196 w 3578"/>
                  <a:gd name="T53" fmla="*/ 1955 h 2078"/>
                  <a:gd name="T54" fmla="*/ 0 w 3578"/>
                  <a:gd name="T55" fmla="*/ 2078 h 2078"/>
                  <a:gd name="T56" fmla="*/ 15 w 3578"/>
                  <a:gd name="T57" fmla="*/ 1828 h 2078"/>
                  <a:gd name="T58" fmla="*/ 59 w 3578"/>
                  <a:gd name="T59" fmla="*/ 1586 h 2078"/>
                  <a:gd name="T60" fmla="*/ 130 w 3578"/>
                  <a:gd name="T61" fmla="*/ 1354 h 2078"/>
                  <a:gd name="T62" fmla="*/ 228 w 3578"/>
                  <a:gd name="T63" fmla="*/ 1135 h 2078"/>
                  <a:gd name="T64" fmla="*/ 348 w 3578"/>
                  <a:gd name="T65" fmla="*/ 929 h 2078"/>
                  <a:gd name="T66" fmla="*/ 490 w 3578"/>
                  <a:gd name="T67" fmla="*/ 741 h 2078"/>
                  <a:gd name="T68" fmla="*/ 653 w 3578"/>
                  <a:gd name="T69" fmla="*/ 568 h 2078"/>
                  <a:gd name="T70" fmla="*/ 835 w 3578"/>
                  <a:gd name="T71" fmla="*/ 415 h 2078"/>
                  <a:gd name="T72" fmla="*/ 1032 w 3578"/>
                  <a:gd name="T73" fmla="*/ 284 h 2078"/>
                  <a:gd name="T74" fmla="*/ 1245 w 3578"/>
                  <a:gd name="T75" fmla="*/ 175 h 2078"/>
                  <a:gd name="T76" fmla="*/ 1470 w 3578"/>
                  <a:gd name="T77" fmla="*/ 91 h 2078"/>
                  <a:gd name="T78" fmla="*/ 1707 w 3578"/>
                  <a:gd name="T79" fmla="*/ 33 h 2078"/>
                  <a:gd name="T80" fmla="*/ 1954 w 3578"/>
                  <a:gd name="T81" fmla="*/ 4 h 20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78" h="2078">
                    <a:moveTo>
                      <a:pt x="2081" y="0"/>
                    </a:moveTo>
                    <a:lnTo>
                      <a:pt x="2201" y="3"/>
                    </a:lnTo>
                    <a:lnTo>
                      <a:pt x="2319" y="13"/>
                    </a:lnTo>
                    <a:lnTo>
                      <a:pt x="2436" y="29"/>
                    </a:lnTo>
                    <a:lnTo>
                      <a:pt x="2551" y="52"/>
                    </a:lnTo>
                    <a:lnTo>
                      <a:pt x="2665" y="83"/>
                    </a:lnTo>
                    <a:lnTo>
                      <a:pt x="2775" y="118"/>
                    </a:lnTo>
                    <a:lnTo>
                      <a:pt x="2884" y="160"/>
                    </a:lnTo>
                    <a:lnTo>
                      <a:pt x="2991" y="208"/>
                    </a:lnTo>
                    <a:lnTo>
                      <a:pt x="3095" y="262"/>
                    </a:lnTo>
                    <a:lnTo>
                      <a:pt x="3195" y="322"/>
                    </a:lnTo>
                    <a:lnTo>
                      <a:pt x="3292" y="387"/>
                    </a:lnTo>
                    <a:lnTo>
                      <a:pt x="3386" y="460"/>
                    </a:lnTo>
                    <a:lnTo>
                      <a:pt x="3386" y="142"/>
                    </a:lnTo>
                    <a:lnTo>
                      <a:pt x="3578" y="142"/>
                    </a:lnTo>
                    <a:lnTo>
                      <a:pt x="3578" y="760"/>
                    </a:lnTo>
                    <a:lnTo>
                      <a:pt x="2960" y="760"/>
                    </a:lnTo>
                    <a:lnTo>
                      <a:pt x="2960" y="567"/>
                    </a:lnTo>
                    <a:lnTo>
                      <a:pt x="3212" y="567"/>
                    </a:lnTo>
                    <a:lnTo>
                      <a:pt x="3122" y="504"/>
                    </a:lnTo>
                    <a:lnTo>
                      <a:pt x="3029" y="446"/>
                    </a:lnTo>
                    <a:lnTo>
                      <a:pt x="2932" y="394"/>
                    </a:lnTo>
                    <a:lnTo>
                      <a:pt x="2834" y="347"/>
                    </a:lnTo>
                    <a:lnTo>
                      <a:pt x="2732" y="307"/>
                    </a:lnTo>
                    <a:lnTo>
                      <a:pt x="2628" y="271"/>
                    </a:lnTo>
                    <a:lnTo>
                      <a:pt x="2522" y="243"/>
                    </a:lnTo>
                    <a:lnTo>
                      <a:pt x="2414" y="220"/>
                    </a:lnTo>
                    <a:lnTo>
                      <a:pt x="2304" y="205"/>
                    </a:lnTo>
                    <a:lnTo>
                      <a:pt x="2194" y="195"/>
                    </a:lnTo>
                    <a:lnTo>
                      <a:pt x="2081" y="191"/>
                    </a:lnTo>
                    <a:lnTo>
                      <a:pt x="1957" y="195"/>
                    </a:lnTo>
                    <a:lnTo>
                      <a:pt x="1835" y="208"/>
                    </a:lnTo>
                    <a:lnTo>
                      <a:pt x="1716" y="227"/>
                    </a:lnTo>
                    <a:lnTo>
                      <a:pt x="1598" y="255"/>
                    </a:lnTo>
                    <a:lnTo>
                      <a:pt x="1484" y="288"/>
                    </a:lnTo>
                    <a:lnTo>
                      <a:pt x="1374" y="329"/>
                    </a:lnTo>
                    <a:lnTo>
                      <a:pt x="1267" y="376"/>
                    </a:lnTo>
                    <a:lnTo>
                      <a:pt x="1163" y="431"/>
                    </a:lnTo>
                    <a:lnTo>
                      <a:pt x="1063" y="490"/>
                    </a:lnTo>
                    <a:lnTo>
                      <a:pt x="966" y="556"/>
                    </a:lnTo>
                    <a:lnTo>
                      <a:pt x="875" y="628"/>
                    </a:lnTo>
                    <a:lnTo>
                      <a:pt x="788" y="705"/>
                    </a:lnTo>
                    <a:lnTo>
                      <a:pt x="705" y="786"/>
                    </a:lnTo>
                    <a:lnTo>
                      <a:pt x="629" y="873"/>
                    </a:lnTo>
                    <a:lnTo>
                      <a:pt x="557" y="965"/>
                    </a:lnTo>
                    <a:lnTo>
                      <a:pt x="491" y="1061"/>
                    </a:lnTo>
                    <a:lnTo>
                      <a:pt x="432" y="1161"/>
                    </a:lnTo>
                    <a:lnTo>
                      <a:pt x="377" y="1264"/>
                    </a:lnTo>
                    <a:lnTo>
                      <a:pt x="330" y="1372"/>
                    </a:lnTo>
                    <a:lnTo>
                      <a:pt x="289" y="1483"/>
                    </a:lnTo>
                    <a:lnTo>
                      <a:pt x="254" y="1597"/>
                    </a:lnTo>
                    <a:lnTo>
                      <a:pt x="228" y="1714"/>
                    </a:lnTo>
                    <a:lnTo>
                      <a:pt x="209" y="1833"/>
                    </a:lnTo>
                    <a:lnTo>
                      <a:pt x="196" y="1955"/>
                    </a:lnTo>
                    <a:lnTo>
                      <a:pt x="192" y="2078"/>
                    </a:lnTo>
                    <a:lnTo>
                      <a:pt x="0" y="2078"/>
                    </a:lnTo>
                    <a:lnTo>
                      <a:pt x="4" y="1953"/>
                    </a:lnTo>
                    <a:lnTo>
                      <a:pt x="15" y="1828"/>
                    </a:lnTo>
                    <a:lnTo>
                      <a:pt x="34" y="1706"/>
                    </a:lnTo>
                    <a:lnTo>
                      <a:pt x="59" y="1586"/>
                    </a:lnTo>
                    <a:lnTo>
                      <a:pt x="92" y="1468"/>
                    </a:lnTo>
                    <a:lnTo>
                      <a:pt x="130" y="1354"/>
                    </a:lnTo>
                    <a:lnTo>
                      <a:pt x="176" y="1243"/>
                    </a:lnTo>
                    <a:lnTo>
                      <a:pt x="228" y="1135"/>
                    </a:lnTo>
                    <a:lnTo>
                      <a:pt x="285" y="1030"/>
                    </a:lnTo>
                    <a:lnTo>
                      <a:pt x="348" y="929"/>
                    </a:lnTo>
                    <a:lnTo>
                      <a:pt x="417" y="833"/>
                    </a:lnTo>
                    <a:lnTo>
                      <a:pt x="490" y="741"/>
                    </a:lnTo>
                    <a:lnTo>
                      <a:pt x="569" y="652"/>
                    </a:lnTo>
                    <a:lnTo>
                      <a:pt x="653" y="568"/>
                    </a:lnTo>
                    <a:lnTo>
                      <a:pt x="741" y="489"/>
                    </a:lnTo>
                    <a:lnTo>
                      <a:pt x="835" y="415"/>
                    </a:lnTo>
                    <a:lnTo>
                      <a:pt x="931" y="347"/>
                    </a:lnTo>
                    <a:lnTo>
                      <a:pt x="1032" y="284"/>
                    </a:lnTo>
                    <a:lnTo>
                      <a:pt x="1136" y="227"/>
                    </a:lnTo>
                    <a:lnTo>
                      <a:pt x="1245" y="175"/>
                    </a:lnTo>
                    <a:lnTo>
                      <a:pt x="1356" y="131"/>
                    </a:lnTo>
                    <a:lnTo>
                      <a:pt x="1470" y="91"/>
                    </a:lnTo>
                    <a:lnTo>
                      <a:pt x="1588" y="58"/>
                    </a:lnTo>
                    <a:lnTo>
                      <a:pt x="1707" y="33"/>
                    </a:lnTo>
                    <a:lnTo>
                      <a:pt x="1830" y="14"/>
                    </a:lnTo>
                    <a:lnTo>
                      <a:pt x="1954" y="4"/>
                    </a:lnTo>
                    <a:lnTo>
                      <a:pt x="208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Freeform 33"/>
              <p:cNvSpPr>
                <a:spLocks/>
              </p:cNvSpPr>
              <p:nvPr/>
            </p:nvSpPr>
            <p:spPr bwMode="auto">
              <a:xfrm rot="17862110">
                <a:off x="768211" y="3718332"/>
                <a:ext cx="419021" cy="293931"/>
              </a:xfrm>
              <a:custGeom>
                <a:avLst/>
                <a:gdLst>
                  <a:gd name="T0" fmla="*/ 3553 w 3553"/>
                  <a:gd name="T1" fmla="*/ 0 h 2079"/>
                  <a:gd name="T2" fmla="*/ 3538 w 3553"/>
                  <a:gd name="T3" fmla="*/ 252 h 2079"/>
                  <a:gd name="T4" fmla="*/ 3494 w 3553"/>
                  <a:gd name="T5" fmla="*/ 494 h 2079"/>
                  <a:gd name="T6" fmla="*/ 3423 w 3553"/>
                  <a:gd name="T7" fmla="*/ 725 h 2079"/>
                  <a:gd name="T8" fmla="*/ 3327 w 3553"/>
                  <a:gd name="T9" fmla="*/ 944 h 2079"/>
                  <a:gd name="T10" fmla="*/ 3206 w 3553"/>
                  <a:gd name="T11" fmla="*/ 1150 h 2079"/>
                  <a:gd name="T12" fmla="*/ 3063 w 3553"/>
                  <a:gd name="T13" fmla="*/ 1339 h 2079"/>
                  <a:gd name="T14" fmla="*/ 2901 w 3553"/>
                  <a:gd name="T15" fmla="*/ 1511 h 2079"/>
                  <a:gd name="T16" fmla="*/ 2720 w 3553"/>
                  <a:gd name="T17" fmla="*/ 1664 h 2079"/>
                  <a:gd name="T18" fmla="*/ 2522 w 3553"/>
                  <a:gd name="T19" fmla="*/ 1796 h 2079"/>
                  <a:gd name="T20" fmla="*/ 2309 w 3553"/>
                  <a:gd name="T21" fmla="*/ 1905 h 2079"/>
                  <a:gd name="T22" fmla="*/ 2084 w 3553"/>
                  <a:gd name="T23" fmla="*/ 1988 h 2079"/>
                  <a:gd name="T24" fmla="*/ 1846 w 3553"/>
                  <a:gd name="T25" fmla="*/ 2046 h 2079"/>
                  <a:gd name="T26" fmla="*/ 1599 w 3553"/>
                  <a:gd name="T27" fmla="*/ 2075 h 2079"/>
                  <a:gd name="T28" fmla="*/ 1356 w 3553"/>
                  <a:gd name="T29" fmla="*/ 2077 h 2079"/>
                  <a:gd name="T30" fmla="*/ 1125 w 3553"/>
                  <a:gd name="T31" fmla="*/ 2051 h 2079"/>
                  <a:gd name="T32" fmla="*/ 902 w 3553"/>
                  <a:gd name="T33" fmla="*/ 2001 h 2079"/>
                  <a:gd name="T34" fmla="*/ 685 w 3553"/>
                  <a:gd name="T35" fmla="*/ 1926 h 2079"/>
                  <a:gd name="T36" fmla="*/ 480 w 3553"/>
                  <a:gd name="T37" fmla="*/ 1829 h 2079"/>
                  <a:gd name="T38" fmla="*/ 285 w 3553"/>
                  <a:gd name="T39" fmla="*/ 1709 h 2079"/>
                  <a:gd name="T40" fmla="*/ 191 w 3553"/>
                  <a:gd name="T41" fmla="*/ 1958 h 2079"/>
                  <a:gd name="T42" fmla="*/ 0 w 3553"/>
                  <a:gd name="T43" fmla="*/ 1339 h 2079"/>
                  <a:gd name="T44" fmla="*/ 618 w 3553"/>
                  <a:gd name="T45" fmla="*/ 1531 h 2079"/>
                  <a:gd name="T46" fmla="*/ 456 w 3553"/>
                  <a:gd name="T47" fmla="*/ 1592 h 2079"/>
                  <a:gd name="T48" fmla="*/ 642 w 3553"/>
                  <a:gd name="T49" fmla="*/ 1697 h 2079"/>
                  <a:gd name="T50" fmla="*/ 839 w 3553"/>
                  <a:gd name="T51" fmla="*/ 1779 h 2079"/>
                  <a:gd name="T52" fmla="*/ 1044 w 3553"/>
                  <a:gd name="T53" fmla="*/ 1839 h 2079"/>
                  <a:gd name="T54" fmla="*/ 1255 w 3553"/>
                  <a:gd name="T55" fmla="*/ 1876 h 2079"/>
                  <a:gd name="T56" fmla="*/ 1472 w 3553"/>
                  <a:gd name="T57" fmla="*/ 1888 h 2079"/>
                  <a:gd name="T58" fmla="*/ 1718 w 3553"/>
                  <a:gd name="T59" fmla="*/ 1872 h 2079"/>
                  <a:gd name="T60" fmla="*/ 1955 w 3553"/>
                  <a:gd name="T61" fmla="*/ 1825 h 2079"/>
                  <a:gd name="T62" fmla="*/ 2180 w 3553"/>
                  <a:gd name="T63" fmla="*/ 1750 h 2079"/>
                  <a:gd name="T64" fmla="*/ 2392 w 3553"/>
                  <a:gd name="T65" fmla="*/ 1649 h 2079"/>
                  <a:gd name="T66" fmla="*/ 2587 w 3553"/>
                  <a:gd name="T67" fmla="*/ 1524 h 2079"/>
                  <a:gd name="T68" fmla="*/ 2766 w 3553"/>
                  <a:gd name="T69" fmla="*/ 1374 h 2079"/>
                  <a:gd name="T70" fmla="*/ 2925 w 3553"/>
                  <a:gd name="T71" fmla="*/ 1206 h 2079"/>
                  <a:gd name="T72" fmla="*/ 3062 w 3553"/>
                  <a:gd name="T73" fmla="*/ 1019 h 2079"/>
                  <a:gd name="T74" fmla="*/ 3176 w 3553"/>
                  <a:gd name="T75" fmla="*/ 815 h 2079"/>
                  <a:gd name="T76" fmla="*/ 3265 w 3553"/>
                  <a:gd name="T77" fmla="*/ 596 h 2079"/>
                  <a:gd name="T78" fmla="*/ 3325 w 3553"/>
                  <a:gd name="T79" fmla="*/ 366 h 2079"/>
                  <a:gd name="T80" fmla="*/ 3357 w 3553"/>
                  <a:gd name="T81" fmla="*/ 124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53" h="2079">
                    <a:moveTo>
                      <a:pt x="3361" y="0"/>
                    </a:moveTo>
                    <a:lnTo>
                      <a:pt x="3553" y="0"/>
                    </a:lnTo>
                    <a:lnTo>
                      <a:pt x="3550" y="127"/>
                    </a:lnTo>
                    <a:lnTo>
                      <a:pt x="3538" y="252"/>
                    </a:lnTo>
                    <a:lnTo>
                      <a:pt x="3521" y="373"/>
                    </a:lnTo>
                    <a:lnTo>
                      <a:pt x="3494" y="494"/>
                    </a:lnTo>
                    <a:lnTo>
                      <a:pt x="3462" y="611"/>
                    </a:lnTo>
                    <a:lnTo>
                      <a:pt x="3423" y="725"/>
                    </a:lnTo>
                    <a:lnTo>
                      <a:pt x="3377" y="837"/>
                    </a:lnTo>
                    <a:lnTo>
                      <a:pt x="3327" y="944"/>
                    </a:lnTo>
                    <a:lnTo>
                      <a:pt x="3268" y="1049"/>
                    </a:lnTo>
                    <a:lnTo>
                      <a:pt x="3206" y="1150"/>
                    </a:lnTo>
                    <a:lnTo>
                      <a:pt x="3138" y="1247"/>
                    </a:lnTo>
                    <a:lnTo>
                      <a:pt x="3063" y="1339"/>
                    </a:lnTo>
                    <a:lnTo>
                      <a:pt x="2985" y="1428"/>
                    </a:lnTo>
                    <a:lnTo>
                      <a:pt x="2901" y="1511"/>
                    </a:lnTo>
                    <a:lnTo>
                      <a:pt x="2812" y="1591"/>
                    </a:lnTo>
                    <a:lnTo>
                      <a:pt x="2720" y="1664"/>
                    </a:lnTo>
                    <a:lnTo>
                      <a:pt x="2622" y="1733"/>
                    </a:lnTo>
                    <a:lnTo>
                      <a:pt x="2522" y="1796"/>
                    </a:lnTo>
                    <a:lnTo>
                      <a:pt x="2417" y="1853"/>
                    </a:lnTo>
                    <a:lnTo>
                      <a:pt x="2309" y="1905"/>
                    </a:lnTo>
                    <a:lnTo>
                      <a:pt x="2198" y="1949"/>
                    </a:lnTo>
                    <a:lnTo>
                      <a:pt x="2084" y="1988"/>
                    </a:lnTo>
                    <a:lnTo>
                      <a:pt x="1966" y="2021"/>
                    </a:lnTo>
                    <a:lnTo>
                      <a:pt x="1846" y="2046"/>
                    </a:lnTo>
                    <a:lnTo>
                      <a:pt x="1724" y="2064"/>
                    </a:lnTo>
                    <a:lnTo>
                      <a:pt x="1599" y="2075"/>
                    </a:lnTo>
                    <a:lnTo>
                      <a:pt x="1472" y="2079"/>
                    </a:lnTo>
                    <a:lnTo>
                      <a:pt x="1356" y="2077"/>
                    </a:lnTo>
                    <a:lnTo>
                      <a:pt x="1240" y="2067"/>
                    </a:lnTo>
                    <a:lnTo>
                      <a:pt x="1125" y="2051"/>
                    </a:lnTo>
                    <a:lnTo>
                      <a:pt x="1012" y="2029"/>
                    </a:lnTo>
                    <a:lnTo>
                      <a:pt x="902" y="2001"/>
                    </a:lnTo>
                    <a:lnTo>
                      <a:pt x="793" y="1967"/>
                    </a:lnTo>
                    <a:lnTo>
                      <a:pt x="685" y="1926"/>
                    </a:lnTo>
                    <a:lnTo>
                      <a:pt x="582" y="1881"/>
                    </a:lnTo>
                    <a:lnTo>
                      <a:pt x="480" y="1829"/>
                    </a:lnTo>
                    <a:lnTo>
                      <a:pt x="380" y="1772"/>
                    </a:lnTo>
                    <a:lnTo>
                      <a:pt x="285" y="1709"/>
                    </a:lnTo>
                    <a:lnTo>
                      <a:pt x="191" y="1640"/>
                    </a:lnTo>
                    <a:lnTo>
                      <a:pt x="191" y="1958"/>
                    </a:lnTo>
                    <a:lnTo>
                      <a:pt x="0" y="1958"/>
                    </a:lnTo>
                    <a:lnTo>
                      <a:pt x="0" y="1339"/>
                    </a:lnTo>
                    <a:lnTo>
                      <a:pt x="618" y="1339"/>
                    </a:lnTo>
                    <a:lnTo>
                      <a:pt x="618" y="1531"/>
                    </a:lnTo>
                    <a:lnTo>
                      <a:pt x="367" y="1531"/>
                    </a:lnTo>
                    <a:lnTo>
                      <a:pt x="456" y="1592"/>
                    </a:lnTo>
                    <a:lnTo>
                      <a:pt x="547" y="1646"/>
                    </a:lnTo>
                    <a:lnTo>
                      <a:pt x="642" y="1697"/>
                    </a:lnTo>
                    <a:lnTo>
                      <a:pt x="739" y="1740"/>
                    </a:lnTo>
                    <a:lnTo>
                      <a:pt x="839" y="1779"/>
                    </a:lnTo>
                    <a:lnTo>
                      <a:pt x="940" y="1812"/>
                    </a:lnTo>
                    <a:lnTo>
                      <a:pt x="1044" y="1839"/>
                    </a:lnTo>
                    <a:lnTo>
                      <a:pt x="1149" y="1860"/>
                    </a:lnTo>
                    <a:lnTo>
                      <a:pt x="1255" y="1876"/>
                    </a:lnTo>
                    <a:lnTo>
                      <a:pt x="1363" y="1884"/>
                    </a:lnTo>
                    <a:lnTo>
                      <a:pt x="1472" y="1888"/>
                    </a:lnTo>
                    <a:lnTo>
                      <a:pt x="1596" y="1883"/>
                    </a:lnTo>
                    <a:lnTo>
                      <a:pt x="1718" y="1872"/>
                    </a:lnTo>
                    <a:lnTo>
                      <a:pt x="1838" y="1853"/>
                    </a:lnTo>
                    <a:lnTo>
                      <a:pt x="1955" y="1825"/>
                    </a:lnTo>
                    <a:lnTo>
                      <a:pt x="2069" y="1791"/>
                    </a:lnTo>
                    <a:lnTo>
                      <a:pt x="2180" y="1750"/>
                    </a:lnTo>
                    <a:lnTo>
                      <a:pt x="2288" y="1703"/>
                    </a:lnTo>
                    <a:lnTo>
                      <a:pt x="2392" y="1649"/>
                    </a:lnTo>
                    <a:lnTo>
                      <a:pt x="2492" y="1590"/>
                    </a:lnTo>
                    <a:lnTo>
                      <a:pt x="2587" y="1524"/>
                    </a:lnTo>
                    <a:lnTo>
                      <a:pt x="2679" y="1452"/>
                    </a:lnTo>
                    <a:lnTo>
                      <a:pt x="2766" y="1374"/>
                    </a:lnTo>
                    <a:lnTo>
                      <a:pt x="2848" y="1293"/>
                    </a:lnTo>
                    <a:lnTo>
                      <a:pt x="2925" y="1206"/>
                    </a:lnTo>
                    <a:lnTo>
                      <a:pt x="2996" y="1115"/>
                    </a:lnTo>
                    <a:lnTo>
                      <a:pt x="3062" y="1019"/>
                    </a:lnTo>
                    <a:lnTo>
                      <a:pt x="3123" y="919"/>
                    </a:lnTo>
                    <a:lnTo>
                      <a:pt x="3176" y="815"/>
                    </a:lnTo>
                    <a:lnTo>
                      <a:pt x="3224" y="708"/>
                    </a:lnTo>
                    <a:lnTo>
                      <a:pt x="3265" y="596"/>
                    </a:lnTo>
                    <a:lnTo>
                      <a:pt x="3299" y="482"/>
                    </a:lnTo>
                    <a:lnTo>
                      <a:pt x="3325" y="366"/>
                    </a:lnTo>
                    <a:lnTo>
                      <a:pt x="3346" y="247"/>
                    </a:lnTo>
                    <a:lnTo>
                      <a:pt x="3357" y="124"/>
                    </a:lnTo>
                    <a:lnTo>
                      <a:pt x="336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11931" y="4746976"/>
              <a:ext cx="1560374" cy="1560374"/>
              <a:chOff x="511931" y="4746976"/>
              <a:chExt cx="1560374" cy="1560374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511931" y="4746976"/>
                <a:ext cx="1560374" cy="1560374"/>
              </a:xfrm>
              <a:prstGeom prst="ellipse">
                <a:avLst/>
              </a:prstGeom>
              <a:solidFill>
                <a:srgbClr val="45535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 flipH="1">
                <a:off x="584982" y="5586346"/>
                <a:ext cx="1414272" cy="58477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Year-End 1099</a:t>
                </a:r>
              </a:p>
            </p:txBody>
          </p:sp>
          <p:pic>
            <p:nvPicPr>
              <p:cNvPr id="54" name="Picture 2" descr="Image result for irs 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062" y="4980646"/>
                <a:ext cx="655422" cy="589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5628289" y="1722235"/>
            <a:ext cx="1608581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en-US" sz="600" b="1" dirty="0"/>
              <a:t>Management One Beach Side</a:t>
            </a:r>
          </a:p>
          <a:p>
            <a:r>
              <a:rPr lang="en-US" sz="500" dirty="0"/>
              <a:t>620 Newport Center Dr. 11</a:t>
            </a:r>
            <a:r>
              <a:rPr lang="en-US" sz="500" baseline="30000" dirty="0"/>
              <a:t>th</a:t>
            </a:r>
            <a:r>
              <a:rPr lang="en-US" sz="500" dirty="0"/>
              <a:t> Fl</a:t>
            </a:r>
          </a:p>
          <a:p>
            <a:r>
              <a:rPr lang="en-US" sz="500" dirty="0"/>
              <a:t>Newport Beach, Ca 92660</a:t>
            </a:r>
          </a:p>
          <a:p>
            <a:r>
              <a:rPr lang="en-US" sz="500" dirty="0"/>
              <a:t>Phone: 949-721-6695   Fax: 949-721-6686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4424" y="1609117"/>
            <a:ext cx="623801" cy="667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627" y="1717780"/>
            <a:ext cx="527598" cy="49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 Ready Inventory In Many Cases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3528" y="1082731"/>
            <a:ext cx="2352098" cy="5228422"/>
            <a:chOff x="-1" y="1026791"/>
            <a:chExt cx="2686052" cy="560557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9" name="Isosceles Triangle 18"/>
            <p:cNvSpPr/>
            <p:nvPr/>
          </p:nvSpPr>
          <p:spPr>
            <a:xfrm rot="5400000">
              <a:off x="-1372954" y="2567679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 rot="5400000">
              <a:off x="-1540889" y="2573362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8" name="D 1"/>
          <p:cNvGraphicFramePr/>
          <p:nvPr>
            <p:extLst>
              <p:ext uri="{D42A27DB-BD31-4B8C-83A1-F6EECF244321}">
                <p14:modId xmlns:p14="http://schemas.microsoft.com/office/powerpoint/2010/main" val="3924101861"/>
              </p:ext>
            </p:extLst>
          </p:nvPr>
        </p:nvGraphicFramePr>
        <p:xfrm>
          <a:off x="2832670" y="1178251"/>
          <a:ext cx="5486400" cy="471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04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will be able to offer your clients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38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093778" y="1492475"/>
            <a:ext cx="150487" cy="283026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20580000" flipV="1">
            <a:off x="1289768" y="5601898"/>
            <a:ext cx="0" cy="536329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-8774" y="1860936"/>
            <a:ext cx="3295047" cy="3730102"/>
          </a:xfrm>
          <a:custGeom>
            <a:avLst/>
            <a:gdLst>
              <a:gd name="connsiteX0" fmla="*/ 1906328 w 4174330"/>
              <a:gd name="connsiteY0" fmla="*/ 0 h 4536004"/>
              <a:gd name="connsiteX1" fmla="*/ 4174330 w 4174330"/>
              <a:gd name="connsiteY1" fmla="*/ 2268002 h 4536004"/>
              <a:gd name="connsiteX2" fmla="*/ 1906328 w 4174330"/>
              <a:gd name="connsiteY2" fmla="*/ 4536004 h 4536004"/>
              <a:gd name="connsiteX3" fmla="*/ 25665 w 4174330"/>
              <a:gd name="connsiteY3" fmla="*/ 3536064 h 4536004"/>
              <a:gd name="connsiteX4" fmla="*/ 0 w 4174330"/>
              <a:gd name="connsiteY4" fmla="*/ 3493818 h 4536004"/>
              <a:gd name="connsiteX5" fmla="*/ 0 w 4174330"/>
              <a:gd name="connsiteY5" fmla="*/ 3176281 h 4536004"/>
              <a:gd name="connsiteX6" fmla="*/ 47791 w 4174330"/>
              <a:gd name="connsiteY6" fmla="*/ 3275489 h 4536004"/>
              <a:gd name="connsiteX7" fmla="*/ 1906328 w 4174330"/>
              <a:gd name="connsiteY7" fmla="*/ 4381644 h 4536004"/>
              <a:gd name="connsiteX8" fmla="*/ 4019970 w 4174330"/>
              <a:gd name="connsiteY8" fmla="*/ 2268002 h 4536004"/>
              <a:gd name="connsiteX9" fmla="*/ 1906328 w 4174330"/>
              <a:gd name="connsiteY9" fmla="*/ 154360 h 4536004"/>
              <a:gd name="connsiteX10" fmla="*/ 47791 w 4174330"/>
              <a:gd name="connsiteY10" fmla="*/ 1260515 h 4536004"/>
              <a:gd name="connsiteX11" fmla="*/ 0 w 4174330"/>
              <a:gd name="connsiteY11" fmla="*/ 1359724 h 4536004"/>
              <a:gd name="connsiteX12" fmla="*/ 0 w 4174330"/>
              <a:gd name="connsiteY12" fmla="*/ 1042186 h 4536004"/>
              <a:gd name="connsiteX13" fmla="*/ 25665 w 4174330"/>
              <a:gd name="connsiteY13" fmla="*/ 999940 h 4536004"/>
              <a:gd name="connsiteX14" fmla="*/ 1906328 w 4174330"/>
              <a:gd name="connsiteY14" fmla="*/ 0 h 453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74330" h="4536004">
                <a:moveTo>
                  <a:pt x="1906328" y="0"/>
                </a:moveTo>
                <a:cubicBezTo>
                  <a:pt x="3158911" y="0"/>
                  <a:pt x="4174330" y="1015419"/>
                  <a:pt x="4174330" y="2268002"/>
                </a:cubicBezTo>
                <a:cubicBezTo>
                  <a:pt x="4174330" y="3520585"/>
                  <a:pt x="3158911" y="4536004"/>
                  <a:pt x="1906328" y="4536004"/>
                </a:cubicBezTo>
                <a:cubicBezTo>
                  <a:pt x="1123464" y="4536004"/>
                  <a:pt x="433241" y="4139356"/>
                  <a:pt x="25665" y="3536064"/>
                </a:cubicBezTo>
                <a:lnTo>
                  <a:pt x="0" y="3493818"/>
                </a:lnTo>
                <a:lnTo>
                  <a:pt x="0" y="3176281"/>
                </a:lnTo>
                <a:lnTo>
                  <a:pt x="47791" y="3275489"/>
                </a:lnTo>
                <a:cubicBezTo>
                  <a:pt x="405714" y="3934365"/>
                  <a:pt x="1103787" y="4381644"/>
                  <a:pt x="1906328" y="4381644"/>
                </a:cubicBezTo>
                <a:cubicBezTo>
                  <a:pt x="3073660" y="4381644"/>
                  <a:pt x="4019970" y="3435334"/>
                  <a:pt x="4019970" y="2268002"/>
                </a:cubicBezTo>
                <a:cubicBezTo>
                  <a:pt x="4019970" y="1100670"/>
                  <a:pt x="3073660" y="154360"/>
                  <a:pt x="1906328" y="154360"/>
                </a:cubicBezTo>
                <a:cubicBezTo>
                  <a:pt x="1103787" y="154360"/>
                  <a:pt x="405714" y="601639"/>
                  <a:pt x="47791" y="1260515"/>
                </a:cubicBezTo>
                <a:lnTo>
                  <a:pt x="0" y="1359724"/>
                </a:lnTo>
                <a:lnTo>
                  <a:pt x="0" y="1042186"/>
                </a:lnTo>
                <a:lnTo>
                  <a:pt x="25665" y="999940"/>
                </a:lnTo>
                <a:cubicBezTo>
                  <a:pt x="433241" y="396648"/>
                  <a:pt x="1123464" y="0"/>
                  <a:pt x="1906328" y="0"/>
                </a:cubicBezTo>
                <a:close/>
              </a:path>
            </a:pathLst>
          </a:custGeom>
          <a:gradFill flip="none" rotWithShape="1">
            <a:gsLst>
              <a:gs pos="6000">
                <a:schemeClr val="bg1">
                  <a:alpha val="0"/>
                </a:schemeClr>
              </a:gs>
              <a:gs pos="84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2218" y="2721730"/>
            <a:ext cx="2059565" cy="2021247"/>
          </a:xfrm>
          <a:prstGeom prst="ellipse">
            <a:avLst/>
          </a:prstGeom>
          <a:solidFill>
            <a:srgbClr val="F5F5F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776389" y="2941732"/>
            <a:ext cx="1611222" cy="1581243"/>
          </a:xfrm>
          <a:prstGeom prst="ellipse">
            <a:avLst/>
          </a:prstGeom>
          <a:solidFill>
            <a:srgbClr val="67A7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2774172" y="2540944"/>
            <a:ext cx="383252" cy="3798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0" name="Oval 9"/>
          <p:cNvSpPr/>
          <p:nvPr/>
        </p:nvSpPr>
        <p:spPr>
          <a:xfrm>
            <a:off x="2827134" y="2593442"/>
            <a:ext cx="277325" cy="274884"/>
          </a:xfrm>
          <a:prstGeom prst="ellipse">
            <a:avLst/>
          </a:prstGeom>
          <a:solidFill>
            <a:srgbClr val="68A8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1" name="Oval 10"/>
          <p:cNvSpPr/>
          <p:nvPr/>
        </p:nvSpPr>
        <p:spPr>
          <a:xfrm>
            <a:off x="3001959" y="3062762"/>
            <a:ext cx="383252" cy="3798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2" name="Oval 11"/>
          <p:cNvSpPr/>
          <p:nvPr/>
        </p:nvSpPr>
        <p:spPr>
          <a:xfrm>
            <a:off x="3054923" y="3115262"/>
            <a:ext cx="277325" cy="274884"/>
          </a:xfrm>
          <a:prstGeom prst="ellipse">
            <a:avLst/>
          </a:prstGeom>
          <a:solidFill>
            <a:srgbClr val="46545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3" name="Oval 12"/>
          <p:cNvSpPr/>
          <p:nvPr/>
        </p:nvSpPr>
        <p:spPr>
          <a:xfrm>
            <a:off x="3052839" y="3657713"/>
            <a:ext cx="383252" cy="3798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14" name="Oval 13"/>
          <p:cNvSpPr/>
          <p:nvPr/>
        </p:nvSpPr>
        <p:spPr>
          <a:xfrm>
            <a:off x="3105801" y="3710210"/>
            <a:ext cx="277325" cy="274884"/>
          </a:xfrm>
          <a:prstGeom prst="ellipse">
            <a:avLst/>
          </a:prstGeom>
          <a:solidFill>
            <a:srgbClr val="67A7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03122" y="1185338"/>
            <a:ext cx="7940878" cy="309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One hour free to sit down &amp; see if it our SFHRS  works for them personally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35273" y="1608467"/>
            <a:ext cx="7108725" cy="309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Find the property for them to buy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79880" y="1998480"/>
            <a:ext cx="646411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Provide a certified rental rate before you make the offer from Management One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65285" y="2483111"/>
            <a:ext cx="5978715" cy="309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Make &amp; negotiate the purchase for them.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5720" y="2961148"/>
            <a:ext cx="5728279" cy="309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Set up the financing for them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74823" y="3486755"/>
            <a:ext cx="5669178" cy="309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Take it all the way through escrow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30476" y="4000575"/>
            <a:ext cx="5713523" cy="5217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Make it rent ready with repairs, painting, etc through Mgt One &amp; our fixed maintenance prices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24036" y="4791794"/>
            <a:ext cx="6219964" cy="309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Rent the property through Management One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37290" y="5214452"/>
            <a:ext cx="650670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Professionally manage the property &amp; even provide guaranteed eviction coverage for them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61765" y="5822604"/>
            <a:ext cx="7682235" cy="309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Provide software for your clients to track their investments &amp; for you to track them</a:t>
            </a:r>
          </a:p>
        </p:txBody>
      </p:sp>
      <p:sp>
        <p:nvSpPr>
          <p:cNvPr id="25" name="Oval 24"/>
          <p:cNvSpPr/>
          <p:nvPr/>
        </p:nvSpPr>
        <p:spPr>
          <a:xfrm>
            <a:off x="872832" y="1721512"/>
            <a:ext cx="383252" cy="3798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26" name="Oval 25"/>
          <p:cNvSpPr/>
          <p:nvPr/>
        </p:nvSpPr>
        <p:spPr>
          <a:xfrm>
            <a:off x="925797" y="1774010"/>
            <a:ext cx="277325" cy="274884"/>
          </a:xfrm>
          <a:prstGeom prst="ellipse">
            <a:avLst/>
          </a:prstGeom>
          <a:solidFill>
            <a:srgbClr val="46545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27" name="Oval 26"/>
          <p:cNvSpPr/>
          <p:nvPr/>
        </p:nvSpPr>
        <p:spPr>
          <a:xfrm>
            <a:off x="1659097" y="1752057"/>
            <a:ext cx="383252" cy="3798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28" name="Oval 27"/>
          <p:cNvSpPr/>
          <p:nvPr/>
        </p:nvSpPr>
        <p:spPr>
          <a:xfrm>
            <a:off x="1712062" y="1804555"/>
            <a:ext cx="277325" cy="274884"/>
          </a:xfrm>
          <a:prstGeom prst="ellipse">
            <a:avLst/>
          </a:prstGeom>
          <a:solidFill>
            <a:srgbClr val="67A7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29" name="Oval 28"/>
          <p:cNvSpPr/>
          <p:nvPr/>
        </p:nvSpPr>
        <p:spPr>
          <a:xfrm>
            <a:off x="2326404" y="2064791"/>
            <a:ext cx="383252" cy="3798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30" name="Oval 29"/>
          <p:cNvSpPr/>
          <p:nvPr/>
        </p:nvSpPr>
        <p:spPr>
          <a:xfrm>
            <a:off x="2379367" y="2117288"/>
            <a:ext cx="277325" cy="274884"/>
          </a:xfrm>
          <a:prstGeom prst="ellipse">
            <a:avLst/>
          </a:prstGeom>
          <a:solidFill>
            <a:srgbClr val="B3D1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31" name="Oval 30"/>
          <p:cNvSpPr/>
          <p:nvPr/>
        </p:nvSpPr>
        <p:spPr>
          <a:xfrm>
            <a:off x="2861213" y="4325792"/>
            <a:ext cx="383252" cy="3798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32" name="Oval 31"/>
          <p:cNvSpPr/>
          <p:nvPr/>
        </p:nvSpPr>
        <p:spPr>
          <a:xfrm>
            <a:off x="2914175" y="4378289"/>
            <a:ext cx="277325" cy="274884"/>
          </a:xfrm>
          <a:prstGeom prst="ellipse">
            <a:avLst/>
          </a:prstGeom>
          <a:solidFill>
            <a:srgbClr val="B3D1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33" name="Oval 32"/>
          <p:cNvSpPr/>
          <p:nvPr/>
        </p:nvSpPr>
        <p:spPr>
          <a:xfrm>
            <a:off x="2423080" y="4871875"/>
            <a:ext cx="383252" cy="3798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34" name="Oval 33"/>
          <p:cNvSpPr/>
          <p:nvPr/>
        </p:nvSpPr>
        <p:spPr>
          <a:xfrm>
            <a:off x="2476042" y="4924372"/>
            <a:ext cx="277325" cy="274884"/>
          </a:xfrm>
          <a:prstGeom prst="ellipse">
            <a:avLst/>
          </a:prstGeom>
          <a:solidFill>
            <a:srgbClr val="68A8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35" name="Oval 34"/>
          <p:cNvSpPr/>
          <p:nvPr/>
        </p:nvSpPr>
        <p:spPr>
          <a:xfrm>
            <a:off x="1755578" y="5229232"/>
            <a:ext cx="383252" cy="3798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36" name="Oval 35"/>
          <p:cNvSpPr/>
          <p:nvPr/>
        </p:nvSpPr>
        <p:spPr>
          <a:xfrm>
            <a:off x="1808540" y="5281729"/>
            <a:ext cx="277325" cy="274884"/>
          </a:xfrm>
          <a:prstGeom prst="ellipse">
            <a:avLst/>
          </a:prstGeom>
          <a:solidFill>
            <a:srgbClr val="46545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37" name="Oval 36"/>
          <p:cNvSpPr/>
          <p:nvPr/>
        </p:nvSpPr>
        <p:spPr>
          <a:xfrm>
            <a:off x="1025192" y="5339169"/>
            <a:ext cx="383252" cy="3798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sx="107000" sy="10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sp>
        <p:nvSpPr>
          <p:cNvPr id="38" name="Oval 37"/>
          <p:cNvSpPr/>
          <p:nvPr/>
        </p:nvSpPr>
        <p:spPr>
          <a:xfrm>
            <a:off x="1078154" y="5391666"/>
            <a:ext cx="277325" cy="274884"/>
          </a:xfrm>
          <a:prstGeom prst="ellipse">
            <a:avLst/>
          </a:prstGeom>
          <a:solidFill>
            <a:srgbClr val="67A7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1236344" y="1492439"/>
            <a:ext cx="634005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044380" y="1918757"/>
            <a:ext cx="6653296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55331" y="2319713"/>
            <a:ext cx="575983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165285" y="2775074"/>
            <a:ext cx="550616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85372" y="3300842"/>
            <a:ext cx="5339197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33138" y="3814140"/>
            <a:ext cx="515697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283448" y="4501623"/>
            <a:ext cx="5721925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808984" y="5098814"/>
            <a:ext cx="5993961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54304" y="5714948"/>
            <a:ext cx="63969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368172" y="6126510"/>
            <a:ext cx="7264757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prstDash val="sysDash"/>
            <a:headEnd type="none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6"/>
          <p:cNvSpPr>
            <a:spLocks noEditPoints="1"/>
          </p:cNvSpPr>
          <p:nvPr/>
        </p:nvSpPr>
        <p:spPr bwMode="auto">
          <a:xfrm>
            <a:off x="1066259" y="3212465"/>
            <a:ext cx="1031482" cy="904144"/>
          </a:xfrm>
          <a:custGeom>
            <a:avLst/>
            <a:gdLst>
              <a:gd name="T0" fmla="*/ 362 w 4925"/>
              <a:gd name="T1" fmla="*/ 4011 h 4317"/>
              <a:gd name="T2" fmla="*/ 620 w 4925"/>
              <a:gd name="T3" fmla="*/ 4011 h 4317"/>
              <a:gd name="T4" fmla="*/ 3696 w 4925"/>
              <a:gd name="T5" fmla="*/ 3001 h 4317"/>
              <a:gd name="T6" fmla="*/ 1665 w 4925"/>
              <a:gd name="T7" fmla="*/ 2789 h 4317"/>
              <a:gd name="T8" fmla="*/ 2263 w 4925"/>
              <a:gd name="T9" fmla="*/ 2901 h 4317"/>
              <a:gd name="T10" fmla="*/ 3490 w 4925"/>
              <a:gd name="T11" fmla="*/ 3128 h 4317"/>
              <a:gd name="T12" fmla="*/ 2191 w 4925"/>
              <a:gd name="T13" fmla="*/ 3494 h 4317"/>
              <a:gd name="T14" fmla="*/ 2201 w 4925"/>
              <a:gd name="T15" fmla="*/ 3616 h 4317"/>
              <a:gd name="T16" fmla="*/ 2602 w 4925"/>
              <a:gd name="T17" fmla="*/ 3601 h 4317"/>
              <a:gd name="T18" fmla="*/ 3408 w 4925"/>
              <a:gd name="T19" fmla="*/ 3509 h 4317"/>
              <a:gd name="T20" fmla="*/ 3977 w 4925"/>
              <a:gd name="T21" fmla="*/ 3228 h 4317"/>
              <a:gd name="T22" fmla="*/ 4512 w 4925"/>
              <a:gd name="T23" fmla="*/ 2926 h 4317"/>
              <a:gd name="T24" fmla="*/ 4851 w 4925"/>
              <a:gd name="T25" fmla="*/ 2881 h 4317"/>
              <a:gd name="T26" fmla="*/ 4889 w 4925"/>
              <a:gd name="T27" fmla="*/ 3168 h 4317"/>
              <a:gd name="T28" fmla="*/ 2956 w 4925"/>
              <a:gd name="T29" fmla="*/ 4236 h 4317"/>
              <a:gd name="T30" fmla="*/ 336 w 4925"/>
              <a:gd name="T31" fmla="*/ 4317 h 4317"/>
              <a:gd name="T32" fmla="*/ 0 w 4925"/>
              <a:gd name="T33" fmla="*/ 3117 h 4317"/>
              <a:gd name="T34" fmla="*/ 646 w 4925"/>
              <a:gd name="T35" fmla="*/ 2823 h 4317"/>
              <a:gd name="T36" fmla="*/ 998 w 4925"/>
              <a:gd name="T37" fmla="*/ 2876 h 4317"/>
              <a:gd name="T38" fmla="*/ 4404 w 4925"/>
              <a:gd name="T39" fmla="*/ 2684 h 4317"/>
              <a:gd name="T40" fmla="*/ 4140 w 4925"/>
              <a:gd name="T41" fmla="*/ 2916 h 4317"/>
              <a:gd name="T42" fmla="*/ 3717 w 4925"/>
              <a:gd name="T43" fmla="*/ 3097 h 4317"/>
              <a:gd name="T44" fmla="*/ 4135 w 4925"/>
              <a:gd name="T45" fmla="*/ 2774 h 4317"/>
              <a:gd name="T46" fmla="*/ 4140 w 4925"/>
              <a:gd name="T47" fmla="*/ 2613 h 4317"/>
              <a:gd name="T48" fmla="*/ 3635 w 4925"/>
              <a:gd name="T49" fmla="*/ 2844 h 4317"/>
              <a:gd name="T50" fmla="*/ 3633 w 4925"/>
              <a:gd name="T51" fmla="*/ 2701 h 4317"/>
              <a:gd name="T52" fmla="*/ 3158 w 4925"/>
              <a:gd name="T53" fmla="*/ 1428 h 4317"/>
              <a:gd name="T54" fmla="*/ 3263 w 4925"/>
              <a:gd name="T55" fmla="*/ 1594 h 4317"/>
              <a:gd name="T56" fmla="*/ 3068 w 4925"/>
              <a:gd name="T57" fmla="*/ 1571 h 4317"/>
              <a:gd name="T58" fmla="*/ 3124 w 4925"/>
              <a:gd name="T59" fmla="*/ 1277 h 4317"/>
              <a:gd name="T60" fmla="*/ 2923 w 4925"/>
              <a:gd name="T61" fmla="*/ 1627 h 4317"/>
              <a:gd name="T62" fmla="*/ 3303 w 4925"/>
              <a:gd name="T63" fmla="*/ 1763 h 4317"/>
              <a:gd name="T64" fmla="*/ 3372 w 4925"/>
              <a:gd name="T65" fmla="*/ 1367 h 4317"/>
              <a:gd name="T66" fmla="*/ 2551 w 4925"/>
              <a:gd name="T67" fmla="*/ 1016 h 4317"/>
              <a:gd name="T68" fmla="*/ 2472 w 4925"/>
              <a:gd name="T69" fmla="*/ 1201 h 4317"/>
              <a:gd name="T70" fmla="*/ 2397 w 4925"/>
              <a:gd name="T71" fmla="*/ 1016 h 4317"/>
              <a:gd name="T72" fmla="*/ 2409 w 4925"/>
              <a:gd name="T73" fmla="*/ 1727 h 4317"/>
              <a:gd name="T74" fmla="*/ 3227 w 4925"/>
              <a:gd name="T75" fmla="*/ 922 h 4317"/>
              <a:gd name="T76" fmla="*/ 2337 w 4925"/>
              <a:gd name="T77" fmla="*/ 866 h 4317"/>
              <a:gd name="T78" fmla="*/ 2269 w 4925"/>
              <a:gd name="T79" fmla="*/ 1262 h 4317"/>
              <a:gd name="T80" fmla="*/ 2671 w 4925"/>
              <a:gd name="T81" fmla="*/ 1262 h 4317"/>
              <a:gd name="T82" fmla="*/ 2602 w 4925"/>
              <a:gd name="T83" fmla="*/ 866 h 4317"/>
              <a:gd name="T84" fmla="*/ 3136 w 4925"/>
              <a:gd name="T85" fmla="*/ 305 h 4317"/>
              <a:gd name="T86" fmla="*/ 3602 w 4925"/>
              <a:gd name="T87" fmla="*/ 260 h 4317"/>
              <a:gd name="T88" fmla="*/ 3692 w 4925"/>
              <a:gd name="T89" fmla="*/ 711 h 4317"/>
              <a:gd name="T90" fmla="*/ 4070 w 4925"/>
              <a:gd name="T91" fmla="*/ 983 h 4317"/>
              <a:gd name="T92" fmla="*/ 3990 w 4925"/>
              <a:gd name="T93" fmla="*/ 1512 h 4317"/>
              <a:gd name="T94" fmla="*/ 3696 w 4925"/>
              <a:gd name="T95" fmla="*/ 1933 h 4317"/>
              <a:gd name="T96" fmla="*/ 3563 w 4925"/>
              <a:gd name="T97" fmla="*/ 2411 h 4317"/>
              <a:gd name="T98" fmla="*/ 2911 w 4925"/>
              <a:gd name="T99" fmla="*/ 2614 h 4317"/>
              <a:gd name="T100" fmla="*/ 2499 w 4925"/>
              <a:gd name="T101" fmla="*/ 2342 h 4317"/>
              <a:gd name="T102" fmla="*/ 2028 w 4925"/>
              <a:gd name="T103" fmla="*/ 2381 h 4317"/>
              <a:gd name="T104" fmla="*/ 1956 w 4925"/>
              <a:gd name="T105" fmla="*/ 1948 h 4317"/>
              <a:gd name="T106" fmla="*/ 1568 w 4925"/>
              <a:gd name="T107" fmla="*/ 1649 h 4317"/>
              <a:gd name="T108" fmla="*/ 1669 w 4925"/>
              <a:gd name="T109" fmla="*/ 1161 h 4317"/>
              <a:gd name="T110" fmla="*/ 1631 w 4925"/>
              <a:gd name="T111" fmla="*/ 823 h 4317"/>
              <a:gd name="T112" fmla="*/ 1989 w 4925"/>
              <a:gd name="T113" fmla="*/ 327 h 4317"/>
              <a:gd name="T114" fmla="*/ 2321 w 4925"/>
              <a:gd name="T115" fmla="*/ 264 h 4317"/>
              <a:gd name="T116" fmla="*/ 2757 w 4925"/>
              <a:gd name="T117" fmla="*/ 16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925" h="4317">
                <a:moveTo>
                  <a:pt x="490" y="3802"/>
                </a:moveTo>
                <a:lnTo>
                  <a:pt x="456" y="3806"/>
                </a:lnTo>
                <a:lnTo>
                  <a:pt x="426" y="3818"/>
                </a:lnTo>
                <a:lnTo>
                  <a:pt x="399" y="3835"/>
                </a:lnTo>
                <a:lnTo>
                  <a:pt x="377" y="3857"/>
                </a:lnTo>
                <a:lnTo>
                  <a:pt x="360" y="3884"/>
                </a:lnTo>
                <a:lnTo>
                  <a:pt x="350" y="3914"/>
                </a:lnTo>
                <a:lnTo>
                  <a:pt x="347" y="3947"/>
                </a:lnTo>
                <a:lnTo>
                  <a:pt x="350" y="3981"/>
                </a:lnTo>
                <a:lnTo>
                  <a:pt x="362" y="4011"/>
                </a:lnTo>
                <a:lnTo>
                  <a:pt x="378" y="4038"/>
                </a:lnTo>
                <a:lnTo>
                  <a:pt x="401" y="4060"/>
                </a:lnTo>
                <a:lnTo>
                  <a:pt x="427" y="4077"/>
                </a:lnTo>
                <a:lnTo>
                  <a:pt x="457" y="4087"/>
                </a:lnTo>
                <a:lnTo>
                  <a:pt x="490" y="4091"/>
                </a:lnTo>
                <a:lnTo>
                  <a:pt x="525" y="4087"/>
                </a:lnTo>
                <a:lnTo>
                  <a:pt x="554" y="4077"/>
                </a:lnTo>
                <a:lnTo>
                  <a:pt x="581" y="4060"/>
                </a:lnTo>
                <a:lnTo>
                  <a:pt x="604" y="4038"/>
                </a:lnTo>
                <a:lnTo>
                  <a:pt x="620" y="4011"/>
                </a:lnTo>
                <a:lnTo>
                  <a:pt x="631" y="3981"/>
                </a:lnTo>
                <a:lnTo>
                  <a:pt x="635" y="3947"/>
                </a:lnTo>
                <a:lnTo>
                  <a:pt x="631" y="3912"/>
                </a:lnTo>
                <a:lnTo>
                  <a:pt x="620" y="3882"/>
                </a:lnTo>
                <a:lnTo>
                  <a:pt x="602" y="3855"/>
                </a:lnTo>
                <a:lnTo>
                  <a:pt x="580" y="3833"/>
                </a:lnTo>
                <a:lnTo>
                  <a:pt x="553" y="3817"/>
                </a:lnTo>
                <a:lnTo>
                  <a:pt x="523" y="3806"/>
                </a:lnTo>
                <a:lnTo>
                  <a:pt x="490" y="3802"/>
                </a:lnTo>
                <a:close/>
                <a:moveTo>
                  <a:pt x="3696" y="3001"/>
                </a:moveTo>
                <a:lnTo>
                  <a:pt x="3696" y="3001"/>
                </a:lnTo>
                <a:lnTo>
                  <a:pt x="3696" y="3001"/>
                </a:lnTo>
                <a:lnTo>
                  <a:pt x="3696" y="3001"/>
                </a:lnTo>
                <a:close/>
                <a:moveTo>
                  <a:pt x="3696" y="2999"/>
                </a:moveTo>
                <a:lnTo>
                  <a:pt x="3696" y="2999"/>
                </a:lnTo>
                <a:lnTo>
                  <a:pt x="3696" y="3001"/>
                </a:lnTo>
                <a:lnTo>
                  <a:pt x="3696" y="2999"/>
                </a:lnTo>
                <a:close/>
                <a:moveTo>
                  <a:pt x="1509" y="2780"/>
                </a:moveTo>
                <a:lnTo>
                  <a:pt x="1586" y="2783"/>
                </a:lnTo>
                <a:lnTo>
                  <a:pt x="1665" y="2789"/>
                </a:lnTo>
                <a:lnTo>
                  <a:pt x="1749" y="2801"/>
                </a:lnTo>
                <a:lnTo>
                  <a:pt x="1837" y="2816"/>
                </a:lnTo>
                <a:lnTo>
                  <a:pt x="1929" y="2838"/>
                </a:lnTo>
                <a:lnTo>
                  <a:pt x="2027" y="2865"/>
                </a:lnTo>
                <a:lnTo>
                  <a:pt x="2062" y="2874"/>
                </a:lnTo>
                <a:lnTo>
                  <a:pt x="2103" y="2883"/>
                </a:lnTo>
                <a:lnTo>
                  <a:pt x="2145" y="2890"/>
                </a:lnTo>
                <a:lnTo>
                  <a:pt x="2187" y="2896"/>
                </a:lnTo>
                <a:lnTo>
                  <a:pt x="2227" y="2899"/>
                </a:lnTo>
                <a:lnTo>
                  <a:pt x="2263" y="2901"/>
                </a:lnTo>
                <a:lnTo>
                  <a:pt x="3237" y="2911"/>
                </a:lnTo>
                <a:lnTo>
                  <a:pt x="3278" y="2911"/>
                </a:lnTo>
                <a:lnTo>
                  <a:pt x="3318" y="2919"/>
                </a:lnTo>
                <a:lnTo>
                  <a:pt x="3354" y="2932"/>
                </a:lnTo>
                <a:lnTo>
                  <a:pt x="3388" y="2953"/>
                </a:lnTo>
                <a:lnTo>
                  <a:pt x="3420" y="2979"/>
                </a:lnTo>
                <a:lnTo>
                  <a:pt x="3445" y="3010"/>
                </a:lnTo>
                <a:lnTo>
                  <a:pt x="3466" y="3044"/>
                </a:lnTo>
                <a:lnTo>
                  <a:pt x="3481" y="3085"/>
                </a:lnTo>
                <a:lnTo>
                  <a:pt x="3490" y="3128"/>
                </a:lnTo>
                <a:lnTo>
                  <a:pt x="3491" y="3171"/>
                </a:lnTo>
                <a:lnTo>
                  <a:pt x="3484" y="3213"/>
                </a:lnTo>
                <a:lnTo>
                  <a:pt x="3470" y="3252"/>
                </a:lnTo>
                <a:lnTo>
                  <a:pt x="3451" y="3288"/>
                </a:lnTo>
                <a:lnTo>
                  <a:pt x="3427" y="3319"/>
                </a:lnTo>
                <a:lnTo>
                  <a:pt x="3397" y="3345"/>
                </a:lnTo>
                <a:lnTo>
                  <a:pt x="3364" y="3367"/>
                </a:lnTo>
                <a:lnTo>
                  <a:pt x="3327" y="3382"/>
                </a:lnTo>
                <a:lnTo>
                  <a:pt x="3289" y="3391"/>
                </a:lnTo>
                <a:lnTo>
                  <a:pt x="2191" y="3494"/>
                </a:lnTo>
                <a:lnTo>
                  <a:pt x="2172" y="3500"/>
                </a:lnTo>
                <a:lnTo>
                  <a:pt x="2154" y="3510"/>
                </a:lnTo>
                <a:lnTo>
                  <a:pt x="2142" y="3525"/>
                </a:lnTo>
                <a:lnTo>
                  <a:pt x="2134" y="3545"/>
                </a:lnTo>
                <a:lnTo>
                  <a:pt x="2134" y="3566"/>
                </a:lnTo>
                <a:lnTo>
                  <a:pt x="2140" y="3582"/>
                </a:lnTo>
                <a:lnTo>
                  <a:pt x="2151" y="3597"/>
                </a:lnTo>
                <a:lnTo>
                  <a:pt x="2166" y="3607"/>
                </a:lnTo>
                <a:lnTo>
                  <a:pt x="2184" y="3615"/>
                </a:lnTo>
                <a:lnTo>
                  <a:pt x="2201" y="3616"/>
                </a:lnTo>
                <a:lnTo>
                  <a:pt x="2243" y="3616"/>
                </a:lnTo>
                <a:lnTo>
                  <a:pt x="2248" y="3616"/>
                </a:lnTo>
                <a:lnTo>
                  <a:pt x="2264" y="3616"/>
                </a:lnTo>
                <a:lnTo>
                  <a:pt x="2290" y="3616"/>
                </a:lnTo>
                <a:lnTo>
                  <a:pt x="2324" y="3615"/>
                </a:lnTo>
                <a:lnTo>
                  <a:pt x="2366" y="3613"/>
                </a:lnTo>
                <a:lnTo>
                  <a:pt x="2415" y="3612"/>
                </a:lnTo>
                <a:lnTo>
                  <a:pt x="2472" y="3609"/>
                </a:lnTo>
                <a:lnTo>
                  <a:pt x="2535" y="3606"/>
                </a:lnTo>
                <a:lnTo>
                  <a:pt x="2602" y="3601"/>
                </a:lnTo>
                <a:lnTo>
                  <a:pt x="2674" y="3597"/>
                </a:lnTo>
                <a:lnTo>
                  <a:pt x="2750" y="3593"/>
                </a:lnTo>
                <a:lnTo>
                  <a:pt x="2829" y="3585"/>
                </a:lnTo>
                <a:lnTo>
                  <a:pt x="2911" y="3579"/>
                </a:lnTo>
                <a:lnTo>
                  <a:pt x="2994" y="3570"/>
                </a:lnTo>
                <a:lnTo>
                  <a:pt x="3077" y="3561"/>
                </a:lnTo>
                <a:lnTo>
                  <a:pt x="3161" y="3549"/>
                </a:lnTo>
                <a:lnTo>
                  <a:pt x="3245" y="3537"/>
                </a:lnTo>
                <a:lnTo>
                  <a:pt x="3327" y="3524"/>
                </a:lnTo>
                <a:lnTo>
                  <a:pt x="3408" y="3509"/>
                </a:lnTo>
                <a:lnTo>
                  <a:pt x="3485" y="3494"/>
                </a:lnTo>
                <a:lnTo>
                  <a:pt x="3553" y="3475"/>
                </a:lnTo>
                <a:lnTo>
                  <a:pt x="3617" y="3451"/>
                </a:lnTo>
                <a:lnTo>
                  <a:pt x="3678" y="3421"/>
                </a:lnTo>
                <a:lnTo>
                  <a:pt x="3738" y="3385"/>
                </a:lnTo>
                <a:lnTo>
                  <a:pt x="3760" y="3374"/>
                </a:lnTo>
                <a:lnTo>
                  <a:pt x="3778" y="3359"/>
                </a:lnTo>
                <a:lnTo>
                  <a:pt x="3839" y="3318"/>
                </a:lnTo>
                <a:lnTo>
                  <a:pt x="3907" y="3273"/>
                </a:lnTo>
                <a:lnTo>
                  <a:pt x="3977" y="3228"/>
                </a:lnTo>
                <a:lnTo>
                  <a:pt x="4050" y="3182"/>
                </a:lnTo>
                <a:lnTo>
                  <a:pt x="4125" y="3137"/>
                </a:lnTo>
                <a:lnTo>
                  <a:pt x="4198" y="3094"/>
                </a:lnTo>
                <a:lnTo>
                  <a:pt x="4271" y="3052"/>
                </a:lnTo>
                <a:lnTo>
                  <a:pt x="4342" y="3013"/>
                </a:lnTo>
                <a:lnTo>
                  <a:pt x="4407" y="2979"/>
                </a:lnTo>
                <a:lnTo>
                  <a:pt x="4425" y="2970"/>
                </a:lnTo>
                <a:lnTo>
                  <a:pt x="4451" y="2958"/>
                </a:lnTo>
                <a:lnTo>
                  <a:pt x="4479" y="2943"/>
                </a:lnTo>
                <a:lnTo>
                  <a:pt x="4512" y="2926"/>
                </a:lnTo>
                <a:lnTo>
                  <a:pt x="4548" y="2910"/>
                </a:lnTo>
                <a:lnTo>
                  <a:pt x="4585" y="2895"/>
                </a:lnTo>
                <a:lnTo>
                  <a:pt x="4623" y="2880"/>
                </a:lnTo>
                <a:lnTo>
                  <a:pt x="4658" y="2867"/>
                </a:lnTo>
                <a:lnTo>
                  <a:pt x="4693" y="2856"/>
                </a:lnTo>
                <a:lnTo>
                  <a:pt x="4724" y="2850"/>
                </a:lnTo>
                <a:lnTo>
                  <a:pt x="4753" y="2850"/>
                </a:lnTo>
                <a:lnTo>
                  <a:pt x="4790" y="2855"/>
                </a:lnTo>
                <a:lnTo>
                  <a:pt x="4823" y="2867"/>
                </a:lnTo>
                <a:lnTo>
                  <a:pt x="4851" y="2881"/>
                </a:lnTo>
                <a:lnTo>
                  <a:pt x="4875" y="2901"/>
                </a:lnTo>
                <a:lnTo>
                  <a:pt x="4893" y="2923"/>
                </a:lnTo>
                <a:lnTo>
                  <a:pt x="4908" y="2949"/>
                </a:lnTo>
                <a:lnTo>
                  <a:pt x="4919" y="2974"/>
                </a:lnTo>
                <a:lnTo>
                  <a:pt x="4923" y="3001"/>
                </a:lnTo>
                <a:lnTo>
                  <a:pt x="4925" y="3029"/>
                </a:lnTo>
                <a:lnTo>
                  <a:pt x="4923" y="3055"/>
                </a:lnTo>
                <a:lnTo>
                  <a:pt x="4919" y="3095"/>
                </a:lnTo>
                <a:lnTo>
                  <a:pt x="4907" y="3134"/>
                </a:lnTo>
                <a:lnTo>
                  <a:pt x="4889" y="3168"/>
                </a:lnTo>
                <a:lnTo>
                  <a:pt x="4865" y="3201"/>
                </a:lnTo>
                <a:lnTo>
                  <a:pt x="4836" y="3228"/>
                </a:lnTo>
                <a:lnTo>
                  <a:pt x="4803" y="3250"/>
                </a:lnTo>
                <a:lnTo>
                  <a:pt x="3412" y="4096"/>
                </a:lnTo>
                <a:lnTo>
                  <a:pt x="3361" y="4127"/>
                </a:lnTo>
                <a:lnTo>
                  <a:pt x="3284" y="4165"/>
                </a:lnTo>
                <a:lnTo>
                  <a:pt x="3204" y="4193"/>
                </a:lnTo>
                <a:lnTo>
                  <a:pt x="3124" y="4215"/>
                </a:lnTo>
                <a:lnTo>
                  <a:pt x="3041" y="4229"/>
                </a:lnTo>
                <a:lnTo>
                  <a:pt x="2956" y="4236"/>
                </a:lnTo>
                <a:lnTo>
                  <a:pt x="2871" y="4236"/>
                </a:lnTo>
                <a:lnTo>
                  <a:pt x="2784" y="4230"/>
                </a:lnTo>
                <a:lnTo>
                  <a:pt x="945" y="4148"/>
                </a:lnTo>
                <a:lnTo>
                  <a:pt x="925" y="4184"/>
                </a:lnTo>
                <a:lnTo>
                  <a:pt x="900" y="4217"/>
                </a:lnTo>
                <a:lnTo>
                  <a:pt x="870" y="4244"/>
                </a:lnTo>
                <a:lnTo>
                  <a:pt x="834" y="4265"/>
                </a:lnTo>
                <a:lnTo>
                  <a:pt x="795" y="4280"/>
                </a:lnTo>
                <a:lnTo>
                  <a:pt x="753" y="4287"/>
                </a:lnTo>
                <a:lnTo>
                  <a:pt x="336" y="4317"/>
                </a:lnTo>
                <a:lnTo>
                  <a:pt x="290" y="4316"/>
                </a:lnTo>
                <a:lnTo>
                  <a:pt x="247" y="4305"/>
                </a:lnTo>
                <a:lnTo>
                  <a:pt x="206" y="4289"/>
                </a:lnTo>
                <a:lnTo>
                  <a:pt x="170" y="4266"/>
                </a:lnTo>
                <a:lnTo>
                  <a:pt x="137" y="4238"/>
                </a:lnTo>
                <a:lnTo>
                  <a:pt x="111" y="4205"/>
                </a:lnTo>
                <a:lnTo>
                  <a:pt x="90" y="4168"/>
                </a:lnTo>
                <a:lnTo>
                  <a:pt x="75" y="4126"/>
                </a:lnTo>
                <a:lnTo>
                  <a:pt x="67" y="4081"/>
                </a:lnTo>
                <a:lnTo>
                  <a:pt x="0" y="3117"/>
                </a:lnTo>
                <a:lnTo>
                  <a:pt x="1" y="3071"/>
                </a:lnTo>
                <a:lnTo>
                  <a:pt x="10" y="3028"/>
                </a:lnTo>
                <a:lnTo>
                  <a:pt x="27" y="2989"/>
                </a:lnTo>
                <a:lnTo>
                  <a:pt x="49" y="2952"/>
                </a:lnTo>
                <a:lnTo>
                  <a:pt x="76" y="2920"/>
                </a:lnTo>
                <a:lnTo>
                  <a:pt x="109" y="2893"/>
                </a:lnTo>
                <a:lnTo>
                  <a:pt x="145" y="2874"/>
                </a:lnTo>
                <a:lnTo>
                  <a:pt x="185" y="2861"/>
                </a:lnTo>
                <a:lnTo>
                  <a:pt x="227" y="2855"/>
                </a:lnTo>
                <a:lnTo>
                  <a:pt x="646" y="2823"/>
                </a:lnTo>
                <a:lnTo>
                  <a:pt x="687" y="2825"/>
                </a:lnTo>
                <a:lnTo>
                  <a:pt x="729" y="2835"/>
                </a:lnTo>
                <a:lnTo>
                  <a:pt x="768" y="2852"/>
                </a:lnTo>
                <a:lnTo>
                  <a:pt x="803" y="2874"/>
                </a:lnTo>
                <a:lnTo>
                  <a:pt x="832" y="2904"/>
                </a:lnTo>
                <a:lnTo>
                  <a:pt x="856" y="2937"/>
                </a:lnTo>
                <a:lnTo>
                  <a:pt x="888" y="2923"/>
                </a:lnTo>
                <a:lnTo>
                  <a:pt x="922" y="2908"/>
                </a:lnTo>
                <a:lnTo>
                  <a:pt x="959" y="2892"/>
                </a:lnTo>
                <a:lnTo>
                  <a:pt x="998" y="2876"/>
                </a:lnTo>
                <a:lnTo>
                  <a:pt x="1042" y="2861"/>
                </a:lnTo>
                <a:lnTo>
                  <a:pt x="1088" y="2844"/>
                </a:lnTo>
                <a:lnTo>
                  <a:pt x="1137" y="2829"/>
                </a:lnTo>
                <a:lnTo>
                  <a:pt x="1191" y="2816"/>
                </a:lnTo>
                <a:lnTo>
                  <a:pt x="1248" y="2804"/>
                </a:lnTo>
                <a:lnTo>
                  <a:pt x="1308" y="2793"/>
                </a:lnTo>
                <a:lnTo>
                  <a:pt x="1370" y="2786"/>
                </a:lnTo>
                <a:lnTo>
                  <a:pt x="1439" y="2781"/>
                </a:lnTo>
                <a:lnTo>
                  <a:pt x="1509" y="2780"/>
                </a:lnTo>
                <a:close/>
                <a:moveTo>
                  <a:pt x="4404" y="2684"/>
                </a:moveTo>
                <a:lnTo>
                  <a:pt x="4442" y="2690"/>
                </a:lnTo>
                <a:lnTo>
                  <a:pt x="4479" y="2704"/>
                </a:lnTo>
                <a:lnTo>
                  <a:pt x="4515" y="2726"/>
                </a:lnTo>
                <a:lnTo>
                  <a:pt x="4460" y="2749"/>
                </a:lnTo>
                <a:lnTo>
                  <a:pt x="4407" y="2772"/>
                </a:lnTo>
                <a:lnTo>
                  <a:pt x="4355" y="2798"/>
                </a:lnTo>
                <a:lnTo>
                  <a:pt x="4307" y="2823"/>
                </a:lnTo>
                <a:lnTo>
                  <a:pt x="4255" y="2852"/>
                </a:lnTo>
                <a:lnTo>
                  <a:pt x="4198" y="2883"/>
                </a:lnTo>
                <a:lnTo>
                  <a:pt x="4140" y="2916"/>
                </a:lnTo>
                <a:lnTo>
                  <a:pt x="4079" y="2950"/>
                </a:lnTo>
                <a:lnTo>
                  <a:pt x="4019" y="2985"/>
                </a:lnTo>
                <a:lnTo>
                  <a:pt x="3959" y="3019"/>
                </a:lnTo>
                <a:lnTo>
                  <a:pt x="3902" y="3053"/>
                </a:lnTo>
                <a:lnTo>
                  <a:pt x="3850" y="3088"/>
                </a:lnTo>
                <a:lnTo>
                  <a:pt x="3801" y="3119"/>
                </a:lnTo>
                <a:lnTo>
                  <a:pt x="3757" y="3149"/>
                </a:lnTo>
                <a:lnTo>
                  <a:pt x="3735" y="3164"/>
                </a:lnTo>
                <a:lnTo>
                  <a:pt x="3717" y="3179"/>
                </a:lnTo>
                <a:lnTo>
                  <a:pt x="3717" y="3097"/>
                </a:lnTo>
                <a:lnTo>
                  <a:pt x="3708" y="3046"/>
                </a:lnTo>
                <a:lnTo>
                  <a:pt x="3696" y="2999"/>
                </a:lnTo>
                <a:lnTo>
                  <a:pt x="3739" y="2976"/>
                </a:lnTo>
                <a:lnTo>
                  <a:pt x="3787" y="2949"/>
                </a:lnTo>
                <a:lnTo>
                  <a:pt x="3841" y="2920"/>
                </a:lnTo>
                <a:lnTo>
                  <a:pt x="3898" y="2890"/>
                </a:lnTo>
                <a:lnTo>
                  <a:pt x="3956" y="2861"/>
                </a:lnTo>
                <a:lnTo>
                  <a:pt x="4017" y="2831"/>
                </a:lnTo>
                <a:lnTo>
                  <a:pt x="4077" y="2802"/>
                </a:lnTo>
                <a:lnTo>
                  <a:pt x="4135" y="2774"/>
                </a:lnTo>
                <a:lnTo>
                  <a:pt x="4191" y="2749"/>
                </a:lnTo>
                <a:lnTo>
                  <a:pt x="4242" y="2725"/>
                </a:lnTo>
                <a:lnTo>
                  <a:pt x="4289" y="2705"/>
                </a:lnTo>
                <a:lnTo>
                  <a:pt x="4327" y="2692"/>
                </a:lnTo>
                <a:lnTo>
                  <a:pt x="4366" y="2686"/>
                </a:lnTo>
                <a:lnTo>
                  <a:pt x="4404" y="2684"/>
                </a:lnTo>
                <a:close/>
                <a:moveTo>
                  <a:pt x="4028" y="2571"/>
                </a:moveTo>
                <a:lnTo>
                  <a:pt x="4065" y="2577"/>
                </a:lnTo>
                <a:lnTo>
                  <a:pt x="4103" y="2590"/>
                </a:lnTo>
                <a:lnTo>
                  <a:pt x="4140" y="2613"/>
                </a:lnTo>
                <a:lnTo>
                  <a:pt x="4098" y="2631"/>
                </a:lnTo>
                <a:lnTo>
                  <a:pt x="4050" y="2651"/>
                </a:lnTo>
                <a:lnTo>
                  <a:pt x="3999" y="2672"/>
                </a:lnTo>
                <a:lnTo>
                  <a:pt x="3946" y="2695"/>
                </a:lnTo>
                <a:lnTo>
                  <a:pt x="3892" y="2717"/>
                </a:lnTo>
                <a:lnTo>
                  <a:pt x="3839" y="2740"/>
                </a:lnTo>
                <a:lnTo>
                  <a:pt x="3790" y="2762"/>
                </a:lnTo>
                <a:lnTo>
                  <a:pt x="3745" y="2783"/>
                </a:lnTo>
                <a:lnTo>
                  <a:pt x="3706" y="2802"/>
                </a:lnTo>
                <a:lnTo>
                  <a:pt x="3635" y="2844"/>
                </a:lnTo>
                <a:lnTo>
                  <a:pt x="3630" y="2849"/>
                </a:lnTo>
                <a:lnTo>
                  <a:pt x="3626" y="2852"/>
                </a:lnTo>
                <a:lnTo>
                  <a:pt x="3620" y="2856"/>
                </a:lnTo>
                <a:lnTo>
                  <a:pt x="3614" y="2859"/>
                </a:lnTo>
                <a:lnTo>
                  <a:pt x="3581" y="2820"/>
                </a:lnTo>
                <a:lnTo>
                  <a:pt x="3545" y="2786"/>
                </a:lnTo>
                <a:lnTo>
                  <a:pt x="3505" y="2756"/>
                </a:lnTo>
                <a:lnTo>
                  <a:pt x="3542" y="2738"/>
                </a:lnTo>
                <a:lnTo>
                  <a:pt x="3585" y="2720"/>
                </a:lnTo>
                <a:lnTo>
                  <a:pt x="3633" y="2701"/>
                </a:lnTo>
                <a:lnTo>
                  <a:pt x="3686" y="2680"/>
                </a:lnTo>
                <a:lnTo>
                  <a:pt x="3736" y="2660"/>
                </a:lnTo>
                <a:lnTo>
                  <a:pt x="3787" y="2641"/>
                </a:lnTo>
                <a:lnTo>
                  <a:pt x="3835" y="2623"/>
                </a:lnTo>
                <a:lnTo>
                  <a:pt x="3877" y="2607"/>
                </a:lnTo>
                <a:lnTo>
                  <a:pt x="3913" y="2592"/>
                </a:lnTo>
                <a:lnTo>
                  <a:pt x="3952" y="2580"/>
                </a:lnTo>
                <a:lnTo>
                  <a:pt x="3989" y="2572"/>
                </a:lnTo>
                <a:lnTo>
                  <a:pt x="4028" y="2571"/>
                </a:lnTo>
                <a:close/>
                <a:moveTo>
                  <a:pt x="3158" y="1428"/>
                </a:moveTo>
                <a:lnTo>
                  <a:pt x="3182" y="1428"/>
                </a:lnTo>
                <a:lnTo>
                  <a:pt x="3206" y="1434"/>
                </a:lnTo>
                <a:lnTo>
                  <a:pt x="3228" y="1443"/>
                </a:lnTo>
                <a:lnTo>
                  <a:pt x="3248" y="1458"/>
                </a:lnTo>
                <a:lnTo>
                  <a:pt x="3263" y="1477"/>
                </a:lnTo>
                <a:lnTo>
                  <a:pt x="3273" y="1500"/>
                </a:lnTo>
                <a:lnTo>
                  <a:pt x="3278" y="1524"/>
                </a:lnTo>
                <a:lnTo>
                  <a:pt x="3278" y="1548"/>
                </a:lnTo>
                <a:lnTo>
                  <a:pt x="3273" y="1571"/>
                </a:lnTo>
                <a:lnTo>
                  <a:pt x="3263" y="1594"/>
                </a:lnTo>
                <a:lnTo>
                  <a:pt x="3248" y="1613"/>
                </a:lnTo>
                <a:lnTo>
                  <a:pt x="3228" y="1628"/>
                </a:lnTo>
                <a:lnTo>
                  <a:pt x="3206" y="1639"/>
                </a:lnTo>
                <a:lnTo>
                  <a:pt x="3182" y="1643"/>
                </a:lnTo>
                <a:lnTo>
                  <a:pt x="3158" y="1643"/>
                </a:lnTo>
                <a:lnTo>
                  <a:pt x="3134" y="1639"/>
                </a:lnTo>
                <a:lnTo>
                  <a:pt x="3113" y="1628"/>
                </a:lnTo>
                <a:lnTo>
                  <a:pt x="3094" y="1613"/>
                </a:lnTo>
                <a:lnTo>
                  <a:pt x="3077" y="1594"/>
                </a:lnTo>
                <a:lnTo>
                  <a:pt x="3068" y="1571"/>
                </a:lnTo>
                <a:lnTo>
                  <a:pt x="3062" y="1548"/>
                </a:lnTo>
                <a:lnTo>
                  <a:pt x="3062" y="1524"/>
                </a:lnTo>
                <a:lnTo>
                  <a:pt x="3068" y="1500"/>
                </a:lnTo>
                <a:lnTo>
                  <a:pt x="3077" y="1477"/>
                </a:lnTo>
                <a:lnTo>
                  <a:pt x="3094" y="1458"/>
                </a:lnTo>
                <a:lnTo>
                  <a:pt x="3113" y="1443"/>
                </a:lnTo>
                <a:lnTo>
                  <a:pt x="3134" y="1434"/>
                </a:lnTo>
                <a:lnTo>
                  <a:pt x="3158" y="1428"/>
                </a:lnTo>
                <a:close/>
                <a:moveTo>
                  <a:pt x="3170" y="1273"/>
                </a:moveTo>
                <a:lnTo>
                  <a:pt x="3124" y="1277"/>
                </a:lnTo>
                <a:lnTo>
                  <a:pt x="3079" y="1289"/>
                </a:lnTo>
                <a:lnTo>
                  <a:pt x="3038" y="1309"/>
                </a:lnTo>
                <a:lnTo>
                  <a:pt x="3001" y="1335"/>
                </a:lnTo>
                <a:lnTo>
                  <a:pt x="2970" y="1367"/>
                </a:lnTo>
                <a:lnTo>
                  <a:pt x="2944" y="1404"/>
                </a:lnTo>
                <a:lnTo>
                  <a:pt x="2923" y="1444"/>
                </a:lnTo>
                <a:lnTo>
                  <a:pt x="2911" y="1489"/>
                </a:lnTo>
                <a:lnTo>
                  <a:pt x="2907" y="1536"/>
                </a:lnTo>
                <a:lnTo>
                  <a:pt x="2911" y="1583"/>
                </a:lnTo>
                <a:lnTo>
                  <a:pt x="2923" y="1627"/>
                </a:lnTo>
                <a:lnTo>
                  <a:pt x="2944" y="1669"/>
                </a:lnTo>
                <a:lnTo>
                  <a:pt x="2970" y="1704"/>
                </a:lnTo>
                <a:lnTo>
                  <a:pt x="3001" y="1736"/>
                </a:lnTo>
                <a:lnTo>
                  <a:pt x="3038" y="1763"/>
                </a:lnTo>
                <a:lnTo>
                  <a:pt x="3079" y="1782"/>
                </a:lnTo>
                <a:lnTo>
                  <a:pt x="3124" y="1794"/>
                </a:lnTo>
                <a:lnTo>
                  <a:pt x="3170" y="1798"/>
                </a:lnTo>
                <a:lnTo>
                  <a:pt x="3218" y="1794"/>
                </a:lnTo>
                <a:lnTo>
                  <a:pt x="3261" y="1782"/>
                </a:lnTo>
                <a:lnTo>
                  <a:pt x="3303" y="1763"/>
                </a:lnTo>
                <a:lnTo>
                  <a:pt x="3339" y="1736"/>
                </a:lnTo>
                <a:lnTo>
                  <a:pt x="3372" y="1704"/>
                </a:lnTo>
                <a:lnTo>
                  <a:pt x="3397" y="1669"/>
                </a:lnTo>
                <a:lnTo>
                  <a:pt x="3417" y="1627"/>
                </a:lnTo>
                <a:lnTo>
                  <a:pt x="3428" y="1583"/>
                </a:lnTo>
                <a:lnTo>
                  <a:pt x="3433" y="1536"/>
                </a:lnTo>
                <a:lnTo>
                  <a:pt x="3428" y="1489"/>
                </a:lnTo>
                <a:lnTo>
                  <a:pt x="3417" y="1444"/>
                </a:lnTo>
                <a:lnTo>
                  <a:pt x="3397" y="1404"/>
                </a:lnTo>
                <a:lnTo>
                  <a:pt x="3372" y="1367"/>
                </a:lnTo>
                <a:lnTo>
                  <a:pt x="3339" y="1335"/>
                </a:lnTo>
                <a:lnTo>
                  <a:pt x="3303" y="1309"/>
                </a:lnTo>
                <a:lnTo>
                  <a:pt x="3261" y="1289"/>
                </a:lnTo>
                <a:lnTo>
                  <a:pt x="3218" y="1277"/>
                </a:lnTo>
                <a:lnTo>
                  <a:pt x="3170" y="1273"/>
                </a:lnTo>
                <a:close/>
                <a:moveTo>
                  <a:pt x="2463" y="986"/>
                </a:moveTo>
                <a:lnTo>
                  <a:pt x="2487" y="986"/>
                </a:lnTo>
                <a:lnTo>
                  <a:pt x="2511" y="990"/>
                </a:lnTo>
                <a:lnTo>
                  <a:pt x="2532" y="1001"/>
                </a:lnTo>
                <a:lnTo>
                  <a:pt x="2551" y="1016"/>
                </a:lnTo>
                <a:lnTo>
                  <a:pt x="2568" y="1035"/>
                </a:lnTo>
                <a:lnTo>
                  <a:pt x="2577" y="1058"/>
                </a:lnTo>
                <a:lnTo>
                  <a:pt x="2583" y="1080"/>
                </a:lnTo>
                <a:lnTo>
                  <a:pt x="2583" y="1105"/>
                </a:lnTo>
                <a:lnTo>
                  <a:pt x="2577" y="1129"/>
                </a:lnTo>
                <a:lnTo>
                  <a:pt x="2568" y="1150"/>
                </a:lnTo>
                <a:lnTo>
                  <a:pt x="2551" y="1170"/>
                </a:lnTo>
                <a:lnTo>
                  <a:pt x="2527" y="1188"/>
                </a:lnTo>
                <a:lnTo>
                  <a:pt x="2500" y="1198"/>
                </a:lnTo>
                <a:lnTo>
                  <a:pt x="2472" y="1201"/>
                </a:lnTo>
                <a:lnTo>
                  <a:pt x="2445" y="1198"/>
                </a:lnTo>
                <a:lnTo>
                  <a:pt x="2420" y="1188"/>
                </a:lnTo>
                <a:lnTo>
                  <a:pt x="2397" y="1170"/>
                </a:lnTo>
                <a:lnTo>
                  <a:pt x="2382" y="1150"/>
                </a:lnTo>
                <a:lnTo>
                  <a:pt x="2372" y="1129"/>
                </a:lnTo>
                <a:lnTo>
                  <a:pt x="2367" y="1105"/>
                </a:lnTo>
                <a:lnTo>
                  <a:pt x="2367" y="1080"/>
                </a:lnTo>
                <a:lnTo>
                  <a:pt x="2372" y="1058"/>
                </a:lnTo>
                <a:lnTo>
                  <a:pt x="2382" y="1035"/>
                </a:lnTo>
                <a:lnTo>
                  <a:pt x="2397" y="1016"/>
                </a:lnTo>
                <a:lnTo>
                  <a:pt x="2417" y="1001"/>
                </a:lnTo>
                <a:lnTo>
                  <a:pt x="2439" y="990"/>
                </a:lnTo>
                <a:lnTo>
                  <a:pt x="2463" y="986"/>
                </a:lnTo>
                <a:close/>
                <a:moveTo>
                  <a:pt x="3170" y="832"/>
                </a:moveTo>
                <a:lnTo>
                  <a:pt x="3151" y="834"/>
                </a:lnTo>
                <a:lnTo>
                  <a:pt x="3131" y="841"/>
                </a:lnTo>
                <a:lnTo>
                  <a:pt x="3113" y="856"/>
                </a:lnTo>
                <a:lnTo>
                  <a:pt x="2423" y="1691"/>
                </a:lnTo>
                <a:lnTo>
                  <a:pt x="2414" y="1707"/>
                </a:lnTo>
                <a:lnTo>
                  <a:pt x="2409" y="1727"/>
                </a:lnTo>
                <a:lnTo>
                  <a:pt x="2411" y="1746"/>
                </a:lnTo>
                <a:lnTo>
                  <a:pt x="2418" y="1766"/>
                </a:lnTo>
                <a:lnTo>
                  <a:pt x="2433" y="1784"/>
                </a:lnTo>
                <a:lnTo>
                  <a:pt x="2451" y="1793"/>
                </a:lnTo>
                <a:lnTo>
                  <a:pt x="2469" y="1797"/>
                </a:lnTo>
                <a:lnTo>
                  <a:pt x="2490" y="1796"/>
                </a:lnTo>
                <a:lnTo>
                  <a:pt x="2509" y="1788"/>
                </a:lnTo>
                <a:lnTo>
                  <a:pt x="2526" y="1773"/>
                </a:lnTo>
                <a:lnTo>
                  <a:pt x="3216" y="938"/>
                </a:lnTo>
                <a:lnTo>
                  <a:pt x="3227" y="922"/>
                </a:lnTo>
                <a:lnTo>
                  <a:pt x="3231" y="902"/>
                </a:lnTo>
                <a:lnTo>
                  <a:pt x="3230" y="881"/>
                </a:lnTo>
                <a:lnTo>
                  <a:pt x="3221" y="862"/>
                </a:lnTo>
                <a:lnTo>
                  <a:pt x="3206" y="845"/>
                </a:lnTo>
                <a:lnTo>
                  <a:pt x="3189" y="835"/>
                </a:lnTo>
                <a:lnTo>
                  <a:pt x="3170" y="832"/>
                </a:lnTo>
                <a:close/>
                <a:moveTo>
                  <a:pt x="2469" y="831"/>
                </a:moveTo>
                <a:lnTo>
                  <a:pt x="2423" y="835"/>
                </a:lnTo>
                <a:lnTo>
                  <a:pt x="2378" y="847"/>
                </a:lnTo>
                <a:lnTo>
                  <a:pt x="2337" y="866"/>
                </a:lnTo>
                <a:lnTo>
                  <a:pt x="2300" y="892"/>
                </a:lnTo>
                <a:lnTo>
                  <a:pt x="2269" y="923"/>
                </a:lnTo>
                <a:lnTo>
                  <a:pt x="2243" y="960"/>
                </a:lnTo>
                <a:lnTo>
                  <a:pt x="2222" y="1001"/>
                </a:lnTo>
                <a:lnTo>
                  <a:pt x="2210" y="1046"/>
                </a:lnTo>
                <a:lnTo>
                  <a:pt x="2206" y="1093"/>
                </a:lnTo>
                <a:lnTo>
                  <a:pt x="2210" y="1140"/>
                </a:lnTo>
                <a:lnTo>
                  <a:pt x="2222" y="1185"/>
                </a:lnTo>
                <a:lnTo>
                  <a:pt x="2243" y="1225"/>
                </a:lnTo>
                <a:lnTo>
                  <a:pt x="2269" y="1262"/>
                </a:lnTo>
                <a:lnTo>
                  <a:pt x="2300" y="1294"/>
                </a:lnTo>
                <a:lnTo>
                  <a:pt x="2337" y="1319"/>
                </a:lnTo>
                <a:lnTo>
                  <a:pt x="2378" y="1338"/>
                </a:lnTo>
                <a:lnTo>
                  <a:pt x="2423" y="1352"/>
                </a:lnTo>
                <a:lnTo>
                  <a:pt x="2469" y="1355"/>
                </a:lnTo>
                <a:lnTo>
                  <a:pt x="2517" y="1352"/>
                </a:lnTo>
                <a:lnTo>
                  <a:pt x="2560" y="1338"/>
                </a:lnTo>
                <a:lnTo>
                  <a:pt x="2602" y="1319"/>
                </a:lnTo>
                <a:lnTo>
                  <a:pt x="2638" y="1294"/>
                </a:lnTo>
                <a:lnTo>
                  <a:pt x="2671" y="1262"/>
                </a:lnTo>
                <a:lnTo>
                  <a:pt x="2696" y="1225"/>
                </a:lnTo>
                <a:lnTo>
                  <a:pt x="2716" y="1185"/>
                </a:lnTo>
                <a:lnTo>
                  <a:pt x="2728" y="1140"/>
                </a:lnTo>
                <a:lnTo>
                  <a:pt x="2732" y="1093"/>
                </a:lnTo>
                <a:lnTo>
                  <a:pt x="2728" y="1046"/>
                </a:lnTo>
                <a:lnTo>
                  <a:pt x="2716" y="1001"/>
                </a:lnTo>
                <a:lnTo>
                  <a:pt x="2696" y="960"/>
                </a:lnTo>
                <a:lnTo>
                  <a:pt x="2671" y="923"/>
                </a:lnTo>
                <a:lnTo>
                  <a:pt x="2638" y="892"/>
                </a:lnTo>
                <a:lnTo>
                  <a:pt x="2602" y="866"/>
                </a:lnTo>
                <a:lnTo>
                  <a:pt x="2560" y="847"/>
                </a:lnTo>
                <a:lnTo>
                  <a:pt x="2517" y="835"/>
                </a:lnTo>
                <a:lnTo>
                  <a:pt x="2469" y="831"/>
                </a:lnTo>
                <a:close/>
                <a:moveTo>
                  <a:pt x="2820" y="0"/>
                </a:moveTo>
                <a:lnTo>
                  <a:pt x="2852" y="4"/>
                </a:lnTo>
                <a:lnTo>
                  <a:pt x="2883" y="16"/>
                </a:lnTo>
                <a:lnTo>
                  <a:pt x="2911" y="36"/>
                </a:lnTo>
                <a:lnTo>
                  <a:pt x="2938" y="63"/>
                </a:lnTo>
                <a:lnTo>
                  <a:pt x="3124" y="294"/>
                </a:lnTo>
                <a:lnTo>
                  <a:pt x="3136" y="305"/>
                </a:lnTo>
                <a:lnTo>
                  <a:pt x="3145" y="309"/>
                </a:lnTo>
                <a:lnTo>
                  <a:pt x="3156" y="312"/>
                </a:lnTo>
                <a:lnTo>
                  <a:pt x="3170" y="309"/>
                </a:lnTo>
                <a:lnTo>
                  <a:pt x="3315" y="272"/>
                </a:lnTo>
                <a:lnTo>
                  <a:pt x="3458" y="233"/>
                </a:lnTo>
                <a:lnTo>
                  <a:pt x="3493" y="227"/>
                </a:lnTo>
                <a:lnTo>
                  <a:pt x="3524" y="227"/>
                </a:lnTo>
                <a:lnTo>
                  <a:pt x="3553" y="233"/>
                </a:lnTo>
                <a:lnTo>
                  <a:pt x="3579" y="245"/>
                </a:lnTo>
                <a:lnTo>
                  <a:pt x="3602" y="260"/>
                </a:lnTo>
                <a:lnTo>
                  <a:pt x="3621" y="282"/>
                </a:lnTo>
                <a:lnTo>
                  <a:pt x="3635" y="308"/>
                </a:lnTo>
                <a:lnTo>
                  <a:pt x="3645" y="338"/>
                </a:lnTo>
                <a:lnTo>
                  <a:pt x="3650" y="372"/>
                </a:lnTo>
                <a:lnTo>
                  <a:pt x="3657" y="521"/>
                </a:lnTo>
                <a:lnTo>
                  <a:pt x="3665" y="671"/>
                </a:lnTo>
                <a:lnTo>
                  <a:pt x="3668" y="684"/>
                </a:lnTo>
                <a:lnTo>
                  <a:pt x="3672" y="695"/>
                </a:lnTo>
                <a:lnTo>
                  <a:pt x="3681" y="704"/>
                </a:lnTo>
                <a:lnTo>
                  <a:pt x="3692" y="711"/>
                </a:lnTo>
                <a:lnTo>
                  <a:pt x="3783" y="747"/>
                </a:lnTo>
                <a:lnTo>
                  <a:pt x="3872" y="780"/>
                </a:lnTo>
                <a:lnTo>
                  <a:pt x="3964" y="814"/>
                </a:lnTo>
                <a:lnTo>
                  <a:pt x="3998" y="831"/>
                </a:lnTo>
                <a:lnTo>
                  <a:pt x="4025" y="850"/>
                </a:lnTo>
                <a:lnTo>
                  <a:pt x="4046" y="871"/>
                </a:lnTo>
                <a:lnTo>
                  <a:pt x="4061" y="896"/>
                </a:lnTo>
                <a:lnTo>
                  <a:pt x="4070" y="923"/>
                </a:lnTo>
                <a:lnTo>
                  <a:pt x="4073" y="952"/>
                </a:lnTo>
                <a:lnTo>
                  <a:pt x="4070" y="983"/>
                </a:lnTo>
                <a:lnTo>
                  <a:pt x="4059" y="1014"/>
                </a:lnTo>
                <a:lnTo>
                  <a:pt x="4041" y="1047"/>
                </a:lnTo>
                <a:lnTo>
                  <a:pt x="3964" y="1170"/>
                </a:lnTo>
                <a:lnTo>
                  <a:pt x="3881" y="1294"/>
                </a:lnTo>
                <a:lnTo>
                  <a:pt x="3875" y="1307"/>
                </a:lnTo>
                <a:lnTo>
                  <a:pt x="3872" y="1319"/>
                </a:lnTo>
                <a:lnTo>
                  <a:pt x="3874" y="1331"/>
                </a:lnTo>
                <a:lnTo>
                  <a:pt x="3881" y="1346"/>
                </a:lnTo>
                <a:lnTo>
                  <a:pt x="3937" y="1428"/>
                </a:lnTo>
                <a:lnTo>
                  <a:pt x="3990" y="1512"/>
                </a:lnTo>
                <a:lnTo>
                  <a:pt x="4047" y="1598"/>
                </a:lnTo>
                <a:lnTo>
                  <a:pt x="4064" y="1631"/>
                </a:lnTo>
                <a:lnTo>
                  <a:pt x="4073" y="1664"/>
                </a:lnTo>
                <a:lnTo>
                  <a:pt x="4074" y="1697"/>
                </a:lnTo>
                <a:lnTo>
                  <a:pt x="4068" y="1728"/>
                </a:lnTo>
                <a:lnTo>
                  <a:pt x="4055" y="1758"/>
                </a:lnTo>
                <a:lnTo>
                  <a:pt x="4035" y="1784"/>
                </a:lnTo>
                <a:lnTo>
                  <a:pt x="4008" y="1806"/>
                </a:lnTo>
                <a:lnTo>
                  <a:pt x="3974" y="1824"/>
                </a:lnTo>
                <a:lnTo>
                  <a:pt x="3696" y="1933"/>
                </a:lnTo>
                <a:lnTo>
                  <a:pt x="3683" y="1937"/>
                </a:lnTo>
                <a:lnTo>
                  <a:pt x="3672" y="1945"/>
                </a:lnTo>
                <a:lnTo>
                  <a:pt x="3668" y="1957"/>
                </a:lnTo>
                <a:lnTo>
                  <a:pt x="3665" y="1973"/>
                </a:lnTo>
                <a:lnTo>
                  <a:pt x="3650" y="2278"/>
                </a:lnTo>
                <a:lnTo>
                  <a:pt x="3644" y="2314"/>
                </a:lnTo>
                <a:lnTo>
                  <a:pt x="3632" y="2347"/>
                </a:lnTo>
                <a:lnTo>
                  <a:pt x="3614" y="2374"/>
                </a:lnTo>
                <a:lnTo>
                  <a:pt x="3591" y="2396"/>
                </a:lnTo>
                <a:lnTo>
                  <a:pt x="3563" y="2411"/>
                </a:lnTo>
                <a:lnTo>
                  <a:pt x="3532" y="2420"/>
                </a:lnTo>
                <a:lnTo>
                  <a:pt x="3497" y="2423"/>
                </a:lnTo>
                <a:lnTo>
                  <a:pt x="3458" y="2417"/>
                </a:lnTo>
                <a:lnTo>
                  <a:pt x="3165" y="2339"/>
                </a:lnTo>
                <a:lnTo>
                  <a:pt x="3152" y="2338"/>
                </a:lnTo>
                <a:lnTo>
                  <a:pt x="3140" y="2339"/>
                </a:lnTo>
                <a:lnTo>
                  <a:pt x="3133" y="2345"/>
                </a:lnTo>
                <a:lnTo>
                  <a:pt x="3124" y="2354"/>
                </a:lnTo>
                <a:lnTo>
                  <a:pt x="2938" y="2587"/>
                </a:lnTo>
                <a:lnTo>
                  <a:pt x="2911" y="2614"/>
                </a:lnTo>
                <a:lnTo>
                  <a:pt x="2883" y="2634"/>
                </a:lnTo>
                <a:lnTo>
                  <a:pt x="2852" y="2644"/>
                </a:lnTo>
                <a:lnTo>
                  <a:pt x="2820" y="2648"/>
                </a:lnTo>
                <a:lnTo>
                  <a:pt x="2789" y="2644"/>
                </a:lnTo>
                <a:lnTo>
                  <a:pt x="2757" y="2634"/>
                </a:lnTo>
                <a:lnTo>
                  <a:pt x="2728" y="2614"/>
                </a:lnTo>
                <a:lnTo>
                  <a:pt x="2701" y="2587"/>
                </a:lnTo>
                <a:lnTo>
                  <a:pt x="2606" y="2471"/>
                </a:lnTo>
                <a:lnTo>
                  <a:pt x="2511" y="2354"/>
                </a:lnTo>
                <a:lnTo>
                  <a:pt x="2499" y="2342"/>
                </a:lnTo>
                <a:lnTo>
                  <a:pt x="2484" y="2338"/>
                </a:lnTo>
                <a:lnTo>
                  <a:pt x="2469" y="2339"/>
                </a:lnTo>
                <a:lnTo>
                  <a:pt x="2375" y="2365"/>
                </a:lnTo>
                <a:lnTo>
                  <a:pt x="2281" y="2389"/>
                </a:lnTo>
                <a:lnTo>
                  <a:pt x="2187" y="2417"/>
                </a:lnTo>
                <a:lnTo>
                  <a:pt x="2148" y="2424"/>
                </a:lnTo>
                <a:lnTo>
                  <a:pt x="2112" y="2423"/>
                </a:lnTo>
                <a:lnTo>
                  <a:pt x="2080" y="2415"/>
                </a:lnTo>
                <a:lnTo>
                  <a:pt x="2052" y="2402"/>
                </a:lnTo>
                <a:lnTo>
                  <a:pt x="2028" y="2381"/>
                </a:lnTo>
                <a:lnTo>
                  <a:pt x="2009" y="2357"/>
                </a:lnTo>
                <a:lnTo>
                  <a:pt x="1995" y="2330"/>
                </a:lnTo>
                <a:lnTo>
                  <a:pt x="1986" y="2299"/>
                </a:lnTo>
                <a:lnTo>
                  <a:pt x="1985" y="2268"/>
                </a:lnTo>
                <a:lnTo>
                  <a:pt x="1982" y="2170"/>
                </a:lnTo>
                <a:lnTo>
                  <a:pt x="1976" y="2075"/>
                </a:lnTo>
                <a:lnTo>
                  <a:pt x="1970" y="1979"/>
                </a:lnTo>
                <a:lnTo>
                  <a:pt x="1968" y="1966"/>
                </a:lnTo>
                <a:lnTo>
                  <a:pt x="1964" y="1955"/>
                </a:lnTo>
                <a:lnTo>
                  <a:pt x="1956" y="1948"/>
                </a:lnTo>
                <a:lnTo>
                  <a:pt x="1944" y="1943"/>
                </a:lnTo>
                <a:lnTo>
                  <a:pt x="1799" y="1888"/>
                </a:lnTo>
                <a:lnTo>
                  <a:pt x="1654" y="1834"/>
                </a:lnTo>
                <a:lnTo>
                  <a:pt x="1623" y="1818"/>
                </a:lnTo>
                <a:lnTo>
                  <a:pt x="1598" y="1797"/>
                </a:lnTo>
                <a:lnTo>
                  <a:pt x="1578" y="1772"/>
                </a:lnTo>
                <a:lnTo>
                  <a:pt x="1565" y="1743"/>
                </a:lnTo>
                <a:lnTo>
                  <a:pt x="1559" y="1713"/>
                </a:lnTo>
                <a:lnTo>
                  <a:pt x="1559" y="1682"/>
                </a:lnTo>
                <a:lnTo>
                  <a:pt x="1568" y="1649"/>
                </a:lnTo>
                <a:lnTo>
                  <a:pt x="1583" y="1618"/>
                </a:lnTo>
                <a:lnTo>
                  <a:pt x="1638" y="1533"/>
                </a:lnTo>
                <a:lnTo>
                  <a:pt x="1692" y="1447"/>
                </a:lnTo>
                <a:lnTo>
                  <a:pt x="1747" y="1361"/>
                </a:lnTo>
                <a:lnTo>
                  <a:pt x="1753" y="1347"/>
                </a:lnTo>
                <a:lnTo>
                  <a:pt x="1756" y="1335"/>
                </a:lnTo>
                <a:lnTo>
                  <a:pt x="1753" y="1323"/>
                </a:lnTo>
                <a:lnTo>
                  <a:pt x="1747" y="1309"/>
                </a:lnTo>
                <a:lnTo>
                  <a:pt x="1710" y="1232"/>
                </a:lnTo>
                <a:lnTo>
                  <a:pt x="1669" y="1161"/>
                </a:lnTo>
                <a:lnTo>
                  <a:pt x="1629" y="1093"/>
                </a:lnTo>
                <a:lnTo>
                  <a:pt x="1589" y="1031"/>
                </a:lnTo>
                <a:lnTo>
                  <a:pt x="1572" y="1001"/>
                </a:lnTo>
                <a:lnTo>
                  <a:pt x="1563" y="972"/>
                </a:lnTo>
                <a:lnTo>
                  <a:pt x="1560" y="943"/>
                </a:lnTo>
                <a:lnTo>
                  <a:pt x="1563" y="914"/>
                </a:lnTo>
                <a:lnTo>
                  <a:pt x="1571" y="887"/>
                </a:lnTo>
                <a:lnTo>
                  <a:pt x="1586" y="863"/>
                </a:lnTo>
                <a:lnTo>
                  <a:pt x="1605" y="842"/>
                </a:lnTo>
                <a:lnTo>
                  <a:pt x="1631" y="823"/>
                </a:lnTo>
                <a:lnTo>
                  <a:pt x="1660" y="810"/>
                </a:lnTo>
                <a:lnTo>
                  <a:pt x="1802" y="756"/>
                </a:lnTo>
                <a:lnTo>
                  <a:pt x="1944" y="701"/>
                </a:lnTo>
                <a:lnTo>
                  <a:pt x="1956" y="696"/>
                </a:lnTo>
                <a:lnTo>
                  <a:pt x="1964" y="689"/>
                </a:lnTo>
                <a:lnTo>
                  <a:pt x="1968" y="678"/>
                </a:lnTo>
                <a:lnTo>
                  <a:pt x="1970" y="665"/>
                </a:lnTo>
                <a:lnTo>
                  <a:pt x="1977" y="514"/>
                </a:lnTo>
                <a:lnTo>
                  <a:pt x="1985" y="361"/>
                </a:lnTo>
                <a:lnTo>
                  <a:pt x="1989" y="327"/>
                </a:lnTo>
                <a:lnTo>
                  <a:pt x="1998" y="297"/>
                </a:lnTo>
                <a:lnTo>
                  <a:pt x="2013" y="273"/>
                </a:lnTo>
                <a:lnTo>
                  <a:pt x="2033" y="252"/>
                </a:lnTo>
                <a:lnTo>
                  <a:pt x="2058" y="237"/>
                </a:lnTo>
                <a:lnTo>
                  <a:pt x="2086" y="229"/>
                </a:lnTo>
                <a:lnTo>
                  <a:pt x="2121" y="224"/>
                </a:lnTo>
                <a:lnTo>
                  <a:pt x="2158" y="226"/>
                </a:lnTo>
                <a:lnTo>
                  <a:pt x="2201" y="233"/>
                </a:lnTo>
                <a:lnTo>
                  <a:pt x="2257" y="248"/>
                </a:lnTo>
                <a:lnTo>
                  <a:pt x="2321" y="264"/>
                </a:lnTo>
                <a:lnTo>
                  <a:pt x="2390" y="284"/>
                </a:lnTo>
                <a:lnTo>
                  <a:pt x="2459" y="305"/>
                </a:lnTo>
                <a:lnTo>
                  <a:pt x="2476" y="308"/>
                </a:lnTo>
                <a:lnTo>
                  <a:pt x="2491" y="306"/>
                </a:lnTo>
                <a:lnTo>
                  <a:pt x="2503" y="302"/>
                </a:lnTo>
                <a:lnTo>
                  <a:pt x="2515" y="290"/>
                </a:lnTo>
                <a:lnTo>
                  <a:pt x="2608" y="173"/>
                </a:lnTo>
                <a:lnTo>
                  <a:pt x="2701" y="63"/>
                </a:lnTo>
                <a:lnTo>
                  <a:pt x="2728" y="36"/>
                </a:lnTo>
                <a:lnTo>
                  <a:pt x="2757" y="16"/>
                </a:lnTo>
                <a:lnTo>
                  <a:pt x="2789" y="4"/>
                </a:lnTo>
                <a:lnTo>
                  <a:pt x="282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93389" y="1766480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80260" y="1803181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345327" y="2109323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89435" y="2594119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20836" y="3114235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71022" y="3707120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81957" y="4379968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439356" y="4927079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68003" y="5285901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38497" y="5391463"/>
            <a:ext cx="341760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338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9" name="Rectangle 13578"/>
          <p:cNvSpPr/>
          <p:nvPr/>
        </p:nvSpPr>
        <p:spPr>
          <a:xfrm>
            <a:off x="4192923" y="1527792"/>
            <a:ext cx="4951076" cy="4255241"/>
          </a:xfrm>
          <a:prstGeom prst="rect">
            <a:avLst/>
          </a:prstGeom>
          <a:solidFill>
            <a:srgbClr val="B3D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527792"/>
            <a:ext cx="5590572" cy="4255241"/>
            <a:chOff x="0" y="1527792"/>
            <a:chExt cx="5590572" cy="4255241"/>
          </a:xfrm>
        </p:grpSpPr>
        <p:pic>
          <p:nvPicPr>
            <p:cNvPr id="359" name="Picture 35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85"/>
            <a:stretch/>
          </p:blipFill>
          <p:spPr>
            <a:xfrm>
              <a:off x="0" y="1527792"/>
              <a:ext cx="5588879" cy="42303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0" y="1527792"/>
              <a:ext cx="5590572" cy="4255241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Wrapped up in one neat tool box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z="600" smtClean="0"/>
              <a:t>39</a:t>
            </a:fld>
            <a:endParaRPr lang="en-US" sz="600" dirty="0"/>
          </a:p>
        </p:txBody>
      </p:sp>
      <p:sp>
        <p:nvSpPr>
          <p:cNvPr id="13577" name="Rectangle 13576"/>
          <p:cNvSpPr/>
          <p:nvPr/>
        </p:nvSpPr>
        <p:spPr>
          <a:xfrm>
            <a:off x="6770133" y="5314141"/>
            <a:ext cx="1220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/>
              <a:t>For YOU</a:t>
            </a:r>
          </a:p>
        </p:txBody>
      </p:sp>
      <p:sp>
        <p:nvSpPr>
          <p:cNvPr id="13578" name="Rectangle 13577"/>
          <p:cNvSpPr/>
          <p:nvPr/>
        </p:nvSpPr>
        <p:spPr>
          <a:xfrm>
            <a:off x="5575581" y="1843146"/>
            <a:ext cx="35603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 Estate</a:t>
            </a:r>
          </a:p>
          <a:p>
            <a:pPr algn="ctr"/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Investment  Planning</a:t>
            </a:r>
          </a:p>
        </p:txBody>
      </p:sp>
      <p:grpSp>
        <p:nvGrpSpPr>
          <p:cNvPr id="13576" name="Group 13575"/>
          <p:cNvGrpSpPr/>
          <p:nvPr/>
        </p:nvGrpSpPr>
        <p:grpSpPr>
          <a:xfrm>
            <a:off x="5973591" y="3306800"/>
            <a:ext cx="2780444" cy="1773454"/>
            <a:chOff x="2155422" y="2286001"/>
            <a:chExt cx="4833158" cy="3082738"/>
          </a:xfrm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3377" name="Freeform 7"/>
            <p:cNvSpPr>
              <a:spLocks/>
            </p:cNvSpPr>
            <p:nvPr/>
          </p:nvSpPr>
          <p:spPr bwMode="auto">
            <a:xfrm>
              <a:off x="2155422" y="2866039"/>
              <a:ext cx="4833158" cy="2502700"/>
            </a:xfrm>
            <a:custGeom>
              <a:avLst/>
              <a:gdLst>
                <a:gd name="T0" fmla="*/ 5891 w 6566"/>
                <a:gd name="T1" fmla="*/ 10 h 3400"/>
                <a:gd name="T2" fmla="*/ 5877 w 6566"/>
                <a:gd name="T3" fmla="*/ 4 h 3400"/>
                <a:gd name="T4" fmla="*/ 5859 w 6566"/>
                <a:gd name="T5" fmla="*/ 0 h 3400"/>
                <a:gd name="T6" fmla="*/ 5844 w 6566"/>
                <a:gd name="T7" fmla="*/ 0 h 3400"/>
                <a:gd name="T8" fmla="*/ 687 w 6566"/>
                <a:gd name="T9" fmla="*/ 0 h 3400"/>
                <a:gd name="T10" fmla="*/ 671 w 6566"/>
                <a:gd name="T11" fmla="*/ 2 h 3400"/>
                <a:gd name="T12" fmla="*/ 653 w 6566"/>
                <a:gd name="T13" fmla="*/ 4 h 3400"/>
                <a:gd name="T14" fmla="*/ 639 w 6566"/>
                <a:gd name="T15" fmla="*/ 10 h 3400"/>
                <a:gd name="T16" fmla="*/ 22 w 6566"/>
                <a:gd name="T17" fmla="*/ 295 h 3400"/>
                <a:gd name="T18" fmla="*/ 10 w 6566"/>
                <a:gd name="T19" fmla="*/ 303 h 3400"/>
                <a:gd name="T20" fmla="*/ 2 w 6566"/>
                <a:gd name="T21" fmla="*/ 317 h 3400"/>
                <a:gd name="T22" fmla="*/ 0 w 6566"/>
                <a:gd name="T23" fmla="*/ 329 h 3400"/>
                <a:gd name="T24" fmla="*/ 135 w 6566"/>
                <a:gd name="T25" fmla="*/ 3376 h 3400"/>
                <a:gd name="T26" fmla="*/ 135 w 6566"/>
                <a:gd name="T27" fmla="*/ 3384 h 3400"/>
                <a:gd name="T28" fmla="*/ 139 w 6566"/>
                <a:gd name="T29" fmla="*/ 3390 h 3400"/>
                <a:gd name="T30" fmla="*/ 145 w 6566"/>
                <a:gd name="T31" fmla="*/ 3396 h 3400"/>
                <a:gd name="T32" fmla="*/ 153 w 6566"/>
                <a:gd name="T33" fmla="*/ 3398 h 3400"/>
                <a:gd name="T34" fmla="*/ 161 w 6566"/>
                <a:gd name="T35" fmla="*/ 3400 h 3400"/>
                <a:gd name="T36" fmla="*/ 6373 w 6566"/>
                <a:gd name="T37" fmla="*/ 3400 h 3400"/>
                <a:gd name="T38" fmla="*/ 6381 w 6566"/>
                <a:gd name="T39" fmla="*/ 3398 h 3400"/>
                <a:gd name="T40" fmla="*/ 6387 w 6566"/>
                <a:gd name="T41" fmla="*/ 3396 h 3400"/>
                <a:gd name="T42" fmla="*/ 6393 w 6566"/>
                <a:gd name="T43" fmla="*/ 3390 h 3400"/>
                <a:gd name="T44" fmla="*/ 6397 w 6566"/>
                <a:gd name="T45" fmla="*/ 3384 h 3400"/>
                <a:gd name="T46" fmla="*/ 6399 w 6566"/>
                <a:gd name="T47" fmla="*/ 3376 h 3400"/>
                <a:gd name="T48" fmla="*/ 6566 w 6566"/>
                <a:gd name="T49" fmla="*/ 329 h 3400"/>
                <a:gd name="T50" fmla="*/ 6564 w 6566"/>
                <a:gd name="T51" fmla="*/ 317 h 3400"/>
                <a:gd name="T52" fmla="*/ 6556 w 6566"/>
                <a:gd name="T53" fmla="*/ 303 h 3400"/>
                <a:gd name="T54" fmla="*/ 6546 w 6566"/>
                <a:gd name="T55" fmla="*/ 295 h 3400"/>
                <a:gd name="T56" fmla="*/ 5891 w 6566"/>
                <a:gd name="T57" fmla="*/ 10 h 3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66" h="3400">
                  <a:moveTo>
                    <a:pt x="5891" y="10"/>
                  </a:moveTo>
                  <a:lnTo>
                    <a:pt x="5877" y="4"/>
                  </a:lnTo>
                  <a:lnTo>
                    <a:pt x="5859" y="0"/>
                  </a:lnTo>
                  <a:lnTo>
                    <a:pt x="5844" y="0"/>
                  </a:lnTo>
                  <a:lnTo>
                    <a:pt x="687" y="0"/>
                  </a:lnTo>
                  <a:lnTo>
                    <a:pt x="671" y="2"/>
                  </a:lnTo>
                  <a:lnTo>
                    <a:pt x="653" y="4"/>
                  </a:lnTo>
                  <a:lnTo>
                    <a:pt x="639" y="10"/>
                  </a:lnTo>
                  <a:lnTo>
                    <a:pt x="22" y="295"/>
                  </a:lnTo>
                  <a:lnTo>
                    <a:pt x="10" y="303"/>
                  </a:lnTo>
                  <a:lnTo>
                    <a:pt x="2" y="317"/>
                  </a:lnTo>
                  <a:lnTo>
                    <a:pt x="0" y="329"/>
                  </a:lnTo>
                  <a:lnTo>
                    <a:pt x="135" y="3376"/>
                  </a:lnTo>
                  <a:lnTo>
                    <a:pt x="135" y="3384"/>
                  </a:lnTo>
                  <a:lnTo>
                    <a:pt x="139" y="3390"/>
                  </a:lnTo>
                  <a:lnTo>
                    <a:pt x="145" y="3396"/>
                  </a:lnTo>
                  <a:lnTo>
                    <a:pt x="153" y="3398"/>
                  </a:lnTo>
                  <a:lnTo>
                    <a:pt x="161" y="3400"/>
                  </a:lnTo>
                  <a:lnTo>
                    <a:pt x="6373" y="3400"/>
                  </a:lnTo>
                  <a:lnTo>
                    <a:pt x="6381" y="3398"/>
                  </a:lnTo>
                  <a:lnTo>
                    <a:pt x="6387" y="3396"/>
                  </a:lnTo>
                  <a:lnTo>
                    <a:pt x="6393" y="3390"/>
                  </a:lnTo>
                  <a:lnTo>
                    <a:pt x="6397" y="3384"/>
                  </a:lnTo>
                  <a:lnTo>
                    <a:pt x="6399" y="3376"/>
                  </a:lnTo>
                  <a:lnTo>
                    <a:pt x="6566" y="329"/>
                  </a:lnTo>
                  <a:lnTo>
                    <a:pt x="6564" y="317"/>
                  </a:lnTo>
                  <a:lnTo>
                    <a:pt x="6556" y="303"/>
                  </a:lnTo>
                  <a:lnTo>
                    <a:pt x="6546" y="295"/>
                  </a:lnTo>
                  <a:lnTo>
                    <a:pt x="5891" y="10"/>
                  </a:lnTo>
                  <a:close/>
                </a:path>
              </a:pathLst>
            </a:custGeom>
            <a:gradFill flip="none" rotWithShape="1">
              <a:gsLst>
                <a:gs pos="89000">
                  <a:srgbClr val="FF8C87"/>
                </a:gs>
                <a:gs pos="83000">
                  <a:srgbClr val="B20F10"/>
                </a:gs>
                <a:gs pos="68000">
                  <a:srgbClr val="B20F10"/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78" name="Freeform 8"/>
            <p:cNvSpPr>
              <a:spLocks/>
            </p:cNvSpPr>
            <p:nvPr/>
          </p:nvSpPr>
          <p:spPr bwMode="auto">
            <a:xfrm>
              <a:off x="2446913" y="4264607"/>
              <a:ext cx="4228093" cy="896555"/>
            </a:xfrm>
            <a:custGeom>
              <a:avLst/>
              <a:gdLst>
                <a:gd name="T0" fmla="*/ 5676 w 5744"/>
                <a:gd name="T1" fmla="*/ 1218 h 1218"/>
                <a:gd name="T2" fmla="*/ 54 w 5744"/>
                <a:gd name="T3" fmla="*/ 1218 h 1218"/>
                <a:gd name="T4" fmla="*/ 0 w 5744"/>
                <a:gd name="T5" fmla="*/ 0 h 1218"/>
                <a:gd name="T6" fmla="*/ 5744 w 5744"/>
                <a:gd name="T7" fmla="*/ 0 h 1218"/>
                <a:gd name="T8" fmla="*/ 5676 w 5744"/>
                <a:gd name="T9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4" h="1218">
                  <a:moveTo>
                    <a:pt x="5676" y="1218"/>
                  </a:moveTo>
                  <a:lnTo>
                    <a:pt x="54" y="1218"/>
                  </a:lnTo>
                  <a:lnTo>
                    <a:pt x="0" y="0"/>
                  </a:lnTo>
                  <a:lnTo>
                    <a:pt x="5744" y="0"/>
                  </a:lnTo>
                  <a:lnTo>
                    <a:pt x="5676" y="1218"/>
                  </a:lnTo>
                  <a:close/>
                </a:path>
              </a:pathLst>
            </a:custGeom>
            <a:solidFill>
              <a:srgbClr val="AA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79" name="Freeform 9"/>
            <p:cNvSpPr>
              <a:spLocks/>
            </p:cNvSpPr>
            <p:nvPr/>
          </p:nvSpPr>
          <p:spPr bwMode="auto">
            <a:xfrm>
              <a:off x="2457218" y="4273440"/>
              <a:ext cx="4207483" cy="878889"/>
            </a:xfrm>
            <a:custGeom>
              <a:avLst/>
              <a:gdLst>
                <a:gd name="T0" fmla="*/ 52 w 5716"/>
                <a:gd name="T1" fmla="*/ 1194 h 1194"/>
                <a:gd name="T2" fmla="*/ 0 w 5716"/>
                <a:gd name="T3" fmla="*/ 0 h 1194"/>
                <a:gd name="T4" fmla="*/ 5716 w 5716"/>
                <a:gd name="T5" fmla="*/ 0 h 1194"/>
                <a:gd name="T6" fmla="*/ 5650 w 5716"/>
                <a:gd name="T7" fmla="*/ 1194 h 1194"/>
                <a:gd name="T8" fmla="*/ 52 w 5716"/>
                <a:gd name="T9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16" h="1194">
                  <a:moveTo>
                    <a:pt x="52" y="1194"/>
                  </a:moveTo>
                  <a:lnTo>
                    <a:pt x="0" y="0"/>
                  </a:lnTo>
                  <a:lnTo>
                    <a:pt x="5716" y="0"/>
                  </a:lnTo>
                  <a:lnTo>
                    <a:pt x="5650" y="1194"/>
                  </a:lnTo>
                  <a:lnTo>
                    <a:pt x="52" y="1194"/>
                  </a:lnTo>
                  <a:close/>
                </a:path>
              </a:pathLst>
            </a:custGeom>
            <a:solidFill>
              <a:srgbClr val="94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80" name="Freeform 10"/>
            <p:cNvSpPr>
              <a:spLocks/>
            </p:cNvSpPr>
            <p:nvPr/>
          </p:nvSpPr>
          <p:spPr bwMode="auto">
            <a:xfrm>
              <a:off x="2458691" y="4323494"/>
              <a:ext cx="4203066" cy="372461"/>
            </a:xfrm>
            <a:custGeom>
              <a:avLst/>
              <a:gdLst>
                <a:gd name="T0" fmla="*/ 24 w 5710"/>
                <a:gd name="T1" fmla="*/ 505 h 505"/>
                <a:gd name="T2" fmla="*/ 0 w 5710"/>
                <a:gd name="T3" fmla="*/ 0 h 505"/>
                <a:gd name="T4" fmla="*/ 5710 w 5710"/>
                <a:gd name="T5" fmla="*/ 0 h 505"/>
                <a:gd name="T6" fmla="*/ 5682 w 5710"/>
                <a:gd name="T7" fmla="*/ 505 h 505"/>
                <a:gd name="T8" fmla="*/ 24 w 5710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10" h="505">
                  <a:moveTo>
                    <a:pt x="24" y="505"/>
                  </a:moveTo>
                  <a:lnTo>
                    <a:pt x="0" y="0"/>
                  </a:lnTo>
                  <a:lnTo>
                    <a:pt x="5710" y="0"/>
                  </a:lnTo>
                  <a:lnTo>
                    <a:pt x="5682" y="505"/>
                  </a:lnTo>
                  <a:lnTo>
                    <a:pt x="24" y="505"/>
                  </a:lnTo>
                  <a:close/>
                </a:path>
              </a:pathLst>
            </a:custGeom>
            <a:solidFill>
              <a:srgbClr val="B20F1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81" name="Freeform 11"/>
            <p:cNvSpPr>
              <a:spLocks/>
            </p:cNvSpPr>
            <p:nvPr/>
          </p:nvSpPr>
          <p:spPr bwMode="auto">
            <a:xfrm>
              <a:off x="2477829" y="4747481"/>
              <a:ext cx="4160373" cy="372461"/>
            </a:xfrm>
            <a:custGeom>
              <a:avLst/>
              <a:gdLst>
                <a:gd name="T0" fmla="*/ 22 w 5652"/>
                <a:gd name="T1" fmla="*/ 506 h 506"/>
                <a:gd name="T2" fmla="*/ 0 w 5652"/>
                <a:gd name="T3" fmla="*/ 0 h 506"/>
                <a:gd name="T4" fmla="*/ 5652 w 5652"/>
                <a:gd name="T5" fmla="*/ 0 h 506"/>
                <a:gd name="T6" fmla="*/ 5624 w 5652"/>
                <a:gd name="T7" fmla="*/ 506 h 506"/>
                <a:gd name="T8" fmla="*/ 22 w 5652"/>
                <a:gd name="T9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52" h="506">
                  <a:moveTo>
                    <a:pt x="22" y="506"/>
                  </a:moveTo>
                  <a:lnTo>
                    <a:pt x="0" y="0"/>
                  </a:lnTo>
                  <a:lnTo>
                    <a:pt x="5652" y="0"/>
                  </a:lnTo>
                  <a:lnTo>
                    <a:pt x="5624" y="506"/>
                  </a:lnTo>
                  <a:lnTo>
                    <a:pt x="22" y="506"/>
                  </a:lnTo>
                  <a:close/>
                </a:path>
              </a:pathLst>
            </a:custGeom>
            <a:solidFill>
              <a:srgbClr val="B20F1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82" name="Freeform 12"/>
            <p:cNvSpPr>
              <a:spLocks/>
            </p:cNvSpPr>
            <p:nvPr/>
          </p:nvSpPr>
          <p:spPr bwMode="auto">
            <a:xfrm>
              <a:off x="2458691" y="4323494"/>
              <a:ext cx="4203066" cy="186966"/>
            </a:xfrm>
            <a:custGeom>
              <a:avLst/>
              <a:gdLst>
                <a:gd name="T0" fmla="*/ 12 w 5710"/>
                <a:gd name="T1" fmla="*/ 253 h 253"/>
                <a:gd name="T2" fmla="*/ 0 w 5710"/>
                <a:gd name="T3" fmla="*/ 0 h 253"/>
                <a:gd name="T4" fmla="*/ 5710 w 5710"/>
                <a:gd name="T5" fmla="*/ 0 h 253"/>
                <a:gd name="T6" fmla="*/ 5696 w 5710"/>
                <a:gd name="T7" fmla="*/ 253 h 253"/>
                <a:gd name="T8" fmla="*/ 12 w 5710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10" h="253">
                  <a:moveTo>
                    <a:pt x="12" y="253"/>
                  </a:moveTo>
                  <a:lnTo>
                    <a:pt x="0" y="0"/>
                  </a:lnTo>
                  <a:lnTo>
                    <a:pt x="5710" y="0"/>
                  </a:lnTo>
                  <a:lnTo>
                    <a:pt x="5696" y="253"/>
                  </a:lnTo>
                  <a:lnTo>
                    <a:pt x="12" y="253"/>
                  </a:lnTo>
                  <a:close/>
                </a:path>
              </a:pathLst>
            </a:custGeom>
            <a:gradFill>
              <a:gsLst>
                <a:gs pos="69000">
                  <a:schemeClr val="bg1">
                    <a:lumMod val="75000"/>
                  </a:schemeClr>
                </a:gs>
                <a:gs pos="24000">
                  <a:schemeClr val="bg1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83" name="Freeform 13"/>
            <p:cNvSpPr>
              <a:spLocks/>
            </p:cNvSpPr>
            <p:nvPr/>
          </p:nvSpPr>
          <p:spPr bwMode="auto">
            <a:xfrm>
              <a:off x="2477829" y="4747481"/>
              <a:ext cx="4160373" cy="185494"/>
            </a:xfrm>
            <a:custGeom>
              <a:avLst/>
              <a:gdLst>
                <a:gd name="T0" fmla="*/ 12 w 5652"/>
                <a:gd name="T1" fmla="*/ 253 h 253"/>
                <a:gd name="T2" fmla="*/ 0 w 5652"/>
                <a:gd name="T3" fmla="*/ 0 h 253"/>
                <a:gd name="T4" fmla="*/ 5652 w 5652"/>
                <a:gd name="T5" fmla="*/ 0 h 253"/>
                <a:gd name="T6" fmla="*/ 5638 w 5652"/>
                <a:gd name="T7" fmla="*/ 253 h 253"/>
                <a:gd name="T8" fmla="*/ 12 w 5652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52" h="253">
                  <a:moveTo>
                    <a:pt x="12" y="253"/>
                  </a:moveTo>
                  <a:lnTo>
                    <a:pt x="0" y="0"/>
                  </a:lnTo>
                  <a:lnTo>
                    <a:pt x="5652" y="0"/>
                  </a:lnTo>
                  <a:lnTo>
                    <a:pt x="5638" y="253"/>
                  </a:lnTo>
                  <a:lnTo>
                    <a:pt x="12" y="253"/>
                  </a:lnTo>
                  <a:close/>
                </a:path>
              </a:pathLst>
            </a:custGeom>
            <a:gradFill flip="none" rotWithShape="1">
              <a:gsLst>
                <a:gs pos="69000">
                  <a:schemeClr val="bg1">
                    <a:lumMod val="75000"/>
                  </a:schemeClr>
                </a:gs>
                <a:gs pos="24000">
                  <a:schemeClr val="bg1"/>
                </a:gs>
              </a:gsLst>
              <a:lin ang="54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44" name="Freeform 294"/>
            <p:cNvSpPr>
              <a:spLocks/>
            </p:cNvSpPr>
            <p:nvPr/>
          </p:nvSpPr>
          <p:spPr bwMode="auto">
            <a:xfrm>
              <a:off x="3715930" y="2286001"/>
              <a:ext cx="1701837" cy="683090"/>
            </a:xfrm>
            <a:custGeom>
              <a:avLst/>
              <a:gdLst>
                <a:gd name="T0" fmla="*/ 485 w 2312"/>
                <a:gd name="T1" fmla="*/ 0 h 928"/>
                <a:gd name="T2" fmla="*/ 1829 w 2312"/>
                <a:gd name="T3" fmla="*/ 0 h 928"/>
                <a:gd name="T4" fmla="*/ 1894 w 2312"/>
                <a:gd name="T5" fmla="*/ 4 h 928"/>
                <a:gd name="T6" fmla="*/ 1958 w 2312"/>
                <a:gd name="T7" fmla="*/ 16 h 928"/>
                <a:gd name="T8" fmla="*/ 2020 w 2312"/>
                <a:gd name="T9" fmla="*/ 38 h 928"/>
                <a:gd name="T10" fmla="*/ 2076 w 2312"/>
                <a:gd name="T11" fmla="*/ 66 h 928"/>
                <a:gd name="T12" fmla="*/ 2127 w 2312"/>
                <a:gd name="T13" fmla="*/ 100 h 928"/>
                <a:gd name="T14" fmla="*/ 2175 w 2312"/>
                <a:gd name="T15" fmla="*/ 139 h 928"/>
                <a:gd name="T16" fmla="*/ 2217 w 2312"/>
                <a:gd name="T17" fmla="*/ 189 h 928"/>
                <a:gd name="T18" fmla="*/ 2255 w 2312"/>
                <a:gd name="T19" fmla="*/ 243 h 928"/>
                <a:gd name="T20" fmla="*/ 2283 w 2312"/>
                <a:gd name="T21" fmla="*/ 303 h 928"/>
                <a:gd name="T22" fmla="*/ 2298 w 2312"/>
                <a:gd name="T23" fmla="*/ 356 h 928"/>
                <a:gd name="T24" fmla="*/ 2308 w 2312"/>
                <a:gd name="T25" fmla="*/ 410 h 928"/>
                <a:gd name="T26" fmla="*/ 2312 w 2312"/>
                <a:gd name="T27" fmla="*/ 468 h 928"/>
                <a:gd name="T28" fmla="*/ 2312 w 2312"/>
                <a:gd name="T29" fmla="*/ 928 h 928"/>
                <a:gd name="T30" fmla="*/ 2113 w 2312"/>
                <a:gd name="T31" fmla="*/ 928 h 928"/>
                <a:gd name="T32" fmla="*/ 2113 w 2312"/>
                <a:gd name="T33" fmla="*/ 736 h 928"/>
                <a:gd name="T34" fmla="*/ 2109 w 2312"/>
                <a:gd name="T35" fmla="*/ 649 h 928"/>
                <a:gd name="T36" fmla="*/ 2097 w 2312"/>
                <a:gd name="T37" fmla="*/ 567 h 928"/>
                <a:gd name="T38" fmla="*/ 2078 w 2312"/>
                <a:gd name="T39" fmla="*/ 494 h 928"/>
                <a:gd name="T40" fmla="*/ 2052 w 2312"/>
                <a:gd name="T41" fmla="*/ 428 h 928"/>
                <a:gd name="T42" fmla="*/ 2018 w 2312"/>
                <a:gd name="T43" fmla="*/ 372 h 928"/>
                <a:gd name="T44" fmla="*/ 1978 w 2312"/>
                <a:gd name="T45" fmla="*/ 322 h 928"/>
                <a:gd name="T46" fmla="*/ 1934 w 2312"/>
                <a:gd name="T47" fmla="*/ 285 h 928"/>
                <a:gd name="T48" fmla="*/ 1886 w 2312"/>
                <a:gd name="T49" fmla="*/ 255 h 928"/>
                <a:gd name="T50" fmla="*/ 1835 w 2312"/>
                <a:gd name="T51" fmla="*/ 237 h 928"/>
                <a:gd name="T52" fmla="*/ 1779 w 2312"/>
                <a:gd name="T53" fmla="*/ 231 h 928"/>
                <a:gd name="T54" fmla="*/ 1719 w 2312"/>
                <a:gd name="T55" fmla="*/ 235 h 928"/>
                <a:gd name="T56" fmla="*/ 1578 w 2312"/>
                <a:gd name="T57" fmla="*/ 255 h 928"/>
                <a:gd name="T58" fmla="*/ 1437 w 2312"/>
                <a:gd name="T59" fmla="*/ 267 h 928"/>
                <a:gd name="T60" fmla="*/ 1297 w 2312"/>
                <a:gd name="T61" fmla="*/ 275 h 928"/>
                <a:gd name="T62" fmla="*/ 1156 w 2312"/>
                <a:gd name="T63" fmla="*/ 275 h 928"/>
                <a:gd name="T64" fmla="*/ 1021 w 2312"/>
                <a:gd name="T65" fmla="*/ 273 h 928"/>
                <a:gd name="T66" fmla="*/ 885 w 2312"/>
                <a:gd name="T67" fmla="*/ 267 h 928"/>
                <a:gd name="T68" fmla="*/ 748 w 2312"/>
                <a:gd name="T69" fmla="*/ 253 h 928"/>
                <a:gd name="T70" fmla="*/ 607 w 2312"/>
                <a:gd name="T71" fmla="*/ 235 h 928"/>
                <a:gd name="T72" fmla="*/ 549 w 2312"/>
                <a:gd name="T73" fmla="*/ 231 h 928"/>
                <a:gd name="T74" fmla="*/ 491 w 2312"/>
                <a:gd name="T75" fmla="*/ 239 h 928"/>
                <a:gd name="T76" fmla="*/ 438 w 2312"/>
                <a:gd name="T77" fmla="*/ 257 h 928"/>
                <a:gd name="T78" fmla="*/ 388 w 2312"/>
                <a:gd name="T79" fmla="*/ 287 h 928"/>
                <a:gd name="T80" fmla="*/ 342 w 2312"/>
                <a:gd name="T81" fmla="*/ 324 h 928"/>
                <a:gd name="T82" fmla="*/ 300 w 2312"/>
                <a:gd name="T83" fmla="*/ 372 h 928"/>
                <a:gd name="T84" fmla="*/ 266 w 2312"/>
                <a:gd name="T85" fmla="*/ 430 h 928"/>
                <a:gd name="T86" fmla="*/ 237 w 2312"/>
                <a:gd name="T87" fmla="*/ 496 h 928"/>
                <a:gd name="T88" fmla="*/ 217 w 2312"/>
                <a:gd name="T89" fmla="*/ 567 h 928"/>
                <a:gd name="T90" fmla="*/ 203 w 2312"/>
                <a:gd name="T91" fmla="*/ 649 h 928"/>
                <a:gd name="T92" fmla="*/ 199 w 2312"/>
                <a:gd name="T93" fmla="*/ 736 h 928"/>
                <a:gd name="T94" fmla="*/ 199 w 2312"/>
                <a:gd name="T95" fmla="*/ 928 h 928"/>
                <a:gd name="T96" fmla="*/ 0 w 2312"/>
                <a:gd name="T97" fmla="*/ 928 h 928"/>
                <a:gd name="T98" fmla="*/ 0 w 2312"/>
                <a:gd name="T99" fmla="*/ 468 h 928"/>
                <a:gd name="T100" fmla="*/ 4 w 2312"/>
                <a:gd name="T101" fmla="*/ 410 h 928"/>
                <a:gd name="T102" fmla="*/ 14 w 2312"/>
                <a:gd name="T103" fmla="*/ 356 h 928"/>
                <a:gd name="T104" fmla="*/ 30 w 2312"/>
                <a:gd name="T105" fmla="*/ 303 h 928"/>
                <a:gd name="T106" fmla="*/ 59 w 2312"/>
                <a:gd name="T107" fmla="*/ 243 h 928"/>
                <a:gd name="T108" fmla="*/ 95 w 2312"/>
                <a:gd name="T109" fmla="*/ 189 h 928"/>
                <a:gd name="T110" fmla="*/ 139 w 2312"/>
                <a:gd name="T111" fmla="*/ 139 h 928"/>
                <a:gd name="T112" fmla="*/ 185 w 2312"/>
                <a:gd name="T113" fmla="*/ 100 h 928"/>
                <a:gd name="T114" fmla="*/ 237 w 2312"/>
                <a:gd name="T115" fmla="*/ 66 h 928"/>
                <a:gd name="T116" fmla="*/ 294 w 2312"/>
                <a:gd name="T117" fmla="*/ 38 h 928"/>
                <a:gd name="T118" fmla="*/ 354 w 2312"/>
                <a:gd name="T119" fmla="*/ 16 h 928"/>
                <a:gd name="T120" fmla="*/ 418 w 2312"/>
                <a:gd name="T121" fmla="*/ 4 h 928"/>
                <a:gd name="T122" fmla="*/ 485 w 2312"/>
                <a:gd name="T123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12" h="928">
                  <a:moveTo>
                    <a:pt x="485" y="0"/>
                  </a:moveTo>
                  <a:lnTo>
                    <a:pt x="1829" y="0"/>
                  </a:lnTo>
                  <a:lnTo>
                    <a:pt x="1894" y="4"/>
                  </a:lnTo>
                  <a:lnTo>
                    <a:pt x="1958" y="16"/>
                  </a:lnTo>
                  <a:lnTo>
                    <a:pt x="2020" y="38"/>
                  </a:lnTo>
                  <a:lnTo>
                    <a:pt x="2076" y="66"/>
                  </a:lnTo>
                  <a:lnTo>
                    <a:pt x="2127" y="100"/>
                  </a:lnTo>
                  <a:lnTo>
                    <a:pt x="2175" y="139"/>
                  </a:lnTo>
                  <a:lnTo>
                    <a:pt x="2217" y="189"/>
                  </a:lnTo>
                  <a:lnTo>
                    <a:pt x="2255" y="243"/>
                  </a:lnTo>
                  <a:lnTo>
                    <a:pt x="2283" y="303"/>
                  </a:lnTo>
                  <a:lnTo>
                    <a:pt x="2298" y="356"/>
                  </a:lnTo>
                  <a:lnTo>
                    <a:pt x="2308" y="410"/>
                  </a:lnTo>
                  <a:lnTo>
                    <a:pt x="2312" y="468"/>
                  </a:lnTo>
                  <a:lnTo>
                    <a:pt x="2312" y="928"/>
                  </a:lnTo>
                  <a:lnTo>
                    <a:pt x="2113" y="928"/>
                  </a:lnTo>
                  <a:lnTo>
                    <a:pt x="2113" y="736"/>
                  </a:lnTo>
                  <a:lnTo>
                    <a:pt x="2109" y="649"/>
                  </a:lnTo>
                  <a:lnTo>
                    <a:pt x="2097" y="567"/>
                  </a:lnTo>
                  <a:lnTo>
                    <a:pt x="2078" y="494"/>
                  </a:lnTo>
                  <a:lnTo>
                    <a:pt x="2052" y="428"/>
                  </a:lnTo>
                  <a:lnTo>
                    <a:pt x="2018" y="372"/>
                  </a:lnTo>
                  <a:lnTo>
                    <a:pt x="1978" y="322"/>
                  </a:lnTo>
                  <a:lnTo>
                    <a:pt x="1934" y="285"/>
                  </a:lnTo>
                  <a:lnTo>
                    <a:pt x="1886" y="255"/>
                  </a:lnTo>
                  <a:lnTo>
                    <a:pt x="1835" y="237"/>
                  </a:lnTo>
                  <a:lnTo>
                    <a:pt x="1779" y="231"/>
                  </a:lnTo>
                  <a:lnTo>
                    <a:pt x="1719" y="235"/>
                  </a:lnTo>
                  <a:lnTo>
                    <a:pt x="1578" y="255"/>
                  </a:lnTo>
                  <a:lnTo>
                    <a:pt x="1437" y="267"/>
                  </a:lnTo>
                  <a:lnTo>
                    <a:pt x="1297" y="275"/>
                  </a:lnTo>
                  <a:lnTo>
                    <a:pt x="1156" y="275"/>
                  </a:lnTo>
                  <a:lnTo>
                    <a:pt x="1021" y="273"/>
                  </a:lnTo>
                  <a:lnTo>
                    <a:pt x="885" y="267"/>
                  </a:lnTo>
                  <a:lnTo>
                    <a:pt x="748" y="253"/>
                  </a:lnTo>
                  <a:lnTo>
                    <a:pt x="607" y="235"/>
                  </a:lnTo>
                  <a:lnTo>
                    <a:pt x="549" y="231"/>
                  </a:lnTo>
                  <a:lnTo>
                    <a:pt x="491" y="239"/>
                  </a:lnTo>
                  <a:lnTo>
                    <a:pt x="438" y="257"/>
                  </a:lnTo>
                  <a:lnTo>
                    <a:pt x="388" y="287"/>
                  </a:lnTo>
                  <a:lnTo>
                    <a:pt x="342" y="324"/>
                  </a:lnTo>
                  <a:lnTo>
                    <a:pt x="300" y="372"/>
                  </a:lnTo>
                  <a:lnTo>
                    <a:pt x="266" y="430"/>
                  </a:lnTo>
                  <a:lnTo>
                    <a:pt x="237" y="496"/>
                  </a:lnTo>
                  <a:lnTo>
                    <a:pt x="217" y="567"/>
                  </a:lnTo>
                  <a:lnTo>
                    <a:pt x="203" y="649"/>
                  </a:lnTo>
                  <a:lnTo>
                    <a:pt x="199" y="736"/>
                  </a:lnTo>
                  <a:lnTo>
                    <a:pt x="199" y="928"/>
                  </a:lnTo>
                  <a:lnTo>
                    <a:pt x="0" y="928"/>
                  </a:lnTo>
                  <a:lnTo>
                    <a:pt x="0" y="468"/>
                  </a:lnTo>
                  <a:lnTo>
                    <a:pt x="4" y="410"/>
                  </a:lnTo>
                  <a:lnTo>
                    <a:pt x="14" y="356"/>
                  </a:lnTo>
                  <a:lnTo>
                    <a:pt x="30" y="303"/>
                  </a:lnTo>
                  <a:lnTo>
                    <a:pt x="59" y="243"/>
                  </a:lnTo>
                  <a:lnTo>
                    <a:pt x="95" y="189"/>
                  </a:lnTo>
                  <a:lnTo>
                    <a:pt x="139" y="139"/>
                  </a:lnTo>
                  <a:lnTo>
                    <a:pt x="185" y="100"/>
                  </a:lnTo>
                  <a:lnTo>
                    <a:pt x="237" y="66"/>
                  </a:lnTo>
                  <a:lnTo>
                    <a:pt x="294" y="38"/>
                  </a:lnTo>
                  <a:lnTo>
                    <a:pt x="354" y="16"/>
                  </a:lnTo>
                  <a:lnTo>
                    <a:pt x="418" y="4"/>
                  </a:lnTo>
                  <a:lnTo>
                    <a:pt x="485" y="0"/>
                  </a:lnTo>
                  <a:close/>
                </a:path>
              </a:pathLst>
            </a:custGeom>
            <a:gradFill>
              <a:gsLst>
                <a:gs pos="100000">
                  <a:srgbClr val="969698"/>
                </a:gs>
                <a:gs pos="39000">
                  <a:srgbClr val="1E1E1E"/>
                </a:gs>
              </a:gsLst>
              <a:lin ang="162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45" name="Freeform 295"/>
            <p:cNvSpPr>
              <a:spLocks/>
            </p:cNvSpPr>
            <p:nvPr/>
          </p:nvSpPr>
          <p:spPr bwMode="auto">
            <a:xfrm>
              <a:off x="3782178" y="2868983"/>
              <a:ext cx="338601" cy="100108"/>
            </a:xfrm>
            <a:custGeom>
              <a:avLst/>
              <a:gdLst>
                <a:gd name="T0" fmla="*/ 462 w 462"/>
                <a:gd name="T1" fmla="*/ 136 h 136"/>
                <a:gd name="T2" fmla="*/ 0 w 462"/>
                <a:gd name="T3" fmla="*/ 136 h 136"/>
                <a:gd name="T4" fmla="*/ 4 w 462"/>
                <a:gd name="T5" fmla="*/ 100 h 136"/>
                <a:gd name="T6" fmla="*/ 14 w 462"/>
                <a:gd name="T7" fmla="*/ 68 h 136"/>
                <a:gd name="T8" fmla="*/ 30 w 462"/>
                <a:gd name="T9" fmla="*/ 40 h 136"/>
                <a:gd name="T10" fmla="*/ 50 w 462"/>
                <a:gd name="T11" fmla="*/ 18 h 136"/>
                <a:gd name="T12" fmla="*/ 74 w 462"/>
                <a:gd name="T13" fmla="*/ 6 h 136"/>
                <a:gd name="T14" fmla="*/ 100 w 462"/>
                <a:gd name="T15" fmla="*/ 0 h 136"/>
                <a:gd name="T16" fmla="*/ 360 w 462"/>
                <a:gd name="T17" fmla="*/ 0 h 136"/>
                <a:gd name="T18" fmla="*/ 388 w 462"/>
                <a:gd name="T19" fmla="*/ 6 h 136"/>
                <a:gd name="T20" fmla="*/ 412 w 462"/>
                <a:gd name="T21" fmla="*/ 18 h 136"/>
                <a:gd name="T22" fmla="*/ 432 w 462"/>
                <a:gd name="T23" fmla="*/ 40 h 136"/>
                <a:gd name="T24" fmla="*/ 448 w 462"/>
                <a:gd name="T25" fmla="*/ 68 h 136"/>
                <a:gd name="T26" fmla="*/ 458 w 462"/>
                <a:gd name="T27" fmla="*/ 100 h 136"/>
                <a:gd name="T28" fmla="*/ 462 w 462"/>
                <a:gd name="T2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136">
                  <a:moveTo>
                    <a:pt x="462" y="136"/>
                  </a:moveTo>
                  <a:lnTo>
                    <a:pt x="0" y="136"/>
                  </a:lnTo>
                  <a:lnTo>
                    <a:pt x="4" y="100"/>
                  </a:lnTo>
                  <a:lnTo>
                    <a:pt x="14" y="68"/>
                  </a:lnTo>
                  <a:lnTo>
                    <a:pt x="30" y="40"/>
                  </a:lnTo>
                  <a:lnTo>
                    <a:pt x="50" y="18"/>
                  </a:lnTo>
                  <a:lnTo>
                    <a:pt x="74" y="6"/>
                  </a:lnTo>
                  <a:lnTo>
                    <a:pt x="100" y="0"/>
                  </a:lnTo>
                  <a:lnTo>
                    <a:pt x="360" y="0"/>
                  </a:lnTo>
                  <a:lnTo>
                    <a:pt x="388" y="6"/>
                  </a:lnTo>
                  <a:lnTo>
                    <a:pt x="412" y="18"/>
                  </a:lnTo>
                  <a:lnTo>
                    <a:pt x="432" y="40"/>
                  </a:lnTo>
                  <a:lnTo>
                    <a:pt x="448" y="68"/>
                  </a:lnTo>
                  <a:lnTo>
                    <a:pt x="458" y="100"/>
                  </a:lnTo>
                  <a:lnTo>
                    <a:pt x="462" y="136"/>
                  </a:lnTo>
                  <a:close/>
                </a:path>
              </a:pathLst>
            </a:custGeom>
            <a:gradFill>
              <a:gsLst>
                <a:gs pos="65000">
                  <a:srgbClr val="969698"/>
                </a:gs>
                <a:gs pos="38000">
                  <a:srgbClr val="1E1E1E"/>
                </a:gs>
              </a:gsLst>
              <a:lin ang="162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46" name="Freeform 296"/>
            <p:cNvSpPr>
              <a:spLocks/>
            </p:cNvSpPr>
            <p:nvPr/>
          </p:nvSpPr>
          <p:spPr bwMode="auto">
            <a:xfrm>
              <a:off x="5007029" y="2868983"/>
              <a:ext cx="338601" cy="100108"/>
            </a:xfrm>
            <a:custGeom>
              <a:avLst/>
              <a:gdLst>
                <a:gd name="T0" fmla="*/ 462 w 462"/>
                <a:gd name="T1" fmla="*/ 136 h 136"/>
                <a:gd name="T2" fmla="*/ 0 w 462"/>
                <a:gd name="T3" fmla="*/ 136 h 136"/>
                <a:gd name="T4" fmla="*/ 4 w 462"/>
                <a:gd name="T5" fmla="*/ 100 h 136"/>
                <a:gd name="T6" fmla="*/ 14 w 462"/>
                <a:gd name="T7" fmla="*/ 68 h 136"/>
                <a:gd name="T8" fmla="*/ 30 w 462"/>
                <a:gd name="T9" fmla="*/ 40 h 136"/>
                <a:gd name="T10" fmla="*/ 50 w 462"/>
                <a:gd name="T11" fmla="*/ 18 h 136"/>
                <a:gd name="T12" fmla="*/ 74 w 462"/>
                <a:gd name="T13" fmla="*/ 6 h 136"/>
                <a:gd name="T14" fmla="*/ 100 w 462"/>
                <a:gd name="T15" fmla="*/ 0 h 136"/>
                <a:gd name="T16" fmla="*/ 360 w 462"/>
                <a:gd name="T17" fmla="*/ 0 h 136"/>
                <a:gd name="T18" fmla="*/ 388 w 462"/>
                <a:gd name="T19" fmla="*/ 6 h 136"/>
                <a:gd name="T20" fmla="*/ 412 w 462"/>
                <a:gd name="T21" fmla="*/ 18 h 136"/>
                <a:gd name="T22" fmla="*/ 432 w 462"/>
                <a:gd name="T23" fmla="*/ 40 h 136"/>
                <a:gd name="T24" fmla="*/ 448 w 462"/>
                <a:gd name="T25" fmla="*/ 68 h 136"/>
                <a:gd name="T26" fmla="*/ 458 w 462"/>
                <a:gd name="T27" fmla="*/ 100 h 136"/>
                <a:gd name="T28" fmla="*/ 462 w 462"/>
                <a:gd name="T2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136">
                  <a:moveTo>
                    <a:pt x="462" y="136"/>
                  </a:moveTo>
                  <a:lnTo>
                    <a:pt x="0" y="136"/>
                  </a:lnTo>
                  <a:lnTo>
                    <a:pt x="4" y="100"/>
                  </a:lnTo>
                  <a:lnTo>
                    <a:pt x="14" y="68"/>
                  </a:lnTo>
                  <a:lnTo>
                    <a:pt x="30" y="40"/>
                  </a:lnTo>
                  <a:lnTo>
                    <a:pt x="50" y="18"/>
                  </a:lnTo>
                  <a:lnTo>
                    <a:pt x="74" y="6"/>
                  </a:lnTo>
                  <a:lnTo>
                    <a:pt x="100" y="0"/>
                  </a:lnTo>
                  <a:lnTo>
                    <a:pt x="360" y="0"/>
                  </a:lnTo>
                  <a:lnTo>
                    <a:pt x="388" y="6"/>
                  </a:lnTo>
                  <a:lnTo>
                    <a:pt x="412" y="18"/>
                  </a:lnTo>
                  <a:lnTo>
                    <a:pt x="432" y="40"/>
                  </a:lnTo>
                  <a:lnTo>
                    <a:pt x="448" y="68"/>
                  </a:lnTo>
                  <a:lnTo>
                    <a:pt x="458" y="100"/>
                  </a:lnTo>
                  <a:lnTo>
                    <a:pt x="462" y="136"/>
                  </a:lnTo>
                  <a:close/>
                </a:path>
              </a:pathLst>
            </a:custGeom>
            <a:gradFill>
              <a:gsLst>
                <a:gs pos="65000">
                  <a:srgbClr val="969698"/>
                </a:gs>
                <a:gs pos="38000">
                  <a:srgbClr val="1E1E1E"/>
                </a:gs>
              </a:gsLst>
              <a:lin ang="162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2171616" y="3207314"/>
              <a:ext cx="4800770" cy="42226"/>
            </a:xfrm>
            <a:prstGeom prst="rect">
              <a:avLst/>
            </a:prstGeom>
            <a:gradFill flip="none" rotWithShape="1">
              <a:gsLst>
                <a:gs pos="69000">
                  <a:srgbClr val="FF8C87"/>
                </a:gs>
                <a:gs pos="26000">
                  <a:srgbClr val="FF8C87"/>
                </a:gs>
                <a:gs pos="100000">
                  <a:schemeClr val="bg1">
                    <a:alpha val="48000"/>
                  </a:schemeClr>
                </a:gs>
                <a:gs pos="0">
                  <a:srgbClr val="FF8C87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2171616" y="4001712"/>
              <a:ext cx="4800770" cy="17418"/>
            </a:xfrm>
            <a:prstGeom prst="rect">
              <a:avLst/>
            </a:prstGeom>
            <a:gradFill flip="none" rotWithShape="1">
              <a:gsLst>
                <a:gs pos="69000">
                  <a:srgbClr val="FF8C87"/>
                </a:gs>
                <a:gs pos="26000">
                  <a:srgbClr val="FF8C87"/>
                </a:gs>
                <a:gs pos="100000">
                  <a:schemeClr val="bg1">
                    <a:alpha val="48000"/>
                  </a:schemeClr>
                </a:gs>
                <a:gs pos="0">
                  <a:srgbClr val="FF8C87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329828" y="3502019"/>
              <a:ext cx="479930" cy="638925"/>
              <a:chOff x="4329828" y="3502019"/>
              <a:chExt cx="479930" cy="638925"/>
            </a:xfrm>
          </p:grpSpPr>
          <p:sp>
            <p:nvSpPr>
              <p:cNvPr id="330" name="Rectangle 297"/>
              <p:cNvSpPr>
                <a:spLocks noChangeArrowheads="1"/>
              </p:cNvSpPr>
              <p:nvPr/>
            </p:nvSpPr>
            <p:spPr bwMode="auto">
              <a:xfrm>
                <a:off x="4329828" y="3502019"/>
                <a:ext cx="150162" cy="201688"/>
              </a:xfrm>
              <a:prstGeom prst="rect">
                <a:avLst/>
              </a:prstGeom>
              <a:gradFill>
                <a:gsLst>
                  <a:gs pos="65000">
                    <a:srgbClr val="969698"/>
                  </a:gs>
                  <a:gs pos="38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1" name="Rectangle 298"/>
              <p:cNvSpPr>
                <a:spLocks noChangeArrowheads="1"/>
              </p:cNvSpPr>
              <p:nvPr/>
            </p:nvSpPr>
            <p:spPr bwMode="auto">
              <a:xfrm>
                <a:off x="4659596" y="3502019"/>
                <a:ext cx="150162" cy="201688"/>
              </a:xfrm>
              <a:prstGeom prst="rect">
                <a:avLst/>
              </a:prstGeom>
              <a:gradFill>
                <a:gsLst>
                  <a:gs pos="65000">
                    <a:srgbClr val="969698"/>
                  </a:gs>
                  <a:gs pos="38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2" name="Freeform 299"/>
              <p:cNvSpPr>
                <a:spLocks/>
              </p:cNvSpPr>
              <p:nvPr/>
            </p:nvSpPr>
            <p:spPr bwMode="auto">
              <a:xfrm>
                <a:off x="4366632" y="3746400"/>
                <a:ext cx="407793" cy="394543"/>
              </a:xfrm>
              <a:custGeom>
                <a:avLst/>
                <a:gdLst>
                  <a:gd name="T0" fmla="*/ 247 w 556"/>
                  <a:gd name="T1" fmla="*/ 533 h 535"/>
                  <a:gd name="T2" fmla="*/ 199 w 556"/>
                  <a:gd name="T3" fmla="*/ 521 h 535"/>
                  <a:gd name="T4" fmla="*/ 170 w 556"/>
                  <a:gd name="T5" fmla="*/ 481 h 535"/>
                  <a:gd name="T6" fmla="*/ 166 w 556"/>
                  <a:gd name="T7" fmla="*/ 445 h 535"/>
                  <a:gd name="T8" fmla="*/ 164 w 556"/>
                  <a:gd name="T9" fmla="*/ 412 h 535"/>
                  <a:gd name="T10" fmla="*/ 154 w 556"/>
                  <a:gd name="T11" fmla="*/ 372 h 535"/>
                  <a:gd name="T12" fmla="*/ 136 w 556"/>
                  <a:gd name="T13" fmla="*/ 350 h 535"/>
                  <a:gd name="T14" fmla="*/ 112 w 556"/>
                  <a:gd name="T15" fmla="*/ 344 h 535"/>
                  <a:gd name="T16" fmla="*/ 58 w 556"/>
                  <a:gd name="T17" fmla="*/ 324 h 535"/>
                  <a:gd name="T18" fmla="*/ 26 w 556"/>
                  <a:gd name="T19" fmla="*/ 284 h 535"/>
                  <a:gd name="T20" fmla="*/ 8 w 556"/>
                  <a:gd name="T21" fmla="*/ 230 h 535"/>
                  <a:gd name="T22" fmla="*/ 4 w 556"/>
                  <a:gd name="T23" fmla="*/ 171 h 535"/>
                  <a:gd name="T24" fmla="*/ 2 w 556"/>
                  <a:gd name="T25" fmla="*/ 117 h 535"/>
                  <a:gd name="T26" fmla="*/ 0 w 556"/>
                  <a:gd name="T27" fmla="*/ 67 h 535"/>
                  <a:gd name="T28" fmla="*/ 8 w 556"/>
                  <a:gd name="T29" fmla="*/ 25 h 535"/>
                  <a:gd name="T30" fmla="*/ 36 w 556"/>
                  <a:gd name="T31" fmla="*/ 2 h 535"/>
                  <a:gd name="T32" fmla="*/ 494 w 556"/>
                  <a:gd name="T33" fmla="*/ 0 h 535"/>
                  <a:gd name="T34" fmla="*/ 536 w 556"/>
                  <a:gd name="T35" fmla="*/ 11 h 535"/>
                  <a:gd name="T36" fmla="*/ 554 w 556"/>
                  <a:gd name="T37" fmla="*/ 45 h 535"/>
                  <a:gd name="T38" fmla="*/ 554 w 556"/>
                  <a:gd name="T39" fmla="*/ 91 h 535"/>
                  <a:gd name="T40" fmla="*/ 552 w 556"/>
                  <a:gd name="T41" fmla="*/ 145 h 535"/>
                  <a:gd name="T42" fmla="*/ 550 w 556"/>
                  <a:gd name="T43" fmla="*/ 201 h 535"/>
                  <a:gd name="T44" fmla="*/ 540 w 556"/>
                  <a:gd name="T45" fmla="*/ 258 h 535"/>
                  <a:gd name="T46" fmla="*/ 516 w 556"/>
                  <a:gd name="T47" fmla="*/ 306 h 535"/>
                  <a:gd name="T48" fmla="*/ 474 w 556"/>
                  <a:gd name="T49" fmla="*/ 338 h 535"/>
                  <a:gd name="T50" fmla="*/ 432 w 556"/>
                  <a:gd name="T51" fmla="*/ 346 h 535"/>
                  <a:gd name="T52" fmla="*/ 408 w 556"/>
                  <a:gd name="T53" fmla="*/ 358 h 535"/>
                  <a:gd name="T54" fmla="*/ 394 w 556"/>
                  <a:gd name="T55" fmla="*/ 392 h 535"/>
                  <a:gd name="T56" fmla="*/ 390 w 556"/>
                  <a:gd name="T57" fmla="*/ 431 h 535"/>
                  <a:gd name="T58" fmla="*/ 388 w 556"/>
                  <a:gd name="T59" fmla="*/ 451 h 535"/>
                  <a:gd name="T60" fmla="*/ 375 w 556"/>
                  <a:gd name="T61" fmla="*/ 505 h 535"/>
                  <a:gd name="T62" fmla="*/ 333 w 556"/>
                  <a:gd name="T63" fmla="*/ 529 h 535"/>
                  <a:gd name="T64" fmla="*/ 277 w 556"/>
                  <a:gd name="T65" fmla="*/ 535 h 535"/>
                  <a:gd name="T66" fmla="*/ 277 w 556"/>
                  <a:gd name="T67" fmla="*/ 499 h 535"/>
                  <a:gd name="T68" fmla="*/ 277 w 556"/>
                  <a:gd name="T69" fmla="*/ 481 h 535"/>
                  <a:gd name="T70" fmla="*/ 277 w 556"/>
                  <a:gd name="T71" fmla="*/ 477 h 535"/>
                  <a:gd name="T72" fmla="*/ 277 w 556"/>
                  <a:gd name="T73" fmla="*/ 489 h 535"/>
                  <a:gd name="T74" fmla="*/ 277 w 556"/>
                  <a:gd name="T75" fmla="*/ 515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56" h="535">
                    <a:moveTo>
                      <a:pt x="277" y="535"/>
                    </a:moveTo>
                    <a:lnTo>
                      <a:pt x="247" y="533"/>
                    </a:lnTo>
                    <a:lnTo>
                      <a:pt x="221" y="529"/>
                    </a:lnTo>
                    <a:lnTo>
                      <a:pt x="199" y="521"/>
                    </a:lnTo>
                    <a:lnTo>
                      <a:pt x="179" y="505"/>
                    </a:lnTo>
                    <a:lnTo>
                      <a:pt x="170" y="481"/>
                    </a:lnTo>
                    <a:lnTo>
                      <a:pt x="166" y="451"/>
                    </a:lnTo>
                    <a:lnTo>
                      <a:pt x="166" y="445"/>
                    </a:lnTo>
                    <a:lnTo>
                      <a:pt x="166" y="431"/>
                    </a:lnTo>
                    <a:lnTo>
                      <a:pt x="164" y="412"/>
                    </a:lnTo>
                    <a:lnTo>
                      <a:pt x="160" y="392"/>
                    </a:lnTo>
                    <a:lnTo>
                      <a:pt x="154" y="372"/>
                    </a:lnTo>
                    <a:lnTo>
                      <a:pt x="146" y="358"/>
                    </a:lnTo>
                    <a:lnTo>
                      <a:pt x="136" y="350"/>
                    </a:lnTo>
                    <a:lnTo>
                      <a:pt x="122" y="346"/>
                    </a:lnTo>
                    <a:lnTo>
                      <a:pt x="112" y="344"/>
                    </a:lnTo>
                    <a:lnTo>
                      <a:pt x="82" y="338"/>
                    </a:lnTo>
                    <a:lnTo>
                      <a:pt x="58" y="324"/>
                    </a:lnTo>
                    <a:lnTo>
                      <a:pt x="38" y="306"/>
                    </a:lnTo>
                    <a:lnTo>
                      <a:pt x="26" y="284"/>
                    </a:lnTo>
                    <a:lnTo>
                      <a:pt x="16" y="258"/>
                    </a:lnTo>
                    <a:lnTo>
                      <a:pt x="8" y="230"/>
                    </a:lnTo>
                    <a:lnTo>
                      <a:pt x="6" y="201"/>
                    </a:lnTo>
                    <a:lnTo>
                      <a:pt x="4" y="171"/>
                    </a:lnTo>
                    <a:lnTo>
                      <a:pt x="4" y="145"/>
                    </a:lnTo>
                    <a:lnTo>
                      <a:pt x="2" y="117"/>
                    </a:lnTo>
                    <a:lnTo>
                      <a:pt x="0" y="91"/>
                    </a:lnTo>
                    <a:lnTo>
                      <a:pt x="0" y="67"/>
                    </a:lnTo>
                    <a:lnTo>
                      <a:pt x="2" y="45"/>
                    </a:lnTo>
                    <a:lnTo>
                      <a:pt x="8" y="25"/>
                    </a:lnTo>
                    <a:lnTo>
                      <a:pt x="18" y="11"/>
                    </a:lnTo>
                    <a:lnTo>
                      <a:pt x="36" y="2"/>
                    </a:lnTo>
                    <a:lnTo>
                      <a:pt x="62" y="0"/>
                    </a:lnTo>
                    <a:lnTo>
                      <a:pt x="494" y="0"/>
                    </a:lnTo>
                    <a:lnTo>
                      <a:pt x="518" y="2"/>
                    </a:lnTo>
                    <a:lnTo>
                      <a:pt x="536" y="11"/>
                    </a:lnTo>
                    <a:lnTo>
                      <a:pt x="548" y="25"/>
                    </a:lnTo>
                    <a:lnTo>
                      <a:pt x="554" y="45"/>
                    </a:lnTo>
                    <a:lnTo>
                      <a:pt x="556" y="67"/>
                    </a:lnTo>
                    <a:lnTo>
                      <a:pt x="554" y="91"/>
                    </a:lnTo>
                    <a:lnTo>
                      <a:pt x="554" y="117"/>
                    </a:lnTo>
                    <a:lnTo>
                      <a:pt x="552" y="145"/>
                    </a:lnTo>
                    <a:lnTo>
                      <a:pt x="550" y="171"/>
                    </a:lnTo>
                    <a:lnTo>
                      <a:pt x="550" y="201"/>
                    </a:lnTo>
                    <a:lnTo>
                      <a:pt x="546" y="230"/>
                    </a:lnTo>
                    <a:lnTo>
                      <a:pt x="540" y="258"/>
                    </a:lnTo>
                    <a:lnTo>
                      <a:pt x="530" y="284"/>
                    </a:lnTo>
                    <a:lnTo>
                      <a:pt x="516" y="306"/>
                    </a:lnTo>
                    <a:lnTo>
                      <a:pt x="498" y="324"/>
                    </a:lnTo>
                    <a:lnTo>
                      <a:pt x="474" y="338"/>
                    </a:lnTo>
                    <a:lnTo>
                      <a:pt x="444" y="344"/>
                    </a:lnTo>
                    <a:lnTo>
                      <a:pt x="432" y="346"/>
                    </a:lnTo>
                    <a:lnTo>
                      <a:pt x="420" y="350"/>
                    </a:lnTo>
                    <a:lnTo>
                      <a:pt x="408" y="358"/>
                    </a:lnTo>
                    <a:lnTo>
                      <a:pt x="400" y="372"/>
                    </a:lnTo>
                    <a:lnTo>
                      <a:pt x="394" y="392"/>
                    </a:lnTo>
                    <a:lnTo>
                      <a:pt x="390" y="412"/>
                    </a:lnTo>
                    <a:lnTo>
                      <a:pt x="390" y="431"/>
                    </a:lnTo>
                    <a:lnTo>
                      <a:pt x="388" y="445"/>
                    </a:lnTo>
                    <a:lnTo>
                      <a:pt x="388" y="451"/>
                    </a:lnTo>
                    <a:lnTo>
                      <a:pt x="384" y="481"/>
                    </a:lnTo>
                    <a:lnTo>
                      <a:pt x="375" y="505"/>
                    </a:lnTo>
                    <a:lnTo>
                      <a:pt x="357" y="521"/>
                    </a:lnTo>
                    <a:lnTo>
                      <a:pt x="333" y="529"/>
                    </a:lnTo>
                    <a:lnTo>
                      <a:pt x="307" y="533"/>
                    </a:lnTo>
                    <a:lnTo>
                      <a:pt x="277" y="535"/>
                    </a:lnTo>
                    <a:lnTo>
                      <a:pt x="277" y="515"/>
                    </a:lnTo>
                    <a:lnTo>
                      <a:pt x="277" y="499"/>
                    </a:lnTo>
                    <a:lnTo>
                      <a:pt x="277" y="489"/>
                    </a:lnTo>
                    <a:lnTo>
                      <a:pt x="277" y="481"/>
                    </a:lnTo>
                    <a:lnTo>
                      <a:pt x="277" y="477"/>
                    </a:lnTo>
                    <a:lnTo>
                      <a:pt x="277" y="477"/>
                    </a:lnTo>
                    <a:lnTo>
                      <a:pt x="277" y="481"/>
                    </a:lnTo>
                    <a:lnTo>
                      <a:pt x="277" y="489"/>
                    </a:lnTo>
                    <a:lnTo>
                      <a:pt x="277" y="499"/>
                    </a:lnTo>
                    <a:lnTo>
                      <a:pt x="277" y="515"/>
                    </a:lnTo>
                    <a:lnTo>
                      <a:pt x="277" y="535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5000"/>
                    </a:schemeClr>
                  </a:gs>
                  <a:gs pos="10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3" name="Freeform 300"/>
              <p:cNvSpPr>
                <a:spLocks noEditPoints="1"/>
              </p:cNvSpPr>
              <p:nvPr/>
            </p:nvSpPr>
            <p:spPr bwMode="auto">
              <a:xfrm>
                <a:off x="4447602" y="3525574"/>
                <a:ext cx="244381" cy="463736"/>
              </a:xfrm>
              <a:custGeom>
                <a:avLst/>
                <a:gdLst>
                  <a:gd name="T0" fmla="*/ 302 w 330"/>
                  <a:gd name="T1" fmla="*/ 571 h 631"/>
                  <a:gd name="T2" fmla="*/ 300 w 330"/>
                  <a:gd name="T3" fmla="*/ 579 h 631"/>
                  <a:gd name="T4" fmla="*/ 296 w 330"/>
                  <a:gd name="T5" fmla="*/ 585 h 631"/>
                  <a:gd name="T6" fmla="*/ 292 w 330"/>
                  <a:gd name="T7" fmla="*/ 591 h 631"/>
                  <a:gd name="T8" fmla="*/ 284 w 330"/>
                  <a:gd name="T9" fmla="*/ 595 h 631"/>
                  <a:gd name="T10" fmla="*/ 278 w 330"/>
                  <a:gd name="T11" fmla="*/ 597 h 631"/>
                  <a:gd name="T12" fmla="*/ 54 w 330"/>
                  <a:gd name="T13" fmla="*/ 597 h 631"/>
                  <a:gd name="T14" fmla="*/ 46 w 330"/>
                  <a:gd name="T15" fmla="*/ 595 h 631"/>
                  <a:gd name="T16" fmla="*/ 40 w 330"/>
                  <a:gd name="T17" fmla="*/ 591 h 631"/>
                  <a:gd name="T18" fmla="*/ 34 w 330"/>
                  <a:gd name="T19" fmla="*/ 585 h 631"/>
                  <a:gd name="T20" fmla="*/ 30 w 330"/>
                  <a:gd name="T21" fmla="*/ 579 h 631"/>
                  <a:gd name="T22" fmla="*/ 30 w 330"/>
                  <a:gd name="T23" fmla="*/ 571 h 631"/>
                  <a:gd name="T24" fmla="*/ 30 w 330"/>
                  <a:gd name="T25" fmla="*/ 62 h 631"/>
                  <a:gd name="T26" fmla="*/ 30 w 330"/>
                  <a:gd name="T27" fmla="*/ 52 h 631"/>
                  <a:gd name="T28" fmla="*/ 34 w 330"/>
                  <a:gd name="T29" fmla="*/ 46 h 631"/>
                  <a:gd name="T30" fmla="*/ 40 w 330"/>
                  <a:gd name="T31" fmla="*/ 40 h 631"/>
                  <a:gd name="T32" fmla="*/ 46 w 330"/>
                  <a:gd name="T33" fmla="*/ 36 h 631"/>
                  <a:gd name="T34" fmla="*/ 54 w 330"/>
                  <a:gd name="T35" fmla="*/ 36 h 631"/>
                  <a:gd name="T36" fmla="*/ 278 w 330"/>
                  <a:gd name="T37" fmla="*/ 36 h 631"/>
                  <a:gd name="T38" fmla="*/ 284 w 330"/>
                  <a:gd name="T39" fmla="*/ 36 h 631"/>
                  <a:gd name="T40" fmla="*/ 292 w 330"/>
                  <a:gd name="T41" fmla="*/ 40 h 631"/>
                  <a:gd name="T42" fmla="*/ 296 w 330"/>
                  <a:gd name="T43" fmla="*/ 46 h 631"/>
                  <a:gd name="T44" fmla="*/ 300 w 330"/>
                  <a:gd name="T45" fmla="*/ 52 h 631"/>
                  <a:gd name="T46" fmla="*/ 302 w 330"/>
                  <a:gd name="T47" fmla="*/ 62 h 631"/>
                  <a:gd name="T48" fmla="*/ 302 w 330"/>
                  <a:gd name="T49" fmla="*/ 571 h 631"/>
                  <a:gd name="T50" fmla="*/ 280 w 330"/>
                  <a:gd name="T51" fmla="*/ 0 h 631"/>
                  <a:gd name="T52" fmla="*/ 50 w 330"/>
                  <a:gd name="T53" fmla="*/ 0 h 631"/>
                  <a:gd name="T54" fmla="*/ 30 w 330"/>
                  <a:gd name="T55" fmla="*/ 4 h 631"/>
                  <a:gd name="T56" fmla="*/ 14 w 330"/>
                  <a:gd name="T57" fmla="*/ 16 h 631"/>
                  <a:gd name="T58" fmla="*/ 4 w 330"/>
                  <a:gd name="T59" fmla="*/ 32 h 631"/>
                  <a:gd name="T60" fmla="*/ 0 w 330"/>
                  <a:gd name="T61" fmla="*/ 52 h 631"/>
                  <a:gd name="T62" fmla="*/ 0 w 330"/>
                  <a:gd name="T63" fmla="*/ 579 h 631"/>
                  <a:gd name="T64" fmla="*/ 4 w 330"/>
                  <a:gd name="T65" fmla="*/ 599 h 631"/>
                  <a:gd name="T66" fmla="*/ 14 w 330"/>
                  <a:gd name="T67" fmla="*/ 615 h 631"/>
                  <a:gd name="T68" fmla="*/ 30 w 330"/>
                  <a:gd name="T69" fmla="*/ 627 h 631"/>
                  <a:gd name="T70" fmla="*/ 50 w 330"/>
                  <a:gd name="T71" fmla="*/ 631 h 631"/>
                  <a:gd name="T72" fmla="*/ 280 w 330"/>
                  <a:gd name="T73" fmla="*/ 631 h 631"/>
                  <a:gd name="T74" fmla="*/ 300 w 330"/>
                  <a:gd name="T75" fmla="*/ 627 h 631"/>
                  <a:gd name="T76" fmla="*/ 316 w 330"/>
                  <a:gd name="T77" fmla="*/ 615 h 631"/>
                  <a:gd name="T78" fmla="*/ 326 w 330"/>
                  <a:gd name="T79" fmla="*/ 599 h 631"/>
                  <a:gd name="T80" fmla="*/ 330 w 330"/>
                  <a:gd name="T81" fmla="*/ 579 h 631"/>
                  <a:gd name="T82" fmla="*/ 330 w 330"/>
                  <a:gd name="T83" fmla="*/ 52 h 631"/>
                  <a:gd name="T84" fmla="*/ 326 w 330"/>
                  <a:gd name="T85" fmla="*/ 32 h 631"/>
                  <a:gd name="T86" fmla="*/ 316 w 330"/>
                  <a:gd name="T87" fmla="*/ 16 h 631"/>
                  <a:gd name="T88" fmla="*/ 300 w 330"/>
                  <a:gd name="T89" fmla="*/ 4 h 631"/>
                  <a:gd name="T90" fmla="*/ 280 w 330"/>
                  <a:gd name="T91" fmla="*/ 0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30" h="631">
                    <a:moveTo>
                      <a:pt x="302" y="571"/>
                    </a:moveTo>
                    <a:lnTo>
                      <a:pt x="300" y="579"/>
                    </a:lnTo>
                    <a:lnTo>
                      <a:pt x="296" y="585"/>
                    </a:lnTo>
                    <a:lnTo>
                      <a:pt x="292" y="591"/>
                    </a:lnTo>
                    <a:lnTo>
                      <a:pt x="284" y="595"/>
                    </a:lnTo>
                    <a:lnTo>
                      <a:pt x="278" y="597"/>
                    </a:lnTo>
                    <a:lnTo>
                      <a:pt x="54" y="597"/>
                    </a:lnTo>
                    <a:lnTo>
                      <a:pt x="46" y="595"/>
                    </a:lnTo>
                    <a:lnTo>
                      <a:pt x="40" y="591"/>
                    </a:lnTo>
                    <a:lnTo>
                      <a:pt x="34" y="585"/>
                    </a:lnTo>
                    <a:lnTo>
                      <a:pt x="30" y="579"/>
                    </a:lnTo>
                    <a:lnTo>
                      <a:pt x="30" y="571"/>
                    </a:lnTo>
                    <a:lnTo>
                      <a:pt x="30" y="62"/>
                    </a:lnTo>
                    <a:lnTo>
                      <a:pt x="30" y="52"/>
                    </a:lnTo>
                    <a:lnTo>
                      <a:pt x="34" y="46"/>
                    </a:lnTo>
                    <a:lnTo>
                      <a:pt x="40" y="40"/>
                    </a:lnTo>
                    <a:lnTo>
                      <a:pt x="46" y="36"/>
                    </a:lnTo>
                    <a:lnTo>
                      <a:pt x="54" y="36"/>
                    </a:lnTo>
                    <a:lnTo>
                      <a:pt x="278" y="36"/>
                    </a:lnTo>
                    <a:lnTo>
                      <a:pt x="284" y="36"/>
                    </a:lnTo>
                    <a:lnTo>
                      <a:pt x="292" y="40"/>
                    </a:lnTo>
                    <a:lnTo>
                      <a:pt x="296" y="46"/>
                    </a:lnTo>
                    <a:lnTo>
                      <a:pt x="300" y="52"/>
                    </a:lnTo>
                    <a:lnTo>
                      <a:pt x="302" y="62"/>
                    </a:lnTo>
                    <a:lnTo>
                      <a:pt x="302" y="571"/>
                    </a:lnTo>
                    <a:close/>
                    <a:moveTo>
                      <a:pt x="280" y="0"/>
                    </a:moveTo>
                    <a:lnTo>
                      <a:pt x="50" y="0"/>
                    </a:lnTo>
                    <a:lnTo>
                      <a:pt x="30" y="4"/>
                    </a:lnTo>
                    <a:lnTo>
                      <a:pt x="14" y="16"/>
                    </a:lnTo>
                    <a:lnTo>
                      <a:pt x="4" y="32"/>
                    </a:lnTo>
                    <a:lnTo>
                      <a:pt x="0" y="52"/>
                    </a:lnTo>
                    <a:lnTo>
                      <a:pt x="0" y="579"/>
                    </a:lnTo>
                    <a:lnTo>
                      <a:pt x="4" y="599"/>
                    </a:lnTo>
                    <a:lnTo>
                      <a:pt x="14" y="615"/>
                    </a:lnTo>
                    <a:lnTo>
                      <a:pt x="30" y="627"/>
                    </a:lnTo>
                    <a:lnTo>
                      <a:pt x="50" y="631"/>
                    </a:lnTo>
                    <a:lnTo>
                      <a:pt x="280" y="631"/>
                    </a:lnTo>
                    <a:lnTo>
                      <a:pt x="300" y="627"/>
                    </a:lnTo>
                    <a:lnTo>
                      <a:pt x="316" y="615"/>
                    </a:lnTo>
                    <a:lnTo>
                      <a:pt x="326" y="599"/>
                    </a:lnTo>
                    <a:lnTo>
                      <a:pt x="330" y="579"/>
                    </a:lnTo>
                    <a:lnTo>
                      <a:pt x="330" y="52"/>
                    </a:lnTo>
                    <a:lnTo>
                      <a:pt x="326" y="32"/>
                    </a:lnTo>
                    <a:lnTo>
                      <a:pt x="316" y="16"/>
                    </a:lnTo>
                    <a:lnTo>
                      <a:pt x="300" y="4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4" name="Freeform 301"/>
              <p:cNvSpPr>
                <a:spLocks noEditPoints="1"/>
              </p:cNvSpPr>
              <p:nvPr/>
            </p:nvSpPr>
            <p:spPr bwMode="auto">
              <a:xfrm>
                <a:off x="4447602" y="3527046"/>
                <a:ext cx="244381" cy="460791"/>
              </a:xfrm>
              <a:custGeom>
                <a:avLst/>
                <a:gdLst>
                  <a:gd name="T0" fmla="*/ 302 w 330"/>
                  <a:gd name="T1" fmla="*/ 569 h 627"/>
                  <a:gd name="T2" fmla="*/ 302 w 330"/>
                  <a:gd name="T3" fmla="*/ 577 h 627"/>
                  <a:gd name="T4" fmla="*/ 298 w 330"/>
                  <a:gd name="T5" fmla="*/ 585 h 627"/>
                  <a:gd name="T6" fmla="*/ 292 w 330"/>
                  <a:gd name="T7" fmla="*/ 591 h 627"/>
                  <a:gd name="T8" fmla="*/ 286 w 330"/>
                  <a:gd name="T9" fmla="*/ 595 h 627"/>
                  <a:gd name="T10" fmla="*/ 278 w 330"/>
                  <a:gd name="T11" fmla="*/ 597 h 627"/>
                  <a:gd name="T12" fmla="*/ 54 w 330"/>
                  <a:gd name="T13" fmla="*/ 597 h 627"/>
                  <a:gd name="T14" fmla="*/ 46 w 330"/>
                  <a:gd name="T15" fmla="*/ 595 h 627"/>
                  <a:gd name="T16" fmla="*/ 38 w 330"/>
                  <a:gd name="T17" fmla="*/ 591 h 627"/>
                  <a:gd name="T18" fmla="*/ 32 w 330"/>
                  <a:gd name="T19" fmla="*/ 585 h 627"/>
                  <a:gd name="T20" fmla="*/ 30 w 330"/>
                  <a:gd name="T21" fmla="*/ 577 h 627"/>
                  <a:gd name="T22" fmla="*/ 28 w 330"/>
                  <a:gd name="T23" fmla="*/ 569 h 627"/>
                  <a:gd name="T24" fmla="*/ 28 w 330"/>
                  <a:gd name="T25" fmla="*/ 58 h 627"/>
                  <a:gd name="T26" fmla="*/ 30 w 330"/>
                  <a:gd name="T27" fmla="*/ 50 h 627"/>
                  <a:gd name="T28" fmla="*/ 32 w 330"/>
                  <a:gd name="T29" fmla="*/ 42 h 627"/>
                  <a:gd name="T30" fmla="*/ 38 w 330"/>
                  <a:gd name="T31" fmla="*/ 36 h 627"/>
                  <a:gd name="T32" fmla="*/ 46 w 330"/>
                  <a:gd name="T33" fmla="*/ 32 h 627"/>
                  <a:gd name="T34" fmla="*/ 54 w 330"/>
                  <a:gd name="T35" fmla="*/ 32 h 627"/>
                  <a:gd name="T36" fmla="*/ 278 w 330"/>
                  <a:gd name="T37" fmla="*/ 32 h 627"/>
                  <a:gd name="T38" fmla="*/ 286 w 330"/>
                  <a:gd name="T39" fmla="*/ 32 h 627"/>
                  <a:gd name="T40" fmla="*/ 292 w 330"/>
                  <a:gd name="T41" fmla="*/ 36 h 627"/>
                  <a:gd name="T42" fmla="*/ 298 w 330"/>
                  <a:gd name="T43" fmla="*/ 42 h 627"/>
                  <a:gd name="T44" fmla="*/ 302 w 330"/>
                  <a:gd name="T45" fmla="*/ 50 h 627"/>
                  <a:gd name="T46" fmla="*/ 302 w 330"/>
                  <a:gd name="T47" fmla="*/ 58 h 627"/>
                  <a:gd name="T48" fmla="*/ 302 w 330"/>
                  <a:gd name="T49" fmla="*/ 569 h 627"/>
                  <a:gd name="T50" fmla="*/ 280 w 330"/>
                  <a:gd name="T51" fmla="*/ 0 h 627"/>
                  <a:gd name="T52" fmla="*/ 50 w 330"/>
                  <a:gd name="T53" fmla="*/ 0 h 627"/>
                  <a:gd name="T54" fmla="*/ 30 w 330"/>
                  <a:gd name="T55" fmla="*/ 4 h 627"/>
                  <a:gd name="T56" fmla="*/ 16 w 330"/>
                  <a:gd name="T57" fmla="*/ 14 h 627"/>
                  <a:gd name="T58" fmla="*/ 4 w 330"/>
                  <a:gd name="T59" fmla="*/ 30 h 627"/>
                  <a:gd name="T60" fmla="*/ 0 w 330"/>
                  <a:gd name="T61" fmla="*/ 50 h 627"/>
                  <a:gd name="T62" fmla="*/ 0 w 330"/>
                  <a:gd name="T63" fmla="*/ 577 h 627"/>
                  <a:gd name="T64" fmla="*/ 4 w 330"/>
                  <a:gd name="T65" fmla="*/ 597 h 627"/>
                  <a:gd name="T66" fmla="*/ 16 w 330"/>
                  <a:gd name="T67" fmla="*/ 613 h 627"/>
                  <a:gd name="T68" fmla="*/ 30 w 330"/>
                  <a:gd name="T69" fmla="*/ 623 h 627"/>
                  <a:gd name="T70" fmla="*/ 50 w 330"/>
                  <a:gd name="T71" fmla="*/ 627 h 627"/>
                  <a:gd name="T72" fmla="*/ 280 w 330"/>
                  <a:gd name="T73" fmla="*/ 627 h 627"/>
                  <a:gd name="T74" fmla="*/ 300 w 330"/>
                  <a:gd name="T75" fmla="*/ 623 h 627"/>
                  <a:gd name="T76" fmla="*/ 316 w 330"/>
                  <a:gd name="T77" fmla="*/ 613 h 627"/>
                  <a:gd name="T78" fmla="*/ 326 w 330"/>
                  <a:gd name="T79" fmla="*/ 597 h 627"/>
                  <a:gd name="T80" fmla="*/ 330 w 330"/>
                  <a:gd name="T81" fmla="*/ 577 h 627"/>
                  <a:gd name="T82" fmla="*/ 330 w 330"/>
                  <a:gd name="T83" fmla="*/ 50 h 627"/>
                  <a:gd name="T84" fmla="*/ 326 w 330"/>
                  <a:gd name="T85" fmla="*/ 30 h 627"/>
                  <a:gd name="T86" fmla="*/ 316 w 330"/>
                  <a:gd name="T87" fmla="*/ 14 h 627"/>
                  <a:gd name="T88" fmla="*/ 300 w 330"/>
                  <a:gd name="T89" fmla="*/ 4 h 627"/>
                  <a:gd name="T90" fmla="*/ 280 w 330"/>
                  <a:gd name="T91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30" h="627">
                    <a:moveTo>
                      <a:pt x="302" y="569"/>
                    </a:moveTo>
                    <a:lnTo>
                      <a:pt x="302" y="577"/>
                    </a:lnTo>
                    <a:lnTo>
                      <a:pt x="298" y="585"/>
                    </a:lnTo>
                    <a:lnTo>
                      <a:pt x="292" y="591"/>
                    </a:lnTo>
                    <a:lnTo>
                      <a:pt x="286" y="595"/>
                    </a:lnTo>
                    <a:lnTo>
                      <a:pt x="278" y="597"/>
                    </a:lnTo>
                    <a:lnTo>
                      <a:pt x="54" y="597"/>
                    </a:lnTo>
                    <a:lnTo>
                      <a:pt x="46" y="595"/>
                    </a:lnTo>
                    <a:lnTo>
                      <a:pt x="38" y="591"/>
                    </a:lnTo>
                    <a:lnTo>
                      <a:pt x="32" y="585"/>
                    </a:lnTo>
                    <a:lnTo>
                      <a:pt x="30" y="577"/>
                    </a:lnTo>
                    <a:lnTo>
                      <a:pt x="28" y="569"/>
                    </a:lnTo>
                    <a:lnTo>
                      <a:pt x="28" y="58"/>
                    </a:lnTo>
                    <a:lnTo>
                      <a:pt x="30" y="50"/>
                    </a:lnTo>
                    <a:lnTo>
                      <a:pt x="32" y="42"/>
                    </a:lnTo>
                    <a:lnTo>
                      <a:pt x="38" y="36"/>
                    </a:lnTo>
                    <a:lnTo>
                      <a:pt x="46" y="32"/>
                    </a:lnTo>
                    <a:lnTo>
                      <a:pt x="54" y="32"/>
                    </a:lnTo>
                    <a:lnTo>
                      <a:pt x="278" y="32"/>
                    </a:lnTo>
                    <a:lnTo>
                      <a:pt x="286" y="32"/>
                    </a:lnTo>
                    <a:lnTo>
                      <a:pt x="292" y="36"/>
                    </a:lnTo>
                    <a:lnTo>
                      <a:pt x="298" y="42"/>
                    </a:lnTo>
                    <a:lnTo>
                      <a:pt x="302" y="50"/>
                    </a:lnTo>
                    <a:lnTo>
                      <a:pt x="302" y="58"/>
                    </a:lnTo>
                    <a:lnTo>
                      <a:pt x="302" y="569"/>
                    </a:lnTo>
                    <a:close/>
                    <a:moveTo>
                      <a:pt x="280" y="0"/>
                    </a:moveTo>
                    <a:lnTo>
                      <a:pt x="50" y="0"/>
                    </a:lnTo>
                    <a:lnTo>
                      <a:pt x="30" y="4"/>
                    </a:lnTo>
                    <a:lnTo>
                      <a:pt x="16" y="14"/>
                    </a:lnTo>
                    <a:lnTo>
                      <a:pt x="4" y="30"/>
                    </a:lnTo>
                    <a:lnTo>
                      <a:pt x="0" y="50"/>
                    </a:lnTo>
                    <a:lnTo>
                      <a:pt x="0" y="577"/>
                    </a:lnTo>
                    <a:lnTo>
                      <a:pt x="4" y="597"/>
                    </a:lnTo>
                    <a:lnTo>
                      <a:pt x="16" y="613"/>
                    </a:lnTo>
                    <a:lnTo>
                      <a:pt x="30" y="623"/>
                    </a:lnTo>
                    <a:lnTo>
                      <a:pt x="50" y="627"/>
                    </a:lnTo>
                    <a:lnTo>
                      <a:pt x="280" y="627"/>
                    </a:lnTo>
                    <a:lnTo>
                      <a:pt x="300" y="623"/>
                    </a:lnTo>
                    <a:lnTo>
                      <a:pt x="316" y="613"/>
                    </a:lnTo>
                    <a:lnTo>
                      <a:pt x="326" y="597"/>
                    </a:lnTo>
                    <a:lnTo>
                      <a:pt x="330" y="577"/>
                    </a:lnTo>
                    <a:lnTo>
                      <a:pt x="330" y="50"/>
                    </a:lnTo>
                    <a:lnTo>
                      <a:pt x="326" y="30"/>
                    </a:lnTo>
                    <a:lnTo>
                      <a:pt x="316" y="14"/>
                    </a:lnTo>
                    <a:lnTo>
                      <a:pt x="300" y="4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5" name="Freeform 302"/>
              <p:cNvSpPr>
                <a:spLocks noEditPoints="1"/>
              </p:cNvSpPr>
              <p:nvPr/>
            </p:nvSpPr>
            <p:spPr bwMode="auto">
              <a:xfrm>
                <a:off x="4449074" y="3527046"/>
                <a:ext cx="241437" cy="460791"/>
              </a:xfrm>
              <a:custGeom>
                <a:avLst/>
                <a:gdLst>
                  <a:gd name="T0" fmla="*/ 302 w 326"/>
                  <a:gd name="T1" fmla="*/ 571 h 627"/>
                  <a:gd name="T2" fmla="*/ 300 w 326"/>
                  <a:gd name="T3" fmla="*/ 579 h 627"/>
                  <a:gd name="T4" fmla="*/ 296 w 326"/>
                  <a:gd name="T5" fmla="*/ 587 h 627"/>
                  <a:gd name="T6" fmla="*/ 292 w 326"/>
                  <a:gd name="T7" fmla="*/ 593 h 627"/>
                  <a:gd name="T8" fmla="*/ 284 w 326"/>
                  <a:gd name="T9" fmla="*/ 597 h 627"/>
                  <a:gd name="T10" fmla="*/ 276 w 326"/>
                  <a:gd name="T11" fmla="*/ 599 h 627"/>
                  <a:gd name="T12" fmla="*/ 50 w 326"/>
                  <a:gd name="T13" fmla="*/ 599 h 627"/>
                  <a:gd name="T14" fmla="*/ 42 w 326"/>
                  <a:gd name="T15" fmla="*/ 597 h 627"/>
                  <a:gd name="T16" fmla="*/ 36 w 326"/>
                  <a:gd name="T17" fmla="*/ 593 h 627"/>
                  <a:gd name="T18" fmla="*/ 30 w 326"/>
                  <a:gd name="T19" fmla="*/ 587 h 627"/>
                  <a:gd name="T20" fmla="*/ 26 w 326"/>
                  <a:gd name="T21" fmla="*/ 579 h 627"/>
                  <a:gd name="T22" fmla="*/ 24 w 326"/>
                  <a:gd name="T23" fmla="*/ 571 h 627"/>
                  <a:gd name="T24" fmla="*/ 24 w 326"/>
                  <a:gd name="T25" fmla="*/ 58 h 627"/>
                  <a:gd name="T26" fmla="*/ 26 w 326"/>
                  <a:gd name="T27" fmla="*/ 48 h 627"/>
                  <a:gd name="T28" fmla="*/ 30 w 326"/>
                  <a:gd name="T29" fmla="*/ 42 h 627"/>
                  <a:gd name="T30" fmla="*/ 36 w 326"/>
                  <a:gd name="T31" fmla="*/ 36 h 627"/>
                  <a:gd name="T32" fmla="*/ 42 w 326"/>
                  <a:gd name="T33" fmla="*/ 32 h 627"/>
                  <a:gd name="T34" fmla="*/ 50 w 326"/>
                  <a:gd name="T35" fmla="*/ 30 h 627"/>
                  <a:gd name="T36" fmla="*/ 276 w 326"/>
                  <a:gd name="T37" fmla="*/ 30 h 627"/>
                  <a:gd name="T38" fmla="*/ 284 w 326"/>
                  <a:gd name="T39" fmla="*/ 32 h 627"/>
                  <a:gd name="T40" fmla="*/ 292 w 326"/>
                  <a:gd name="T41" fmla="*/ 36 h 627"/>
                  <a:gd name="T42" fmla="*/ 296 w 326"/>
                  <a:gd name="T43" fmla="*/ 42 h 627"/>
                  <a:gd name="T44" fmla="*/ 300 w 326"/>
                  <a:gd name="T45" fmla="*/ 48 h 627"/>
                  <a:gd name="T46" fmla="*/ 302 w 326"/>
                  <a:gd name="T47" fmla="*/ 58 h 627"/>
                  <a:gd name="T48" fmla="*/ 302 w 326"/>
                  <a:gd name="T49" fmla="*/ 571 h 627"/>
                  <a:gd name="T50" fmla="*/ 278 w 326"/>
                  <a:gd name="T51" fmla="*/ 0 h 627"/>
                  <a:gd name="T52" fmla="*/ 48 w 326"/>
                  <a:gd name="T53" fmla="*/ 0 h 627"/>
                  <a:gd name="T54" fmla="*/ 30 w 326"/>
                  <a:gd name="T55" fmla="*/ 4 h 627"/>
                  <a:gd name="T56" fmla="*/ 14 w 326"/>
                  <a:gd name="T57" fmla="*/ 16 h 627"/>
                  <a:gd name="T58" fmla="*/ 4 w 326"/>
                  <a:gd name="T59" fmla="*/ 32 h 627"/>
                  <a:gd name="T60" fmla="*/ 0 w 326"/>
                  <a:gd name="T61" fmla="*/ 50 h 627"/>
                  <a:gd name="T62" fmla="*/ 0 w 326"/>
                  <a:gd name="T63" fmla="*/ 577 h 627"/>
                  <a:gd name="T64" fmla="*/ 4 w 326"/>
                  <a:gd name="T65" fmla="*/ 597 h 627"/>
                  <a:gd name="T66" fmla="*/ 14 w 326"/>
                  <a:gd name="T67" fmla="*/ 613 h 627"/>
                  <a:gd name="T68" fmla="*/ 30 w 326"/>
                  <a:gd name="T69" fmla="*/ 623 h 627"/>
                  <a:gd name="T70" fmla="*/ 48 w 326"/>
                  <a:gd name="T71" fmla="*/ 627 h 627"/>
                  <a:gd name="T72" fmla="*/ 278 w 326"/>
                  <a:gd name="T73" fmla="*/ 627 h 627"/>
                  <a:gd name="T74" fmla="*/ 298 w 326"/>
                  <a:gd name="T75" fmla="*/ 623 h 627"/>
                  <a:gd name="T76" fmla="*/ 312 w 326"/>
                  <a:gd name="T77" fmla="*/ 613 h 627"/>
                  <a:gd name="T78" fmla="*/ 324 w 326"/>
                  <a:gd name="T79" fmla="*/ 597 h 627"/>
                  <a:gd name="T80" fmla="*/ 326 w 326"/>
                  <a:gd name="T81" fmla="*/ 577 h 627"/>
                  <a:gd name="T82" fmla="*/ 326 w 326"/>
                  <a:gd name="T83" fmla="*/ 50 h 627"/>
                  <a:gd name="T84" fmla="*/ 324 w 326"/>
                  <a:gd name="T85" fmla="*/ 32 h 627"/>
                  <a:gd name="T86" fmla="*/ 312 w 326"/>
                  <a:gd name="T87" fmla="*/ 16 h 627"/>
                  <a:gd name="T88" fmla="*/ 298 w 326"/>
                  <a:gd name="T89" fmla="*/ 4 h 627"/>
                  <a:gd name="T90" fmla="*/ 278 w 326"/>
                  <a:gd name="T91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6" h="627">
                    <a:moveTo>
                      <a:pt x="302" y="571"/>
                    </a:moveTo>
                    <a:lnTo>
                      <a:pt x="300" y="579"/>
                    </a:lnTo>
                    <a:lnTo>
                      <a:pt x="296" y="587"/>
                    </a:lnTo>
                    <a:lnTo>
                      <a:pt x="292" y="593"/>
                    </a:lnTo>
                    <a:lnTo>
                      <a:pt x="284" y="597"/>
                    </a:lnTo>
                    <a:lnTo>
                      <a:pt x="276" y="599"/>
                    </a:lnTo>
                    <a:lnTo>
                      <a:pt x="50" y="599"/>
                    </a:lnTo>
                    <a:lnTo>
                      <a:pt x="42" y="597"/>
                    </a:lnTo>
                    <a:lnTo>
                      <a:pt x="36" y="593"/>
                    </a:lnTo>
                    <a:lnTo>
                      <a:pt x="30" y="587"/>
                    </a:lnTo>
                    <a:lnTo>
                      <a:pt x="26" y="579"/>
                    </a:lnTo>
                    <a:lnTo>
                      <a:pt x="24" y="571"/>
                    </a:lnTo>
                    <a:lnTo>
                      <a:pt x="24" y="58"/>
                    </a:lnTo>
                    <a:lnTo>
                      <a:pt x="26" y="48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32"/>
                    </a:lnTo>
                    <a:lnTo>
                      <a:pt x="50" y="30"/>
                    </a:lnTo>
                    <a:lnTo>
                      <a:pt x="276" y="30"/>
                    </a:lnTo>
                    <a:lnTo>
                      <a:pt x="284" y="32"/>
                    </a:lnTo>
                    <a:lnTo>
                      <a:pt x="292" y="36"/>
                    </a:lnTo>
                    <a:lnTo>
                      <a:pt x="296" y="42"/>
                    </a:lnTo>
                    <a:lnTo>
                      <a:pt x="300" y="48"/>
                    </a:lnTo>
                    <a:lnTo>
                      <a:pt x="302" y="58"/>
                    </a:lnTo>
                    <a:lnTo>
                      <a:pt x="302" y="571"/>
                    </a:lnTo>
                    <a:close/>
                    <a:moveTo>
                      <a:pt x="278" y="0"/>
                    </a:moveTo>
                    <a:lnTo>
                      <a:pt x="48" y="0"/>
                    </a:lnTo>
                    <a:lnTo>
                      <a:pt x="30" y="4"/>
                    </a:lnTo>
                    <a:lnTo>
                      <a:pt x="14" y="16"/>
                    </a:lnTo>
                    <a:lnTo>
                      <a:pt x="4" y="32"/>
                    </a:lnTo>
                    <a:lnTo>
                      <a:pt x="0" y="50"/>
                    </a:lnTo>
                    <a:lnTo>
                      <a:pt x="0" y="577"/>
                    </a:lnTo>
                    <a:lnTo>
                      <a:pt x="4" y="597"/>
                    </a:lnTo>
                    <a:lnTo>
                      <a:pt x="14" y="613"/>
                    </a:lnTo>
                    <a:lnTo>
                      <a:pt x="30" y="623"/>
                    </a:lnTo>
                    <a:lnTo>
                      <a:pt x="48" y="627"/>
                    </a:lnTo>
                    <a:lnTo>
                      <a:pt x="278" y="627"/>
                    </a:lnTo>
                    <a:lnTo>
                      <a:pt x="298" y="623"/>
                    </a:lnTo>
                    <a:lnTo>
                      <a:pt x="312" y="613"/>
                    </a:lnTo>
                    <a:lnTo>
                      <a:pt x="324" y="597"/>
                    </a:lnTo>
                    <a:lnTo>
                      <a:pt x="326" y="577"/>
                    </a:lnTo>
                    <a:lnTo>
                      <a:pt x="326" y="50"/>
                    </a:lnTo>
                    <a:lnTo>
                      <a:pt x="324" y="32"/>
                    </a:lnTo>
                    <a:lnTo>
                      <a:pt x="312" y="16"/>
                    </a:lnTo>
                    <a:lnTo>
                      <a:pt x="298" y="4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393C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6" name="Freeform 303"/>
              <p:cNvSpPr>
                <a:spLocks noEditPoints="1"/>
              </p:cNvSpPr>
              <p:nvPr/>
            </p:nvSpPr>
            <p:spPr bwMode="auto">
              <a:xfrm>
                <a:off x="4449074" y="3528518"/>
                <a:ext cx="241437" cy="459319"/>
              </a:xfrm>
              <a:custGeom>
                <a:avLst/>
                <a:gdLst>
                  <a:gd name="T0" fmla="*/ 304 w 326"/>
                  <a:gd name="T1" fmla="*/ 569 h 625"/>
                  <a:gd name="T2" fmla="*/ 302 w 326"/>
                  <a:gd name="T3" fmla="*/ 579 h 625"/>
                  <a:gd name="T4" fmla="*/ 298 w 326"/>
                  <a:gd name="T5" fmla="*/ 585 h 625"/>
                  <a:gd name="T6" fmla="*/ 292 w 326"/>
                  <a:gd name="T7" fmla="*/ 593 h 625"/>
                  <a:gd name="T8" fmla="*/ 284 w 326"/>
                  <a:gd name="T9" fmla="*/ 597 h 625"/>
                  <a:gd name="T10" fmla="*/ 276 w 326"/>
                  <a:gd name="T11" fmla="*/ 597 h 625"/>
                  <a:gd name="T12" fmla="*/ 50 w 326"/>
                  <a:gd name="T13" fmla="*/ 597 h 625"/>
                  <a:gd name="T14" fmla="*/ 42 w 326"/>
                  <a:gd name="T15" fmla="*/ 597 h 625"/>
                  <a:gd name="T16" fmla="*/ 34 w 326"/>
                  <a:gd name="T17" fmla="*/ 593 h 625"/>
                  <a:gd name="T18" fmla="*/ 28 w 326"/>
                  <a:gd name="T19" fmla="*/ 585 h 625"/>
                  <a:gd name="T20" fmla="*/ 24 w 326"/>
                  <a:gd name="T21" fmla="*/ 579 h 625"/>
                  <a:gd name="T22" fmla="*/ 24 w 326"/>
                  <a:gd name="T23" fmla="*/ 569 h 625"/>
                  <a:gd name="T24" fmla="*/ 24 w 326"/>
                  <a:gd name="T25" fmla="*/ 54 h 625"/>
                  <a:gd name="T26" fmla="*/ 24 w 326"/>
                  <a:gd name="T27" fmla="*/ 46 h 625"/>
                  <a:gd name="T28" fmla="*/ 28 w 326"/>
                  <a:gd name="T29" fmla="*/ 38 h 625"/>
                  <a:gd name="T30" fmla="*/ 34 w 326"/>
                  <a:gd name="T31" fmla="*/ 32 h 625"/>
                  <a:gd name="T32" fmla="*/ 42 w 326"/>
                  <a:gd name="T33" fmla="*/ 28 h 625"/>
                  <a:gd name="T34" fmla="*/ 50 w 326"/>
                  <a:gd name="T35" fmla="*/ 26 h 625"/>
                  <a:gd name="T36" fmla="*/ 276 w 326"/>
                  <a:gd name="T37" fmla="*/ 26 h 625"/>
                  <a:gd name="T38" fmla="*/ 284 w 326"/>
                  <a:gd name="T39" fmla="*/ 28 h 625"/>
                  <a:gd name="T40" fmla="*/ 292 w 326"/>
                  <a:gd name="T41" fmla="*/ 32 h 625"/>
                  <a:gd name="T42" fmla="*/ 298 w 326"/>
                  <a:gd name="T43" fmla="*/ 38 h 625"/>
                  <a:gd name="T44" fmla="*/ 302 w 326"/>
                  <a:gd name="T45" fmla="*/ 46 h 625"/>
                  <a:gd name="T46" fmla="*/ 304 w 326"/>
                  <a:gd name="T47" fmla="*/ 54 h 625"/>
                  <a:gd name="T48" fmla="*/ 304 w 326"/>
                  <a:gd name="T49" fmla="*/ 569 h 625"/>
                  <a:gd name="T50" fmla="*/ 278 w 326"/>
                  <a:gd name="T51" fmla="*/ 0 h 625"/>
                  <a:gd name="T52" fmla="*/ 48 w 326"/>
                  <a:gd name="T53" fmla="*/ 0 h 625"/>
                  <a:gd name="T54" fmla="*/ 30 w 326"/>
                  <a:gd name="T55" fmla="*/ 4 h 625"/>
                  <a:gd name="T56" fmla="*/ 14 w 326"/>
                  <a:gd name="T57" fmla="*/ 14 h 625"/>
                  <a:gd name="T58" fmla="*/ 4 w 326"/>
                  <a:gd name="T59" fmla="*/ 30 h 625"/>
                  <a:gd name="T60" fmla="*/ 0 w 326"/>
                  <a:gd name="T61" fmla="*/ 48 h 625"/>
                  <a:gd name="T62" fmla="*/ 0 w 326"/>
                  <a:gd name="T63" fmla="*/ 575 h 625"/>
                  <a:gd name="T64" fmla="*/ 4 w 326"/>
                  <a:gd name="T65" fmla="*/ 595 h 625"/>
                  <a:gd name="T66" fmla="*/ 14 w 326"/>
                  <a:gd name="T67" fmla="*/ 609 h 625"/>
                  <a:gd name="T68" fmla="*/ 30 w 326"/>
                  <a:gd name="T69" fmla="*/ 621 h 625"/>
                  <a:gd name="T70" fmla="*/ 48 w 326"/>
                  <a:gd name="T71" fmla="*/ 625 h 625"/>
                  <a:gd name="T72" fmla="*/ 278 w 326"/>
                  <a:gd name="T73" fmla="*/ 625 h 625"/>
                  <a:gd name="T74" fmla="*/ 298 w 326"/>
                  <a:gd name="T75" fmla="*/ 621 h 625"/>
                  <a:gd name="T76" fmla="*/ 312 w 326"/>
                  <a:gd name="T77" fmla="*/ 609 h 625"/>
                  <a:gd name="T78" fmla="*/ 322 w 326"/>
                  <a:gd name="T79" fmla="*/ 595 h 625"/>
                  <a:gd name="T80" fmla="*/ 326 w 326"/>
                  <a:gd name="T81" fmla="*/ 575 h 625"/>
                  <a:gd name="T82" fmla="*/ 326 w 326"/>
                  <a:gd name="T83" fmla="*/ 48 h 625"/>
                  <a:gd name="T84" fmla="*/ 322 w 326"/>
                  <a:gd name="T85" fmla="*/ 30 h 625"/>
                  <a:gd name="T86" fmla="*/ 312 w 326"/>
                  <a:gd name="T87" fmla="*/ 14 h 625"/>
                  <a:gd name="T88" fmla="*/ 298 w 326"/>
                  <a:gd name="T89" fmla="*/ 4 h 625"/>
                  <a:gd name="T90" fmla="*/ 278 w 326"/>
                  <a:gd name="T91" fmla="*/ 0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6" h="625">
                    <a:moveTo>
                      <a:pt x="304" y="569"/>
                    </a:moveTo>
                    <a:lnTo>
                      <a:pt x="302" y="579"/>
                    </a:lnTo>
                    <a:lnTo>
                      <a:pt x="298" y="585"/>
                    </a:lnTo>
                    <a:lnTo>
                      <a:pt x="292" y="593"/>
                    </a:lnTo>
                    <a:lnTo>
                      <a:pt x="284" y="597"/>
                    </a:lnTo>
                    <a:lnTo>
                      <a:pt x="276" y="597"/>
                    </a:lnTo>
                    <a:lnTo>
                      <a:pt x="50" y="597"/>
                    </a:lnTo>
                    <a:lnTo>
                      <a:pt x="42" y="597"/>
                    </a:lnTo>
                    <a:lnTo>
                      <a:pt x="34" y="593"/>
                    </a:lnTo>
                    <a:lnTo>
                      <a:pt x="28" y="585"/>
                    </a:lnTo>
                    <a:lnTo>
                      <a:pt x="24" y="579"/>
                    </a:lnTo>
                    <a:lnTo>
                      <a:pt x="24" y="569"/>
                    </a:lnTo>
                    <a:lnTo>
                      <a:pt x="24" y="54"/>
                    </a:lnTo>
                    <a:lnTo>
                      <a:pt x="24" y="46"/>
                    </a:lnTo>
                    <a:lnTo>
                      <a:pt x="28" y="38"/>
                    </a:lnTo>
                    <a:lnTo>
                      <a:pt x="34" y="32"/>
                    </a:lnTo>
                    <a:lnTo>
                      <a:pt x="42" y="28"/>
                    </a:lnTo>
                    <a:lnTo>
                      <a:pt x="50" y="26"/>
                    </a:lnTo>
                    <a:lnTo>
                      <a:pt x="276" y="26"/>
                    </a:lnTo>
                    <a:lnTo>
                      <a:pt x="284" y="28"/>
                    </a:lnTo>
                    <a:lnTo>
                      <a:pt x="292" y="32"/>
                    </a:lnTo>
                    <a:lnTo>
                      <a:pt x="298" y="38"/>
                    </a:lnTo>
                    <a:lnTo>
                      <a:pt x="302" y="46"/>
                    </a:lnTo>
                    <a:lnTo>
                      <a:pt x="304" y="54"/>
                    </a:lnTo>
                    <a:lnTo>
                      <a:pt x="304" y="569"/>
                    </a:lnTo>
                    <a:close/>
                    <a:moveTo>
                      <a:pt x="278" y="0"/>
                    </a:moveTo>
                    <a:lnTo>
                      <a:pt x="48" y="0"/>
                    </a:lnTo>
                    <a:lnTo>
                      <a:pt x="30" y="4"/>
                    </a:lnTo>
                    <a:lnTo>
                      <a:pt x="14" y="14"/>
                    </a:lnTo>
                    <a:lnTo>
                      <a:pt x="4" y="30"/>
                    </a:lnTo>
                    <a:lnTo>
                      <a:pt x="0" y="48"/>
                    </a:lnTo>
                    <a:lnTo>
                      <a:pt x="0" y="575"/>
                    </a:lnTo>
                    <a:lnTo>
                      <a:pt x="4" y="595"/>
                    </a:lnTo>
                    <a:lnTo>
                      <a:pt x="14" y="609"/>
                    </a:lnTo>
                    <a:lnTo>
                      <a:pt x="30" y="621"/>
                    </a:lnTo>
                    <a:lnTo>
                      <a:pt x="48" y="625"/>
                    </a:lnTo>
                    <a:lnTo>
                      <a:pt x="278" y="625"/>
                    </a:lnTo>
                    <a:lnTo>
                      <a:pt x="298" y="621"/>
                    </a:lnTo>
                    <a:lnTo>
                      <a:pt x="312" y="609"/>
                    </a:lnTo>
                    <a:lnTo>
                      <a:pt x="322" y="595"/>
                    </a:lnTo>
                    <a:lnTo>
                      <a:pt x="326" y="575"/>
                    </a:lnTo>
                    <a:lnTo>
                      <a:pt x="326" y="48"/>
                    </a:lnTo>
                    <a:lnTo>
                      <a:pt x="322" y="30"/>
                    </a:lnTo>
                    <a:lnTo>
                      <a:pt x="312" y="14"/>
                    </a:lnTo>
                    <a:lnTo>
                      <a:pt x="298" y="4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7" name="Freeform 304"/>
              <p:cNvSpPr>
                <a:spLocks noEditPoints="1"/>
              </p:cNvSpPr>
              <p:nvPr/>
            </p:nvSpPr>
            <p:spPr bwMode="auto">
              <a:xfrm>
                <a:off x="4450546" y="3528518"/>
                <a:ext cx="239965" cy="457847"/>
              </a:xfrm>
              <a:custGeom>
                <a:avLst/>
                <a:gdLst>
                  <a:gd name="T0" fmla="*/ 302 w 324"/>
                  <a:gd name="T1" fmla="*/ 569 h 623"/>
                  <a:gd name="T2" fmla="*/ 302 w 324"/>
                  <a:gd name="T3" fmla="*/ 579 h 623"/>
                  <a:gd name="T4" fmla="*/ 298 w 324"/>
                  <a:gd name="T5" fmla="*/ 587 h 623"/>
                  <a:gd name="T6" fmla="*/ 292 w 324"/>
                  <a:gd name="T7" fmla="*/ 593 h 623"/>
                  <a:gd name="T8" fmla="*/ 284 w 324"/>
                  <a:gd name="T9" fmla="*/ 599 h 623"/>
                  <a:gd name="T10" fmla="*/ 274 w 324"/>
                  <a:gd name="T11" fmla="*/ 599 h 623"/>
                  <a:gd name="T12" fmla="*/ 48 w 324"/>
                  <a:gd name="T13" fmla="*/ 599 h 623"/>
                  <a:gd name="T14" fmla="*/ 40 w 324"/>
                  <a:gd name="T15" fmla="*/ 599 h 623"/>
                  <a:gd name="T16" fmla="*/ 32 w 324"/>
                  <a:gd name="T17" fmla="*/ 593 h 623"/>
                  <a:gd name="T18" fmla="*/ 26 w 324"/>
                  <a:gd name="T19" fmla="*/ 587 h 623"/>
                  <a:gd name="T20" fmla="*/ 22 w 324"/>
                  <a:gd name="T21" fmla="*/ 579 h 623"/>
                  <a:gd name="T22" fmla="*/ 20 w 324"/>
                  <a:gd name="T23" fmla="*/ 569 h 623"/>
                  <a:gd name="T24" fmla="*/ 20 w 324"/>
                  <a:gd name="T25" fmla="*/ 54 h 623"/>
                  <a:gd name="T26" fmla="*/ 22 w 324"/>
                  <a:gd name="T27" fmla="*/ 44 h 623"/>
                  <a:gd name="T28" fmla="*/ 26 w 324"/>
                  <a:gd name="T29" fmla="*/ 36 h 623"/>
                  <a:gd name="T30" fmla="*/ 32 w 324"/>
                  <a:gd name="T31" fmla="*/ 30 h 623"/>
                  <a:gd name="T32" fmla="*/ 40 w 324"/>
                  <a:gd name="T33" fmla="*/ 26 h 623"/>
                  <a:gd name="T34" fmla="*/ 48 w 324"/>
                  <a:gd name="T35" fmla="*/ 24 h 623"/>
                  <a:gd name="T36" fmla="*/ 274 w 324"/>
                  <a:gd name="T37" fmla="*/ 24 h 623"/>
                  <a:gd name="T38" fmla="*/ 284 w 324"/>
                  <a:gd name="T39" fmla="*/ 26 h 623"/>
                  <a:gd name="T40" fmla="*/ 292 w 324"/>
                  <a:gd name="T41" fmla="*/ 30 h 623"/>
                  <a:gd name="T42" fmla="*/ 298 w 324"/>
                  <a:gd name="T43" fmla="*/ 36 h 623"/>
                  <a:gd name="T44" fmla="*/ 302 w 324"/>
                  <a:gd name="T45" fmla="*/ 44 h 623"/>
                  <a:gd name="T46" fmla="*/ 302 w 324"/>
                  <a:gd name="T47" fmla="*/ 54 h 623"/>
                  <a:gd name="T48" fmla="*/ 302 w 324"/>
                  <a:gd name="T49" fmla="*/ 569 h 623"/>
                  <a:gd name="T50" fmla="*/ 276 w 324"/>
                  <a:gd name="T51" fmla="*/ 0 h 623"/>
                  <a:gd name="T52" fmla="*/ 46 w 324"/>
                  <a:gd name="T53" fmla="*/ 0 h 623"/>
                  <a:gd name="T54" fmla="*/ 28 w 324"/>
                  <a:gd name="T55" fmla="*/ 4 h 623"/>
                  <a:gd name="T56" fmla="*/ 14 w 324"/>
                  <a:gd name="T57" fmla="*/ 14 h 623"/>
                  <a:gd name="T58" fmla="*/ 4 w 324"/>
                  <a:gd name="T59" fmla="*/ 30 h 623"/>
                  <a:gd name="T60" fmla="*/ 0 w 324"/>
                  <a:gd name="T61" fmla="*/ 48 h 623"/>
                  <a:gd name="T62" fmla="*/ 0 w 324"/>
                  <a:gd name="T63" fmla="*/ 575 h 623"/>
                  <a:gd name="T64" fmla="*/ 4 w 324"/>
                  <a:gd name="T65" fmla="*/ 593 h 623"/>
                  <a:gd name="T66" fmla="*/ 14 w 324"/>
                  <a:gd name="T67" fmla="*/ 609 h 623"/>
                  <a:gd name="T68" fmla="*/ 28 w 324"/>
                  <a:gd name="T69" fmla="*/ 619 h 623"/>
                  <a:gd name="T70" fmla="*/ 46 w 324"/>
                  <a:gd name="T71" fmla="*/ 623 h 623"/>
                  <a:gd name="T72" fmla="*/ 276 w 324"/>
                  <a:gd name="T73" fmla="*/ 623 h 623"/>
                  <a:gd name="T74" fmla="*/ 294 w 324"/>
                  <a:gd name="T75" fmla="*/ 619 h 623"/>
                  <a:gd name="T76" fmla="*/ 310 w 324"/>
                  <a:gd name="T77" fmla="*/ 609 h 623"/>
                  <a:gd name="T78" fmla="*/ 320 w 324"/>
                  <a:gd name="T79" fmla="*/ 593 h 623"/>
                  <a:gd name="T80" fmla="*/ 324 w 324"/>
                  <a:gd name="T81" fmla="*/ 575 h 623"/>
                  <a:gd name="T82" fmla="*/ 324 w 324"/>
                  <a:gd name="T83" fmla="*/ 48 h 623"/>
                  <a:gd name="T84" fmla="*/ 320 w 324"/>
                  <a:gd name="T85" fmla="*/ 30 h 623"/>
                  <a:gd name="T86" fmla="*/ 310 w 324"/>
                  <a:gd name="T87" fmla="*/ 14 h 623"/>
                  <a:gd name="T88" fmla="*/ 294 w 324"/>
                  <a:gd name="T89" fmla="*/ 4 h 623"/>
                  <a:gd name="T90" fmla="*/ 276 w 324"/>
                  <a:gd name="T9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4" h="623">
                    <a:moveTo>
                      <a:pt x="302" y="569"/>
                    </a:moveTo>
                    <a:lnTo>
                      <a:pt x="302" y="579"/>
                    </a:lnTo>
                    <a:lnTo>
                      <a:pt x="298" y="587"/>
                    </a:lnTo>
                    <a:lnTo>
                      <a:pt x="292" y="593"/>
                    </a:lnTo>
                    <a:lnTo>
                      <a:pt x="284" y="599"/>
                    </a:lnTo>
                    <a:lnTo>
                      <a:pt x="274" y="599"/>
                    </a:lnTo>
                    <a:lnTo>
                      <a:pt x="48" y="599"/>
                    </a:lnTo>
                    <a:lnTo>
                      <a:pt x="40" y="599"/>
                    </a:lnTo>
                    <a:lnTo>
                      <a:pt x="32" y="593"/>
                    </a:lnTo>
                    <a:lnTo>
                      <a:pt x="26" y="587"/>
                    </a:lnTo>
                    <a:lnTo>
                      <a:pt x="22" y="579"/>
                    </a:lnTo>
                    <a:lnTo>
                      <a:pt x="20" y="569"/>
                    </a:lnTo>
                    <a:lnTo>
                      <a:pt x="20" y="54"/>
                    </a:lnTo>
                    <a:lnTo>
                      <a:pt x="22" y="44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40" y="26"/>
                    </a:lnTo>
                    <a:lnTo>
                      <a:pt x="48" y="24"/>
                    </a:lnTo>
                    <a:lnTo>
                      <a:pt x="274" y="24"/>
                    </a:lnTo>
                    <a:lnTo>
                      <a:pt x="284" y="26"/>
                    </a:lnTo>
                    <a:lnTo>
                      <a:pt x="292" y="30"/>
                    </a:lnTo>
                    <a:lnTo>
                      <a:pt x="298" y="36"/>
                    </a:lnTo>
                    <a:lnTo>
                      <a:pt x="302" y="44"/>
                    </a:lnTo>
                    <a:lnTo>
                      <a:pt x="302" y="54"/>
                    </a:lnTo>
                    <a:lnTo>
                      <a:pt x="302" y="569"/>
                    </a:lnTo>
                    <a:close/>
                    <a:moveTo>
                      <a:pt x="276" y="0"/>
                    </a:moveTo>
                    <a:lnTo>
                      <a:pt x="46" y="0"/>
                    </a:lnTo>
                    <a:lnTo>
                      <a:pt x="28" y="4"/>
                    </a:lnTo>
                    <a:lnTo>
                      <a:pt x="14" y="14"/>
                    </a:lnTo>
                    <a:lnTo>
                      <a:pt x="4" y="30"/>
                    </a:lnTo>
                    <a:lnTo>
                      <a:pt x="0" y="48"/>
                    </a:lnTo>
                    <a:lnTo>
                      <a:pt x="0" y="575"/>
                    </a:lnTo>
                    <a:lnTo>
                      <a:pt x="4" y="593"/>
                    </a:lnTo>
                    <a:lnTo>
                      <a:pt x="14" y="609"/>
                    </a:lnTo>
                    <a:lnTo>
                      <a:pt x="28" y="619"/>
                    </a:lnTo>
                    <a:lnTo>
                      <a:pt x="46" y="623"/>
                    </a:lnTo>
                    <a:lnTo>
                      <a:pt x="276" y="623"/>
                    </a:lnTo>
                    <a:lnTo>
                      <a:pt x="294" y="619"/>
                    </a:lnTo>
                    <a:lnTo>
                      <a:pt x="310" y="609"/>
                    </a:lnTo>
                    <a:lnTo>
                      <a:pt x="320" y="593"/>
                    </a:lnTo>
                    <a:lnTo>
                      <a:pt x="324" y="575"/>
                    </a:lnTo>
                    <a:lnTo>
                      <a:pt x="324" y="48"/>
                    </a:lnTo>
                    <a:lnTo>
                      <a:pt x="320" y="30"/>
                    </a:lnTo>
                    <a:lnTo>
                      <a:pt x="310" y="14"/>
                    </a:lnTo>
                    <a:lnTo>
                      <a:pt x="294" y="4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A4B2D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8" name="Freeform 305"/>
              <p:cNvSpPr>
                <a:spLocks noEditPoints="1"/>
              </p:cNvSpPr>
              <p:nvPr/>
            </p:nvSpPr>
            <p:spPr bwMode="auto">
              <a:xfrm>
                <a:off x="4450546" y="3529990"/>
                <a:ext cx="238493" cy="456375"/>
              </a:xfrm>
              <a:custGeom>
                <a:avLst/>
                <a:gdLst>
                  <a:gd name="T0" fmla="*/ 304 w 322"/>
                  <a:gd name="T1" fmla="*/ 569 h 621"/>
                  <a:gd name="T2" fmla="*/ 302 w 322"/>
                  <a:gd name="T3" fmla="*/ 577 h 621"/>
                  <a:gd name="T4" fmla="*/ 300 w 322"/>
                  <a:gd name="T5" fmla="*/ 585 h 621"/>
                  <a:gd name="T6" fmla="*/ 296 w 322"/>
                  <a:gd name="T7" fmla="*/ 591 h 621"/>
                  <a:gd name="T8" fmla="*/ 290 w 322"/>
                  <a:gd name="T9" fmla="*/ 595 h 621"/>
                  <a:gd name="T10" fmla="*/ 282 w 322"/>
                  <a:gd name="T11" fmla="*/ 599 h 621"/>
                  <a:gd name="T12" fmla="*/ 274 w 322"/>
                  <a:gd name="T13" fmla="*/ 599 h 621"/>
                  <a:gd name="T14" fmla="*/ 48 w 322"/>
                  <a:gd name="T15" fmla="*/ 599 h 621"/>
                  <a:gd name="T16" fmla="*/ 40 w 322"/>
                  <a:gd name="T17" fmla="*/ 599 h 621"/>
                  <a:gd name="T18" fmla="*/ 34 w 322"/>
                  <a:gd name="T19" fmla="*/ 595 h 621"/>
                  <a:gd name="T20" fmla="*/ 28 w 322"/>
                  <a:gd name="T21" fmla="*/ 591 h 621"/>
                  <a:gd name="T22" fmla="*/ 22 w 322"/>
                  <a:gd name="T23" fmla="*/ 585 h 621"/>
                  <a:gd name="T24" fmla="*/ 20 w 322"/>
                  <a:gd name="T25" fmla="*/ 577 h 621"/>
                  <a:gd name="T26" fmla="*/ 18 w 322"/>
                  <a:gd name="T27" fmla="*/ 569 h 621"/>
                  <a:gd name="T28" fmla="*/ 18 w 322"/>
                  <a:gd name="T29" fmla="*/ 52 h 621"/>
                  <a:gd name="T30" fmla="*/ 20 w 322"/>
                  <a:gd name="T31" fmla="*/ 44 h 621"/>
                  <a:gd name="T32" fmla="*/ 22 w 322"/>
                  <a:gd name="T33" fmla="*/ 36 h 621"/>
                  <a:gd name="T34" fmla="*/ 28 w 322"/>
                  <a:gd name="T35" fmla="*/ 30 h 621"/>
                  <a:gd name="T36" fmla="*/ 34 w 322"/>
                  <a:gd name="T37" fmla="*/ 24 h 621"/>
                  <a:gd name="T38" fmla="*/ 40 w 322"/>
                  <a:gd name="T39" fmla="*/ 22 h 621"/>
                  <a:gd name="T40" fmla="*/ 48 w 322"/>
                  <a:gd name="T41" fmla="*/ 20 h 621"/>
                  <a:gd name="T42" fmla="*/ 274 w 322"/>
                  <a:gd name="T43" fmla="*/ 20 h 621"/>
                  <a:gd name="T44" fmla="*/ 282 w 322"/>
                  <a:gd name="T45" fmla="*/ 22 h 621"/>
                  <a:gd name="T46" fmla="*/ 290 w 322"/>
                  <a:gd name="T47" fmla="*/ 24 h 621"/>
                  <a:gd name="T48" fmla="*/ 296 w 322"/>
                  <a:gd name="T49" fmla="*/ 30 h 621"/>
                  <a:gd name="T50" fmla="*/ 300 w 322"/>
                  <a:gd name="T51" fmla="*/ 36 h 621"/>
                  <a:gd name="T52" fmla="*/ 302 w 322"/>
                  <a:gd name="T53" fmla="*/ 44 h 621"/>
                  <a:gd name="T54" fmla="*/ 304 w 322"/>
                  <a:gd name="T55" fmla="*/ 52 h 621"/>
                  <a:gd name="T56" fmla="*/ 304 w 322"/>
                  <a:gd name="T57" fmla="*/ 569 h 621"/>
                  <a:gd name="T58" fmla="*/ 276 w 322"/>
                  <a:gd name="T59" fmla="*/ 0 h 621"/>
                  <a:gd name="T60" fmla="*/ 46 w 322"/>
                  <a:gd name="T61" fmla="*/ 0 h 621"/>
                  <a:gd name="T62" fmla="*/ 28 w 322"/>
                  <a:gd name="T63" fmla="*/ 4 h 621"/>
                  <a:gd name="T64" fmla="*/ 14 w 322"/>
                  <a:gd name="T65" fmla="*/ 14 h 621"/>
                  <a:gd name="T66" fmla="*/ 4 w 322"/>
                  <a:gd name="T67" fmla="*/ 28 h 621"/>
                  <a:gd name="T68" fmla="*/ 0 w 322"/>
                  <a:gd name="T69" fmla="*/ 46 h 621"/>
                  <a:gd name="T70" fmla="*/ 0 w 322"/>
                  <a:gd name="T71" fmla="*/ 573 h 621"/>
                  <a:gd name="T72" fmla="*/ 4 w 322"/>
                  <a:gd name="T73" fmla="*/ 591 h 621"/>
                  <a:gd name="T74" fmla="*/ 14 w 322"/>
                  <a:gd name="T75" fmla="*/ 607 h 621"/>
                  <a:gd name="T76" fmla="*/ 28 w 322"/>
                  <a:gd name="T77" fmla="*/ 617 h 621"/>
                  <a:gd name="T78" fmla="*/ 46 w 322"/>
                  <a:gd name="T79" fmla="*/ 621 h 621"/>
                  <a:gd name="T80" fmla="*/ 276 w 322"/>
                  <a:gd name="T81" fmla="*/ 621 h 621"/>
                  <a:gd name="T82" fmla="*/ 294 w 322"/>
                  <a:gd name="T83" fmla="*/ 617 h 621"/>
                  <a:gd name="T84" fmla="*/ 308 w 322"/>
                  <a:gd name="T85" fmla="*/ 607 h 621"/>
                  <a:gd name="T86" fmla="*/ 318 w 322"/>
                  <a:gd name="T87" fmla="*/ 591 h 621"/>
                  <a:gd name="T88" fmla="*/ 322 w 322"/>
                  <a:gd name="T89" fmla="*/ 573 h 621"/>
                  <a:gd name="T90" fmla="*/ 322 w 322"/>
                  <a:gd name="T91" fmla="*/ 46 h 621"/>
                  <a:gd name="T92" fmla="*/ 318 w 322"/>
                  <a:gd name="T93" fmla="*/ 28 h 621"/>
                  <a:gd name="T94" fmla="*/ 308 w 322"/>
                  <a:gd name="T95" fmla="*/ 14 h 621"/>
                  <a:gd name="T96" fmla="*/ 294 w 322"/>
                  <a:gd name="T97" fmla="*/ 4 h 621"/>
                  <a:gd name="T98" fmla="*/ 276 w 322"/>
                  <a:gd name="T9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2" h="621">
                    <a:moveTo>
                      <a:pt x="304" y="569"/>
                    </a:moveTo>
                    <a:lnTo>
                      <a:pt x="302" y="577"/>
                    </a:lnTo>
                    <a:lnTo>
                      <a:pt x="300" y="585"/>
                    </a:lnTo>
                    <a:lnTo>
                      <a:pt x="296" y="591"/>
                    </a:lnTo>
                    <a:lnTo>
                      <a:pt x="290" y="595"/>
                    </a:lnTo>
                    <a:lnTo>
                      <a:pt x="282" y="599"/>
                    </a:lnTo>
                    <a:lnTo>
                      <a:pt x="274" y="599"/>
                    </a:lnTo>
                    <a:lnTo>
                      <a:pt x="48" y="599"/>
                    </a:lnTo>
                    <a:lnTo>
                      <a:pt x="40" y="599"/>
                    </a:lnTo>
                    <a:lnTo>
                      <a:pt x="34" y="595"/>
                    </a:lnTo>
                    <a:lnTo>
                      <a:pt x="28" y="591"/>
                    </a:lnTo>
                    <a:lnTo>
                      <a:pt x="22" y="585"/>
                    </a:lnTo>
                    <a:lnTo>
                      <a:pt x="20" y="577"/>
                    </a:lnTo>
                    <a:lnTo>
                      <a:pt x="18" y="569"/>
                    </a:lnTo>
                    <a:lnTo>
                      <a:pt x="18" y="52"/>
                    </a:lnTo>
                    <a:lnTo>
                      <a:pt x="20" y="44"/>
                    </a:lnTo>
                    <a:lnTo>
                      <a:pt x="22" y="36"/>
                    </a:lnTo>
                    <a:lnTo>
                      <a:pt x="28" y="30"/>
                    </a:lnTo>
                    <a:lnTo>
                      <a:pt x="34" y="24"/>
                    </a:lnTo>
                    <a:lnTo>
                      <a:pt x="40" y="22"/>
                    </a:lnTo>
                    <a:lnTo>
                      <a:pt x="48" y="20"/>
                    </a:lnTo>
                    <a:lnTo>
                      <a:pt x="274" y="20"/>
                    </a:lnTo>
                    <a:lnTo>
                      <a:pt x="282" y="22"/>
                    </a:lnTo>
                    <a:lnTo>
                      <a:pt x="290" y="24"/>
                    </a:lnTo>
                    <a:lnTo>
                      <a:pt x="296" y="30"/>
                    </a:lnTo>
                    <a:lnTo>
                      <a:pt x="300" y="36"/>
                    </a:lnTo>
                    <a:lnTo>
                      <a:pt x="302" y="44"/>
                    </a:lnTo>
                    <a:lnTo>
                      <a:pt x="304" y="52"/>
                    </a:lnTo>
                    <a:lnTo>
                      <a:pt x="304" y="569"/>
                    </a:lnTo>
                    <a:close/>
                    <a:moveTo>
                      <a:pt x="276" y="0"/>
                    </a:moveTo>
                    <a:lnTo>
                      <a:pt x="46" y="0"/>
                    </a:lnTo>
                    <a:lnTo>
                      <a:pt x="28" y="4"/>
                    </a:lnTo>
                    <a:lnTo>
                      <a:pt x="14" y="14"/>
                    </a:lnTo>
                    <a:lnTo>
                      <a:pt x="4" y="28"/>
                    </a:lnTo>
                    <a:lnTo>
                      <a:pt x="0" y="46"/>
                    </a:lnTo>
                    <a:lnTo>
                      <a:pt x="0" y="573"/>
                    </a:lnTo>
                    <a:lnTo>
                      <a:pt x="4" y="591"/>
                    </a:lnTo>
                    <a:lnTo>
                      <a:pt x="14" y="607"/>
                    </a:lnTo>
                    <a:lnTo>
                      <a:pt x="28" y="617"/>
                    </a:lnTo>
                    <a:lnTo>
                      <a:pt x="46" y="621"/>
                    </a:lnTo>
                    <a:lnTo>
                      <a:pt x="276" y="621"/>
                    </a:lnTo>
                    <a:lnTo>
                      <a:pt x="294" y="617"/>
                    </a:lnTo>
                    <a:lnTo>
                      <a:pt x="308" y="607"/>
                    </a:lnTo>
                    <a:lnTo>
                      <a:pt x="318" y="591"/>
                    </a:lnTo>
                    <a:lnTo>
                      <a:pt x="322" y="573"/>
                    </a:lnTo>
                    <a:lnTo>
                      <a:pt x="322" y="46"/>
                    </a:lnTo>
                    <a:lnTo>
                      <a:pt x="318" y="28"/>
                    </a:lnTo>
                    <a:lnTo>
                      <a:pt x="308" y="14"/>
                    </a:lnTo>
                    <a:lnTo>
                      <a:pt x="294" y="4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B3BFD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9" name="Freeform 306"/>
              <p:cNvSpPr>
                <a:spLocks noEditPoints="1"/>
              </p:cNvSpPr>
              <p:nvPr/>
            </p:nvSpPr>
            <p:spPr bwMode="auto">
              <a:xfrm>
                <a:off x="4452019" y="3529990"/>
                <a:ext cx="237021" cy="454903"/>
              </a:xfrm>
              <a:custGeom>
                <a:avLst/>
                <a:gdLst>
                  <a:gd name="T0" fmla="*/ 304 w 320"/>
                  <a:gd name="T1" fmla="*/ 569 h 619"/>
                  <a:gd name="T2" fmla="*/ 302 w 320"/>
                  <a:gd name="T3" fmla="*/ 577 h 619"/>
                  <a:gd name="T4" fmla="*/ 300 w 320"/>
                  <a:gd name="T5" fmla="*/ 585 h 619"/>
                  <a:gd name="T6" fmla="*/ 294 w 320"/>
                  <a:gd name="T7" fmla="*/ 591 h 619"/>
                  <a:gd name="T8" fmla="*/ 288 w 320"/>
                  <a:gd name="T9" fmla="*/ 597 h 619"/>
                  <a:gd name="T10" fmla="*/ 282 w 320"/>
                  <a:gd name="T11" fmla="*/ 599 h 619"/>
                  <a:gd name="T12" fmla="*/ 274 w 320"/>
                  <a:gd name="T13" fmla="*/ 601 h 619"/>
                  <a:gd name="T14" fmla="*/ 46 w 320"/>
                  <a:gd name="T15" fmla="*/ 601 h 619"/>
                  <a:gd name="T16" fmla="*/ 38 w 320"/>
                  <a:gd name="T17" fmla="*/ 599 h 619"/>
                  <a:gd name="T18" fmla="*/ 30 w 320"/>
                  <a:gd name="T19" fmla="*/ 597 h 619"/>
                  <a:gd name="T20" fmla="*/ 24 w 320"/>
                  <a:gd name="T21" fmla="*/ 591 h 619"/>
                  <a:gd name="T22" fmla="*/ 20 w 320"/>
                  <a:gd name="T23" fmla="*/ 585 h 619"/>
                  <a:gd name="T24" fmla="*/ 16 w 320"/>
                  <a:gd name="T25" fmla="*/ 577 h 619"/>
                  <a:gd name="T26" fmla="*/ 16 w 320"/>
                  <a:gd name="T27" fmla="*/ 569 h 619"/>
                  <a:gd name="T28" fmla="*/ 16 w 320"/>
                  <a:gd name="T29" fmla="*/ 50 h 619"/>
                  <a:gd name="T30" fmla="*/ 16 w 320"/>
                  <a:gd name="T31" fmla="*/ 42 h 619"/>
                  <a:gd name="T32" fmla="*/ 20 w 320"/>
                  <a:gd name="T33" fmla="*/ 34 h 619"/>
                  <a:gd name="T34" fmla="*/ 24 w 320"/>
                  <a:gd name="T35" fmla="*/ 28 h 619"/>
                  <a:gd name="T36" fmla="*/ 30 w 320"/>
                  <a:gd name="T37" fmla="*/ 24 h 619"/>
                  <a:gd name="T38" fmla="*/ 38 w 320"/>
                  <a:gd name="T39" fmla="*/ 20 h 619"/>
                  <a:gd name="T40" fmla="*/ 46 w 320"/>
                  <a:gd name="T41" fmla="*/ 18 h 619"/>
                  <a:gd name="T42" fmla="*/ 274 w 320"/>
                  <a:gd name="T43" fmla="*/ 18 h 619"/>
                  <a:gd name="T44" fmla="*/ 282 w 320"/>
                  <a:gd name="T45" fmla="*/ 20 h 619"/>
                  <a:gd name="T46" fmla="*/ 288 w 320"/>
                  <a:gd name="T47" fmla="*/ 24 h 619"/>
                  <a:gd name="T48" fmla="*/ 294 w 320"/>
                  <a:gd name="T49" fmla="*/ 28 h 619"/>
                  <a:gd name="T50" fmla="*/ 300 w 320"/>
                  <a:gd name="T51" fmla="*/ 34 h 619"/>
                  <a:gd name="T52" fmla="*/ 302 w 320"/>
                  <a:gd name="T53" fmla="*/ 42 h 619"/>
                  <a:gd name="T54" fmla="*/ 304 w 320"/>
                  <a:gd name="T55" fmla="*/ 50 h 619"/>
                  <a:gd name="T56" fmla="*/ 304 w 320"/>
                  <a:gd name="T57" fmla="*/ 569 h 619"/>
                  <a:gd name="T58" fmla="*/ 274 w 320"/>
                  <a:gd name="T59" fmla="*/ 0 h 619"/>
                  <a:gd name="T60" fmla="*/ 44 w 320"/>
                  <a:gd name="T61" fmla="*/ 0 h 619"/>
                  <a:gd name="T62" fmla="*/ 26 w 320"/>
                  <a:gd name="T63" fmla="*/ 4 h 619"/>
                  <a:gd name="T64" fmla="*/ 12 w 320"/>
                  <a:gd name="T65" fmla="*/ 14 h 619"/>
                  <a:gd name="T66" fmla="*/ 2 w 320"/>
                  <a:gd name="T67" fmla="*/ 28 h 619"/>
                  <a:gd name="T68" fmla="*/ 0 w 320"/>
                  <a:gd name="T69" fmla="*/ 46 h 619"/>
                  <a:gd name="T70" fmla="*/ 0 w 320"/>
                  <a:gd name="T71" fmla="*/ 573 h 619"/>
                  <a:gd name="T72" fmla="*/ 2 w 320"/>
                  <a:gd name="T73" fmla="*/ 591 h 619"/>
                  <a:gd name="T74" fmla="*/ 12 w 320"/>
                  <a:gd name="T75" fmla="*/ 605 h 619"/>
                  <a:gd name="T76" fmla="*/ 26 w 320"/>
                  <a:gd name="T77" fmla="*/ 615 h 619"/>
                  <a:gd name="T78" fmla="*/ 44 w 320"/>
                  <a:gd name="T79" fmla="*/ 619 h 619"/>
                  <a:gd name="T80" fmla="*/ 274 w 320"/>
                  <a:gd name="T81" fmla="*/ 619 h 619"/>
                  <a:gd name="T82" fmla="*/ 292 w 320"/>
                  <a:gd name="T83" fmla="*/ 615 h 619"/>
                  <a:gd name="T84" fmla="*/ 306 w 320"/>
                  <a:gd name="T85" fmla="*/ 605 h 619"/>
                  <a:gd name="T86" fmla="*/ 316 w 320"/>
                  <a:gd name="T87" fmla="*/ 591 h 619"/>
                  <a:gd name="T88" fmla="*/ 320 w 320"/>
                  <a:gd name="T89" fmla="*/ 573 h 619"/>
                  <a:gd name="T90" fmla="*/ 320 w 320"/>
                  <a:gd name="T91" fmla="*/ 46 h 619"/>
                  <a:gd name="T92" fmla="*/ 316 w 320"/>
                  <a:gd name="T93" fmla="*/ 28 h 619"/>
                  <a:gd name="T94" fmla="*/ 306 w 320"/>
                  <a:gd name="T95" fmla="*/ 14 h 619"/>
                  <a:gd name="T96" fmla="*/ 292 w 320"/>
                  <a:gd name="T97" fmla="*/ 4 h 619"/>
                  <a:gd name="T98" fmla="*/ 274 w 320"/>
                  <a:gd name="T99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0" h="619">
                    <a:moveTo>
                      <a:pt x="304" y="569"/>
                    </a:moveTo>
                    <a:lnTo>
                      <a:pt x="302" y="577"/>
                    </a:lnTo>
                    <a:lnTo>
                      <a:pt x="300" y="585"/>
                    </a:lnTo>
                    <a:lnTo>
                      <a:pt x="294" y="591"/>
                    </a:lnTo>
                    <a:lnTo>
                      <a:pt x="288" y="597"/>
                    </a:lnTo>
                    <a:lnTo>
                      <a:pt x="282" y="599"/>
                    </a:lnTo>
                    <a:lnTo>
                      <a:pt x="274" y="601"/>
                    </a:lnTo>
                    <a:lnTo>
                      <a:pt x="46" y="601"/>
                    </a:lnTo>
                    <a:lnTo>
                      <a:pt x="38" y="599"/>
                    </a:lnTo>
                    <a:lnTo>
                      <a:pt x="30" y="597"/>
                    </a:lnTo>
                    <a:lnTo>
                      <a:pt x="24" y="591"/>
                    </a:lnTo>
                    <a:lnTo>
                      <a:pt x="20" y="585"/>
                    </a:lnTo>
                    <a:lnTo>
                      <a:pt x="16" y="577"/>
                    </a:lnTo>
                    <a:lnTo>
                      <a:pt x="16" y="569"/>
                    </a:lnTo>
                    <a:lnTo>
                      <a:pt x="16" y="50"/>
                    </a:lnTo>
                    <a:lnTo>
                      <a:pt x="16" y="42"/>
                    </a:lnTo>
                    <a:lnTo>
                      <a:pt x="20" y="34"/>
                    </a:lnTo>
                    <a:lnTo>
                      <a:pt x="24" y="28"/>
                    </a:lnTo>
                    <a:lnTo>
                      <a:pt x="30" y="24"/>
                    </a:lnTo>
                    <a:lnTo>
                      <a:pt x="38" y="20"/>
                    </a:lnTo>
                    <a:lnTo>
                      <a:pt x="46" y="18"/>
                    </a:lnTo>
                    <a:lnTo>
                      <a:pt x="274" y="18"/>
                    </a:lnTo>
                    <a:lnTo>
                      <a:pt x="282" y="20"/>
                    </a:lnTo>
                    <a:lnTo>
                      <a:pt x="288" y="24"/>
                    </a:lnTo>
                    <a:lnTo>
                      <a:pt x="294" y="28"/>
                    </a:lnTo>
                    <a:lnTo>
                      <a:pt x="300" y="34"/>
                    </a:lnTo>
                    <a:lnTo>
                      <a:pt x="302" y="42"/>
                    </a:lnTo>
                    <a:lnTo>
                      <a:pt x="304" y="50"/>
                    </a:lnTo>
                    <a:lnTo>
                      <a:pt x="304" y="569"/>
                    </a:lnTo>
                    <a:close/>
                    <a:moveTo>
                      <a:pt x="274" y="0"/>
                    </a:moveTo>
                    <a:lnTo>
                      <a:pt x="44" y="0"/>
                    </a:lnTo>
                    <a:lnTo>
                      <a:pt x="26" y="4"/>
                    </a:lnTo>
                    <a:lnTo>
                      <a:pt x="12" y="14"/>
                    </a:lnTo>
                    <a:lnTo>
                      <a:pt x="2" y="28"/>
                    </a:lnTo>
                    <a:lnTo>
                      <a:pt x="0" y="46"/>
                    </a:lnTo>
                    <a:lnTo>
                      <a:pt x="0" y="573"/>
                    </a:lnTo>
                    <a:lnTo>
                      <a:pt x="2" y="591"/>
                    </a:lnTo>
                    <a:lnTo>
                      <a:pt x="12" y="605"/>
                    </a:lnTo>
                    <a:lnTo>
                      <a:pt x="26" y="615"/>
                    </a:lnTo>
                    <a:lnTo>
                      <a:pt x="44" y="619"/>
                    </a:lnTo>
                    <a:lnTo>
                      <a:pt x="274" y="619"/>
                    </a:lnTo>
                    <a:lnTo>
                      <a:pt x="292" y="615"/>
                    </a:lnTo>
                    <a:lnTo>
                      <a:pt x="306" y="605"/>
                    </a:lnTo>
                    <a:lnTo>
                      <a:pt x="316" y="591"/>
                    </a:lnTo>
                    <a:lnTo>
                      <a:pt x="320" y="573"/>
                    </a:lnTo>
                    <a:lnTo>
                      <a:pt x="320" y="46"/>
                    </a:lnTo>
                    <a:lnTo>
                      <a:pt x="316" y="28"/>
                    </a:lnTo>
                    <a:lnTo>
                      <a:pt x="306" y="14"/>
                    </a:lnTo>
                    <a:lnTo>
                      <a:pt x="292" y="4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0" name="Freeform 307"/>
              <p:cNvSpPr>
                <a:spLocks noEditPoints="1"/>
              </p:cNvSpPr>
              <p:nvPr/>
            </p:nvSpPr>
            <p:spPr bwMode="auto">
              <a:xfrm>
                <a:off x="4452019" y="3531462"/>
                <a:ext cx="235548" cy="453430"/>
              </a:xfrm>
              <a:custGeom>
                <a:avLst/>
                <a:gdLst>
                  <a:gd name="T0" fmla="*/ 304 w 318"/>
                  <a:gd name="T1" fmla="*/ 569 h 617"/>
                  <a:gd name="T2" fmla="*/ 300 w 318"/>
                  <a:gd name="T3" fmla="*/ 585 h 617"/>
                  <a:gd name="T4" fmla="*/ 290 w 318"/>
                  <a:gd name="T5" fmla="*/ 597 h 617"/>
                  <a:gd name="T6" fmla="*/ 274 w 318"/>
                  <a:gd name="T7" fmla="*/ 601 h 617"/>
                  <a:gd name="T8" fmla="*/ 46 w 318"/>
                  <a:gd name="T9" fmla="*/ 601 h 617"/>
                  <a:gd name="T10" fmla="*/ 30 w 318"/>
                  <a:gd name="T11" fmla="*/ 597 h 617"/>
                  <a:gd name="T12" fmla="*/ 18 w 318"/>
                  <a:gd name="T13" fmla="*/ 585 h 617"/>
                  <a:gd name="T14" fmla="*/ 14 w 318"/>
                  <a:gd name="T15" fmla="*/ 569 h 617"/>
                  <a:gd name="T16" fmla="*/ 14 w 318"/>
                  <a:gd name="T17" fmla="*/ 48 h 617"/>
                  <a:gd name="T18" fmla="*/ 18 w 318"/>
                  <a:gd name="T19" fmla="*/ 32 h 617"/>
                  <a:gd name="T20" fmla="*/ 30 w 318"/>
                  <a:gd name="T21" fmla="*/ 20 h 617"/>
                  <a:gd name="T22" fmla="*/ 46 w 318"/>
                  <a:gd name="T23" fmla="*/ 14 h 617"/>
                  <a:gd name="T24" fmla="*/ 274 w 318"/>
                  <a:gd name="T25" fmla="*/ 14 h 617"/>
                  <a:gd name="T26" fmla="*/ 290 w 318"/>
                  <a:gd name="T27" fmla="*/ 20 h 617"/>
                  <a:gd name="T28" fmla="*/ 300 w 318"/>
                  <a:gd name="T29" fmla="*/ 32 h 617"/>
                  <a:gd name="T30" fmla="*/ 304 w 318"/>
                  <a:gd name="T31" fmla="*/ 48 h 617"/>
                  <a:gd name="T32" fmla="*/ 304 w 318"/>
                  <a:gd name="T33" fmla="*/ 569 h 617"/>
                  <a:gd name="T34" fmla="*/ 274 w 318"/>
                  <a:gd name="T35" fmla="*/ 0 h 617"/>
                  <a:gd name="T36" fmla="*/ 44 w 318"/>
                  <a:gd name="T37" fmla="*/ 0 h 617"/>
                  <a:gd name="T38" fmla="*/ 26 w 318"/>
                  <a:gd name="T39" fmla="*/ 2 h 617"/>
                  <a:gd name="T40" fmla="*/ 14 w 318"/>
                  <a:gd name="T41" fmla="*/ 12 h 617"/>
                  <a:gd name="T42" fmla="*/ 4 w 318"/>
                  <a:gd name="T43" fmla="*/ 26 h 617"/>
                  <a:gd name="T44" fmla="*/ 0 w 318"/>
                  <a:gd name="T45" fmla="*/ 44 h 617"/>
                  <a:gd name="T46" fmla="*/ 0 w 318"/>
                  <a:gd name="T47" fmla="*/ 571 h 617"/>
                  <a:gd name="T48" fmla="*/ 4 w 318"/>
                  <a:gd name="T49" fmla="*/ 589 h 617"/>
                  <a:gd name="T50" fmla="*/ 14 w 318"/>
                  <a:gd name="T51" fmla="*/ 603 h 617"/>
                  <a:gd name="T52" fmla="*/ 26 w 318"/>
                  <a:gd name="T53" fmla="*/ 613 h 617"/>
                  <a:gd name="T54" fmla="*/ 44 w 318"/>
                  <a:gd name="T55" fmla="*/ 617 h 617"/>
                  <a:gd name="T56" fmla="*/ 274 w 318"/>
                  <a:gd name="T57" fmla="*/ 617 h 617"/>
                  <a:gd name="T58" fmla="*/ 292 w 318"/>
                  <a:gd name="T59" fmla="*/ 613 h 617"/>
                  <a:gd name="T60" fmla="*/ 306 w 318"/>
                  <a:gd name="T61" fmla="*/ 603 h 617"/>
                  <a:gd name="T62" fmla="*/ 314 w 318"/>
                  <a:gd name="T63" fmla="*/ 589 h 617"/>
                  <a:gd name="T64" fmla="*/ 318 w 318"/>
                  <a:gd name="T65" fmla="*/ 571 h 617"/>
                  <a:gd name="T66" fmla="*/ 318 w 318"/>
                  <a:gd name="T67" fmla="*/ 44 h 617"/>
                  <a:gd name="T68" fmla="*/ 314 w 318"/>
                  <a:gd name="T69" fmla="*/ 26 h 617"/>
                  <a:gd name="T70" fmla="*/ 306 w 318"/>
                  <a:gd name="T71" fmla="*/ 12 h 617"/>
                  <a:gd name="T72" fmla="*/ 292 w 318"/>
                  <a:gd name="T73" fmla="*/ 2 h 617"/>
                  <a:gd name="T74" fmla="*/ 274 w 318"/>
                  <a:gd name="T75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18" h="617">
                    <a:moveTo>
                      <a:pt x="304" y="569"/>
                    </a:moveTo>
                    <a:lnTo>
                      <a:pt x="300" y="585"/>
                    </a:lnTo>
                    <a:lnTo>
                      <a:pt x="290" y="597"/>
                    </a:lnTo>
                    <a:lnTo>
                      <a:pt x="274" y="601"/>
                    </a:lnTo>
                    <a:lnTo>
                      <a:pt x="46" y="601"/>
                    </a:lnTo>
                    <a:lnTo>
                      <a:pt x="30" y="597"/>
                    </a:lnTo>
                    <a:lnTo>
                      <a:pt x="18" y="585"/>
                    </a:lnTo>
                    <a:lnTo>
                      <a:pt x="14" y="569"/>
                    </a:lnTo>
                    <a:lnTo>
                      <a:pt x="14" y="48"/>
                    </a:lnTo>
                    <a:lnTo>
                      <a:pt x="18" y="32"/>
                    </a:lnTo>
                    <a:lnTo>
                      <a:pt x="30" y="20"/>
                    </a:lnTo>
                    <a:lnTo>
                      <a:pt x="46" y="14"/>
                    </a:lnTo>
                    <a:lnTo>
                      <a:pt x="274" y="14"/>
                    </a:lnTo>
                    <a:lnTo>
                      <a:pt x="290" y="20"/>
                    </a:lnTo>
                    <a:lnTo>
                      <a:pt x="300" y="32"/>
                    </a:lnTo>
                    <a:lnTo>
                      <a:pt x="304" y="48"/>
                    </a:lnTo>
                    <a:lnTo>
                      <a:pt x="304" y="569"/>
                    </a:lnTo>
                    <a:close/>
                    <a:moveTo>
                      <a:pt x="274" y="0"/>
                    </a:moveTo>
                    <a:lnTo>
                      <a:pt x="44" y="0"/>
                    </a:lnTo>
                    <a:lnTo>
                      <a:pt x="26" y="2"/>
                    </a:lnTo>
                    <a:lnTo>
                      <a:pt x="14" y="12"/>
                    </a:lnTo>
                    <a:lnTo>
                      <a:pt x="4" y="26"/>
                    </a:lnTo>
                    <a:lnTo>
                      <a:pt x="0" y="44"/>
                    </a:lnTo>
                    <a:lnTo>
                      <a:pt x="0" y="571"/>
                    </a:lnTo>
                    <a:lnTo>
                      <a:pt x="4" y="589"/>
                    </a:lnTo>
                    <a:lnTo>
                      <a:pt x="14" y="603"/>
                    </a:lnTo>
                    <a:lnTo>
                      <a:pt x="26" y="613"/>
                    </a:lnTo>
                    <a:lnTo>
                      <a:pt x="44" y="617"/>
                    </a:lnTo>
                    <a:lnTo>
                      <a:pt x="274" y="617"/>
                    </a:lnTo>
                    <a:lnTo>
                      <a:pt x="292" y="613"/>
                    </a:lnTo>
                    <a:lnTo>
                      <a:pt x="306" y="603"/>
                    </a:lnTo>
                    <a:lnTo>
                      <a:pt x="314" y="589"/>
                    </a:lnTo>
                    <a:lnTo>
                      <a:pt x="318" y="571"/>
                    </a:lnTo>
                    <a:lnTo>
                      <a:pt x="318" y="44"/>
                    </a:lnTo>
                    <a:lnTo>
                      <a:pt x="314" y="26"/>
                    </a:lnTo>
                    <a:lnTo>
                      <a:pt x="306" y="12"/>
                    </a:lnTo>
                    <a:lnTo>
                      <a:pt x="292" y="2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innerShdw blurRad="114300">
                  <a:schemeClr val="bg1"/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1" name="Rectangle 312"/>
              <p:cNvSpPr>
                <a:spLocks noChangeArrowheads="1"/>
              </p:cNvSpPr>
              <p:nvPr/>
            </p:nvSpPr>
            <p:spPr bwMode="auto">
              <a:xfrm>
                <a:off x="4462324" y="3516741"/>
                <a:ext cx="214938" cy="179606"/>
              </a:xfrm>
              <a:prstGeom prst="rect">
                <a:avLst/>
              </a:prstGeom>
              <a:gradFill>
                <a:gsLst>
                  <a:gs pos="65000">
                    <a:srgbClr val="969698"/>
                  </a:gs>
                  <a:gs pos="14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2" name="Freeform 313"/>
              <p:cNvSpPr>
                <a:spLocks/>
              </p:cNvSpPr>
              <p:nvPr/>
            </p:nvSpPr>
            <p:spPr bwMode="auto">
              <a:xfrm>
                <a:off x="4487351" y="3906868"/>
                <a:ext cx="164884" cy="32388"/>
              </a:xfrm>
              <a:custGeom>
                <a:avLst/>
                <a:gdLst>
                  <a:gd name="T0" fmla="*/ 222 w 222"/>
                  <a:gd name="T1" fmla="*/ 40 h 44"/>
                  <a:gd name="T2" fmla="*/ 222 w 222"/>
                  <a:gd name="T3" fmla="*/ 42 h 44"/>
                  <a:gd name="T4" fmla="*/ 220 w 222"/>
                  <a:gd name="T5" fmla="*/ 44 h 44"/>
                  <a:gd name="T6" fmla="*/ 218 w 222"/>
                  <a:gd name="T7" fmla="*/ 44 h 44"/>
                  <a:gd name="T8" fmla="*/ 4 w 222"/>
                  <a:gd name="T9" fmla="*/ 44 h 44"/>
                  <a:gd name="T10" fmla="*/ 2 w 222"/>
                  <a:gd name="T11" fmla="*/ 44 h 44"/>
                  <a:gd name="T12" fmla="*/ 0 w 222"/>
                  <a:gd name="T13" fmla="*/ 42 h 44"/>
                  <a:gd name="T14" fmla="*/ 0 w 222"/>
                  <a:gd name="T15" fmla="*/ 40 h 44"/>
                  <a:gd name="T16" fmla="*/ 0 w 222"/>
                  <a:gd name="T17" fmla="*/ 4 h 44"/>
                  <a:gd name="T18" fmla="*/ 0 w 222"/>
                  <a:gd name="T19" fmla="*/ 2 h 44"/>
                  <a:gd name="T20" fmla="*/ 2 w 222"/>
                  <a:gd name="T21" fmla="*/ 0 h 44"/>
                  <a:gd name="T22" fmla="*/ 4 w 222"/>
                  <a:gd name="T23" fmla="*/ 0 h 44"/>
                  <a:gd name="T24" fmla="*/ 218 w 222"/>
                  <a:gd name="T25" fmla="*/ 0 h 44"/>
                  <a:gd name="T26" fmla="*/ 220 w 222"/>
                  <a:gd name="T27" fmla="*/ 0 h 44"/>
                  <a:gd name="T28" fmla="*/ 222 w 222"/>
                  <a:gd name="T29" fmla="*/ 2 h 44"/>
                  <a:gd name="T30" fmla="*/ 222 w 222"/>
                  <a:gd name="T31" fmla="*/ 4 h 44"/>
                  <a:gd name="T32" fmla="*/ 222 w 222"/>
                  <a:gd name="T33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2" h="44">
                    <a:moveTo>
                      <a:pt x="222" y="40"/>
                    </a:moveTo>
                    <a:lnTo>
                      <a:pt x="222" y="42"/>
                    </a:lnTo>
                    <a:lnTo>
                      <a:pt x="220" y="44"/>
                    </a:lnTo>
                    <a:lnTo>
                      <a:pt x="218" y="44"/>
                    </a:lnTo>
                    <a:lnTo>
                      <a:pt x="4" y="44"/>
                    </a:lnTo>
                    <a:lnTo>
                      <a:pt x="2" y="44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218" y="0"/>
                    </a:lnTo>
                    <a:lnTo>
                      <a:pt x="220" y="0"/>
                    </a:lnTo>
                    <a:lnTo>
                      <a:pt x="222" y="2"/>
                    </a:lnTo>
                    <a:lnTo>
                      <a:pt x="222" y="4"/>
                    </a:lnTo>
                    <a:lnTo>
                      <a:pt x="222" y="40"/>
                    </a:lnTo>
                    <a:close/>
                  </a:path>
                </a:pathLst>
              </a:custGeom>
              <a:solidFill>
                <a:srgbClr val="ADA1A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3" name="Freeform 314"/>
              <p:cNvSpPr>
                <a:spLocks/>
              </p:cNvSpPr>
              <p:nvPr/>
            </p:nvSpPr>
            <p:spPr bwMode="auto">
              <a:xfrm>
                <a:off x="4479990" y="3743456"/>
                <a:ext cx="179606" cy="211993"/>
              </a:xfrm>
              <a:custGeom>
                <a:avLst/>
                <a:gdLst>
                  <a:gd name="T0" fmla="*/ 0 w 242"/>
                  <a:gd name="T1" fmla="*/ 0 h 286"/>
                  <a:gd name="T2" fmla="*/ 0 w 242"/>
                  <a:gd name="T3" fmla="*/ 286 h 286"/>
                  <a:gd name="T4" fmla="*/ 23 w 242"/>
                  <a:gd name="T5" fmla="*/ 286 h 286"/>
                  <a:gd name="T6" fmla="*/ 23 w 242"/>
                  <a:gd name="T7" fmla="*/ 203 h 286"/>
                  <a:gd name="T8" fmla="*/ 219 w 242"/>
                  <a:gd name="T9" fmla="*/ 203 h 286"/>
                  <a:gd name="T10" fmla="*/ 219 w 242"/>
                  <a:gd name="T11" fmla="*/ 286 h 286"/>
                  <a:gd name="T12" fmla="*/ 242 w 242"/>
                  <a:gd name="T13" fmla="*/ 286 h 286"/>
                  <a:gd name="T14" fmla="*/ 242 w 242"/>
                  <a:gd name="T15" fmla="*/ 0 h 286"/>
                  <a:gd name="T16" fmla="*/ 0 w 242"/>
                  <a:gd name="T1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286">
                    <a:moveTo>
                      <a:pt x="0" y="0"/>
                    </a:moveTo>
                    <a:lnTo>
                      <a:pt x="0" y="286"/>
                    </a:lnTo>
                    <a:lnTo>
                      <a:pt x="23" y="286"/>
                    </a:lnTo>
                    <a:lnTo>
                      <a:pt x="23" y="203"/>
                    </a:lnTo>
                    <a:lnTo>
                      <a:pt x="219" y="203"/>
                    </a:lnTo>
                    <a:lnTo>
                      <a:pt x="219" y="286"/>
                    </a:lnTo>
                    <a:lnTo>
                      <a:pt x="242" y="286"/>
                    </a:lnTo>
                    <a:lnTo>
                      <a:pt x="24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65000">
                    <a:srgbClr val="969698"/>
                  </a:gs>
                  <a:gs pos="14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4" name="Freeform 315"/>
              <p:cNvSpPr>
                <a:spLocks/>
              </p:cNvSpPr>
              <p:nvPr/>
            </p:nvSpPr>
            <p:spPr bwMode="auto">
              <a:xfrm>
                <a:off x="4356327" y="3565323"/>
                <a:ext cx="73609" cy="76553"/>
              </a:xfrm>
              <a:prstGeom prst="ellipse">
                <a:avLst/>
              </a:prstGeom>
              <a:solidFill>
                <a:srgbClr val="90A4A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5" name="Freeform 316"/>
              <p:cNvSpPr>
                <a:spLocks/>
              </p:cNvSpPr>
              <p:nvPr/>
            </p:nvSpPr>
            <p:spPr bwMode="auto">
              <a:xfrm>
                <a:off x="4359271" y="3569739"/>
                <a:ext cx="67720" cy="67720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6" name="Freeform 317"/>
              <p:cNvSpPr>
                <a:spLocks/>
              </p:cNvSpPr>
              <p:nvPr/>
            </p:nvSpPr>
            <p:spPr bwMode="auto">
              <a:xfrm>
                <a:off x="4708177" y="3565323"/>
                <a:ext cx="73609" cy="76553"/>
              </a:xfrm>
              <a:prstGeom prst="ellipse">
                <a:avLst/>
              </a:prstGeom>
              <a:solidFill>
                <a:srgbClr val="BFCC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7" name="Freeform 318"/>
              <p:cNvSpPr>
                <a:spLocks/>
              </p:cNvSpPr>
              <p:nvPr/>
            </p:nvSpPr>
            <p:spPr bwMode="auto">
              <a:xfrm>
                <a:off x="4711122" y="3569739"/>
                <a:ext cx="67720" cy="67720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8" name="Freeform 319"/>
              <p:cNvSpPr>
                <a:spLocks/>
              </p:cNvSpPr>
              <p:nvPr/>
            </p:nvSpPr>
            <p:spPr bwMode="auto">
              <a:xfrm>
                <a:off x="4384298" y="3845036"/>
                <a:ext cx="51526" cy="52998"/>
              </a:xfrm>
              <a:prstGeom prst="ellipse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9" name="Freeform 320"/>
              <p:cNvSpPr>
                <a:spLocks/>
              </p:cNvSpPr>
              <p:nvPr/>
            </p:nvSpPr>
            <p:spPr bwMode="auto">
              <a:xfrm>
                <a:off x="4387243" y="3847980"/>
                <a:ext cx="45637" cy="47110"/>
              </a:xfrm>
              <a:prstGeom prst="ellipse">
                <a:avLst/>
              </a:prstGeom>
              <a:solidFill>
                <a:srgbClr val="FAFAF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0" name="Freeform 321"/>
              <p:cNvSpPr>
                <a:spLocks/>
              </p:cNvSpPr>
              <p:nvPr/>
            </p:nvSpPr>
            <p:spPr bwMode="auto">
              <a:xfrm>
                <a:off x="4703761" y="3845036"/>
                <a:ext cx="51526" cy="52998"/>
              </a:xfrm>
              <a:prstGeom prst="ellipse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1" name="Freeform 322"/>
              <p:cNvSpPr>
                <a:spLocks/>
              </p:cNvSpPr>
              <p:nvPr/>
            </p:nvSpPr>
            <p:spPr bwMode="auto">
              <a:xfrm>
                <a:off x="4706705" y="3847980"/>
                <a:ext cx="45637" cy="47110"/>
              </a:xfrm>
              <a:prstGeom prst="ellipse">
                <a:avLst/>
              </a:prstGeom>
              <a:solidFill>
                <a:srgbClr val="DCE4E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2" name="Freeform 323"/>
              <p:cNvSpPr>
                <a:spLocks/>
              </p:cNvSpPr>
              <p:nvPr/>
            </p:nvSpPr>
            <p:spPr bwMode="auto">
              <a:xfrm>
                <a:off x="4472629" y="3899507"/>
                <a:ext cx="7361" cy="47110"/>
              </a:xfrm>
              <a:custGeom>
                <a:avLst/>
                <a:gdLst>
                  <a:gd name="T0" fmla="*/ 10 w 10"/>
                  <a:gd name="T1" fmla="*/ 59 h 63"/>
                  <a:gd name="T2" fmla="*/ 10 w 10"/>
                  <a:gd name="T3" fmla="*/ 63 h 63"/>
                  <a:gd name="T4" fmla="*/ 10 w 10"/>
                  <a:gd name="T5" fmla="*/ 63 h 63"/>
                  <a:gd name="T6" fmla="*/ 2 w 10"/>
                  <a:gd name="T7" fmla="*/ 63 h 63"/>
                  <a:gd name="T8" fmla="*/ 0 w 10"/>
                  <a:gd name="T9" fmla="*/ 63 h 63"/>
                  <a:gd name="T10" fmla="*/ 0 w 10"/>
                  <a:gd name="T11" fmla="*/ 59 h 63"/>
                  <a:gd name="T12" fmla="*/ 0 w 10"/>
                  <a:gd name="T13" fmla="*/ 4 h 63"/>
                  <a:gd name="T14" fmla="*/ 0 w 10"/>
                  <a:gd name="T15" fmla="*/ 0 h 63"/>
                  <a:gd name="T16" fmla="*/ 2 w 10"/>
                  <a:gd name="T17" fmla="*/ 0 h 63"/>
                  <a:gd name="T18" fmla="*/ 10 w 10"/>
                  <a:gd name="T19" fmla="*/ 0 h 63"/>
                  <a:gd name="T20" fmla="*/ 10 w 10"/>
                  <a:gd name="T21" fmla="*/ 0 h 63"/>
                  <a:gd name="T22" fmla="*/ 10 w 10"/>
                  <a:gd name="T23" fmla="*/ 4 h 63"/>
                  <a:gd name="T24" fmla="*/ 10 w 10"/>
                  <a:gd name="T25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63">
                    <a:moveTo>
                      <a:pt x="10" y="59"/>
                    </a:moveTo>
                    <a:lnTo>
                      <a:pt x="10" y="63"/>
                    </a:lnTo>
                    <a:lnTo>
                      <a:pt x="10" y="63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3" name="Freeform 324"/>
              <p:cNvSpPr>
                <a:spLocks/>
              </p:cNvSpPr>
              <p:nvPr/>
            </p:nvSpPr>
            <p:spPr bwMode="auto">
              <a:xfrm>
                <a:off x="4659596" y="3899507"/>
                <a:ext cx="7361" cy="47110"/>
              </a:xfrm>
              <a:custGeom>
                <a:avLst/>
                <a:gdLst>
                  <a:gd name="T0" fmla="*/ 10 w 10"/>
                  <a:gd name="T1" fmla="*/ 59 h 63"/>
                  <a:gd name="T2" fmla="*/ 10 w 10"/>
                  <a:gd name="T3" fmla="*/ 63 h 63"/>
                  <a:gd name="T4" fmla="*/ 10 w 10"/>
                  <a:gd name="T5" fmla="*/ 63 h 63"/>
                  <a:gd name="T6" fmla="*/ 2 w 10"/>
                  <a:gd name="T7" fmla="*/ 63 h 63"/>
                  <a:gd name="T8" fmla="*/ 0 w 10"/>
                  <a:gd name="T9" fmla="*/ 63 h 63"/>
                  <a:gd name="T10" fmla="*/ 0 w 10"/>
                  <a:gd name="T11" fmla="*/ 59 h 63"/>
                  <a:gd name="T12" fmla="*/ 0 w 10"/>
                  <a:gd name="T13" fmla="*/ 4 h 63"/>
                  <a:gd name="T14" fmla="*/ 0 w 10"/>
                  <a:gd name="T15" fmla="*/ 0 h 63"/>
                  <a:gd name="T16" fmla="*/ 2 w 10"/>
                  <a:gd name="T17" fmla="*/ 0 h 63"/>
                  <a:gd name="T18" fmla="*/ 10 w 10"/>
                  <a:gd name="T19" fmla="*/ 0 h 63"/>
                  <a:gd name="T20" fmla="*/ 10 w 10"/>
                  <a:gd name="T21" fmla="*/ 0 h 63"/>
                  <a:gd name="T22" fmla="*/ 10 w 10"/>
                  <a:gd name="T23" fmla="*/ 4 h 63"/>
                  <a:gd name="T24" fmla="*/ 10 w 10"/>
                  <a:gd name="T25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63">
                    <a:moveTo>
                      <a:pt x="10" y="59"/>
                    </a:moveTo>
                    <a:lnTo>
                      <a:pt x="10" y="63"/>
                    </a:lnTo>
                    <a:lnTo>
                      <a:pt x="10" y="63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4" name="Freeform 325"/>
              <p:cNvSpPr>
                <a:spLocks/>
              </p:cNvSpPr>
              <p:nvPr/>
            </p:nvSpPr>
            <p:spPr bwMode="auto">
              <a:xfrm>
                <a:off x="4502073" y="3899507"/>
                <a:ext cx="135440" cy="241437"/>
              </a:xfrm>
              <a:custGeom>
                <a:avLst/>
                <a:gdLst>
                  <a:gd name="T0" fmla="*/ 184 w 184"/>
                  <a:gd name="T1" fmla="*/ 322 h 328"/>
                  <a:gd name="T2" fmla="*/ 184 w 184"/>
                  <a:gd name="T3" fmla="*/ 324 h 328"/>
                  <a:gd name="T4" fmla="*/ 182 w 184"/>
                  <a:gd name="T5" fmla="*/ 326 h 328"/>
                  <a:gd name="T6" fmla="*/ 180 w 184"/>
                  <a:gd name="T7" fmla="*/ 328 h 328"/>
                  <a:gd name="T8" fmla="*/ 6 w 184"/>
                  <a:gd name="T9" fmla="*/ 328 h 328"/>
                  <a:gd name="T10" fmla="*/ 2 w 184"/>
                  <a:gd name="T11" fmla="*/ 326 h 328"/>
                  <a:gd name="T12" fmla="*/ 0 w 184"/>
                  <a:gd name="T13" fmla="*/ 324 h 328"/>
                  <a:gd name="T14" fmla="*/ 0 w 184"/>
                  <a:gd name="T15" fmla="*/ 322 h 328"/>
                  <a:gd name="T16" fmla="*/ 0 w 184"/>
                  <a:gd name="T17" fmla="*/ 4 h 328"/>
                  <a:gd name="T18" fmla="*/ 0 w 184"/>
                  <a:gd name="T19" fmla="*/ 2 h 328"/>
                  <a:gd name="T20" fmla="*/ 2 w 184"/>
                  <a:gd name="T21" fmla="*/ 0 h 328"/>
                  <a:gd name="T22" fmla="*/ 6 w 184"/>
                  <a:gd name="T23" fmla="*/ 0 h 328"/>
                  <a:gd name="T24" fmla="*/ 180 w 184"/>
                  <a:gd name="T25" fmla="*/ 0 h 328"/>
                  <a:gd name="T26" fmla="*/ 182 w 184"/>
                  <a:gd name="T27" fmla="*/ 0 h 328"/>
                  <a:gd name="T28" fmla="*/ 184 w 184"/>
                  <a:gd name="T29" fmla="*/ 2 h 328"/>
                  <a:gd name="T30" fmla="*/ 184 w 184"/>
                  <a:gd name="T31" fmla="*/ 4 h 328"/>
                  <a:gd name="T32" fmla="*/ 184 w 184"/>
                  <a:gd name="T33" fmla="*/ 322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4" h="328">
                    <a:moveTo>
                      <a:pt x="184" y="322"/>
                    </a:moveTo>
                    <a:lnTo>
                      <a:pt x="184" y="324"/>
                    </a:lnTo>
                    <a:lnTo>
                      <a:pt x="182" y="326"/>
                    </a:lnTo>
                    <a:lnTo>
                      <a:pt x="180" y="328"/>
                    </a:lnTo>
                    <a:lnTo>
                      <a:pt x="6" y="328"/>
                    </a:lnTo>
                    <a:lnTo>
                      <a:pt x="2" y="326"/>
                    </a:lnTo>
                    <a:lnTo>
                      <a:pt x="0" y="324"/>
                    </a:lnTo>
                    <a:lnTo>
                      <a:pt x="0" y="322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4" y="2"/>
                    </a:lnTo>
                    <a:lnTo>
                      <a:pt x="184" y="4"/>
                    </a:lnTo>
                    <a:lnTo>
                      <a:pt x="184" y="32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75000"/>
                    </a:schemeClr>
                  </a:gs>
                  <a:gs pos="10000">
                    <a:srgbClr val="1E1E1E"/>
                  </a:gs>
                </a:gsLst>
                <a:lin ang="162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0" y="1476600"/>
            <a:ext cx="9143999" cy="55050"/>
          </a:xfrm>
          <a:prstGeom prst="rect">
            <a:avLst/>
          </a:prstGeom>
          <a:solidFill>
            <a:srgbClr val="465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0" y="5767588"/>
            <a:ext cx="9143999" cy="55050"/>
          </a:xfrm>
          <a:prstGeom prst="rect">
            <a:avLst/>
          </a:prstGeom>
          <a:solidFill>
            <a:srgbClr val="465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Broker/Agent Services and Protection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886356"/>
            <a:ext cx="9143999" cy="5473570"/>
          </a:xfrm>
          <a:prstGeom prst="rect">
            <a:avLst/>
          </a:prstGeom>
          <a:solidFill>
            <a:srgbClr val="A6C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852" y="1163906"/>
            <a:ext cx="9101051" cy="4921428"/>
            <a:chOff x="41430" y="1336267"/>
            <a:chExt cx="9101051" cy="492142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18" y="1336267"/>
              <a:ext cx="8579862" cy="4921428"/>
              <a:chOff x="484188" y="3681414"/>
              <a:chExt cx="8579862" cy="2214563"/>
            </a:xfrm>
          </p:grpSpPr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568326" y="3681414"/>
                <a:ext cx="8156575" cy="1209675"/>
              </a:xfrm>
              <a:custGeom>
                <a:avLst/>
                <a:gdLst>
                  <a:gd name="T0" fmla="*/ 2 w 5138"/>
                  <a:gd name="T1" fmla="*/ 758 h 762"/>
                  <a:gd name="T2" fmla="*/ 12 w 5138"/>
                  <a:gd name="T3" fmla="*/ 739 h 762"/>
                  <a:gd name="T4" fmla="*/ 35 w 5138"/>
                  <a:gd name="T5" fmla="*/ 703 h 762"/>
                  <a:gd name="T6" fmla="*/ 70 w 5138"/>
                  <a:gd name="T7" fmla="*/ 650 h 762"/>
                  <a:gd name="T8" fmla="*/ 119 w 5138"/>
                  <a:gd name="T9" fmla="*/ 589 h 762"/>
                  <a:gd name="T10" fmla="*/ 178 w 5138"/>
                  <a:gd name="T11" fmla="*/ 517 h 762"/>
                  <a:gd name="T12" fmla="*/ 251 w 5138"/>
                  <a:gd name="T13" fmla="*/ 442 h 762"/>
                  <a:gd name="T14" fmla="*/ 340 w 5138"/>
                  <a:gd name="T15" fmla="*/ 363 h 762"/>
                  <a:gd name="T16" fmla="*/ 441 w 5138"/>
                  <a:gd name="T17" fmla="*/ 287 h 762"/>
                  <a:gd name="T18" fmla="*/ 558 w 5138"/>
                  <a:gd name="T19" fmla="*/ 213 h 762"/>
                  <a:gd name="T20" fmla="*/ 691 w 5138"/>
                  <a:gd name="T21" fmla="*/ 145 h 762"/>
                  <a:gd name="T22" fmla="*/ 838 w 5138"/>
                  <a:gd name="T23" fmla="*/ 87 h 762"/>
                  <a:gd name="T24" fmla="*/ 1002 w 5138"/>
                  <a:gd name="T25" fmla="*/ 42 h 762"/>
                  <a:gd name="T26" fmla="*/ 1181 w 5138"/>
                  <a:gd name="T27" fmla="*/ 12 h 762"/>
                  <a:gd name="T28" fmla="*/ 1379 w 5138"/>
                  <a:gd name="T29" fmla="*/ 0 h 762"/>
                  <a:gd name="T30" fmla="*/ 1593 w 5138"/>
                  <a:gd name="T31" fmla="*/ 11 h 762"/>
                  <a:gd name="T32" fmla="*/ 1826 w 5138"/>
                  <a:gd name="T33" fmla="*/ 44 h 762"/>
                  <a:gd name="T34" fmla="*/ 2077 w 5138"/>
                  <a:gd name="T35" fmla="*/ 105 h 762"/>
                  <a:gd name="T36" fmla="*/ 2346 w 5138"/>
                  <a:gd name="T37" fmla="*/ 196 h 762"/>
                  <a:gd name="T38" fmla="*/ 2634 w 5138"/>
                  <a:gd name="T39" fmla="*/ 322 h 762"/>
                  <a:gd name="T40" fmla="*/ 2653 w 5138"/>
                  <a:gd name="T41" fmla="*/ 329 h 762"/>
                  <a:gd name="T42" fmla="*/ 2707 w 5138"/>
                  <a:gd name="T43" fmla="*/ 351 h 762"/>
                  <a:gd name="T44" fmla="*/ 2793 w 5138"/>
                  <a:gd name="T45" fmla="*/ 384 h 762"/>
                  <a:gd name="T46" fmla="*/ 2908 w 5138"/>
                  <a:gd name="T47" fmla="*/ 425 h 762"/>
                  <a:gd name="T48" fmla="*/ 3047 w 5138"/>
                  <a:gd name="T49" fmla="*/ 472 h 762"/>
                  <a:gd name="T50" fmla="*/ 3210 w 5138"/>
                  <a:gd name="T51" fmla="*/ 521 h 762"/>
                  <a:gd name="T52" fmla="*/ 3388 w 5138"/>
                  <a:gd name="T53" fmla="*/ 570 h 762"/>
                  <a:gd name="T54" fmla="*/ 3581 w 5138"/>
                  <a:gd name="T55" fmla="*/ 613 h 762"/>
                  <a:gd name="T56" fmla="*/ 3786 w 5138"/>
                  <a:gd name="T57" fmla="*/ 652 h 762"/>
                  <a:gd name="T58" fmla="*/ 3999 w 5138"/>
                  <a:gd name="T59" fmla="*/ 682 h 762"/>
                  <a:gd name="T60" fmla="*/ 4213 w 5138"/>
                  <a:gd name="T61" fmla="*/ 699 h 762"/>
                  <a:gd name="T62" fmla="*/ 4430 w 5138"/>
                  <a:gd name="T63" fmla="*/ 703 h 762"/>
                  <a:gd name="T64" fmla="*/ 4643 w 5138"/>
                  <a:gd name="T65" fmla="*/ 687 h 762"/>
                  <a:gd name="T66" fmla="*/ 4849 w 5138"/>
                  <a:gd name="T67" fmla="*/ 652 h 762"/>
                  <a:gd name="T68" fmla="*/ 5046 w 5138"/>
                  <a:gd name="T69" fmla="*/ 59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38" h="762">
                    <a:moveTo>
                      <a:pt x="0" y="762"/>
                    </a:moveTo>
                    <a:lnTo>
                      <a:pt x="2" y="758"/>
                    </a:lnTo>
                    <a:lnTo>
                      <a:pt x="5" y="751"/>
                    </a:lnTo>
                    <a:lnTo>
                      <a:pt x="12" y="739"/>
                    </a:lnTo>
                    <a:lnTo>
                      <a:pt x="23" y="722"/>
                    </a:lnTo>
                    <a:lnTo>
                      <a:pt x="35" y="703"/>
                    </a:lnTo>
                    <a:lnTo>
                      <a:pt x="50" y="678"/>
                    </a:lnTo>
                    <a:lnTo>
                      <a:pt x="70" y="650"/>
                    </a:lnTo>
                    <a:lnTo>
                      <a:pt x="92" y="620"/>
                    </a:lnTo>
                    <a:lnTo>
                      <a:pt x="119" y="589"/>
                    </a:lnTo>
                    <a:lnTo>
                      <a:pt x="146" y="554"/>
                    </a:lnTo>
                    <a:lnTo>
                      <a:pt x="178" y="517"/>
                    </a:lnTo>
                    <a:lnTo>
                      <a:pt x="213" y="481"/>
                    </a:lnTo>
                    <a:lnTo>
                      <a:pt x="251" y="442"/>
                    </a:lnTo>
                    <a:lnTo>
                      <a:pt x="295" y="404"/>
                    </a:lnTo>
                    <a:lnTo>
                      <a:pt x="340" y="363"/>
                    </a:lnTo>
                    <a:lnTo>
                      <a:pt x="389" y="325"/>
                    </a:lnTo>
                    <a:lnTo>
                      <a:pt x="441" y="287"/>
                    </a:lnTo>
                    <a:lnTo>
                      <a:pt x="499" y="248"/>
                    </a:lnTo>
                    <a:lnTo>
                      <a:pt x="558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5"/>
                    </a:lnTo>
                    <a:lnTo>
                      <a:pt x="838" y="87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89" y="24"/>
                    </a:lnTo>
                    <a:lnTo>
                      <a:pt x="1181" y="12"/>
                    </a:lnTo>
                    <a:lnTo>
                      <a:pt x="1277" y="4"/>
                    </a:lnTo>
                    <a:lnTo>
                      <a:pt x="1379" y="0"/>
                    </a:lnTo>
                    <a:lnTo>
                      <a:pt x="1483" y="2"/>
                    </a:lnTo>
                    <a:lnTo>
                      <a:pt x="1593" y="11"/>
                    </a:lnTo>
                    <a:lnTo>
                      <a:pt x="1707" y="24"/>
                    </a:lnTo>
                    <a:lnTo>
                      <a:pt x="1826" y="44"/>
                    </a:lnTo>
                    <a:lnTo>
                      <a:pt x="1948" y="72"/>
                    </a:lnTo>
                    <a:lnTo>
                      <a:pt x="2077" y="105"/>
                    </a:lnTo>
                    <a:lnTo>
                      <a:pt x="2208" y="147"/>
                    </a:lnTo>
                    <a:lnTo>
                      <a:pt x="2346" y="196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3"/>
                    </a:lnTo>
                    <a:lnTo>
                      <a:pt x="2653" y="329"/>
                    </a:lnTo>
                    <a:lnTo>
                      <a:pt x="2676" y="339"/>
                    </a:lnTo>
                    <a:lnTo>
                      <a:pt x="2707" y="351"/>
                    </a:lnTo>
                    <a:lnTo>
                      <a:pt x="2747" y="367"/>
                    </a:lnTo>
                    <a:lnTo>
                      <a:pt x="2793" y="384"/>
                    </a:lnTo>
                    <a:lnTo>
                      <a:pt x="2847" y="404"/>
                    </a:lnTo>
                    <a:lnTo>
                      <a:pt x="2908" y="425"/>
                    </a:lnTo>
                    <a:lnTo>
                      <a:pt x="2976" y="447"/>
                    </a:lnTo>
                    <a:lnTo>
                      <a:pt x="3047" y="472"/>
                    </a:lnTo>
                    <a:lnTo>
                      <a:pt x="3126" y="496"/>
                    </a:lnTo>
                    <a:lnTo>
                      <a:pt x="3210" y="521"/>
                    </a:lnTo>
                    <a:lnTo>
                      <a:pt x="3297" y="545"/>
                    </a:lnTo>
                    <a:lnTo>
                      <a:pt x="3388" y="570"/>
                    </a:lnTo>
                    <a:lnTo>
                      <a:pt x="3484" y="592"/>
                    </a:lnTo>
                    <a:lnTo>
                      <a:pt x="3581" y="613"/>
                    </a:lnTo>
                    <a:lnTo>
                      <a:pt x="3683" y="634"/>
                    </a:lnTo>
                    <a:lnTo>
                      <a:pt x="3786" y="652"/>
                    </a:lnTo>
                    <a:lnTo>
                      <a:pt x="3890" y="669"/>
                    </a:lnTo>
                    <a:lnTo>
                      <a:pt x="3999" y="682"/>
                    </a:lnTo>
                    <a:lnTo>
                      <a:pt x="4105" y="692"/>
                    </a:lnTo>
                    <a:lnTo>
                      <a:pt x="4213" y="699"/>
                    </a:lnTo>
                    <a:lnTo>
                      <a:pt x="4322" y="703"/>
                    </a:lnTo>
                    <a:lnTo>
                      <a:pt x="4430" y="703"/>
                    </a:lnTo>
                    <a:lnTo>
                      <a:pt x="4536" y="697"/>
                    </a:lnTo>
                    <a:lnTo>
                      <a:pt x="4643" y="687"/>
                    </a:lnTo>
                    <a:lnTo>
                      <a:pt x="4747" y="673"/>
                    </a:lnTo>
                    <a:lnTo>
                      <a:pt x="4849" y="652"/>
                    </a:lnTo>
                    <a:lnTo>
                      <a:pt x="4948" y="626"/>
                    </a:lnTo>
                    <a:lnTo>
                      <a:pt x="5046" y="592"/>
                    </a:lnTo>
                    <a:lnTo>
                      <a:pt x="5138" y="55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565151" y="3711576"/>
                <a:ext cx="8166100" cy="1209675"/>
              </a:xfrm>
              <a:custGeom>
                <a:avLst/>
                <a:gdLst>
                  <a:gd name="T0" fmla="*/ 2 w 5144"/>
                  <a:gd name="T1" fmla="*/ 760 h 762"/>
                  <a:gd name="T2" fmla="*/ 12 w 5144"/>
                  <a:gd name="T3" fmla="*/ 739 h 762"/>
                  <a:gd name="T4" fmla="*/ 35 w 5144"/>
                  <a:gd name="T5" fmla="*/ 703 h 762"/>
                  <a:gd name="T6" fmla="*/ 70 w 5144"/>
                  <a:gd name="T7" fmla="*/ 652 h 762"/>
                  <a:gd name="T8" fmla="*/ 119 w 5144"/>
                  <a:gd name="T9" fmla="*/ 589 h 762"/>
                  <a:gd name="T10" fmla="*/ 178 w 5144"/>
                  <a:gd name="T11" fmla="*/ 519 h 762"/>
                  <a:gd name="T12" fmla="*/ 253 w 5144"/>
                  <a:gd name="T13" fmla="*/ 442 h 762"/>
                  <a:gd name="T14" fmla="*/ 340 w 5144"/>
                  <a:gd name="T15" fmla="*/ 365 h 762"/>
                  <a:gd name="T16" fmla="*/ 442 w 5144"/>
                  <a:gd name="T17" fmla="*/ 287 h 762"/>
                  <a:gd name="T18" fmla="*/ 559 w 5144"/>
                  <a:gd name="T19" fmla="*/ 213 h 762"/>
                  <a:gd name="T20" fmla="*/ 691 w 5144"/>
                  <a:gd name="T21" fmla="*/ 145 h 762"/>
                  <a:gd name="T22" fmla="*/ 838 w 5144"/>
                  <a:gd name="T23" fmla="*/ 88 h 762"/>
                  <a:gd name="T24" fmla="*/ 1002 w 5144"/>
                  <a:gd name="T25" fmla="*/ 42 h 762"/>
                  <a:gd name="T26" fmla="*/ 1182 w 5144"/>
                  <a:gd name="T27" fmla="*/ 12 h 762"/>
                  <a:gd name="T28" fmla="*/ 1379 w 5144"/>
                  <a:gd name="T29" fmla="*/ 0 h 762"/>
                  <a:gd name="T30" fmla="*/ 1594 w 5144"/>
                  <a:gd name="T31" fmla="*/ 11 h 762"/>
                  <a:gd name="T32" fmla="*/ 1826 w 5144"/>
                  <a:gd name="T33" fmla="*/ 44 h 762"/>
                  <a:gd name="T34" fmla="*/ 2077 w 5144"/>
                  <a:gd name="T35" fmla="*/ 105 h 762"/>
                  <a:gd name="T36" fmla="*/ 2346 w 5144"/>
                  <a:gd name="T37" fmla="*/ 198 h 762"/>
                  <a:gd name="T38" fmla="*/ 2634 w 5144"/>
                  <a:gd name="T39" fmla="*/ 322 h 762"/>
                  <a:gd name="T40" fmla="*/ 2653 w 5144"/>
                  <a:gd name="T41" fmla="*/ 331 h 762"/>
                  <a:gd name="T42" fmla="*/ 2704 w 5144"/>
                  <a:gd name="T43" fmla="*/ 350 h 762"/>
                  <a:gd name="T44" fmla="*/ 2786 w 5144"/>
                  <a:gd name="T45" fmla="*/ 383 h 762"/>
                  <a:gd name="T46" fmla="*/ 2894 w 5144"/>
                  <a:gd name="T47" fmla="*/ 421 h 762"/>
                  <a:gd name="T48" fmla="*/ 3027 w 5144"/>
                  <a:gd name="T49" fmla="*/ 467 h 762"/>
                  <a:gd name="T50" fmla="*/ 3180 w 5144"/>
                  <a:gd name="T51" fmla="*/ 514 h 762"/>
                  <a:gd name="T52" fmla="*/ 3350 w 5144"/>
                  <a:gd name="T53" fmla="*/ 561 h 762"/>
                  <a:gd name="T54" fmla="*/ 3535 w 5144"/>
                  <a:gd name="T55" fmla="*/ 607 h 762"/>
                  <a:gd name="T56" fmla="*/ 3730 w 5144"/>
                  <a:gd name="T57" fmla="*/ 645 h 762"/>
                  <a:gd name="T58" fmla="*/ 3934 w 5144"/>
                  <a:gd name="T59" fmla="*/ 677 h 762"/>
                  <a:gd name="T60" fmla="*/ 4144 w 5144"/>
                  <a:gd name="T61" fmla="*/ 697 h 762"/>
                  <a:gd name="T62" fmla="*/ 4353 w 5144"/>
                  <a:gd name="T63" fmla="*/ 704 h 762"/>
                  <a:gd name="T64" fmla="*/ 4561 w 5144"/>
                  <a:gd name="T65" fmla="*/ 696 h 762"/>
                  <a:gd name="T66" fmla="*/ 4765 w 5144"/>
                  <a:gd name="T67" fmla="*/ 668 h 762"/>
                  <a:gd name="T68" fmla="*/ 4961 w 5144"/>
                  <a:gd name="T69" fmla="*/ 619 h 762"/>
                  <a:gd name="T70" fmla="*/ 5144 w 5144"/>
                  <a:gd name="T71" fmla="*/ 545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4" h="762">
                    <a:moveTo>
                      <a:pt x="0" y="762"/>
                    </a:moveTo>
                    <a:lnTo>
                      <a:pt x="2" y="760"/>
                    </a:lnTo>
                    <a:lnTo>
                      <a:pt x="5" y="752"/>
                    </a:lnTo>
                    <a:lnTo>
                      <a:pt x="12" y="739"/>
                    </a:lnTo>
                    <a:lnTo>
                      <a:pt x="23" y="724"/>
                    </a:lnTo>
                    <a:lnTo>
                      <a:pt x="35" y="703"/>
                    </a:lnTo>
                    <a:lnTo>
                      <a:pt x="51" y="678"/>
                    </a:lnTo>
                    <a:lnTo>
                      <a:pt x="70" y="652"/>
                    </a:lnTo>
                    <a:lnTo>
                      <a:pt x="93" y="622"/>
                    </a:lnTo>
                    <a:lnTo>
                      <a:pt x="119" y="589"/>
                    </a:lnTo>
                    <a:lnTo>
                      <a:pt x="147" y="554"/>
                    </a:lnTo>
                    <a:lnTo>
                      <a:pt x="178" y="519"/>
                    </a:lnTo>
                    <a:lnTo>
                      <a:pt x="213" y="481"/>
                    </a:lnTo>
                    <a:lnTo>
                      <a:pt x="253" y="442"/>
                    </a:lnTo>
                    <a:lnTo>
                      <a:pt x="295" y="404"/>
                    </a:lnTo>
                    <a:lnTo>
                      <a:pt x="340" y="365"/>
                    </a:lnTo>
                    <a:lnTo>
                      <a:pt x="389" y="325"/>
                    </a:lnTo>
                    <a:lnTo>
                      <a:pt x="442" y="287"/>
                    </a:lnTo>
                    <a:lnTo>
                      <a:pt x="499" y="250"/>
                    </a:lnTo>
                    <a:lnTo>
                      <a:pt x="559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6"/>
                    </a:lnTo>
                    <a:lnTo>
                      <a:pt x="838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2" y="12"/>
                    </a:lnTo>
                    <a:lnTo>
                      <a:pt x="1279" y="4"/>
                    </a:lnTo>
                    <a:lnTo>
                      <a:pt x="1379" y="0"/>
                    </a:lnTo>
                    <a:lnTo>
                      <a:pt x="1484" y="2"/>
                    </a:lnTo>
                    <a:lnTo>
                      <a:pt x="1594" y="11"/>
                    </a:lnTo>
                    <a:lnTo>
                      <a:pt x="1707" y="25"/>
                    </a:lnTo>
                    <a:lnTo>
                      <a:pt x="1826" y="44"/>
                    </a:lnTo>
                    <a:lnTo>
                      <a:pt x="1950" y="72"/>
                    </a:lnTo>
                    <a:lnTo>
                      <a:pt x="2077" y="105"/>
                    </a:lnTo>
                    <a:lnTo>
                      <a:pt x="2210" y="147"/>
                    </a:lnTo>
                    <a:lnTo>
                      <a:pt x="2346" y="198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4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0"/>
                    </a:lnTo>
                    <a:lnTo>
                      <a:pt x="2740" y="365"/>
                    </a:lnTo>
                    <a:lnTo>
                      <a:pt x="2786" y="383"/>
                    </a:lnTo>
                    <a:lnTo>
                      <a:pt x="2836" y="400"/>
                    </a:lnTo>
                    <a:lnTo>
                      <a:pt x="2894" y="421"/>
                    </a:lnTo>
                    <a:lnTo>
                      <a:pt x="2957" y="444"/>
                    </a:lnTo>
                    <a:lnTo>
                      <a:pt x="3027" y="467"/>
                    </a:lnTo>
                    <a:lnTo>
                      <a:pt x="3100" y="490"/>
                    </a:lnTo>
                    <a:lnTo>
                      <a:pt x="3180" y="514"/>
                    </a:lnTo>
                    <a:lnTo>
                      <a:pt x="3262" y="538"/>
                    </a:lnTo>
                    <a:lnTo>
                      <a:pt x="3350" y="561"/>
                    </a:lnTo>
                    <a:lnTo>
                      <a:pt x="3440" y="584"/>
                    </a:lnTo>
                    <a:lnTo>
                      <a:pt x="3535" y="607"/>
                    </a:lnTo>
                    <a:lnTo>
                      <a:pt x="3632" y="626"/>
                    </a:lnTo>
                    <a:lnTo>
                      <a:pt x="3730" y="645"/>
                    </a:lnTo>
                    <a:lnTo>
                      <a:pt x="3831" y="663"/>
                    </a:lnTo>
                    <a:lnTo>
                      <a:pt x="3934" y="677"/>
                    </a:lnTo>
                    <a:lnTo>
                      <a:pt x="4039" y="689"/>
                    </a:lnTo>
                    <a:lnTo>
                      <a:pt x="4144" y="697"/>
                    </a:lnTo>
                    <a:lnTo>
                      <a:pt x="4249" y="703"/>
                    </a:lnTo>
                    <a:lnTo>
                      <a:pt x="4353" y="704"/>
                    </a:lnTo>
                    <a:lnTo>
                      <a:pt x="4458" y="703"/>
                    </a:lnTo>
                    <a:lnTo>
                      <a:pt x="4561" y="696"/>
                    </a:lnTo>
                    <a:lnTo>
                      <a:pt x="4664" y="684"/>
                    </a:lnTo>
                    <a:lnTo>
                      <a:pt x="4765" y="668"/>
                    </a:lnTo>
                    <a:lnTo>
                      <a:pt x="4863" y="647"/>
                    </a:lnTo>
                    <a:lnTo>
                      <a:pt x="4961" y="619"/>
                    </a:lnTo>
                    <a:lnTo>
                      <a:pt x="5053" y="586"/>
                    </a:lnTo>
                    <a:lnTo>
                      <a:pt x="5144" y="54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561976" y="3741739"/>
                <a:ext cx="8174038" cy="1212850"/>
              </a:xfrm>
              <a:custGeom>
                <a:avLst/>
                <a:gdLst>
                  <a:gd name="T0" fmla="*/ 2 w 5149"/>
                  <a:gd name="T1" fmla="*/ 762 h 764"/>
                  <a:gd name="T2" fmla="*/ 13 w 5149"/>
                  <a:gd name="T3" fmla="*/ 741 h 764"/>
                  <a:gd name="T4" fmla="*/ 35 w 5149"/>
                  <a:gd name="T5" fmla="*/ 705 h 764"/>
                  <a:gd name="T6" fmla="*/ 70 w 5149"/>
                  <a:gd name="T7" fmla="*/ 654 h 764"/>
                  <a:gd name="T8" fmla="*/ 119 w 5149"/>
                  <a:gd name="T9" fmla="*/ 591 h 764"/>
                  <a:gd name="T10" fmla="*/ 178 w 5149"/>
                  <a:gd name="T11" fmla="*/ 519 h 764"/>
                  <a:gd name="T12" fmla="*/ 253 w 5149"/>
                  <a:gd name="T13" fmla="*/ 444 h 764"/>
                  <a:gd name="T14" fmla="*/ 341 w 5149"/>
                  <a:gd name="T15" fmla="*/ 366 h 764"/>
                  <a:gd name="T16" fmla="*/ 442 w 5149"/>
                  <a:gd name="T17" fmla="*/ 287 h 764"/>
                  <a:gd name="T18" fmla="*/ 559 w 5149"/>
                  <a:gd name="T19" fmla="*/ 214 h 764"/>
                  <a:gd name="T20" fmla="*/ 692 w 5149"/>
                  <a:gd name="T21" fmla="*/ 146 h 764"/>
                  <a:gd name="T22" fmla="*/ 840 w 5149"/>
                  <a:gd name="T23" fmla="*/ 88 h 764"/>
                  <a:gd name="T24" fmla="*/ 1002 w 5149"/>
                  <a:gd name="T25" fmla="*/ 42 h 764"/>
                  <a:gd name="T26" fmla="*/ 1184 w 5149"/>
                  <a:gd name="T27" fmla="*/ 13 h 764"/>
                  <a:gd name="T28" fmla="*/ 1381 w 5149"/>
                  <a:gd name="T29" fmla="*/ 0 h 764"/>
                  <a:gd name="T30" fmla="*/ 1594 w 5149"/>
                  <a:gd name="T31" fmla="*/ 11 h 764"/>
                  <a:gd name="T32" fmla="*/ 1828 w 5149"/>
                  <a:gd name="T33" fmla="*/ 44 h 764"/>
                  <a:gd name="T34" fmla="*/ 2077 w 5149"/>
                  <a:gd name="T35" fmla="*/ 107 h 764"/>
                  <a:gd name="T36" fmla="*/ 2348 w 5149"/>
                  <a:gd name="T37" fmla="*/ 198 h 764"/>
                  <a:gd name="T38" fmla="*/ 2636 w 5149"/>
                  <a:gd name="T39" fmla="*/ 324 h 764"/>
                  <a:gd name="T40" fmla="*/ 2653 w 5149"/>
                  <a:gd name="T41" fmla="*/ 331 h 764"/>
                  <a:gd name="T42" fmla="*/ 2704 w 5149"/>
                  <a:gd name="T43" fmla="*/ 352 h 764"/>
                  <a:gd name="T44" fmla="*/ 2786 w 5149"/>
                  <a:gd name="T45" fmla="*/ 383 h 764"/>
                  <a:gd name="T46" fmla="*/ 2896 w 5149"/>
                  <a:gd name="T47" fmla="*/ 423 h 764"/>
                  <a:gd name="T48" fmla="*/ 3029 w 5149"/>
                  <a:gd name="T49" fmla="*/ 469 h 764"/>
                  <a:gd name="T50" fmla="*/ 3182 w 5149"/>
                  <a:gd name="T51" fmla="*/ 516 h 764"/>
                  <a:gd name="T52" fmla="*/ 3352 w 5149"/>
                  <a:gd name="T53" fmla="*/ 565 h 764"/>
                  <a:gd name="T54" fmla="*/ 3538 w 5149"/>
                  <a:gd name="T55" fmla="*/ 609 h 764"/>
                  <a:gd name="T56" fmla="*/ 3734 w 5149"/>
                  <a:gd name="T57" fmla="*/ 649 h 764"/>
                  <a:gd name="T58" fmla="*/ 3938 w 5149"/>
                  <a:gd name="T59" fmla="*/ 678 h 764"/>
                  <a:gd name="T60" fmla="*/ 4148 w 5149"/>
                  <a:gd name="T61" fmla="*/ 699 h 764"/>
                  <a:gd name="T62" fmla="*/ 4357 w 5149"/>
                  <a:gd name="T63" fmla="*/ 705 h 764"/>
                  <a:gd name="T64" fmla="*/ 4566 w 5149"/>
                  <a:gd name="T65" fmla="*/ 696 h 764"/>
                  <a:gd name="T66" fmla="*/ 4771 w 5149"/>
                  <a:gd name="T67" fmla="*/ 666 h 764"/>
                  <a:gd name="T68" fmla="*/ 4966 w 5149"/>
                  <a:gd name="T69" fmla="*/ 616 h 764"/>
                  <a:gd name="T70" fmla="*/ 5149 w 5149"/>
                  <a:gd name="T71" fmla="*/ 54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9" h="764">
                    <a:moveTo>
                      <a:pt x="0" y="764"/>
                    </a:moveTo>
                    <a:lnTo>
                      <a:pt x="2" y="762"/>
                    </a:lnTo>
                    <a:lnTo>
                      <a:pt x="6" y="754"/>
                    </a:lnTo>
                    <a:lnTo>
                      <a:pt x="13" y="741"/>
                    </a:lnTo>
                    <a:lnTo>
                      <a:pt x="23" y="726"/>
                    </a:lnTo>
                    <a:lnTo>
                      <a:pt x="35" y="705"/>
                    </a:lnTo>
                    <a:lnTo>
                      <a:pt x="53" y="680"/>
                    </a:lnTo>
                    <a:lnTo>
                      <a:pt x="70" y="654"/>
                    </a:lnTo>
                    <a:lnTo>
                      <a:pt x="93" y="623"/>
                    </a:lnTo>
                    <a:lnTo>
                      <a:pt x="119" y="591"/>
                    </a:lnTo>
                    <a:lnTo>
                      <a:pt x="147" y="556"/>
                    </a:lnTo>
                    <a:lnTo>
                      <a:pt x="178" y="519"/>
                    </a:lnTo>
                    <a:lnTo>
                      <a:pt x="213" y="483"/>
                    </a:lnTo>
                    <a:lnTo>
                      <a:pt x="253" y="444"/>
                    </a:lnTo>
                    <a:lnTo>
                      <a:pt x="295" y="404"/>
                    </a:lnTo>
                    <a:lnTo>
                      <a:pt x="341" y="366"/>
                    </a:lnTo>
                    <a:lnTo>
                      <a:pt x="390" y="325"/>
                    </a:lnTo>
                    <a:lnTo>
                      <a:pt x="442" y="287"/>
                    </a:lnTo>
                    <a:lnTo>
                      <a:pt x="500" y="250"/>
                    </a:lnTo>
                    <a:lnTo>
                      <a:pt x="559" y="214"/>
                    </a:lnTo>
                    <a:lnTo>
                      <a:pt x="623" y="179"/>
                    </a:lnTo>
                    <a:lnTo>
                      <a:pt x="692" y="146"/>
                    </a:lnTo>
                    <a:lnTo>
                      <a:pt x="763" y="116"/>
                    </a:lnTo>
                    <a:lnTo>
                      <a:pt x="840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4" y="13"/>
                    </a:lnTo>
                    <a:lnTo>
                      <a:pt x="1280" y="4"/>
                    </a:lnTo>
                    <a:lnTo>
                      <a:pt x="1381" y="0"/>
                    </a:lnTo>
                    <a:lnTo>
                      <a:pt x="1486" y="2"/>
                    </a:lnTo>
                    <a:lnTo>
                      <a:pt x="1594" y="11"/>
                    </a:lnTo>
                    <a:lnTo>
                      <a:pt x="1709" y="25"/>
                    </a:lnTo>
                    <a:lnTo>
                      <a:pt x="1828" y="44"/>
                    </a:lnTo>
                    <a:lnTo>
                      <a:pt x="1950" y="72"/>
                    </a:lnTo>
                    <a:lnTo>
                      <a:pt x="2077" y="107"/>
                    </a:lnTo>
                    <a:lnTo>
                      <a:pt x="2210" y="149"/>
                    </a:lnTo>
                    <a:lnTo>
                      <a:pt x="2348" y="198"/>
                    </a:lnTo>
                    <a:lnTo>
                      <a:pt x="2489" y="257"/>
                    </a:lnTo>
                    <a:lnTo>
                      <a:pt x="2636" y="324"/>
                    </a:lnTo>
                    <a:lnTo>
                      <a:pt x="2639" y="325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2"/>
                    </a:lnTo>
                    <a:lnTo>
                      <a:pt x="2742" y="367"/>
                    </a:lnTo>
                    <a:lnTo>
                      <a:pt x="2786" y="383"/>
                    </a:lnTo>
                    <a:lnTo>
                      <a:pt x="2838" y="402"/>
                    </a:lnTo>
                    <a:lnTo>
                      <a:pt x="2896" y="423"/>
                    </a:lnTo>
                    <a:lnTo>
                      <a:pt x="2959" y="446"/>
                    </a:lnTo>
                    <a:lnTo>
                      <a:pt x="3029" y="469"/>
                    </a:lnTo>
                    <a:lnTo>
                      <a:pt x="3102" y="493"/>
                    </a:lnTo>
                    <a:lnTo>
                      <a:pt x="3182" y="516"/>
                    </a:lnTo>
                    <a:lnTo>
                      <a:pt x="3264" y="540"/>
                    </a:lnTo>
                    <a:lnTo>
                      <a:pt x="3352" y="565"/>
                    </a:lnTo>
                    <a:lnTo>
                      <a:pt x="3444" y="588"/>
                    </a:lnTo>
                    <a:lnTo>
                      <a:pt x="3538" y="609"/>
                    </a:lnTo>
                    <a:lnTo>
                      <a:pt x="3634" y="630"/>
                    </a:lnTo>
                    <a:lnTo>
                      <a:pt x="3734" y="649"/>
                    </a:lnTo>
                    <a:lnTo>
                      <a:pt x="3835" y="665"/>
                    </a:lnTo>
                    <a:lnTo>
                      <a:pt x="3938" y="678"/>
                    </a:lnTo>
                    <a:lnTo>
                      <a:pt x="4043" y="691"/>
                    </a:lnTo>
                    <a:lnTo>
                      <a:pt x="4148" y="699"/>
                    </a:lnTo>
                    <a:lnTo>
                      <a:pt x="4252" y="705"/>
                    </a:lnTo>
                    <a:lnTo>
                      <a:pt x="4357" y="705"/>
                    </a:lnTo>
                    <a:lnTo>
                      <a:pt x="4462" y="703"/>
                    </a:lnTo>
                    <a:lnTo>
                      <a:pt x="4566" y="696"/>
                    </a:lnTo>
                    <a:lnTo>
                      <a:pt x="4669" y="684"/>
                    </a:lnTo>
                    <a:lnTo>
                      <a:pt x="4771" y="666"/>
                    </a:lnTo>
                    <a:lnTo>
                      <a:pt x="4868" y="644"/>
                    </a:lnTo>
                    <a:lnTo>
                      <a:pt x="4966" y="616"/>
                    </a:lnTo>
                    <a:lnTo>
                      <a:pt x="5059" y="581"/>
                    </a:lnTo>
                    <a:lnTo>
                      <a:pt x="5149" y="54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560388" y="3773489"/>
                <a:ext cx="8181975" cy="1214438"/>
              </a:xfrm>
              <a:custGeom>
                <a:avLst/>
                <a:gdLst>
                  <a:gd name="T0" fmla="*/ 1 w 5154"/>
                  <a:gd name="T1" fmla="*/ 762 h 765"/>
                  <a:gd name="T2" fmla="*/ 12 w 5154"/>
                  <a:gd name="T3" fmla="*/ 742 h 765"/>
                  <a:gd name="T4" fmla="*/ 33 w 5154"/>
                  <a:gd name="T5" fmla="*/ 707 h 765"/>
                  <a:gd name="T6" fmla="*/ 66 w 5154"/>
                  <a:gd name="T7" fmla="*/ 658 h 765"/>
                  <a:gd name="T8" fmla="*/ 111 w 5154"/>
                  <a:gd name="T9" fmla="*/ 599 h 765"/>
                  <a:gd name="T10" fmla="*/ 169 w 5154"/>
                  <a:gd name="T11" fmla="*/ 529 h 765"/>
                  <a:gd name="T12" fmla="*/ 239 w 5154"/>
                  <a:gd name="T13" fmla="*/ 456 h 765"/>
                  <a:gd name="T14" fmla="*/ 322 w 5154"/>
                  <a:gd name="T15" fmla="*/ 381 h 765"/>
                  <a:gd name="T16" fmla="*/ 418 w 5154"/>
                  <a:gd name="T17" fmla="*/ 304 h 765"/>
                  <a:gd name="T18" fmla="*/ 530 w 5154"/>
                  <a:gd name="T19" fmla="*/ 230 h 765"/>
                  <a:gd name="T20" fmla="*/ 654 w 5154"/>
                  <a:gd name="T21" fmla="*/ 162 h 765"/>
                  <a:gd name="T22" fmla="*/ 794 w 5154"/>
                  <a:gd name="T23" fmla="*/ 103 h 765"/>
                  <a:gd name="T24" fmla="*/ 949 w 5154"/>
                  <a:gd name="T25" fmla="*/ 54 h 765"/>
                  <a:gd name="T26" fmla="*/ 1120 w 5154"/>
                  <a:gd name="T27" fmla="*/ 21 h 765"/>
                  <a:gd name="T28" fmla="*/ 1307 w 5154"/>
                  <a:gd name="T29" fmla="*/ 1 h 765"/>
                  <a:gd name="T30" fmla="*/ 1509 w 5154"/>
                  <a:gd name="T31" fmla="*/ 3 h 765"/>
                  <a:gd name="T32" fmla="*/ 1729 w 5154"/>
                  <a:gd name="T33" fmla="*/ 28 h 765"/>
                  <a:gd name="T34" fmla="*/ 1965 w 5154"/>
                  <a:gd name="T35" fmla="*/ 75 h 765"/>
                  <a:gd name="T36" fmla="*/ 2220 w 5154"/>
                  <a:gd name="T37" fmla="*/ 152 h 765"/>
                  <a:gd name="T38" fmla="*/ 2492 w 5154"/>
                  <a:gd name="T39" fmla="*/ 258 h 765"/>
                  <a:gd name="T40" fmla="*/ 2640 w 5154"/>
                  <a:gd name="T41" fmla="*/ 325 h 765"/>
                  <a:gd name="T42" fmla="*/ 2675 w 5154"/>
                  <a:gd name="T43" fmla="*/ 340 h 765"/>
                  <a:gd name="T44" fmla="*/ 2742 w 5154"/>
                  <a:gd name="T45" fmla="*/ 367 h 765"/>
                  <a:gd name="T46" fmla="*/ 2838 w 5154"/>
                  <a:gd name="T47" fmla="*/ 403 h 765"/>
                  <a:gd name="T48" fmla="*/ 2960 w 5154"/>
                  <a:gd name="T49" fmla="*/ 447 h 765"/>
                  <a:gd name="T50" fmla="*/ 3103 w 5154"/>
                  <a:gd name="T51" fmla="*/ 494 h 765"/>
                  <a:gd name="T52" fmla="*/ 3265 w 5154"/>
                  <a:gd name="T53" fmla="*/ 541 h 765"/>
                  <a:gd name="T54" fmla="*/ 3445 w 5154"/>
                  <a:gd name="T55" fmla="*/ 589 h 765"/>
                  <a:gd name="T56" fmla="*/ 3637 w 5154"/>
                  <a:gd name="T57" fmla="*/ 631 h 765"/>
                  <a:gd name="T58" fmla="*/ 3838 w 5154"/>
                  <a:gd name="T59" fmla="*/ 667 h 765"/>
                  <a:gd name="T60" fmla="*/ 4046 w 5154"/>
                  <a:gd name="T61" fmla="*/ 692 h 765"/>
                  <a:gd name="T62" fmla="*/ 4255 w 5154"/>
                  <a:gd name="T63" fmla="*/ 704 h 765"/>
                  <a:gd name="T64" fmla="*/ 4466 w 5154"/>
                  <a:gd name="T65" fmla="*/ 702 h 765"/>
                  <a:gd name="T66" fmla="*/ 4672 w 5154"/>
                  <a:gd name="T67" fmla="*/ 681 h 765"/>
                  <a:gd name="T68" fmla="*/ 4873 w 5154"/>
                  <a:gd name="T69" fmla="*/ 639 h 765"/>
                  <a:gd name="T70" fmla="*/ 5063 w 5154"/>
                  <a:gd name="T71" fmla="*/ 57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4" h="765">
                    <a:moveTo>
                      <a:pt x="0" y="765"/>
                    </a:moveTo>
                    <a:lnTo>
                      <a:pt x="1" y="762"/>
                    </a:lnTo>
                    <a:lnTo>
                      <a:pt x="5" y="755"/>
                    </a:lnTo>
                    <a:lnTo>
                      <a:pt x="12" y="742"/>
                    </a:lnTo>
                    <a:lnTo>
                      <a:pt x="21" y="727"/>
                    </a:lnTo>
                    <a:lnTo>
                      <a:pt x="33" y="707"/>
                    </a:lnTo>
                    <a:lnTo>
                      <a:pt x="48" y="685"/>
                    </a:lnTo>
                    <a:lnTo>
                      <a:pt x="66" y="658"/>
                    </a:lnTo>
                    <a:lnTo>
                      <a:pt x="87" y="629"/>
                    </a:lnTo>
                    <a:lnTo>
                      <a:pt x="111" y="599"/>
                    </a:lnTo>
                    <a:lnTo>
                      <a:pt x="139" y="564"/>
                    </a:lnTo>
                    <a:lnTo>
                      <a:pt x="169" y="529"/>
                    </a:lnTo>
                    <a:lnTo>
                      <a:pt x="202" y="494"/>
                    </a:lnTo>
                    <a:lnTo>
                      <a:pt x="239" y="456"/>
                    </a:lnTo>
                    <a:lnTo>
                      <a:pt x="279" y="419"/>
                    </a:lnTo>
                    <a:lnTo>
                      <a:pt x="322" y="381"/>
                    </a:lnTo>
                    <a:lnTo>
                      <a:pt x="370" y="342"/>
                    </a:lnTo>
                    <a:lnTo>
                      <a:pt x="418" y="304"/>
                    </a:lnTo>
                    <a:lnTo>
                      <a:pt x="473" y="267"/>
                    </a:lnTo>
                    <a:lnTo>
                      <a:pt x="530" y="230"/>
                    </a:lnTo>
                    <a:lnTo>
                      <a:pt x="591" y="195"/>
                    </a:lnTo>
                    <a:lnTo>
                      <a:pt x="654" y="162"/>
                    </a:lnTo>
                    <a:lnTo>
                      <a:pt x="722" y="131"/>
                    </a:lnTo>
                    <a:lnTo>
                      <a:pt x="794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8"/>
                    </a:lnTo>
                    <a:lnTo>
                      <a:pt x="1307" y="1"/>
                    </a:lnTo>
                    <a:lnTo>
                      <a:pt x="1406" y="0"/>
                    </a:lnTo>
                    <a:lnTo>
                      <a:pt x="1509" y="3"/>
                    </a:lnTo>
                    <a:lnTo>
                      <a:pt x="1618" y="12"/>
                    </a:lnTo>
                    <a:lnTo>
                      <a:pt x="1729" y="28"/>
                    </a:lnTo>
                    <a:lnTo>
                      <a:pt x="1845" y="49"/>
                    </a:lnTo>
                    <a:lnTo>
                      <a:pt x="1965" y="75"/>
                    </a:lnTo>
                    <a:lnTo>
                      <a:pt x="2091" y="110"/>
                    </a:lnTo>
                    <a:lnTo>
                      <a:pt x="2220" y="152"/>
                    </a:lnTo>
                    <a:lnTo>
                      <a:pt x="2354" y="201"/>
                    </a:lnTo>
                    <a:lnTo>
                      <a:pt x="2492" y="258"/>
                    </a:lnTo>
                    <a:lnTo>
                      <a:pt x="2635" y="323"/>
                    </a:lnTo>
                    <a:lnTo>
                      <a:pt x="2640" y="325"/>
                    </a:lnTo>
                    <a:lnTo>
                      <a:pt x="2653" y="332"/>
                    </a:lnTo>
                    <a:lnTo>
                      <a:pt x="2675" y="340"/>
                    </a:lnTo>
                    <a:lnTo>
                      <a:pt x="2705" y="353"/>
                    </a:lnTo>
                    <a:lnTo>
                      <a:pt x="2742" y="367"/>
                    </a:lnTo>
                    <a:lnTo>
                      <a:pt x="2787" y="384"/>
                    </a:lnTo>
                    <a:lnTo>
                      <a:pt x="2838" y="403"/>
                    </a:lnTo>
                    <a:lnTo>
                      <a:pt x="2895" y="424"/>
                    </a:lnTo>
                    <a:lnTo>
                      <a:pt x="2960" y="447"/>
                    </a:lnTo>
                    <a:lnTo>
                      <a:pt x="3030" y="470"/>
                    </a:lnTo>
                    <a:lnTo>
                      <a:pt x="3103" y="494"/>
                    </a:lnTo>
                    <a:lnTo>
                      <a:pt x="3183" y="519"/>
                    </a:lnTo>
                    <a:lnTo>
                      <a:pt x="3265" y="541"/>
                    </a:lnTo>
                    <a:lnTo>
                      <a:pt x="3354" y="566"/>
                    </a:lnTo>
                    <a:lnTo>
                      <a:pt x="3445" y="589"/>
                    </a:lnTo>
                    <a:lnTo>
                      <a:pt x="3539" y="611"/>
                    </a:lnTo>
                    <a:lnTo>
                      <a:pt x="3637" y="631"/>
                    </a:lnTo>
                    <a:lnTo>
                      <a:pt x="3737" y="650"/>
                    </a:lnTo>
                    <a:lnTo>
                      <a:pt x="3838" y="667"/>
                    </a:lnTo>
                    <a:lnTo>
                      <a:pt x="3941" y="681"/>
                    </a:lnTo>
                    <a:lnTo>
                      <a:pt x="4046" y="692"/>
                    </a:lnTo>
                    <a:lnTo>
                      <a:pt x="4150" y="700"/>
                    </a:lnTo>
                    <a:lnTo>
                      <a:pt x="4255" y="704"/>
                    </a:lnTo>
                    <a:lnTo>
                      <a:pt x="4361" y="706"/>
                    </a:lnTo>
                    <a:lnTo>
                      <a:pt x="4466" y="702"/>
                    </a:lnTo>
                    <a:lnTo>
                      <a:pt x="4569" y="693"/>
                    </a:lnTo>
                    <a:lnTo>
                      <a:pt x="4672" y="681"/>
                    </a:lnTo>
                    <a:lnTo>
                      <a:pt x="4773" y="664"/>
                    </a:lnTo>
                    <a:lnTo>
                      <a:pt x="4873" y="639"/>
                    </a:lnTo>
                    <a:lnTo>
                      <a:pt x="4969" y="611"/>
                    </a:lnTo>
                    <a:lnTo>
                      <a:pt x="5063" y="575"/>
                    </a:lnTo>
                    <a:lnTo>
                      <a:pt x="5154" y="53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1"/>
              <p:cNvSpPr>
                <a:spLocks/>
              </p:cNvSpPr>
              <p:nvPr/>
            </p:nvSpPr>
            <p:spPr bwMode="auto">
              <a:xfrm>
                <a:off x="557213" y="3803651"/>
                <a:ext cx="8189913" cy="1214438"/>
              </a:xfrm>
              <a:custGeom>
                <a:avLst/>
                <a:gdLst>
                  <a:gd name="T0" fmla="*/ 2 w 5159"/>
                  <a:gd name="T1" fmla="*/ 764 h 765"/>
                  <a:gd name="T2" fmla="*/ 12 w 5159"/>
                  <a:gd name="T3" fmla="*/ 744 h 765"/>
                  <a:gd name="T4" fmla="*/ 33 w 5159"/>
                  <a:gd name="T5" fmla="*/ 709 h 765"/>
                  <a:gd name="T6" fmla="*/ 66 w 5159"/>
                  <a:gd name="T7" fmla="*/ 660 h 765"/>
                  <a:gd name="T8" fmla="*/ 112 w 5159"/>
                  <a:gd name="T9" fmla="*/ 599 h 765"/>
                  <a:gd name="T10" fmla="*/ 169 w 5159"/>
                  <a:gd name="T11" fmla="*/ 531 h 765"/>
                  <a:gd name="T12" fmla="*/ 239 w 5159"/>
                  <a:gd name="T13" fmla="*/ 458 h 765"/>
                  <a:gd name="T14" fmla="*/ 323 w 5159"/>
                  <a:gd name="T15" fmla="*/ 381 h 765"/>
                  <a:gd name="T16" fmla="*/ 420 w 5159"/>
                  <a:gd name="T17" fmla="*/ 304 h 765"/>
                  <a:gd name="T18" fmla="*/ 530 w 5159"/>
                  <a:gd name="T19" fmla="*/ 231 h 765"/>
                  <a:gd name="T20" fmla="*/ 656 w 5159"/>
                  <a:gd name="T21" fmla="*/ 162 h 765"/>
                  <a:gd name="T22" fmla="*/ 796 w 5159"/>
                  <a:gd name="T23" fmla="*/ 103 h 765"/>
                  <a:gd name="T24" fmla="*/ 949 w 5159"/>
                  <a:gd name="T25" fmla="*/ 54 h 765"/>
                  <a:gd name="T26" fmla="*/ 1120 w 5159"/>
                  <a:gd name="T27" fmla="*/ 21 h 765"/>
                  <a:gd name="T28" fmla="*/ 1307 w 5159"/>
                  <a:gd name="T29" fmla="*/ 2 h 765"/>
                  <a:gd name="T30" fmla="*/ 1510 w 5159"/>
                  <a:gd name="T31" fmla="*/ 3 h 765"/>
                  <a:gd name="T32" fmla="*/ 1730 w 5159"/>
                  <a:gd name="T33" fmla="*/ 28 h 765"/>
                  <a:gd name="T34" fmla="*/ 1967 w 5159"/>
                  <a:gd name="T35" fmla="*/ 77 h 765"/>
                  <a:gd name="T36" fmla="*/ 2222 w 5159"/>
                  <a:gd name="T37" fmla="*/ 152 h 765"/>
                  <a:gd name="T38" fmla="*/ 2494 w 5159"/>
                  <a:gd name="T39" fmla="*/ 259 h 765"/>
                  <a:gd name="T40" fmla="*/ 2641 w 5159"/>
                  <a:gd name="T41" fmla="*/ 327 h 765"/>
                  <a:gd name="T42" fmla="*/ 2676 w 5159"/>
                  <a:gd name="T43" fmla="*/ 342 h 765"/>
                  <a:gd name="T44" fmla="*/ 2744 w 5159"/>
                  <a:gd name="T45" fmla="*/ 369 h 765"/>
                  <a:gd name="T46" fmla="*/ 2840 w 5159"/>
                  <a:gd name="T47" fmla="*/ 405 h 765"/>
                  <a:gd name="T48" fmla="*/ 2962 w 5159"/>
                  <a:gd name="T49" fmla="*/ 449 h 765"/>
                  <a:gd name="T50" fmla="*/ 3105 w 5159"/>
                  <a:gd name="T51" fmla="*/ 496 h 765"/>
                  <a:gd name="T52" fmla="*/ 3269 w 5159"/>
                  <a:gd name="T53" fmla="*/ 545 h 765"/>
                  <a:gd name="T54" fmla="*/ 3447 w 5159"/>
                  <a:gd name="T55" fmla="*/ 592 h 765"/>
                  <a:gd name="T56" fmla="*/ 3639 w 5159"/>
                  <a:gd name="T57" fmla="*/ 634 h 765"/>
                  <a:gd name="T58" fmla="*/ 3842 w 5159"/>
                  <a:gd name="T59" fmla="*/ 669 h 765"/>
                  <a:gd name="T60" fmla="*/ 4049 w 5159"/>
                  <a:gd name="T61" fmla="*/ 694 h 765"/>
                  <a:gd name="T62" fmla="*/ 4259 w 5159"/>
                  <a:gd name="T63" fmla="*/ 706 h 765"/>
                  <a:gd name="T64" fmla="*/ 4470 w 5159"/>
                  <a:gd name="T65" fmla="*/ 702 h 765"/>
                  <a:gd name="T66" fmla="*/ 4678 w 5159"/>
                  <a:gd name="T67" fmla="*/ 681 h 765"/>
                  <a:gd name="T68" fmla="*/ 4878 w 5159"/>
                  <a:gd name="T69" fmla="*/ 638 h 765"/>
                  <a:gd name="T70" fmla="*/ 5069 w 5159"/>
                  <a:gd name="T71" fmla="*/ 570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9" h="765">
                    <a:moveTo>
                      <a:pt x="0" y="765"/>
                    </a:moveTo>
                    <a:lnTo>
                      <a:pt x="2" y="764"/>
                    </a:lnTo>
                    <a:lnTo>
                      <a:pt x="5" y="757"/>
                    </a:lnTo>
                    <a:lnTo>
                      <a:pt x="12" y="744"/>
                    </a:lnTo>
                    <a:lnTo>
                      <a:pt x="21" y="729"/>
                    </a:lnTo>
                    <a:lnTo>
                      <a:pt x="33" y="709"/>
                    </a:lnTo>
                    <a:lnTo>
                      <a:pt x="49" y="687"/>
                    </a:lnTo>
                    <a:lnTo>
                      <a:pt x="66" y="660"/>
                    </a:lnTo>
                    <a:lnTo>
                      <a:pt x="89" y="631"/>
                    </a:lnTo>
                    <a:lnTo>
                      <a:pt x="112" y="599"/>
                    </a:lnTo>
                    <a:lnTo>
                      <a:pt x="139" y="566"/>
                    </a:lnTo>
                    <a:lnTo>
                      <a:pt x="169" y="531"/>
                    </a:lnTo>
                    <a:lnTo>
                      <a:pt x="202" y="494"/>
                    </a:lnTo>
                    <a:lnTo>
                      <a:pt x="239" y="458"/>
                    </a:lnTo>
                    <a:lnTo>
                      <a:pt x="279" y="419"/>
                    </a:lnTo>
                    <a:lnTo>
                      <a:pt x="323" y="381"/>
                    </a:lnTo>
                    <a:lnTo>
                      <a:pt x="370" y="342"/>
                    </a:lnTo>
                    <a:lnTo>
                      <a:pt x="420" y="304"/>
                    </a:lnTo>
                    <a:lnTo>
                      <a:pt x="473" y="267"/>
                    </a:lnTo>
                    <a:lnTo>
                      <a:pt x="530" y="231"/>
                    </a:lnTo>
                    <a:lnTo>
                      <a:pt x="592" y="196"/>
                    </a:lnTo>
                    <a:lnTo>
                      <a:pt x="656" y="162"/>
                    </a:lnTo>
                    <a:lnTo>
                      <a:pt x="724" y="131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3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1" y="110"/>
                    </a:lnTo>
                    <a:lnTo>
                      <a:pt x="2222" y="152"/>
                    </a:lnTo>
                    <a:lnTo>
                      <a:pt x="2354" y="203"/>
                    </a:lnTo>
                    <a:lnTo>
                      <a:pt x="2494" y="259"/>
                    </a:lnTo>
                    <a:lnTo>
                      <a:pt x="2637" y="325"/>
                    </a:lnTo>
                    <a:lnTo>
                      <a:pt x="2641" y="327"/>
                    </a:lnTo>
                    <a:lnTo>
                      <a:pt x="2655" y="332"/>
                    </a:lnTo>
                    <a:lnTo>
                      <a:pt x="2676" y="342"/>
                    </a:lnTo>
                    <a:lnTo>
                      <a:pt x="2705" y="355"/>
                    </a:lnTo>
                    <a:lnTo>
                      <a:pt x="2744" y="369"/>
                    </a:lnTo>
                    <a:lnTo>
                      <a:pt x="2787" y="386"/>
                    </a:lnTo>
                    <a:lnTo>
                      <a:pt x="2840" y="405"/>
                    </a:lnTo>
                    <a:lnTo>
                      <a:pt x="2897" y="426"/>
                    </a:lnTo>
                    <a:lnTo>
                      <a:pt x="2962" y="449"/>
                    </a:lnTo>
                    <a:lnTo>
                      <a:pt x="3030" y="472"/>
                    </a:lnTo>
                    <a:lnTo>
                      <a:pt x="3105" y="496"/>
                    </a:lnTo>
                    <a:lnTo>
                      <a:pt x="3185" y="521"/>
                    </a:lnTo>
                    <a:lnTo>
                      <a:pt x="3269" y="545"/>
                    </a:lnTo>
                    <a:lnTo>
                      <a:pt x="3356" y="568"/>
                    </a:lnTo>
                    <a:lnTo>
                      <a:pt x="3447" y="592"/>
                    </a:lnTo>
                    <a:lnTo>
                      <a:pt x="3541" y="613"/>
                    </a:lnTo>
                    <a:lnTo>
                      <a:pt x="3639" y="634"/>
                    </a:lnTo>
                    <a:lnTo>
                      <a:pt x="3739" y="652"/>
                    </a:lnTo>
                    <a:lnTo>
                      <a:pt x="3842" y="669"/>
                    </a:lnTo>
                    <a:lnTo>
                      <a:pt x="3945" y="683"/>
                    </a:lnTo>
                    <a:lnTo>
                      <a:pt x="4049" y="694"/>
                    </a:lnTo>
                    <a:lnTo>
                      <a:pt x="4154" y="702"/>
                    </a:lnTo>
                    <a:lnTo>
                      <a:pt x="4259" y="706"/>
                    </a:lnTo>
                    <a:lnTo>
                      <a:pt x="4365" y="706"/>
                    </a:lnTo>
                    <a:lnTo>
                      <a:pt x="4470" y="702"/>
                    </a:lnTo>
                    <a:lnTo>
                      <a:pt x="4575" y="694"/>
                    </a:lnTo>
                    <a:lnTo>
                      <a:pt x="4678" y="681"/>
                    </a:lnTo>
                    <a:lnTo>
                      <a:pt x="4779" y="662"/>
                    </a:lnTo>
                    <a:lnTo>
                      <a:pt x="4878" y="638"/>
                    </a:lnTo>
                    <a:lnTo>
                      <a:pt x="4974" y="606"/>
                    </a:lnTo>
                    <a:lnTo>
                      <a:pt x="5069" y="570"/>
                    </a:lnTo>
                    <a:lnTo>
                      <a:pt x="5159" y="52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>
                <a:off x="554038" y="3833814"/>
                <a:ext cx="8199438" cy="1217613"/>
              </a:xfrm>
              <a:custGeom>
                <a:avLst/>
                <a:gdLst>
                  <a:gd name="T0" fmla="*/ 2 w 5165"/>
                  <a:gd name="T1" fmla="*/ 766 h 767"/>
                  <a:gd name="T2" fmla="*/ 12 w 5165"/>
                  <a:gd name="T3" fmla="*/ 746 h 767"/>
                  <a:gd name="T4" fmla="*/ 33 w 5165"/>
                  <a:gd name="T5" fmla="*/ 710 h 767"/>
                  <a:gd name="T6" fmla="*/ 68 w 5165"/>
                  <a:gd name="T7" fmla="*/ 661 h 767"/>
                  <a:gd name="T8" fmla="*/ 112 w 5165"/>
                  <a:gd name="T9" fmla="*/ 601 h 767"/>
                  <a:gd name="T10" fmla="*/ 169 w 5165"/>
                  <a:gd name="T11" fmla="*/ 531 h 767"/>
                  <a:gd name="T12" fmla="*/ 239 w 5165"/>
                  <a:gd name="T13" fmla="*/ 458 h 767"/>
                  <a:gd name="T14" fmla="*/ 323 w 5165"/>
                  <a:gd name="T15" fmla="*/ 381 h 767"/>
                  <a:gd name="T16" fmla="*/ 421 w 5165"/>
                  <a:gd name="T17" fmla="*/ 304 h 767"/>
                  <a:gd name="T18" fmla="*/ 531 w 5165"/>
                  <a:gd name="T19" fmla="*/ 231 h 767"/>
                  <a:gd name="T20" fmla="*/ 656 w 5165"/>
                  <a:gd name="T21" fmla="*/ 163 h 767"/>
                  <a:gd name="T22" fmla="*/ 796 w 5165"/>
                  <a:gd name="T23" fmla="*/ 103 h 767"/>
                  <a:gd name="T24" fmla="*/ 951 w 5165"/>
                  <a:gd name="T25" fmla="*/ 54 h 767"/>
                  <a:gd name="T26" fmla="*/ 1121 w 5165"/>
                  <a:gd name="T27" fmla="*/ 21 h 767"/>
                  <a:gd name="T28" fmla="*/ 1307 w 5165"/>
                  <a:gd name="T29" fmla="*/ 2 h 767"/>
                  <a:gd name="T30" fmla="*/ 1510 w 5165"/>
                  <a:gd name="T31" fmla="*/ 4 h 767"/>
                  <a:gd name="T32" fmla="*/ 1730 w 5165"/>
                  <a:gd name="T33" fmla="*/ 28 h 767"/>
                  <a:gd name="T34" fmla="*/ 1967 w 5165"/>
                  <a:gd name="T35" fmla="*/ 77 h 767"/>
                  <a:gd name="T36" fmla="*/ 2222 w 5165"/>
                  <a:gd name="T37" fmla="*/ 154 h 767"/>
                  <a:gd name="T38" fmla="*/ 2494 w 5165"/>
                  <a:gd name="T39" fmla="*/ 261 h 767"/>
                  <a:gd name="T40" fmla="*/ 2643 w 5165"/>
                  <a:gd name="T41" fmla="*/ 329 h 767"/>
                  <a:gd name="T42" fmla="*/ 2678 w 5165"/>
                  <a:gd name="T43" fmla="*/ 343 h 767"/>
                  <a:gd name="T44" fmla="*/ 2744 w 5165"/>
                  <a:gd name="T45" fmla="*/ 371 h 767"/>
                  <a:gd name="T46" fmla="*/ 2842 w 5165"/>
                  <a:gd name="T47" fmla="*/ 407 h 767"/>
                  <a:gd name="T48" fmla="*/ 2962 w 5165"/>
                  <a:gd name="T49" fmla="*/ 451 h 767"/>
                  <a:gd name="T50" fmla="*/ 3107 w 5165"/>
                  <a:gd name="T51" fmla="*/ 498 h 767"/>
                  <a:gd name="T52" fmla="*/ 3271 w 5165"/>
                  <a:gd name="T53" fmla="*/ 547 h 767"/>
                  <a:gd name="T54" fmla="*/ 3451 w 5165"/>
                  <a:gd name="T55" fmla="*/ 594 h 767"/>
                  <a:gd name="T56" fmla="*/ 3643 w 5165"/>
                  <a:gd name="T57" fmla="*/ 636 h 767"/>
                  <a:gd name="T58" fmla="*/ 3844 w 5165"/>
                  <a:gd name="T59" fmla="*/ 671 h 767"/>
                  <a:gd name="T60" fmla="*/ 4053 w 5165"/>
                  <a:gd name="T61" fmla="*/ 696 h 767"/>
                  <a:gd name="T62" fmla="*/ 4264 w 5165"/>
                  <a:gd name="T63" fmla="*/ 708 h 767"/>
                  <a:gd name="T64" fmla="*/ 4474 w 5165"/>
                  <a:gd name="T65" fmla="*/ 703 h 767"/>
                  <a:gd name="T66" fmla="*/ 4681 w 5165"/>
                  <a:gd name="T67" fmla="*/ 680 h 767"/>
                  <a:gd name="T68" fmla="*/ 4884 w 5165"/>
                  <a:gd name="T69" fmla="*/ 634 h 767"/>
                  <a:gd name="T70" fmla="*/ 5074 w 5165"/>
                  <a:gd name="T71" fmla="*/ 565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65" h="767">
                    <a:moveTo>
                      <a:pt x="0" y="767"/>
                    </a:moveTo>
                    <a:lnTo>
                      <a:pt x="2" y="766"/>
                    </a:lnTo>
                    <a:lnTo>
                      <a:pt x="5" y="759"/>
                    </a:lnTo>
                    <a:lnTo>
                      <a:pt x="12" y="746"/>
                    </a:lnTo>
                    <a:lnTo>
                      <a:pt x="21" y="731"/>
                    </a:lnTo>
                    <a:lnTo>
                      <a:pt x="33" y="710"/>
                    </a:lnTo>
                    <a:lnTo>
                      <a:pt x="49" y="687"/>
                    </a:lnTo>
                    <a:lnTo>
                      <a:pt x="68" y="661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6"/>
                    </a:lnTo>
                    <a:lnTo>
                      <a:pt x="169" y="531"/>
                    </a:lnTo>
                    <a:lnTo>
                      <a:pt x="203" y="495"/>
                    </a:lnTo>
                    <a:lnTo>
                      <a:pt x="239" y="458"/>
                    </a:lnTo>
                    <a:lnTo>
                      <a:pt x="279" y="420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4"/>
                    </a:lnTo>
                    <a:lnTo>
                      <a:pt x="473" y="267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6" y="163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1" y="54"/>
                    </a:lnTo>
                    <a:lnTo>
                      <a:pt x="1033" y="35"/>
                    </a:lnTo>
                    <a:lnTo>
                      <a:pt x="1121" y="21"/>
                    </a:lnTo>
                    <a:lnTo>
                      <a:pt x="1213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4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6" y="203"/>
                    </a:lnTo>
                    <a:lnTo>
                      <a:pt x="2494" y="261"/>
                    </a:lnTo>
                    <a:lnTo>
                      <a:pt x="2637" y="325"/>
                    </a:lnTo>
                    <a:lnTo>
                      <a:pt x="2643" y="329"/>
                    </a:lnTo>
                    <a:lnTo>
                      <a:pt x="2655" y="334"/>
                    </a:lnTo>
                    <a:lnTo>
                      <a:pt x="2678" y="343"/>
                    </a:lnTo>
                    <a:lnTo>
                      <a:pt x="2707" y="355"/>
                    </a:lnTo>
                    <a:lnTo>
                      <a:pt x="2744" y="371"/>
                    </a:lnTo>
                    <a:lnTo>
                      <a:pt x="2789" y="388"/>
                    </a:lnTo>
                    <a:lnTo>
                      <a:pt x="2842" y="407"/>
                    </a:lnTo>
                    <a:lnTo>
                      <a:pt x="2899" y="428"/>
                    </a:lnTo>
                    <a:lnTo>
                      <a:pt x="2962" y="451"/>
                    </a:lnTo>
                    <a:lnTo>
                      <a:pt x="3032" y="475"/>
                    </a:lnTo>
                    <a:lnTo>
                      <a:pt x="3107" y="498"/>
                    </a:lnTo>
                    <a:lnTo>
                      <a:pt x="3187" y="523"/>
                    </a:lnTo>
                    <a:lnTo>
                      <a:pt x="3271" y="547"/>
                    </a:lnTo>
                    <a:lnTo>
                      <a:pt x="3358" y="572"/>
                    </a:lnTo>
                    <a:lnTo>
                      <a:pt x="3451" y="594"/>
                    </a:lnTo>
                    <a:lnTo>
                      <a:pt x="3545" y="617"/>
                    </a:lnTo>
                    <a:lnTo>
                      <a:pt x="3643" y="636"/>
                    </a:lnTo>
                    <a:lnTo>
                      <a:pt x="3742" y="655"/>
                    </a:lnTo>
                    <a:lnTo>
                      <a:pt x="3844" y="671"/>
                    </a:lnTo>
                    <a:lnTo>
                      <a:pt x="3948" y="685"/>
                    </a:lnTo>
                    <a:lnTo>
                      <a:pt x="4053" y="696"/>
                    </a:lnTo>
                    <a:lnTo>
                      <a:pt x="4158" y="704"/>
                    </a:lnTo>
                    <a:lnTo>
                      <a:pt x="4264" y="708"/>
                    </a:lnTo>
                    <a:lnTo>
                      <a:pt x="4369" y="708"/>
                    </a:lnTo>
                    <a:lnTo>
                      <a:pt x="4474" y="703"/>
                    </a:lnTo>
                    <a:lnTo>
                      <a:pt x="4578" y="694"/>
                    </a:lnTo>
                    <a:lnTo>
                      <a:pt x="4681" y="680"/>
                    </a:lnTo>
                    <a:lnTo>
                      <a:pt x="4784" y="661"/>
                    </a:lnTo>
                    <a:lnTo>
                      <a:pt x="4884" y="634"/>
                    </a:lnTo>
                    <a:lnTo>
                      <a:pt x="4980" y="603"/>
                    </a:lnTo>
                    <a:lnTo>
                      <a:pt x="5074" y="565"/>
                    </a:lnTo>
                    <a:lnTo>
                      <a:pt x="5165" y="52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3"/>
              <p:cNvSpPr>
                <a:spLocks/>
              </p:cNvSpPr>
              <p:nvPr/>
            </p:nvSpPr>
            <p:spPr bwMode="auto">
              <a:xfrm>
                <a:off x="550863" y="3863976"/>
                <a:ext cx="8207375" cy="1220788"/>
              </a:xfrm>
              <a:custGeom>
                <a:avLst/>
                <a:gdLst>
                  <a:gd name="T0" fmla="*/ 2 w 5170"/>
                  <a:gd name="T1" fmla="*/ 766 h 769"/>
                  <a:gd name="T2" fmla="*/ 13 w 5170"/>
                  <a:gd name="T3" fmla="*/ 747 h 769"/>
                  <a:gd name="T4" fmla="*/ 35 w 5170"/>
                  <a:gd name="T5" fmla="*/ 712 h 769"/>
                  <a:gd name="T6" fmla="*/ 68 w 5170"/>
                  <a:gd name="T7" fmla="*/ 663 h 769"/>
                  <a:gd name="T8" fmla="*/ 112 w 5170"/>
                  <a:gd name="T9" fmla="*/ 601 h 769"/>
                  <a:gd name="T10" fmla="*/ 170 w 5170"/>
                  <a:gd name="T11" fmla="*/ 533 h 769"/>
                  <a:gd name="T12" fmla="*/ 241 w 5170"/>
                  <a:gd name="T13" fmla="*/ 458 h 769"/>
                  <a:gd name="T14" fmla="*/ 323 w 5170"/>
                  <a:gd name="T15" fmla="*/ 381 h 769"/>
                  <a:gd name="T16" fmla="*/ 421 w 5170"/>
                  <a:gd name="T17" fmla="*/ 306 h 769"/>
                  <a:gd name="T18" fmla="*/ 531 w 5170"/>
                  <a:gd name="T19" fmla="*/ 231 h 769"/>
                  <a:gd name="T20" fmla="*/ 657 w 5170"/>
                  <a:gd name="T21" fmla="*/ 163 h 769"/>
                  <a:gd name="T22" fmla="*/ 796 w 5170"/>
                  <a:gd name="T23" fmla="*/ 103 h 769"/>
                  <a:gd name="T24" fmla="*/ 952 w 5170"/>
                  <a:gd name="T25" fmla="*/ 55 h 769"/>
                  <a:gd name="T26" fmla="*/ 1123 w 5170"/>
                  <a:gd name="T27" fmla="*/ 21 h 769"/>
                  <a:gd name="T28" fmla="*/ 1308 w 5170"/>
                  <a:gd name="T29" fmla="*/ 2 h 769"/>
                  <a:gd name="T30" fmla="*/ 1512 w 5170"/>
                  <a:gd name="T31" fmla="*/ 4 h 769"/>
                  <a:gd name="T32" fmla="*/ 1732 w 5170"/>
                  <a:gd name="T33" fmla="*/ 28 h 769"/>
                  <a:gd name="T34" fmla="*/ 1967 w 5170"/>
                  <a:gd name="T35" fmla="*/ 77 h 769"/>
                  <a:gd name="T36" fmla="*/ 2222 w 5170"/>
                  <a:gd name="T37" fmla="*/ 154 h 769"/>
                  <a:gd name="T38" fmla="*/ 2495 w 5170"/>
                  <a:gd name="T39" fmla="*/ 261 h 769"/>
                  <a:gd name="T40" fmla="*/ 2643 w 5170"/>
                  <a:gd name="T41" fmla="*/ 329 h 769"/>
                  <a:gd name="T42" fmla="*/ 2678 w 5170"/>
                  <a:gd name="T43" fmla="*/ 345 h 769"/>
                  <a:gd name="T44" fmla="*/ 2746 w 5170"/>
                  <a:gd name="T45" fmla="*/ 373 h 769"/>
                  <a:gd name="T46" fmla="*/ 2842 w 5170"/>
                  <a:gd name="T47" fmla="*/ 409 h 769"/>
                  <a:gd name="T48" fmla="*/ 2964 w 5170"/>
                  <a:gd name="T49" fmla="*/ 453 h 769"/>
                  <a:gd name="T50" fmla="*/ 3109 w 5170"/>
                  <a:gd name="T51" fmla="*/ 502 h 769"/>
                  <a:gd name="T52" fmla="*/ 3273 w 5170"/>
                  <a:gd name="T53" fmla="*/ 551 h 769"/>
                  <a:gd name="T54" fmla="*/ 3453 w 5170"/>
                  <a:gd name="T55" fmla="*/ 598 h 769"/>
                  <a:gd name="T56" fmla="*/ 3645 w 5170"/>
                  <a:gd name="T57" fmla="*/ 640 h 769"/>
                  <a:gd name="T58" fmla="*/ 3847 w 5170"/>
                  <a:gd name="T59" fmla="*/ 675 h 769"/>
                  <a:gd name="T60" fmla="*/ 4057 w 5170"/>
                  <a:gd name="T61" fmla="*/ 698 h 769"/>
                  <a:gd name="T62" fmla="*/ 4268 w 5170"/>
                  <a:gd name="T63" fmla="*/ 710 h 769"/>
                  <a:gd name="T64" fmla="*/ 4479 w 5170"/>
                  <a:gd name="T65" fmla="*/ 703 h 769"/>
                  <a:gd name="T66" fmla="*/ 4687 w 5170"/>
                  <a:gd name="T67" fmla="*/ 678 h 769"/>
                  <a:gd name="T68" fmla="*/ 4888 w 5170"/>
                  <a:gd name="T69" fmla="*/ 631 h 769"/>
                  <a:gd name="T70" fmla="*/ 5080 w 5170"/>
                  <a:gd name="T71" fmla="*/ 561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0" h="769">
                    <a:moveTo>
                      <a:pt x="0" y="769"/>
                    </a:moveTo>
                    <a:lnTo>
                      <a:pt x="2" y="766"/>
                    </a:lnTo>
                    <a:lnTo>
                      <a:pt x="6" y="759"/>
                    </a:lnTo>
                    <a:lnTo>
                      <a:pt x="13" y="747"/>
                    </a:lnTo>
                    <a:lnTo>
                      <a:pt x="21" y="731"/>
                    </a:lnTo>
                    <a:lnTo>
                      <a:pt x="35" y="712"/>
                    </a:lnTo>
                    <a:lnTo>
                      <a:pt x="49" y="689"/>
                    </a:lnTo>
                    <a:lnTo>
                      <a:pt x="68" y="663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8"/>
                    </a:lnTo>
                    <a:lnTo>
                      <a:pt x="170" y="533"/>
                    </a:lnTo>
                    <a:lnTo>
                      <a:pt x="205" y="497"/>
                    </a:lnTo>
                    <a:lnTo>
                      <a:pt x="241" y="458"/>
                    </a:lnTo>
                    <a:lnTo>
                      <a:pt x="280" y="421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6"/>
                    </a:lnTo>
                    <a:lnTo>
                      <a:pt x="473" y="268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7" y="163"/>
                    </a:lnTo>
                    <a:lnTo>
                      <a:pt x="725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2" y="55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3" y="9"/>
                    </a:lnTo>
                    <a:lnTo>
                      <a:pt x="1308" y="2"/>
                    </a:lnTo>
                    <a:lnTo>
                      <a:pt x="1407" y="0"/>
                    </a:lnTo>
                    <a:lnTo>
                      <a:pt x="1512" y="4"/>
                    </a:lnTo>
                    <a:lnTo>
                      <a:pt x="1618" y="13"/>
                    </a:lnTo>
                    <a:lnTo>
                      <a:pt x="1732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7" y="203"/>
                    </a:lnTo>
                    <a:lnTo>
                      <a:pt x="2495" y="261"/>
                    </a:lnTo>
                    <a:lnTo>
                      <a:pt x="2638" y="327"/>
                    </a:lnTo>
                    <a:lnTo>
                      <a:pt x="2643" y="329"/>
                    </a:lnTo>
                    <a:lnTo>
                      <a:pt x="2657" y="336"/>
                    </a:lnTo>
                    <a:lnTo>
                      <a:pt x="2678" y="345"/>
                    </a:lnTo>
                    <a:lnTo>
                      <a:pt x="2708" y="357"/>
                    </a:lnTo>
                    <a:lnTo>
                      <a:pt x="2746" y="373"/>
                    </a:lnTo>
                    <a:lnTo>
                      <a:pt x="2791" y="390"/>
                    </a:lnTo>
                    <a:lnTo>
                      <a:pt x="2842" y="409"/>
                    </a:lnTo>
                    <a:lnTo>
                      <a:pt x="2900" y="430"/>
                    </a:lnTo>
                    <a:lnTo>
                      <a:pt x="2964" y="453"/>
                    </a:lnTo>
                    <a:lnTo>
                      <a:pt x="3034" y="477"/>
                    </a:lnTo>
                    <a:lnTo>
                      <a:pt x="3109" y="502"/>
                    </a:lnTo>
                    <a:lnTo>
                      <a:pt x="3189" y="526"/>
                    </a:lnTo>
                    <a:lnTo>
                      <a:pt x="3273" y="551"/>
                    </a:lnTo>
                    <a:lnTo>
                      <a:pt x="3360" y="574"/>
                    </a:lnTo>
                    <a:lnTo>
                      <a:pt x="3453" y="598"/>
                    </a:lnTo>
                    <a:lnTo>
                      <a:pt x="3547" y="619"/>
                    </a:lnTo>
                    <a:lnTo>
                      <a:pt x="3645" y="640"/>
                    </a:lnTo>
                    <a:lnTo>
                      <a:pt x="3746" y="657"/>
                    </a:lnTo>
                    <a:lnTo>
                      <a:pt x="3847" y="675"/>
                    </a:lnTo>
                    <a:lnTo>
                      <a:pt x="3952" y="687"/>
                    </a:lnTo>
                    <a:lnTo>
                      <a:pt x="4057" y="698"/>
                    </a:lnTo>
                    <a:lnTo>
                      <a:pt x="4162" y="706"/>
                    </a:lnTo>
                    <a:lnTo>
                      <a:pt x="4268" y="710"/>
                    </a:lnTo>
                    <a:lnTo>
                      <a:pt x="4373" y="708"/>
                    </a:lnTo>
                    <a:lnTo>
                      <a:pt x="4479" y="703"/>
                    </a:lnTo>
                    <a:lnTo>
                      <a:pt x="4584" y="694"/>
                    </a:lnTo>
                    <a:lnTo>
                      <a:pt x="4687" y="678"/>
                    </a:lnTo>
                    <a:lnTo>
                      <a:pt x="4788" y="659"/>
                    </a:lnTo>
                    <a:lnTo>
                      <a:pt x="4888" y="631"/>
                    </a:lnTo>
                    <a:lnTo>
                      <a:pt x="4985" y="600"/>
                    </a:lnTo>
                    <a:lnTo>
                      <a:pt x="5080" y="561"/>
                    </a:lnTo>
                    <a:lnTo>
                      <a:pt x="5170" y="51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549276" y="3895726"/>
                <a:ext cx="8215313" cy="1222375"/>
              </a:xfrm>
              <a:custGeom>
                <a:avLst/>
                <a:gdLst>
                  <a:gd name="T0" fmla="*/ 1 w 5175"/>
                  <a:gd name="T1" fmla="*/ 767 h 770"/>
                  <a:gd name="T2" fmla="*/ 12 w 5175"/>
                  <a:gd name="T3" fmla="*/ 747 h 770"/>
                  <a:gd name="T4" fmla="*/ 35 w 5175"/>
                  <a:gd name="T5" fmla="*/ 713 h 770"/>
                  <a:gd name="T6" fmla="*/ 68 w 5175"/>
                  <a:gd name="T7" fmla="*/ 662 h 770"/>
                  <a:gd name="T8" fmla="*/ 111 w 5175"/>
                  <a:gd name="T9" fmla="*/ 602 h 770"/>
                  <a:gd name="T10" fmla="*/ 169 w 5175"/>
                  <a:gd name="T11" fmla="*/ 533 h 770"/>
                  <a:gd name="T12" fmla="*/ 240 w 5175"/>
                  <a:gd name="T13" fmla="*/ 459 h 770"/>
                  <a:gd name="T14" fmla="*/ 323 w 5175"/>
                  <a:gd name="T15" fmla="*/ 382 h 770"/>
                  <a:gd name="T16" fmla="*/ 420 w 5175"/>
                  <a:gd name="T17" fmla="*/ 305 h 770"/>
                  <a:gd name="T18" fmla="*/ 530 w 5175"/>
                  <a:gd name="T19" fmla="*/ 232 h 770"/>
                  <a:gd name="T20" fmla="*/ 656 w 5175"/>
                  <a:gd name="T21" fmla="*/ 162 h 770"/>
                  <a:gd name="T22" fmla="*/ 796 w 5175"/>
                  <a:gd name="T23" fmla="*/ 103 h 770"/>
                  <a:gd name="T24" fmla="*/ 951 w 5175"/>
                  <a:gd name="T25" fmla="*/ 54 h 770"/>
                  <a:gd name="T26" fmla="*/ 1122 w 5175"/>
                  <a:gd name="T27" fmla="*/ 21 h 770"/>
                  <a:gd name="T28" fmla="*/ 1309 w 5175"/>
                  <a:gd name="T29" fmla="*/ 1 h 770"/>
                  <a:gd name="T30" fmla="*/ 1511 w 5175"/>
                  <a:gd name="T31" fmla="*/ 3 h 770"/>
                  <a:gd name="T32" fmla="*/ 1731 w 5175"/>
                  <a:gd name="T33" fmla="*/ 28 h 770"/>
                  <a:gd name="T34" fmla="*/ 1968 w 5175"/>
                  <a:gd name="T35" fmla="*/ 76 h 770"/>
                  <a:gd name="T36" fmla="*/ 2223 w 5175"/>
                  <a:gd name="T37" fmla="*/ 153 h 770"/>
                  <a:gd name="T38" fmla="*/ 2496 w 5175"/>
                  <a:gd name="T39" fmla="*/ 262 h 770"/>
                  <a:gd name="T40" fmla="*/ 2642 w 5175"/>
                  <a:gd name="T41" fmla="*/ 330 h 770"/>
                  <a:gd name="T42" fmla="*/ 2679 w 5175"/>
                  <a:gd name="T43" fmla="*/ 346 h 770"/>
                  <a:gd name="T44" fmla="*/ 2745 w 5175"/>
                  <a:gd name="T45" fmla="*/ 374 h 770"/>
                  <a:gd name="T46" fmla="*/ 2843 w 5175"/>
                  <a:gd name="T47" fmla="*/ 410 h 770"/>
                  <a:gd name="T48" fmla="*/ 2965 w 5175"/>
                  <a:gd name="T49" fmla="*/ 454 h 770"/>
                  <a:gd name="T50" fmla="*/ 3110 w 5175"/>
                  <a:gd name="T51" fmla="*/ 503 h 770"/>
                  <a:gd name="T52" fmla="*/ 3274 w 5175"/>
                  <a:gd name="T53" fmla="*/ 552 h 770"/>
                  <a:gd name="T54" fmla="*/ 3454 w 5175"/>
                  <a:gd name="T55" fmla="*/ 599 h 770"/>
                  <a:gd name="T56" fmla="*/ 3648 w 5175"/>
                  <a:gd name="T57" fmla="*/ 641 h 770"/>
                  <a:gd name="T58" fmla="*/ 3850 w 5175"/>
                  <a:gd name="T59" fmla="*/ 676 h 770"/>
                  <a:gd name="T60" fmla="*/ 4060 w 5175"/>
                  <a:gd name="T61" fmla="*/ 700 h 770"/>
                  <a:gd name="T62" fmla="*/ 4271 w 5175"/>
                  <a:gd name="T63" fmla="*/ 709 h 770"/>
                  <a:gd name="T64" fmla="*/ 4482 w 5175"/>
                  <a:gd name="T65" fmla="*/ 702 h 770"/>
                  <a:gd name="T66" fmla="*/ 4691 w 5175"/>
                  <a:gd name="T67" fmla="*/ 678 h 770"/>
                  <a:gd name="T68" fmla="*/ 4892 w 5175"/>
                  <a:gd name="T69" fmla="*/ 629 h 770"/>
                  <a:gd name="T70" fmla="*/ 5084 w 5175"/>
                  <a:gd name="T71" fmla="*/ 555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5" h="770">
                    <a:moveTo>
                      <a:pt x="0" y="770"/>
                    </a:moveTo>
                    <a:lnTo>
                      <a:pt x="1" y="767"/>
                    </a:lnTo>
                    <a:lnTo>
                      <a:pt x="5" y="760"/>
                    </a:lnTo>
                    <a:lnTo>
                      <a:pt x="12" y="747"/>
                    </a:lnTo>
                    <a:lnTo>
                      <a:pt x="22" y="732"/>
                    </a:lnTo>
                    <a:lnTo>
                      <a:pt x="35" y="713"/>
                    </a:lnTo>
                    <a:lnTo>
                      <a:pt x="48" y="688"/>
                    </a:lnTo>
                    <a:lnTo>
                      <a:pt x="68" y="662"/>
                    </a:lnTo>
                    <a:lnTo>
                      <a:pt x="89" y="634"/>
                    </a:lnTo>
                    <a:lnTo>
                      <a:pt x="111" y="602"/>
                    </a:lnTo>
                    <a:lnTo>
                      <a:pt x="139" y="568"/>
                    </a:lnTo>
                    <a:lnTo>
                      <a:pt x="169" y="533"/>
                    </a:lnTo>
                    <a:lnTo>
                      <a:pt x="204" y="496"/>
                    </a:lnTo>
                    <a:lnTo>
                      <a:pt x="240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0" y="305"/>
                    </a:lnTo>
                    <a:lnTo>
                      <a:pt x="474" y="267"/>
                    </a:lnTo>
                    <a:lnTo>
                      <a:pt x="530" y="232"/>
                    </a:lnTo>
                    <a:lnTo>
                      <a:pt x="591" y="197"/>
                    </a:lnTo>
                    <a:lnTo>
                      <a:pt x="656" y="162"/>
                    </a:lnTo>
                    <a:lnTo>
                      <a:pt x="724" y="132"/>
                    </a:lnTo>
                    <a:lnTo>
                      <a:pt x="796" y="103"/>
                    </a:lnTo>
                    <a:lnTo>
                      <a:pt x="871" y="76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8"/>
                    </a:lnTo>
                    <a:lnTo>
                      <a:pt x="1309" y="1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19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8" y="76"/>
                    </a:lnTo>
                    <a:lnTo>
                      <a:pt x="2092" y="111"/>
                    </a:lnTo>
                    <a:lnTo>
                      <a:pt x="2223" y="153"/>
                    </a:lnTo>
                    <a:lnTo>
                      <a:pt x="2356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2" y="330"/>
                    </a:lnTo>
                    <a:lnTo>
                      <a:pt x="2656" y="335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5" y="374"/>
                    </a:lnTo>
                    <a:lnTo>
                      <a:pt x="2791" y="391"/>
                    </a:lnTo>
                    <a:lnTo>
                      <a:pt x="2843" y="410"/>
                    </a:lnTo>
                    <a:lnTo>
                      <a:pt x="2901" y="431"/>
                    </a:lnTo>
                    <a:lnTo>
                      <a:pt x="2965" y="454"/>
                    </a:lnTo>
                    <a:lnTo>
                      <a:pt x="3035" y="478"/>
                    </a:lnTo>
                    <a:lnTo>
                      <a:pt x="3110" y="503"/>
                    </a:lnTo>
                    <a:lnTo>
                      <a:pt x="3190" y="527"/>
                    </a:lnTo>
                    <a:lnTo>
                      <a:pt x="3274" y="552"/>
                    </a:lnTo>
                    <a:lnTo>
                      <a:pt x="3363" y="576"/>
                    </a:lnTo>
                    <a:lnTo>
                      <a:pt x="3454" y="599"/>
                    </a:lnTo>
                    <a:lnTo>
                      <a:pt x="3550" y="622"/>
                    </a:lnTo>
                    <a:lnTo>
                      <a:pt x="3648" y="641"/>
                    </a:lnTo>
                    <a:lnTo>
                      <a:pt x="3747" y="660"/>
                    </a:lnTo>
                    <a:lnTo>
                      <a:pt x="3850" y="676"/>
                    </a:lnTo>
                    <a:lnTo>
                      <a:pt x="3953" y="690"/>
                    </a:lnTo>
                    <a:lnTo>
                      <a:pt x="4060" y="700"/>
                    </a:lnTo>
                    <a:lnTo>
                      <a:pt x="4164" y="706"/>
                    </a:lnTo>
                    <a:lnTo>
                      <a:pt x="4271" y="709"/>
                    </a:lnTo>
                    <a:lnTo>
                      <a:pt x="4377" y="709"/>
                    </a:lnTo>
                    <a:lnTo>
                      <a:pt x="4482" y="702"/>
                    </a:lnTo>
                    <a:lnTo>
                      <a:pt x="4587" y="693"/>
                    </a:lnTo>
                    <a:lnTo>
                      <a:pt x="4691" y="678"/>
                    </a:lnTo>
                    <a:lnTo>
                      <a:pt x="4793" y="655"/>
                    </a:lnTo>
                    <a:lnTo>
                      <a:pt x="4892" y="629"/>
                    </a:lnTo>
                    <a:lnTo>
                      <a:pt x="4990" y="595"/>
                    </a:lnTo>
                    <a:lnTo>
                      <a:pt x="5084" y="555"/>
                    </a:lnTo>
                    <a:lnTo>
                      <a:pt x="5175" y="508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546101" y="3925889"/>
                <a:ext cx="8223250" cy="1222375"/>
              </a:xfrm>
              <a:custGeom>
                <a:avLst/>
                <a:gdLst>
                  <a:gd name="T0" fmla="*/ 2 w 5180"/>
                  <a:gd name="T1" fmla="*/ 769 h 770"/>
                  <a:gd name="T2" fmla="*/ 12 w 5180"/>
                  <a:gd name="T3" fmla="*/ 749 h 770"/>
                  <a:gd name="T4" fmla="*/ 35 w 5180"/>
                  <a:gd name="T5" fmla="*/ 713 h 770"/>
                  <a:gd name="T6" fmla="*/ 68 w 5180"/>
                  <a:gd name="T7" fmla="*/ 664 h 770"/>
                  <a:gd name="T8" fmla="*/ 113 w 5180"/>
                  <a:gd name="T9" fmla="*/ 603 h 770"/>
                  <a:gd name="T10" fmla="*/ 169 w 5180"/>
                  <a:gd name="T11" fmla="*/ 535 h 770"/>
                  <a:gd name="T12" fmla="*/ 241 w 5180"/>
                  <a:gd name="T13" fmla="*/ 459 h 770"/>
                  <a:gd name="T14" fmla="*/ 323 w 5180"/>
                  <a:gd name="T15" fmla="*/ 382 h 770"/>
                  <a:gd name="T16" fmla="*/ 421 w 5180"/>
                  <a:gd name="T17" fmla="*/ 306 h 770"/>
                  <a:gd name="T18" fmla="*/ 530 w 5180"/>
                  <a:gd name="T19" fmla="*/ 232 h 770"/>
                  <a:gd name="T20" fmla="*/ 656 w 5180"/>
                  <a:gd name="T21" fmla="*/ 164 h 770"/>
                  <a:gd name="T22" fmla="*/ 796 w 5180"/>
                  <a:gd name="T23" fmla="*/ 103 h 770"/>
                  <a:gd name="T24" fmla="*/ 951 w 5180"/>
                  <a:gd name="T25" fmla="*/ 54 h 770"/>
                  <a:gd name="T26" fmla="*/ 1122 w 5180"/>
                  <a:gd name="T27" fmla="*/ 21 h 770"/>
                  <a:gd name="T28" fmla="*/ 1309 w 5180"/>
                  <a:gd name="T29" fmla="*/ 2 h 770"/>
                  <a:gd name="T30" fmla="*/ 1511 w 5180"/>
                  <a:gd name="T31" fmla="*/ 3 h 770"/>
                  <a:gd name="T32" fmla="*/ 1731 w 5180"/>
                  <a:gd name="T33" fmla="*/ 28 h 770"/>
                  <a:gd name="T34" fmla="*/ 1969 w 5180"/>
                  <a:gd name="T35" fmla="*/ 77 h 770"/>
                  <a:gd name="T36" fmla="*/ 2224 w 5180"/>
                  <a:gd name="T37" fmla="*/ 154 h 770"/>
                  <a:gd name="T38" fmla="*/ 2496 w 5180"/>
                  <a:gd name="T39" fmla="*/ 262 h 770"/>
                  <a:gd name="T40" fmla="*/ 2644 w 5180"/>
                  <a:gd name="T41" fmla="*/ 330 h 770"/>
                  <a:gd name="T42" fmla="*/ 2679 w 5180"/>
                  <a:gd name="T43" fmla="*/ 346 h 770"/>
                  <a:gd name="T44" fmla="*/ 2747 w 5180"/>
                  <a:gd name="T45" fmla="*/ 374 h 770"/>
                  <a:gd name="T46" fmla="*/ 2843 w 5180"/>
                  <a:gd name="T47" fmla="*/ 412 h 770"/>
                  <a:gd name="T48" fmla="*/ 2967 w 5180"/>
                  <a:gd name="T49" fmla="*/ 458 h 770"/>
                  <a:gd name="T50" fmla="*/ 3112 w 5180"/>
                  <a:gd name="T51" fmla="*/ 505 h 770"/>
                  <a:gd name="T52" fmla="*/ 3276 w 5180"/>
                  <a:gd name="T53" fmla="*/ 555 h 770"/>
                  <a:gd name="T54" fmla="*/ 3458 w 5180"/>
                  <a:gd name="T55" fmla="*/ 603 h 770"/>
                  <a:gd name="T56" fmla="*/ 3650 w 5180"/>
                  <a:gd name="T57" fmla="*/ 645 h 770"/>
                  <a:gd name="T58" fmla="*/ 3854 w 5180"/>
                  <a:gd name="T59" fmla="*/ 678 h 770"/>
                  <a:gd name="T60" fmla="*/ 4063 w 5180"/>
                  <a:gd name="T61" fmla="*/ 702 h 770"/>
                  <a:gd name="T62" fmla="*/ 4274 w 5180"/>
                  <a:gd name="T63" fmla="*/ 711 h 770"/>
                  <a:gd name="T64" fmla="*/ 4487 w 5180"/>
                  <a:gd name="T65" fmla="*/ 704 h 770"/>
                  <a:gd name="T66" fmla="*/ 4695 w 5180"/>
                  <a:gd name="T67" fmla="*/ 676 h 770"/>
                  <a:gd name="T68" fmla="*/ 4898 w 5180"/>
                  <a:gd name="T69" fmla="*/ 625 h 770"/>
                  <a:gd name="T70" fmla="*/ 5090 w 5180"/>
                  <a:gd name="T71" fmla="*/ 55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0" h="770">
                    <a:moveTo>
                      <a:pt x="0" y="770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49"/>
                    </a:lnTo>
                    <a:lnTo>
                      <a:pt x="23" y="734"/>
                    </a:lnTo>
                    <a:lnTo>
                      <a:pt x="35" y="713"/>
                    </a:lnTo>
                    <a:lnTo>
                      <a:pt x="49" y="690"/>
                    </a:lnTo>
                    <a:lnTo>
                      <a:pt x="68" y="664"/>
                    </a:lnTo>
                    <a:lnTo>
                      <a:pt x="89" y="634"/>
                    </a:lnTo>
                    <a:lnTo>
                      <a:pt x="113" y="603"/>
                    </a:lnTo>
                    <a:lnTo>
                      <a:pt x="139" y="569"/>
                    </a:lnTo>
                    <a:lnTo>
                      <a:pt x="169" y="535"/>
                    </a:lnTo>
                    <a:lnTo>
                      <a:pt x="204" y="498"/>
                    </a:lnTo>
                    <a:lnTo>
                      <a:pt x="241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0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3" y="77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9"/>
                    </a:lnTo>
                    <a:lnTo>
                      <a:pt x="1309" y="2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20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9" y="77"/>
                    </a:lnTo>
                    <a:lnTo>
                      <a:pt x="2094" y="112"/>
                    </a:lnTo>
                    <a:lnTo>
                      <a:pt x="2224" y="154"/>
                    </a:lnTo>
                    <a:lnTo>
                      <a:pt x="2358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4" y="330"/>
                    </a:lnTo>
                    <a:lnTo>
                      <a:pt x="2658" y="337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7" y="374"/>
                    </a:lnTo>
                    <a:lnTo>
                      <a:pt x="2793" y="393"/>
                    </a:lnTo>
                    <a:lnTo>
                      <a:pt x="2843" y="412"/>
                    </a:lnTo>
                    <a:lnTo>
                      <a:pt x="2903" y="433"/>
                    </a:lnTo>
                    <a:lnTo>
                      <a:pt x="2967" y="458"/>
                    </a:lnTo>
                    <a:lnTo>
                      <a:pt x="3037" y="480"/>
                    </a:lnTo>
                    <a:lnTo>
                      <a:pt x="3112" y="505"/>
                    </a:lnTo>
                    <a:lnTo>
                      <a:pt x="3192" y="531"/>
                    </a:lnTo>
                    <a:lnTo>
                      <a:pt x="3276" y="555"/>
                    </a:lnTo>
                    <a:lnTo>
                      <a:pt x="3365" y="578"/>
                    </a:lnTo>
                    <a:lnTo>
                      <a:pt x="3458" y="603"/>
                    </a:lnTo>
                    <a:lnTo>
                      <a:pt x="3552" y="624"/>
                    </a:lnTo>
                    <a:lnTo>
                      <a:pt x="3650" y="645"/>
                    </a:lnTo>
                    <a:lnTo>
                      <a:pt x="3751" y="662"/>
                    </a:lnTo>
                    <a:lnTo>
                      <a:pt x="3854" y="678"/>
                    </a:lnTo>
                    <a:lnTo>
                      <a:pt x="3957" y="692"/>
                    </a:lnTo>
                    <a:lnTo>
                      <a:pt x="4063" y="702"/>
                    </a:lnTo>
                    <a:lnTo>
                      <a:pt x="4168" y="708"/>
                    </a:lnTo>
                    <a:lnTo>
                      <a:pt x="4274" y="711"/>
                    </a:lnTo>
                    <a:lnTo>
                      <a:pt x="4381" y="709"/>
                    </a:lnTo>
                    <a:lnTo>
                      <a:pt x="4487" y="704"/>
                    </a:lnTo>
                    <a:lnTo>
                      <a:pt x="4592" y="692"/>
                    </a:lnTo>
                    <a:lnTo>
                      <a:pt x="4695" y="676"/>
                    </a:lnTo>
                    <a:lnTo>
                      <a:pt x="4798" y="653"/>
                    </a:lnTo>
                    <a:lnTo>
                      <a:pt x="4898" y="625"/>
                    </a:lnTo>
                    <a:lnTo>
                      <a:pt x="4995" y="590"/>
                    </a:lnTo>
                    <a:lnTo>
                      <a:pt x="5090" y="550"/>
                    </a:lnTo>
                    <a:lnTo>
                      <a:pt x="5180" y="50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6"/>
              <p:cNvSpPr>
                <a:spLocks/>
              </p:cNvSpPr>
              <p:nvPr/>
            </p:nvSpPr>
            <p:spPr bwMode="auto">
              <a:xfrm>
                <a:off x="542926" y="3956051"/>
                <a:ext cx="8232775" cy="1225550"/>
              </a:xfrm>
              <a:custGeom>
                <a:avLst/>
                <a:gdLst>
                  <a:gd name="T0" fmla="*/ 2 w 5186"/>
                  <a:gd name="T1" fmla="*/ 769 h 772"/>
                  <a:gd name="T2" fmla="*/ 12 w 5186"/>
                  <a:gd name="T3" fmla="*/ 750 h 772"/>
                  <a:gd name="T4" fmla="*/ 35 w 5186"/>
                  <a:gd name="T5" fmla="*/ 715 h 772"/>
                  <a:gd name="T6" fmla="*/ 68 w 5186"/>
                  <a:gd name="T7" fmla="*/ 664 h 772"/>
                  <a:gd name="T8" fmla="*/ 114 w 5186"/>
                  <a:gd name="T9" fmla="*/ 605 h 772"/>
                  <a:gd name="T10" fmla="*/ 171 w 5186"/>
                  <a:gd name="T11" fmla="*/ 535 h 772"/>
                  <a:gd name="T12" fmla="*/ 241 w 5186"/>
                  <a:gd name="T13" fmla="*/ 461 h 772"/>
                  <a:gd name="T14" fmla="*/ 325 w 5186"/>
                  <a:gd name="T15" fmla="*/ 383 h 772"/>
                  <a:gd name="T16" fmla="*/ 421 w 5186"/>
                  <a:gd name="T17" fmla="*/ 306 h 772"/>
                  <a:gd name="T18" fmla="*/ 532 w 5186"/>
                  <a:gd name="T19" fmla="*/ 232 h 772"/>
                  <a:gd name="T20" fmla="*/ 656 w 5186"/>
                  <a:gd name="T21" fmla="*/ 164 h 772"/>
                  <a:gd name="T22" fmla="*/ 798 w 5186"/>
                  <a:gd name="T23" fmla="*/ 103 h 772"/>
                  <a:gd name="T24" fmla="*/ 951 w 5186"/>
                  <a:gd name="T25" fmla="*/ 54 h 772"/>
                  <a:gd name="T26" fmla="*/ 1122 w 5186"/>
                  <a:gd name="T27" fmla="*/ 21 h 772"/>
                  <a:gd name="T28" fmla="*/ 1309 w 5186"/>
                  <a:gd name="T29" fmla="*/ 2 h 772"/>
                  <a:gd name="T30" fmla="*/ 1513 w 5186"/>
                  <a:gd name="T31" fmla="*/ 4 h 772"/>
                  <a:gd name="T32" fmla="*/ 1733 w 5186"/>
                  <a:gd name="T33" fmla="*/ 28 h 772"/>
                  <a:gd name="T34" fmla="*/ 1969 w 5186"/>
                  <a:gd name="T35" fmla="*/ 79 h 772"/>
                  <a:gd name="T36" fmla="*/ 2224 w 5186"/>
                  <a:gd name="T37" fmla="*/ 156 h 772"/>
                  <a:gd name="T38" fmla="*/ 2498 w 5186"/>
                  <a:gd name="T39" fmla="*/ 264 h 772"/>
                  <a:gd name="T40" fmla="*/ 2644 w 5186"/>
                  <a:gd name="T41" fmla="*/ 332 h 772"/>
                  <a:gd name="T42" fmla="*/ 2681 w 5186"/>
                  <a:gd name="T43" fmla="*/ 348 h 772"/>
                  <a:gd name="T44" fmla="*/ 2747 w 5186"/>
                  <a:gd name="T45" fmla="*/ 376 h 772"/>
                  <a:gd name="T46" fmla="*/ 2845 w 5186"/>
                  <a:gd name="T47" fmla="*/ 414 h 772"/>
                  <a:gd name="T48" fmla="*/ 2967 w 5186"/>
                  <a:gd name="T49" fmla="*/ 460 h 772"/>
                  <a:gd name="T50" fmla="*/ 3114 w 5186"/>
                  <a:gd name="T51" fmla="*/ 509 h 772"/>
                  <a:gd name="T52" fmla="*/ 3278 w 5186"/>
                  <a:gd name="T53" fmla="*/ 557 h 772"/>
                  <a:gd name="T54" fmla="*/ 3460 w 5186"/>
                  <a:gd name="T55" fmla="*/ 605 h 772"/>
                  <a:gd name="T56" fmla="*/ 3653 w 5186"/>
                  <a:gd name="T57" fmla="*/ 647 h 772"/>
                  <a:gd name="T58" fmla="*/ 3856 w 5186"/>
                  <a:gd name="T59" fmla="*/ 682 h 772"/>
                  <a:gd name="T60" fmla="*/ 4065 w 5186"/>
                  <a:gd name="T61" fmla="*/ 704 h 772"/>
                  <a:gd name="T62" fmla="*/ 4278 w 5186"/>
                  <a:gd name="T63" fmla="*/ 713 h 772"/>
                  <a:gd name="T64" fmla="*/ 4491 w 5186"/>
                  <a:gd name="T65" fmla="*/ 704 h 772"/>
                  <a:gd name="T66" fmla="*/ 4701 w 5186"/>
                  <a:gd name="T67" fmla="*/ 675 h 772"/>
                  <a:gd name="T68" fmla="*/ 4903 w 5186"/>
                  <a:gd name="T69" fmla="*/ 622 h 772"/>
                  <a:gd name="T70" fmla="*/ 5095 w 5186"/>
                  <a:gd name="T71" fmla="*/ 545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6" h="772">
                    <a:moveTo>
                      <a:pt x="0" y="772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50"/>
                    </a:lnTo>
                    <a:lnTo>
                      <a:pt x="23" y="734"/>
                    </a:lnTo>
                    <a:lnTo>
                      <a:pt x="35" y="715"/>
                    </a:lnTo>
                    <a:lnTo>
                      <a:pt x="49" y="692"/>
                    </a:lnTo>
                    <a:lnTo>
                      <a:pt x="68" y="664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0"/>
                    </a:lnTo>
                    <a:lnTo>
                      <a:pt x="171" y="535"/>
                    </a:lnTo>
                    <a:lnTo>
                      <a:pt x="204" y="498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3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3" y="4"/>
                    </a:lnTo>
                    <a:lnTo>
                      <a:pt x="1620" y="14"/>
                    </a:lnTo>
                    <a:lnTo>
                      <a:pt x="1733" y="28"/>
                    </a:lnTo>
                    <a:lnTo>
                      <a:pt x="1849" y="49"/>
                    </a:lnTo>
                    <a:lnTo>
                      <a:pt x="1969" y="79"/>
                    </a:lnTo>
                    <a:lnTo>
                      <a:pt x="2095" y="114"/>
                    </a:lnTo>
                    <a:lnTo>
                      <a:pt x="2224" y="156"/>
                    </a:lnTo>
                    <a:lnTo>
                      <a:pt x="2358" y="204"/>
                    </a:lnTo>
                    <a:lnTo>
                      <a:pt x="2498" y="264"/>
                    </a:lnTo>
                    <a:lnTo>
                      <a:pt x="2641" y="330"/>
                    </a:lnTo>
                    <a:lnTo>
                      <a:pt x="2644" y="332"/>
                    </a:lnTo>
                    <a:lnTo>
                      <a:pt x="2658" y="337"/>
                    </a:lnTo>
                    <a:lnTo>
                      <a:pt x="2681" y="348"/>
                    </a:lnTo>
                    <a:lnTo>
                      <a:pt x="2711" y="360"/>
                    </a:lnTo>
                    <a:lnTo>
                      <a:pt x="2747" y="376"/>
                    </a:lnTo>
                    <a:lnTo>
                      <a:pt x="2793" y="393"/>
                    </a:lnTo>
                    <a:lnTo>
                      <a:pt x="2845" y="414"/>
                    </a:lnTo>
                    <a:lnTo>
                      <a:pt x="2905" y="437"/>
                    </a:lnTo>
                    <a:lnTo>
                      <a:pt x="2967" y="460"/>
                    </a:lnTo>
                    <a:lnTo>
                      <a:pt x="3039" y="484"/>
                    </a:lnTo>
                    <a:lnTo>
                      <a:pt x="3114" y="509"/>
                    </a:lnTo>
                    <a:lnTo>
                      <a:pt x="3194" y="533"/>
                    </a:lnTo>
                    <a:lnTo>
                      <a:pt x="3278" y="557"/>
                    </a:lnTo>
                    <a:lnTo>
                      <a:pt x="3367" y="582"/>
                    </a:lnTo>
                    <a:lnTo>
                      <a:pt x="3460" y="605"/>
                    </a:lnTo>
                    <a:lnTo>
                      <a:pt x="3556" y="627"/>
                    </a:lnTo>
                    <a:lnTo>
                      <a:pt x="3653" y="647"/>
                    </a:lnTo>
                    <a:lnTo>
                      <a:pt x="3755" y="666"/>
                    </a:lnTo>
                    <a:lnTo>
                      <a:pt x="3856" y="682"/>
                    </a:lnTo>
                    <a:lnTo>
                      <a:pt x="3961" y="694"/>
                    </a:lnTo>
                    <a:lnTo>
                      <a:pt x="4065" y="704"/>
                    </a:lnTo>
                    <a:lnTo>
                      <a:pt x="4172" y="709"/>
                    </a:lnTo>
                    <a:lnTo>
                      <a:pt x="4278" y="713"/>
                    </a:lnTo>
                    <a:lnTo>
                      <a:pt x="4385" y="711"/>
                    </a:lnTo>
                    <a:lnTo>
                      <a:pt x="4491" y="704"/>
                    </a:lnTo>
                    <a:lnTo>
                      <a:pt x="4596" y="692"/>
                    </a:lnTo>
                    <a:lnTo>
                      <a:pt x="4701" y="675"/>
                    </a:lnTo>
                    <a:lnTo>
                      <a:pt x="4802" y="652"/>
                    </a:lnTo>
                    <a:lnTo>
                      <a:pt x="4903" y="622"/>
                    </a:lnTo>
                    <a:lnTo>
                      <a:pt x="5001" y="587"/>
                    </a:lnTo>
                    <a:lnTo>
                      <a:pt x="5095" y="545"/>
                    </a:lnTo>
                    <a:lnTo>
                      <a:pt x="5186" y="49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539751" y="3986214"/>
                <a:ext cx="8240713" cy="1228725"/>
              </a:xfrm>
              <a:custGeom>
                <a:avLst/>
                <a:gdLst>
                  <a:gd name="T0" fmla="*/ 2 w 5191"/>
                  <a:gd name="T1" fmla="*/ 771 h 774"/>
                  <a:gd name="T2" fmla="*/ 13 w 5191"/>
                  <a:gd name="T3" fmla="*/ 752 h 774"/>
                  <a:gd name="T4" fmla="*/ 35 w 5191"/>
                  <a:gd name="T5" fmla="*/ 717 h 774"/>
                  <a:gd name="T6" fmla="*/ 68 w 5191"/>
                  <a:gd name="T7" fmla="*/ 666 h 774"/>
                  <a:gd name="T8" fmla="*/ 114 w 5191"/>
                  <a:gd name="T9" fmla="*/ 605 h 774"/>
                  <a:gd name="T10" fmla="*/ 171 w 5191"/>
                  <a:gd name="T11" fmla="*/ 537 h 774"/>
                  <a:gd name="T12" fmla="*/ 241 w 5191"/>
                  <a:gd name="T13" fmla="*/ 462 h 774"/>
                  <a:gd name="T14" fmla="*/ 325 w 5191"/>
                  <a:gd name="T15" fmla="*/ 385 h 774"/>
                  <a:gd name="T16" fmla="*/ 421 w 5191"/>
                  <a:gd name="T17" fmla="*/ 308 h 774"/>
                  <a:gd name="T18" fmla="*/ 533 w 5191"/>
                  <a:gd name="T19" fmla="*/ 233 h 774"/>
                  <a:gd name="T20" fmla="*/ 657 w 5191"/>
                  <a:gd name="T21" fmla="*/ 165 h 774"/>
                  <a:gd name="T22" fmla="*/ 798 w 5191"/>
                  <a:gd name="T23" fmla="*/ 103 h 774"/>
                  <a:gd name="T24" fmla="*/ 953 w 5191"/>
                  <a:gd name="T25" fmla="*/ 54 h 774"/>
                  <a:gd name="T26" fmla="*/ 1123 w 5191"/>
                  <a:gd name="T27" fmla="*/ 21 h 774"/>
                  <a:gd name="T28" fmla="*/ 1309 w 5191"/>
                  <a:gd name="T29" fmla="*/ 2 h 774"/>
                  <a:gd name="T30" fmla="*/ 1514 w 5191"/>
                  <a:gd name="T31" fmla="*/ 4 h 774"/>
                  <a:gd name="T32" fmla="*/ 1734 w 5191"/>
                  <a:gd name="T33" fmla="*/ 28 h 774"/>
                  <a:gd name="T34" fmla="*/ 1971 w 5191"/>
                  <a:gd name="T35" fmla="*/ 79 h 774"/>
                  <a:gd name="T36" fmla="*/ 2226 w 5191"/>
                  <a:gd name="T37" fmla="*/ 156 h 774"/>
                  <a:gd name="T38" fmla="*/ 2498 w 5191"/>
                  <a:gd name="T39" fmla="*/ 264 h 774"/>
                  <a:gd name="T40" fmla="*/ 2646 w 5191"/>
                  <a:gd name="T41" fmla="*/ 332 h 774"/>
                  <a:gd name="T42" fmla="*/ 2681 w 5191"/>
                  <a:gd name="T43" fmla="*/ 350 h 774"/>
                  <a:gd name="T44" fmla="*/ 2749 w 5191"/>
                  <a:gd name="T45" fmla="*/ 378 h 774"/>
                  <a:gd name="T46" fmla="*/ 2847 w 5191"/>
                  <a:gd name="T47" fmla="*/ 416 h 774"/>
                  <a:gd name="T48" fmla="*/ 2969 w 5191"/>
                  <a:gd name="T49" fmla="*/ 462 h 774"/>
                  <a:gd name="T50" fmla="*/ 3116 w 5191"/>
                  <a:gd name="T51" fmla="*/ 511 h 774"/>
                  <a:gd name="T52" fmla="*/ 3280 w 5191"/>
                  <a:gd name="T53" fmla="*/ 561 h 774"/>
                  <a:gd name="T54" fmla="*/ 3462 w 5191"/>
                  <a:gd name="T55" fmla="*/ 608 h 774"/>
                  <a:gd name="T56" fmla="*/ 3655 w 5191"/>
                  <a:gd name="T57" fmla="*/ 650 h 774"/>
                  <a:gd name="T58" fmla="*/ 3860 w 5191"/>
                  <a:gd name="T59" fmla="*/ 684 h 774"/>
                  <a:gd name="T60" fmla="*/ 4069 w 5191"/>
                  <a:gd name="T61" fmla="*/ 706 h 774"/>
                  <a:gd name="T62" fmla="*/ 4284 w 5191"/>
                  <a:gd name="T63" fmla="*/ 713 h 774"/>
                  <a:gd name="T64" fmla="*/ 4495 w 5191"/>
                  <a:gd name="T65" fmla="*/ 704 h 774"/>
                  <a:gd name="T66" fmla="*/ 4704 w 5191"/>
                  <a:gd name="T67" fmla="*/ 675 h 774"/>
                  <a:gd name="T68" fmla="*/ 4909 w 5191"/>
                  <a:gd name="T69" fmla="*/ 621 h 774"/>
                  <a:gd name="T70" fmla="*/ 5101 w 5191"/>
                  <a:gd name="T71" fmla="*/ 540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1" h="774">
                    <a:moveTo>
                      <a:pt x="0" y="774"/>
                    </a:moveTo>
                    <a:lnTo>
                      <a:pt x="2" y="771"/>
                    </a:lnTo>
                    <a:lnTo>
                      <a:pt x="6" y="764"/>
                    </a:lnTo>
                    <a:lnTo>
                      <a:pt x="13" y="752"/>
                    </a:lnTo>
                    <a:lnTo>
                      <a:pt x="23" y="736"/>
                    </a:lnTo>
                    <a:lnTo>
                      <a:pt x="35" y="717"/>
                    </a:lnTo>
                    <a:lnTo>
                      <a:pt x="49" y="692"/>
                    </a:lnTo>
                    <a:lnTo>
                      <a:pt x="68" y="666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2"/>
                    </a:lnTo>
                    <a:lnTo>
                      <a:pt x="171" y="537"/>
                    </a:lnTo>
                    <a:lnTo>
                      <a:pt x="205" y="500"/>
                    </a:lnTo>
                    <a:lnTo>
                      <a:pt x="241" y="462"/>
                    </a:lnTo>
                    <a:lnTo>
                      <a:pt x="281" y="423"/>
                    </a:lnTo>
                    <a:lnTo>
                      <a:pt x="325" y="385"/>
                    </a:lnTo>
                    <a:lnTo>
                      <a:pt x="370" y="346"/>
                    </a:lnTo>
                    <a:lnTo>
                      <a:pt x="421" y="308"/>
                    </a:lnTo>
                    <a:lnTo>
                      <a:pt x="475" y="269"/>
                    </a:lnTo>
                    <a:lnTo>
                      <a:pt x="533" y="233"/>
                    </a:lnTo>
                    <a:lnTo>
                      <a:pt x="594" y="198"/>
                    </a:lnTo>
                    <a:lnTo>
                      <a:pt x="657" y="165"/>
                    </a:lnTo>
                    <a:lnTo>
                      <a:pt x="726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3" y="54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4" y="4"/>
                    </a:lnTo>
                    <a:lnTo>
                      <a:pt x="1622" y="14"/>
                    </a:lnTo>
                    <a:lnTo>
                      <a:pt x="1734" y="28"/>
                    </a:lnTo>
                    <a:lnTo>
                      <a:pt x="1849" y="51"/>
                    </a:lnTo>
                    <a:lnTo>
                      <a:pt x="1971" y="79"/>
                    </a:lnTo>
                    <a:lnTo>
                      <a:pt x="2095" y="114"/>
                    </a:lnTo>
                    <a:lnTo>
                      <a:pt x="2226" y="156"/>
                    </a:lnTo>
                    <a:lnTo>
                      <a:pt x="2358" y="206"/>
                    </a:lnTo>
                    <a:lnTo>
                      <a:pt x="2498" y="264"/>
                    </a:lnTo>
                    <a:lnTo>
                      <a:pt x="2641" y="331"/>
                    </a:lnTo>
                    <a:lnTo>
                      <a:pt x="2646" y="332"/>
                    </a:lnTo>
                    <a:lnTo>
                      <a:pt x="2659" y="339"/>
                    </a:lnTo>
                    <a:lnTo>
                      <a:pt x="2681" y="350"/>
                    </a:lnTo>
                    <a:lnTo>
                      <a:pt x="2711" y="362"/>
                    </a:lnTo>
                    <a:lnTo>
                      <a:pt x="2749" y="378"/>
                    </a:lnTo>
                    <a:lnTo>
                      <a:pt x="2795" y="395"/>
                    </a:lnTo>
                    <a:lnTo>
                      <a:pt x="2847" y="416"/>
                    </a:lnTo>
                    <a:lnTo>
                      <a:pt x="2905" y="439"/>
                    </a:lnTo>
                    <a:lnTo>
                      <a:pt x="2969" y="462"/>
                    </a:lnTo>
                    <a:lnTo>
                      <a:pt x="3041" y="486"/>
                    </a:lnTo>
                    <a:lnTo>
                      <a:pt x="3116" y="511"/>
                    </a:lnTo>
                    <a:lnTo>
                      <a:pt x="3196" y="535"/>
                    </a:lnTo>
                    <a:lnTo>
                      <a:pt x="3280" y="561"/>
                    </a:lnTo>
                    <a:lnTo>
                      <a:pt x="3369" y="584"/>
                    </a:lnTo>
                    <a:lnTo>
                      <a:pt x="3462" y="608"/>
                    </a:lnTo>
                    <a:lnTo>
                      <a:pt x="3558" y="629"/>
                    </a:lnTo>
                    <a:lnTo>
                      <a:pt x="3655" y="650"/>
                    </a:lnTo>
                    <a:lnTo>
                      <a:pt x="3757" y="668"/>
                    </a:lnTo>
                    <a:lnTo>
                      <a:pt x="3860" y="684"/>
                    </a:lnTo>
                    <a:lnTo>
                      <a:pt x="3964" y="696"/>
                    </a:lnTo>
                    <a:lnTo>
                      <a:pt x="4069" y="706"/>
                    </a:lnTo>
                    <a:lnTo>
                      <a:pt x="4175" y="711"/>
                    </a:lnTo>
                    <a:lnTo>
                      <a:pt x="4284" y="713"/>
                    </a:lnTo>
                    <a:lnTo>
                      <a:pt x="4390" y="711"/>
                    </a:lnTo>
                    <a:lnTo>
                      <a:pt x="4495" y="704"/>
                    </a:lnTo>
                    <a:lnTo>
                      <a:pt x="4601" y="692"/>
                    </a:lnTo>
                    <a:lnTo>
                      <a:pt x="4704" y="675"/>
                    </a:lnTo>
                    <a:lnTo>
                      <a:pt x="4807" y="650"/>
                    </a:lnTo>
                    <a:lnTo>
                      <a:pt x="4909" y="621"/>
                    </a:lnTo>
                    <a:lnTo>
                      <a:pt x="5006" y="584"/>
                    </a:lnTo>
                    <a:lnTo>
                      <a:pt x="5101" y="540"/>
                    </a:lnTo>
                    <a:lnTo>
                      <a:pt x="5191" y="49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auto">
              <a:xfrm>
                <a:off x="538163" y="4016376"/>
                <a:ext cx="8248650" cy="1230313"/>
              </a:xfrm>
              <a:custGeom>
                <a:avLst/>
                <a:gdLst>
                  <a:gd name="T0" fmla="*/ 1 w 5196"/>
                  <a:gd name="T1" fmla="*/ 773 h 775"/>
                  <a:gd name="T2" fmla="*/ 12 w 5196"/>
                  <a:gd name="T3" fmla="*/ 754 h 775"/>
                  <a:gd name="T4" fmla="*/ 35 w 5196"/>
                  <a:gd name="T5" fmla="*/ 717 h 775"/>
                  <a:gd name="T6" fmla="*/ 68 w 5196"/>
                  <a:gd name="T7" fmla="*/ 668 h 775"/>
                  <a:gd name="T8" fmla="*/ 113 w 5196"/>
                  <a:gd name="T9" fmla="*/ 607 h 775"/>
                  <a:gd name="T10" fmla="*/ 171 w 5196"/>
                  <a:gd name="T11" fmla="*/ 537 h 775"/>
                  <a:gd name="T12" fmla="*/ 240 w 5196"/>
                  <a:gd name="T13" fmla="*/ 462 h 775"/>
                  <a:gd name="T14" fmla="*/ 324 w 5196"/>
                  <a:gd name="T15" fmla="*/ 385 h 775"/>
                  <a:gd name="T16" fmla="*/ 420 w 5196"/>
                  <a:gd name="T17" fmla="*/ 308 h 775"/>
                  <a:gd name="T18" fmla="*/ 532 w 5196"/>
                  <a:gd name="T19" fmla="*/ 233 h 775"/>
                  <a:gd name="T20" fmla="*/ 658 w 5196"/>
                  <a:gd name="T21" fmla="*/ 165 h 775"/>
                  <a:gd name="T22" fmla="*/ 797 w 5196"/>
                  <a:gd name="T23" fmla="*/ 104 h 775"/>
                  <a:gd name="T24" fmla="*/ 953 w 5196"/>
                  <a:gd name="T25" fmla="*/ 56 h 775"/>
                  <a:gd name="T26" fmla="*/ 1124 w 5196"/>
                  <a:gd name="T27" fmla="*/ 21 h 775"/>
                  <a:gd name="T28" fmla="*/ 1310 w 5196"/>
                  <a:gd name="T29" fmla="*/ 2 h 775"/>
                  <a:gd name="T30" fmla="*/ 1513 w 5196"/>
                  <a:gd name="T31" fmla="*/ 4 h 775"/>
                  <a:gd name="T32" fmla="*/ 1733 w 5196"/>
                  <a:gd name="T33" fmla="*/ 28 h 775"/>
                  <a:gd name="T34" fmla="*/ 1970 w 5196"/>
                  <a:gd name="T35" fmla="*/ 79 h 775"/>
                  <a:gd name="T36" fmla="*/ 2225 w 5196"/>
                  <a:gd name="T37" fmla="*/ 156 h 775"/>
                  <a:gd name="T38" fmla="*/ 2497 w 5196"/>
                  <a:gd name="T39" fmla="*/ 266 h 775"/>
                  <a:gd name="T40" fmla="*/ 2646 w 5196"/>
                  <a:gd name="T41" fmla="*/ 334 h 775"/>
                  <a:gd name="T42" fmla="*/ 2681 w 5196"/>
                  <a:gd name="T43" fmla="*/ 350 h 775"/>
                  <a:gd name="T44" fmla="*/ 2750 w 5196"/>
                  <a:gd name="T45" fmla="*/ 380 h 775"/>
                  <a:gd name="T46" fmla="*/ 2846 w 5196"/>
                  <a:gd name="T47" fmla="*/ 418 h 775"/>
                  <a:gd name="T48" fmla="*/ 2970 w 5196"/>
                  <a:gd name="T49" fmla="*/ 464 h 775"/>
                  <a:gd name="T50" fmla="*/ 3117 w 5196"/>
                  <a:gd name="T51" fmla="*/ 512 h 775"/>
                  <a:gd name="T52" fmla="*/ 3283 w 5196"/>
                  <a:gd name="T53" fmla="*/ 563 h 775"/>
                  <a:gd name="T54" fmla="*/ 3464 w 5196"/>
                  <a:gd name="T55" fmla="*/ 610 h 775"/>
                  <a:gd name="T56" fmla="*/ 3658 w 5196"/>
                  <a:gd name="T57" fmla="*/ 652 h 775"/>
                  <a:gd name="T58" fmla="*/ 3862 w 5196"/>
                  <a:gd name="T59" fmla="*/ 685 h 775"/>
                  <a:gd name="T60" fmla="*/ 4072 w 5196"/>
                  <a:gd name="T61" fmla="*/ 708 h 775"/>
                  <a:gd name="T62" fmla="*/ 4286 w 5196"/>
                  <a:gd name="T63" fmla="*/ 715 h 775"/>
                  <a:gd name="T64" fmla="*/ 4499 w 5196"/>
                  <a:gd name="T65" fmla="*/ 705 h 775"/>
                  <a:gd name="T66" fmla="*/ 4709 w 5196"/>
                  <a:gd name="T67" fmla="*/ 673 h 775"/>
                  <a:gd name="T68" fmla="*/ 4911 w 5196"/>
                  <a:gd name="T69" fmla="*/ 617 h 775"/>
                  <a:gd name="T70" fmla="*/ 5105 w 5196"/>
                  <a:gd name="T71" fmla="*/ 535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6" h="775">
                    <a:moveTo>
                      <a:pt x="0" y="775"/>
                    </a:moveTo>
                    <a:lnTo>
                      <a:pt x="1" y="773"/>
                    </a:lnTo>
                    <a:lnTo>
                      <a:pt x="5" y="766"/>
                    </a:lnTo>
                    <a:lnTo>
                      <a:pt x="12" y="754"/>
                    </a:lnTo>
                    <a:lnTo>
                      <a:pt x="22" y="738"/>
                    </a:lnTo>
                    <a:lnTo>
                      <a:pt x="35" y="717"/>
                    </a:lnTo>
                    <a:lnTo>
                      <a:pt x="48" y="694"/>
                    </a:lnTo>
                    <a:lnTo>
                      <a:pt x="68" y="668"/>
                    </a:lnTo>
                    <a:lnTo>
                      <a:pt x="89" y="638"/>
                    </a:lnTo>
                    <a:lnTo>
                      <a:pt x="113" y="607"/>
                    </a:lnTo>
                    <a:lnTo>
                      <a:pt x="139" y="572"/>
                    </a:lnTo>
                    <a:lnTo>
                      <a:pt x="171" y="537"/>
                    </a:lnTo>
                    <a:lnTo>
                      <a:pt x="204" y="500"/>
                    </a:lnTo>
                    <a:lnTo>
                      <a:pt x="240" y="462"/>
                    </a:lnTo>
                    <a:lnTo>
                      <a:pt x="281" y="423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0" y="308"/>
                    </a:lnTo>
                    <a:lnTo>
                      <a:pt x="474" y="270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7" y="104"/>
                    </a:lnTo>
                    <a:lnTo>
                      <a:pt x="872" y="79"/>
                    </a:lnTo>
                    <a:lnTo>
                      <a:pt x="953" y="56"/>
                    </a:lnTo>
                    <a:lnTo>
                      <a:pt x="1036" y="35"/>
                    </a:lnTo>
                    <a:lnTo>
                      <a:pt x="1124" y="21"/>
                    </a:lnTo>
                    <a:lnTo>
                      <a:pt x="1214" y="9"/>
                    </a:lnTo>
                    <a:lnTo>
                      <a:pt x="1310" y="2"/>
                    </a:lnTo>
                    <a:lnTo>
                      <a:pt x="1410" y="0"/>
                    </a:lnTo>
                    <a:lnTo>
                      <a:pt x="1513" y="4"/>
                    </a:lnTo>
                    <a:lnTo>
                      <a:pt x="1621" y="14"/>
                    </a:lnTo>
                    <a:lnTo>
                      <a:pt x="1733" y="28"/>
                    </a:lnTo>
                    <a:lnTo>
                      <a:pt x="1850" y="51"/>
                    </a:lnTo>
                    <a:lnTo>
                      <a:pt x="1970" y="79"/>
                    </a:lnTo>
                    <a:lnTo>
                      <a:pt x="2096" y="114"/>
                    </a:lnTo>
                    <a:lnTo>
                      <a:pt x="2225" y="156"/>
                    </a:lnTo>
                    <a:lnTo>
                      <a:pt x="2359" y="207"/>
                    </a:lnTo>
                    <a:lnTo>
                      <a:pt x="2497" y="266"/>
                    </a:lnTo>
                    <a:lnTo>
                      <a:pt x="2640" y="332"/>
                    </a:lnTo>
                    <a:lnTo>
                      <a:pt x="2646" y="334"/>
                    </a:lnTo>
                    <a:lnTo>
                      <a:pt x="2660" y="341"/>
                    </a:lnTo>
                    <a:lnTo>
                      <a:pt x="2681" y="350"/>
                    </a:lnTo>
                    <a:lnTo>
                      <a:pt x="2712" y="364"/>
                    </a:lnTo>
                    <a:lnTo>
                      <a:pt x="2750" y="380"/>
                    </a:lnTo>
                    <a:lnTo>
                      <a:pt x="2794" y="397"/>
                    </a:lnTo>
                    <a:lnTo>
                      <a:pt x="2846" y="418"/>
                    </a:lnTo>
                    <a:lnTo>
                      <a:pt x="2906" y="441"/>
                    </a:lnTo>
                    <a:lnTo>
                      <a:pt x="2970" y="464"/>
                    </a:lnTo>
                    <a:lnTo>
                      <a:pt x="3040" y="488"/>
                    </a:lnTo>
                    <a:lnTo>
                      <a:pt x="3117" y="512"/>
                    </a:lnTo>
                    <a:lnTo>
                      <a:pt x="3197" y="539"/>
                    </a:lnTo>
                    <a:lnTo>
                      <a:pt x="3283" y="563"/>
                    </a:lnTo>
                    <a:lnTo>
                      <a:pt x="3370" y="588"/>
                    </a:lnTo>
                    <a:lnTo>
                      <a:pt x="3464" y="610"/>
                    </a:lnTo>
                    <a:lnTo>
                      <a:pt x="3559" y="633"/>
                    </a:lnTo>
                    <a:lnTo>
                      <a:pt x="3658" y="652"/>
                    </a:lnTo>
                    <a:lnTo>
                      <a:pt x="3759" y="671"/>
                    </a:lnTo>
                    <a:lnTo>
                      <a:pt x="3862" y="685"/>
                    </a:lnTo>
                    <a:lnTo>
                      <a:pt x="3967" y="699"/>
                    </a:lnTo>
                    <a:lnTo>
                      <a:pt x="4072" y="708"/>
                    </a:lnTo>
                    <a:lnTo>
                      <a:pt x="4178" y="713"/>
                    </a:lnTo>
                    <a:lnTo>
                      <a:pt x="4286" y="715"/>
                    </a:lnTo>
                    <a:lnTo>
                      <a:pt x="4393" y="712"/>
                    </a:lnTo>
                    <a:lnTo>
                      <a:pt x="4499" y="705"/>
                    </a:lnTo>
                    <a:lnTo>
                      <a:pt x="4604" y="692"/>
                    </a:lnTo>
                    <a:lnTo>
                      <a:pt x="4709" y="673"/>
                    </a:lnTo>
                    <a:lnTo>
                      <a:pt x="4812" y="649"/>
                    </a:lnTo>
                    <a:lnTo>
                      <a:pt x="4911" y="617"/>
                    </a:lnTo>
                    <a:lnTo>
                      <a:pt x="5009" y="581"/>
                    </a:lnTo>
                    <a:lnTo>
                      <a:pt x="5105" y="535"/>
                    </a:lnTo>
                    <a:lnTo>
                      <a:pt x="5196" y="48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9"/>
              <p:cNvSpPr>
                <a:spLocks/>
              </p:cNvSpPr>
              <p:nvPr/>
            </p:nvSpPr>
            <p:spPr bwMode="auto">
              <a:xfrm>
                <a:off x="534988" y="4048126"/>
                <a:ext cx="8256588" cy="1231900"/>
              </a:xfrm>
              <a:custGeom>
                <a:avLst/>
                <a:gdLst>
                  <a:gd name="T0" fmla="*/ 2 w 5201"/>
                  <a:gd name="T1" fmla="*/ 774 h 776"/>
                  <a:gd name="T2" fmla="*/ 12 w 5201"/>
                  <a:gd name="T3" fmla="*/ 753 h 776"/>
                  <a:gd name="T4" fmla="*/ 35 w 5201"/>
                  <a:gd name="T5" fmla="*/ 718 h 776"/>
                  <a:gd name="T6" fmla="*/ 68 w 5201"/>
                  <a:gd name="T7" fmla="*/ 667 h 776"/>
                  <a:gd name="T8" fmla="*/ 113 w 5201"/>
                  <a:gd name="T9" fmla="*/ 606 h 776"/>
                  <a:gd name="T10" fmla="*/ 171 w 5201"/>
                  <a:gd name="T11" fmla="*/ 538 h 776"/>
                  <a:gd name="T12" fmla="*/ 241 w 5201"/>
                  <a:gd name="T13" fmla="*/ 463 h 776"/>
                  <a:gd name="T14" fmla="*/ 325 w 5201"/>
                  <a:gd name="T15" fmla="*/ 384 h 776"/>
                  <a:gd name="T16" fmla="*/ 421 w 5201"/>
                  <a:gd name="T17" fmla="*/ 307 h 776"/>
                  <a:gd name="T18" fmla="*/ 532 w 5201"/>
                  <a:gd name="T19" fmla="*/ 232 h 776"/>
                  <a:gd name="T20" fmla="*/ 658 w 5201"/>
                  <a:gd name="T21" fmla="*/ 164 h 776"/>
                  <a:gd name="T22" fmla="*/ 798 w 5201"/>
                  <a:gd name="T23" fmla="*/ 105 h 776"/>
                  <a:gd name="T24" fmla="*/ 953 w 5201"/>
                  <a:gd name="T25" fmla="*/ 56 h 776"/>
                  <a:gd name="T26" fmla="*/ 1124 w 5201"/>
                  <a:gd name="T27" fmla="*/ 21 h 776"/>
                  <a:gd name="T28" fmla="*/ 1311 w 5201"/>
                  <a:gd name="T29" fmla="*/ 1 h 776"/>
                  <a:gd name="T30" fmla="*/ 1513 w 5201"/>
                  <a:gd name="T31" fmla="*/ 5 h 776"/>
                  <a:gd name="T32" fmla="*/ 1733 w 5201"/>
                  <a:gd name="T33" fmla="*/ 29 h 776"/>
                  <a:gd name="T34" fmla="*/ 1970 w 5201"/>
                  <a:gd name="T35" fmla="*/ 78 h 776"/>
                  <a:gd name="T36" fmla="*/ 2225 w 5201"/>
                  <a:gd name="T37" fmla="*/ 157 h 776"/>
                  <a:gd name="T38" fmla="*/ 2499 w 5201"/>
                  <a:gd name="T39" fmla="*/ 265 h 776"/>
                  <a:gd name="T40" fmla="*/ 2646 w 5201"/>
                  <a:gd name="T41" fmla="*/ 335 h 776"/>
                  <a:gd name="T42" fmla="*/ 2683 w 5201"/>
                  <a:gd name="T43" fmla="*/ 351 h 776"/>
                  <a:gd name="T44" fmla="*/ 2751 w 5201"/>
                  <a:gd name="T45" fmla="*/ 381 h 776"/>
                  <a:gd name="T46" fmla="*/ 2848 w 5201"/>
                  <a:gd name="T47" fmla="*/ 419 h 776"/>
                  <a:gd name="T48" fmla="*/ 2972 w 5201"/>
                  <a:gd name="T49" fmla="*/ 465 h 776"/>
                  <a:gd name="T50" fmla="*/ 3119 w 5201"/>
                  <a:gd name="T51" fmla="*/ 515 h 776"/>
                  <a:gd name="T52" fmla="*/ 3285 w 5201"/>
                  <a:gd name="T53" fmla="*/ 564 h 776"/>
                  <a:gd name="T54" fmla="*/ 3466 w 5201"/>
                  <a:gd name="T55" fmla="*/ 613 h 776"/>
                  <a:gd name="T56" fmla="*/ 3662 w 5201"/>
                  <a:gd name="T57" fmla="*/ 655 h 776"/>
                  <a:gd name="T58" fmla="*/ 3866 w 5201"/>
                  <a:gd name="T59" fmla="*/ 688 h 776"/>
                  <a:gd name="T60" fmla="*/ 4076 w 5201"/>
                  <a:gd name="T61" fmla="*/ 709 h 776"/>
                  <a:gd name="T62" fmla="*/ 4290 w 5201"/>
                  <a:gd name="T63" fmla="*/ 716 h 776"/>
                  <a:gd name="T64" fmla="*/ 4503 w 5201"/>
                  <a:gd name="T65" fmla="*/ 704 h 776"/>
                  <a:gd name="T66" fmla="*/ 4714 w 5201"/>
                  <a:gd name="T67" fmla="*/ 671 h 776"/>
                  <a:gd name="T68" fmla="*/ 4917 w 5201"/>
                  <a:gd name="T69" fmla="*/ 613 h 776"/>
                  <a:gd name="T70" fmla="*/ 5111 w 5201"/>
                  <a:gd name="T71" fmla="*/ 529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1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5" y="765"/>
                    </a:lnTo>
                    <a:lnTo>
                      <a:pt x="12" y="753"/>
                    </a:lnTo>
                    <a:lnTo>
                      <a:pt x="23" y="737"/>
                    </a:lnTo>
                    <a:lnTo>
                      <a:pt x="35" y="718"/>
                    </a:lnTo>
                    <a:lnTo>
                      <a:pt x="49" y="693"/>
                    </a:lnTo>
                    <a:lnTo>
                      <a:pt x="68" y="667"/>
                    </a:lnTo>
                    <a:lnTo>
                      <a:pt x="89" y="638"/>
                    </a:lnTo>
                    <a:lnTo>
                      <a:pt x="113" y="606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499"/>
                    </a:lnTo>
                    <a:lnTo>
                      <a:pt x="241" y="463"/>
                    </a:lnTo>
                    <a:lnTo>
                      <a:pt x="281" y="424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1" y="307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3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798" y="105"/>
                    </a:lnTo>
                    <a:lnTo>
                      <a:pt x="873" y="78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8"/>
                    </a:lnTo>
                    <a:lnTo>
                      <a:pt x="1311" y="1"/>
                    </a:lnTo>
                    <a:lnTo>
                      <a:pt x="1410" y="0"/>
                    </a:lnTo>
                    <a:lnTo>
                      <a:pt x="1513" y="5"/>
                    </a:lnTo>
                    <a:lnTo>
                      <a:pt x="1621" y="14"/>
                    </a:lnTo>
                    <a:lnTo>
                      <a:pt x="1733" y="29"/>
                    </a:lnTo>
                    <a:lnTo>
                      <a:pt x="1850" y="50"/>
                    </a:lnTo>
                    <a:lnTo>
                      <a:pt x="1970" y="78"/>
                    </a:lnTo>
                    <a:lnTo>
                      <a:pt x="2096" y="113"/>
                    </a:lnTo>
                    <a:lnTo>
                      <a:pt x="2225" y="157"/>
                    </a:lnTo>
                    <a:lnTo>
                      <a:pt x="2360" y="208"/>
                    </a:lnTo>
                    <a:lnTo>
                      <a:pt x="2499" y="265"/>
                    </a:lnTo>
                    <a:lnTo>
                      <a:pt x="2642" y="332"/>
                    </a:lnTo>
                    <a:lnTo>
                      <a:pt x="2646" y="335"/>
                    </a:lnTo>
                    <a:lnTo>
                      <a:pt x="2660" y="340"/>
                    </a:lnTo>
                    <a:lnTo>
                      <a:pt x="2683" y="351"/>
                    </a:lnTo>
                    <a:lnTo>
                      <a:pt x="2712" y="363"/>
                    </a:lnTo>
                    <a:lnTo>
                      <a:pt x="2751" y="381"/>
                    </a:lnTo>
                    <a:lnTo>
                      <a:pt x="2796" y="398"/>
                    </a:lnTo>
                    <a:lnTo>
                      <a:pt x="2848" y="419"/>
                    </a:lnTo>
                    <a:lnTo>
                      <a:pt x="2908" y="442"/>
                    </a:lnTo>
                    <a:lnTo>
                      <a:pt x="2972" y="465"/>
                    </a:lnTo>
                    <a:lnTo>
                      <a:pt x="3042" y="489"/>
                    </a:lnTo>
                    <a:lnTo>
                      <a:pt x="3119" y="515"/>
                    </a:lnTo>
                    <a:lnTo>
                      <a:pt x="3199" y="540"/>
                    </a:lnTo>
                    <a:lnTo>
                      <a:pt x="3285" y="564"/>
                    </a:lnTo>
                    <a:lnTo>
                      <a:pt x="3374" y="589"/>
                    </a:lnTo>
                    <a:lnTo>
                      <a:pt x="3466" y="613"/>
                    </a:lnTo>
                    <a:lnTo>
                      <a:pt x="3562" y="634"/>
                    </a:lnTo>
                    <a:lnTo>
                      <a:pt x="3662" y="655"/>
                    </a:lnTo>
                    <a:lnTo>
                      <a:pt x="3763" y="672"/>
                    </a:lnTo>
                    <a:lnTo>
                      <a:pt x="3866" y="688"/>
                    </a:lnTo>
                    <a:lnTo>
                      <a:pt x="3971" y="700"/>
                    </a:lnTo>
                    <a:lnTo>
                      <a:pt x="4076" y="709"/>
                    </a:lnTo>
                    <a:lnTo>
                      <a:pt x="4184" y="714"/>
                    </a:lnTo>
                    <a:lnTo>
                      <a:pt x="4290" y="716"/>
                    </a:lnTo>
                    <a:lnTo>
                      <a:pt x="4397" y="713"/>
                    </a:lnTo>
                    <a:lnTo>
                      <a:pt x="4503" y="704"/>
                    </a:lnTo>
                    <a:lnTo>
                      <a:pt x="4610" y="690"/>
                    </a:lnTo>
                    <a:lnTo>
                      <a:pt x="4714" y="671"/>
                    </a:lnTo>
                    <a:lnTo>
                      <a:pt x="4816" y="646"/>
                    </a:lnTo>
                    <a:lnTo>
                      <a:pt x="4917" y="613"/>
                    </a:lnTo>
                    <a:lnTo>
                      <a:pt x="5015" y="575"/>
                    </a:lnTo>
                    <a:lnTo>
                      <a:pt x="5111" y="529"/>
                    </a:lnTo>
                    <a:lnTo>
                      <a:pt x="5201" y="47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20"/>
              <p:cNvSpPr>
                <a:spLocks/>
              </p:cNvSpPr>
              <p:nvPr/>
            </p:nvSpPr>
            <p:spPr bwMode="auto">
              <a:xfrm>
                <a:off x="531813" y="4078289"/>
                <a:ext cx="8266113" cy="1235075"/>
              </a:xfrm>
              <a:custGeom>
                <a:avLst/>
                <a:gdLst>
                  <a:gd name="T0" fmla="*/ 2 w 5207"/>
                  <a:gd name="T1" fmla="*/ 774 h 778"/>
                  <a:gd name="T2" fmla="*/ 12 w 5207"/>
                  <a:gd name="T3" fmla="*/ 755 h 778"/>
                  <a:gd name="T4" fmla="*/ 35 w 5207"/>
                  <a:gd name="T5" fmla="*/ 718 h 778"/>
                  <a:gd name="T6" fmla="*/ 68 w 5207"/>
                  <a:gd name="T7" fmla="*/ 669 h 778"/>
                  <a:gd name="T8" fmla="*/ 114 w 5207"/>
                  <a:gd name="T9" fmla="*/ 608 h 778"/>
                  <a:gd name="T10" fmla="*/ 171 w 5207"/>
                  <a:gd name="T11" fmla="*/ 538 h 778"/>
                  <a:gd name="T12" fmla="*/ 241 w 5207"/>
                  <a:gd name="T13" fmla="*/ 463 h 778"/>
                  <a:gd name="T14" fmla="*/ 325 w 5207"/>
                  <a:gd name="T15" fmla="*/ 386 h 778"/>
                  <a:gd name="T16" fmla="*/ 423 w 5207"/>
                  <a:gd name="T17" fmla="*/ 307 h 778"/>
                  <a:gd name="T18" fmla="*/ 532 w 5207"/>
                  <a:gd name="T19" fmla="*/ 234 h 778"/>
                  <a:gd name="T20" fmla="*/ 658 w 5207"/>
                  <a:gd name="T21" fmla="*/ 164 h 778"/>
                  <a:gd name="T22" fmla="*/ 798 w 5207"/>
                  <a:gd name="T23" fmla="*/ 105 h 778"/>
                  <a:gd name="T24" fmla="*/ 953 w 5207"/>
                  <a:gd name="T25" fmla="*/ 56 h 778"/>
                  <a:gd name="T26" fmla="*/ 1124 w 5207"/>
                  <a:gd name="T27" fmla="*/ 21 h 778"/>
                  <a:gd name="T28" fmla="*/ 1311 w 5207"/>
                  <a:gd name="T29" fmla="*/ 2 h 778"/>
                  <a:gd name="T30" fmla="*/ 1515 w 5207"/>
                  <a:gd name="T31" fmla="*/ 5 h 778"/>
                  <a:gd name="T32" fmla="*/ 1735 w 5207"/>
                  <a:gd name="T33" fmla="*/ 30 h 778"/>
                  <a:gd name="T34" fmla="*/ 1972 w 5207"/>
                  <a:gd name="T35" fmla="*/ 79 h 778"/>
                  <a:gd name="T36" fmla="*/ 2227 w 5207"/>
                  <a:gd name="T37" fmla="*/ 157 h 778"/>
                  <a:gd name="T38" fmla="*/ 2500 w 5207"/>
                  <a:gd name="T39" fmla="*/ 267 h 778"/>
                  <a:gd name="T40" fmla="*/ 2648 w 5207"/>
                  <a:gd name="T41" fmla="*/ 335 h 778"/>
                  <a:gd name="T42" fmla="*/ 2683 w 5207"/>
                  <a:gd name="T43" fmla="*/ 351 h 778"/>
                  <a:gd name="T44" fmla="*/ 2753 w 5207"/>
                  <a:gd name="T45" fmla="*/ 381 h 778"/>
                  <a:gd name="T46" fmla="*/ 2850 w 5207"/>
                  <a:gd name="T47" fmla="*/ 421 h 778"/>
                  <a:gd name="T48" fmla="*/ 2974 w 5207"/>
                  <a:gd name="T49" fmla="*/ 466 h 778"/>
                  <a:gd name="T50" fmla="*/ 3121 w 5207"/>
                  <a:gd name="T51" fmla="*/ 517 h 778"/>
                  <a:gd name="T52" fmla="*/ 3287 w 5207"/>
                  <a:gd name="T53" fmla="*/ 568 h 778"/>
                  <a:gd name="T54" fmla="*/ 3468 w 5207"/>
                  <a:gd name="T55" fmla="*/ 615 h 778"/>
                  <a:gd name="T56" fmla="*/ 3664 w 5207"/>
                  <a:gd name="T57" fmla="*/ 657 h 778"/>
                  <a:gd name="T58" fmla="*/ 3868 w 5207"/>
                  <a:gd name="T59" fmla="*/ 690 h 778"/>
                  <a:gd name="T60" fmla="*/ 4079 w 5207"/>
                  <a:gd name="T61" fmla="*/ 711 h 778"/>
                  <a:gd name="T62" fmla="*/ 4294 w 5207"/>
                  <a:gd name="T63" fmla="*/ 718 h 778"/>
                  <a:gd name="T64" fmla="*/ 4509 w 5207"/>
                  <a:gd name="T65" fmla="*/ 704 h 778"/>
                  <a:gd name="T66" fmla="*/ 4718 w 5207"/>
                  <a:gd name="T67" fmla="*/ 671 h 778"/>
                  <a:gd name="T68" fmla="*/ 4922 w 5207"/>
                  <a:gd name="T69" fmla="*/ 612 h 778"/>
                  <a:gd name="T70" fmla="*/ 5116 w 5207"/>
                  <a:gd name="T71" fmla="*/ 52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7" h="778">
                    <a:moveTo>
                      <a:pt x="0" y="778"/>
                    </a:moveTo>
                    <a:lnTo>
                      <a:pt x="2" y="774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49" y="695"/>
                    </a:lnTo>
                    <a:lnTo>
                      <a:pt x="68" y="669"/>
                    </a:lnTo>
                    <a:lnTo>
                      <a:pt x="89" y="639"/>
                    </a:lnTo>
                    <a:lnTo>
                      <a:pt x="114" y="608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501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5" y="271"/>
                    </a:lnTo>
                    <a:lnTo>
                      <a:pt x="532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8" y="105"/>
                    </a:lnTo>
                    <a:lnTo>
                      <a:pt x="875" y="79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9"/>
                    </a:lnTo>
                    <a:lnTo>
                      <a:pt x="1311" y="2"/>
                    </a:lnTo>
                    <a:lnTo>
                      <a:pt x="1410" y="0"/>
                    </a:lnTo>
                    <a:lnTo>
                      <a:pt x="1515" y="5"/>
                    </a:lnTo>
                    <a:lnTo>
                      <a:pt x="1622" y="14"/>
                    </a:lnTo>
                    <a:lnTo>
                      <a:pt x="1735" y="30"/>
                    </a:lnTo>
                    <a:lnTo>
                      <a:pt x="1850" y="51"/>
                    </a:lnTo>
                    <a:lnTo>
                      <a:pt x="1972" y="79"/>
                    </a:lnTo>
                    <a:lnTo>
                      <a:pt x="2096" y="115"/>
                    </a:lnTo>
                    <a:lnTo>
                      <a:pt x="2227" y="157"/>
                    </a:lnTo>
                    <a:lnTo>
                      <a:pt x="2362" y="208"/>
                    </a:lnTo>
                    <a:lnTo>
                      <a:pt x="2500" y="267"/>
                    </a:lnTo>
                    <a:lnTo>
                      <a:pt x="2643" y="334"/>
                    </a:lnTo>
                    <a:lnTo>
                      <a:pt x="2648" y="335"/>
                    </a:lnTo>
                    <a:lnTo>
                      <a:pt x="2662" y="342"/>
                    </a:lnTo>
                    <a:lnTo>
                      <a:pt x="2683" y="351"/>
                    </a:lnTo>
                    <a:lnTo>
                      <a:pt x="2714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0" y="421"/>
                    </a:lnTo>
                    <a:lnTo>
                      <a:pt x="2908" y="444"/>
                    </a:lnTo>
                    <a:lnTo>
                      <a:pt x="2974" y="466"/>
                    </a:lnTo>
                    <a:lnTo>
                      <a:pt x="3044" y="491"/>
                    </a:lnTo>
                    <a:lnTo>
                      <a:pt x="3121" y="517"/>
                    </a:lnTo>
                    <a:lnTo>
                      <a:pt x="3201" y="542"/>
                    </a:lnTo>
                    <a:lnTo>
                      <a:pt x="3287" y="568"/>
                    </a:lnTo>
                    <a:lnTo>
                      <a:pt x="3376" y="592"/>
                    </a:lnTo>
                    <a:lnTo>
                      <a:pt x="3468" y="615"/>
                    </a:lnTo>
                    <a:lnTo>
                      <a:pt x="3564" y="638"/>
                    </a:lnTo>
                    <a:lnTo>
                      <a:pt x="3664" y="657"/>
                    </a:lnTo>
                    <a:lnTo>
                      <a:pt x="3765" y="676"/>
                    </a:lnTo>
                    <a:lnTo>
                      <a:pt x="3868" y="690"/>
                    </a:lnTo>
                    <a:lnTo>
                      <a:pt x="3975" y="702"/>
                    </a:lnTo>
                    <a:lnTo>
                      <a:pt x="4079" y="711"/>
                    </a:lnTo>
                    <a:lnTo>
                      <a:pt x="4187" y="716"/>
                    </a:lnTo>
                    <a:lnTo>
                      <a:pt x="4294" y="718"/>
                    </a:lnTo>
                    <a:lnTo>
                      <a:pt x="4402" y="713"/>
                    </a:lnTo>
                    <a:lnTo>
                      <a:pt x="4509" y="704"/>
                    </a:lnTo>
                    <a:lnTo>
                      <a:pt x="4613" y="690"/>
                    </a:lnTo>
                    <a:lnTo>
                      <a:pt x="4718" y="671"/>
                    </a:lnTo>
                    <a:lnTo>
                      <a:pt x="4821" y="645"/>
                    </a:lnTo>
                    <a:lnTo>
                      <a:pt x="4922" y="612"/>
                    </a:lnTo>
                    <a:lnTo>
                      <a:pt x="5020" y="571"/>
                    </a:lnTo>
                    <a:lnTo>
                      <a:pt x="5116" y="524"/>
                    </a:lnTo>
                    <a:lnTo>
                      <a:pt x="5207" y="47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>
                <a:off x="528638" y="4111626"/>
                <a:ext cx="8274050" cy="1231900"/>
              </a:xfrm>
              <a:custGeom>
                <a:avLst/>
                <a:gdLst>
                  <a:gd name="T0" fmla="*/ 2 w 5212"/>
                  <a:gd name="T1" fmla="*/ 774 h 776"/>
                  <a:gd name="T2" fmla="*/ 13 w 5212"/>
                  <a:gd name="T3" fmla="*/ 755 h 776"/>
                  <a:gd name="T4" fmla="*/ 35 w 5212"/>
                  <a:gd name="T5" fmla="*/ 718 h 776"/>
                  <a:gd name="T6" fmla="*/ 68 w 5212"/>
                  <a:gd name="T7" fmla="*/ 667 h 776"/>
                  <a:gd name="T8" fmla="*/ 114 w 5212"/>
                  <a:gd name="T9" fmla="*/ 606 h 776"/>
                  <a:gd name="T10" fmla="*/ 171 w 5212"/>
                  <a:gd name="T11" fmla="*/ 536 h 776"/>
                  <a:gd name="T12" fmla="*/ 241 w 5212"/>
                  <a:gd name="T13" fmla="*/ 461 h 776"/>
                  <a:gd name="T14" fmla="*/ 325 w 5212"/>
                  <a:gd name="T15" fmla="*/ 384 h 776"/>
                  <a:gd name="T16" fmla="*/ 423 w 5212"/>
                  <a:gd name="T17" fmla="*/ 306 h 776"/>
                  <a:gd name="T18" fmla="*/ 533 w 5212"/>
                  <a:gd name="T19" fmla="*/ 232 h 776"/>
                  <a:gd name="T20" fmla="*/ 658 w 5212"/>
                  <a:gd name="T21" fmla="*/ 162 h 776"/>
                  <a:gd name="T22" fmla="*/ 798 w 5212"/>
                  <a:gd name="T23" fmla="*/ 103 h 776"/>
                  <a:gd name="T24" fmla="*/ 953 w 5212"/>
                  <a:gd name="T25" fmla="*/ 54 h 776"/>
                  <a:gd name="T26" fmla="*/ 1124 w 5212"/>
                  <a:gd name="T27" fmla="*/ 19 h 776"/>
                  <a:gd name="T28" fmla="*/ 1311 w 5212"/>
                  <a:gd name="T29" fmla="*/ 0 h 776"/>
                  <a:gd name="T30" fmla="*/ 1515 w 5212"/>
                  <a:gd name="T31" fmla="*/ 3 h 776"/>
                  <a:gd name="T32" fmla="*/ 1735 w 5212"/>
                  <a:gd name="T33" fmla="*/ 28 h 776"/>
                  <a:gd name="T34" fmla="*/ 1973 w 5212"/>
                  <a:gd name="T35" fmla="*/ 77 h 776"/>
                  <a:gd name="T36" fmla="*/ 2228 w 5212"/>
                  <a:gd name="T37" fmla="*/ 155 h 776"/>
                  <a:gd name="T38" fmla="*/ 2500 w 5212"/>
                  <a:gd name="T39" fmla="*/ 265 h 776"/>
                  <a:gd name="T40" fmla="*/ 2648 w 5212"/>
                  <a:gd name="T41" fmla="*/ 335 h 776"/>
                  <a:gd name="T42" fmla="*/ 2685 w 5212"/>
                  <a:gd name="T43" fmla="*/ 351 h 776"/>
                  <a:gd name="T44" fmla="*/ 2753 w 5212"/>
                  <a:gd name="T45" fmla="*/ 381 h 776"/>
                  <a:gd name="T46" fmla="*/ 2851 w 5212"/>
                  <a:gd name="T47" fmla="*/ 421 h 776"/>
                  <a:gd name="T48" fmla="*/ 2975 w 5212"/>
                  <a:gd name="T49" fmla="*/ 466 h 776"/>
                  <a:gd name="T50" fmla="*/ 3123 w 5212"/>
                  <a:gd name="T51" fmla="*/ 517 h 776"/>
                  <a:gd name="T52" fmla="*/ 3289 w 5212"/>
                  <a:gd name="T53" fmla="*/ 568 h 776"/>
                  <a:gd name="T54" fmla="*/ 3472 w 5212"/>
                  <a:gd name="T55" fmla="*/ 617 h 776"/>
                  <a:gd name="T56" fmla="*/ 3668 w 5212"/>
                  <a:gd name="T57" fmla="*/ 659 h 776"/>
                  <a:gd name="T58" fmla="*/ 3872 w 5212"/>
                  <a:gd name="T59" fmla="*/ 692 h 776"/>
                  <a:gd name="T60" fmla="*/ 4083 w 5212"/>
                  <a:gd name="T61" fmla="*/ 711 h 776"/>
                  <a:gd name="T62" fmla="*/ 4298 w 5212"/>
                  <a:gd name="T63" fmla="*/ 716 h 776"/>
                  <a:gd name="T64" fmla="*/ 4512 w 5212"/>
                  <a:gd name="T65" fmla="*/ 702 h 776"/>
                  <a:gd name="T66" fmla="*/ 4724 w 5212"/>
                  <a:gd name="T67" fmla="*/ 667 h 776"/>
                  <a:gd name="T68" fmla="*/ 4928 w 5212"/>
                  <a:gd name="T69" fmla="*/ 606 h 776"/>
                  <a:gd name="T70" fmla="*/ 5122 w 5212"/>
                  <a:gd name="T71" fmla="*/ 517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12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6" y="767"/>
                    </a:lnTo>
                    <a:lnTo>
                      <a:pt x="13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51" y="695"/>
                    </a:lnTo>
                    <a:lnTo>
                      <a:pt x="68" y="667"/>
                    </a:lnTo>
                    <a:lnTo>
                      <a:pt x="89" y="639"/>
                    </a:lnTo>
                    <a:lnTo>
                      <a:pt x="114" y="606"/>
                    </a:lnTo>
                    <a:lnTo>
                      <a:pt x="140" y="573"/>
                    </a:lnTo>
                    <a:lnTo>
                      <a:pt x="171" y="536"/>
                    </a:lnTo>
                    <a:lnTo>
                      <a:pt x="205" y="500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3" y="306"/>
                    </a:lnTo>
                    <a:lnTo>
                      <a:pt x="475" y="269"/>
                    </a:lnTo>
                    <a:lnTo>
                      <a:pt x="533" y="232"/>
                    </a:lnTo>
                    <a:lnTo>
                      <a:pt x="594" y="196"/>
                    </a:lnTo>
                    <a:lnTo>
                      <a:pt x="658" y="162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3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1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3" y="77"/>
                    </a:lnTo>
                    <a:lnTo>
                      <a:pt x="2098" y="113"/>
                    </a:lnTo>
                    <a:lnTo>
                      <a:pt x="2228" y="155"/>
                    </a:lnTo>
                    <a:lnTo>
                      <a:pt x="2362" y="206"/>
                    </a:lnTo>
                    <a:lnTo>
                      <a:pt x="2500" y="265"/>
                    </a:lnTo>
                    <a:lnTo>
                      <a:pt x="2645" y="334"/>
                    </a:lnTo>
                    <a:lnTo>
                      <a:pt x="2648" y="335"/>
                    </a:lnTo>
                    <a:lnTo>
                      <a:pt x="2662" y="341"/>
                    </a:lnTo>
                    <a:lnTo>
                      <a:pt x="2685" y="351"/>
                    </a:lnTo>
                    <a:lnTo>
                      <a:pt x="2715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1" y="421"/>
                    </a:lnTo>
                    <a:lnTo>
                      <a:pt x="2910" y="444"/>
                    </a:lnTo>
                    <a:lnTo>
                      <a:pt x="2975" y="466"/>
                    </a:lnTo>
                    <a:lnTo>
                      <a:pt x="3046" y="493"/>
                    </a:lnTo>
                    <a:lnTo>
                      <a:pt x="3123" y="517"/>
                    </a:lnTo>
                    <a:lnTo>
                      <a:pt x="3203" y="543"/>
                    </a:lnTo>
                    <a:lnTo>
                      <a:pt x="3289" y="568"/>
                    </a:lnTo>
                    <a:lnTo>
                      <a:pt x="3378" y="592"/>
                    </a:lnTo>
                    <a:lnTo>
                      <a:pt x="3472" y="617"/>
                    </a:lnTo>
                    <a:lnTo>
                      <a:pt x="3568" y="638"/>
                    </a:lnTo>
                    <a:lnTo>
                      <a:pt x="3668" y="659"/>
                    </a:lnTo>
                    <a:lnTo>
                      <a:pt x="3769" y="676"/>
                    </a:lnTo>
                    <a:lnTo>
                      <a:pt x="3872" y="692"/>
                    </a:lnTo>
                    <a:lnTo>
                      <a:pt x="3977" y="702"/>
                    </a:lnTo>
                    <a:lnTo>
                      <a:pt x="4083" y="711"/>
                    </a:lnTo>
                    <a:lnTo>
                      <a:pt x="4191" y="716"/>
                    </a:lnTo>
                    <a:lnTo>
                      <a:pt x="4298" y="716"/>
                    </a:lnTo>
                    <a:lnTo>
                      <a:pt x="4406" y="713"/>
                    </a:lnTo>
                    <a:lnTo>
                      <a:pt x="4512" y="702"/>
                    </a:lnTo>
                    <a:lnTo>
                      <a:pt x="4619" y="688"/>
                    </a:lnTo>
                    <a:lnTo>
                      <a:pt x="4724" y="667"/>
                    </a:lnTo>
                    <a:lnTo>
                      <a:pt x="4827" y="639"/>
                    </a:lnTo>
                    <a:lnTo>
                      <a:pt x="4928" y="606"/>
                    </a:lnTo>
                    <a:lnTo>
                      <a:pt x="5026" y="566"/>
                    </a:lnTo>
                    <a:lnTo>
                      <a:pt x="5122" y="517"/>
                    </a:lnTo>
                    <a:lnTo>
                      <a:pt x="5212" y="46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22"/>
              <p:cNvSpPr>
                <a:spLocks/>
              </p:cNvSpPr>
              <p:nvPr/>
            </p:nvSpPr>
            <p:spPr bwMode="auto">
              <a:xfrm>
                <a:off x="527051" y="4141789"/>
                <a:ext cx="8281988" cy="1235075"/>
              </a:xfrm>
              <a:custGeom>
                <a:avLst/>
                <a:gdLst>
                  <a:gd name="T0" fmla="*/ 1 w 5217"/>
                  <a:gd name="T1" fmla="*/ 776 h 778"/>
                  <a:gd name="T2" fmla="*/ 12 w 5217"/>
                  <a:gd name="T3" fmla="*/ 755 h 778"/>
                  <a:gd name="T4" fmla="*/ 35 w 5217"/>
                  <a:gd name="T5" fmla="*/ 720 h 778"/>
                  <a:gd name="T6" fmla="*/ 68 w 5217"/>
                  <a:gd name="T7" fmla="*/ 669 h 778"/>
                  <a:gd name="T8" fmla="*/ 113 w 5217"/>
                  <a:gd name="T9" fmla="*/ 608 h 778"/>
                  <a:gd name="T10" fmla="*/ 171 w 5217"/>
                  <a:gd name="T11" fmla="*/ 538 h 778"/>
                  <a:gd name="T12" fmla="*/ 241 w 5217"/>
                  <a:gd name="T13" fmla="*/ 463 h 778"/>
                  <a:gd name="T14" fmla="*/ 324 w 5217"/>
                  <a:gd name="T15" fmla="*/ 385 h 778"/>
                  <a:gd name="T16" fmla="*/ 422 w 5217"/>
                  <a:gd name="T17" fmla="*/ 308 h 778"/>
                  <a:gd name="T18" fmla="*/ 532 w 5217"/>
                  <a:gd name="T19" fmla="*/ 233 h 778"/>
                  <a:gd name="T20" fmla="*/ 658 w 5217"/>
                  <a:gd name="T21" fmla="*/ 163 h 778"/>
                  <a:gd name="T22" fmla="*/ 799 w 5217"/>
                  <a:gd name="T23" fmla="*/ 103 h 778"/>
                  <a:gd name="T24" fmla="*/ 954 w 5217"/>
                  <a:gd name="T25" fmla="*/ 54 h 778"/>
                  <a:gd name="T26" fmla="*/ 1125 w 5217"/>
                  <a:gd name="T27" fmla="*/ 19 h 778"/>
                  <a:gd name="T28" fmla="*/ 1312 w 5217"/>
                  <a:gd name="T29" fmla="*/ 0 h 778"/>
                  <a:gd name="T30" fmla="*/ 1515 w 5217"/>
                  <a:gd name="T31" fmla="*/ 4 h 778"/>
                  <a:gd name="T32" fmla="*/ 1735 w 5217"/>
                  <a:gd name="T33" fmla="*/ 28 h 778"/>
                  <a:gd name="T34" fmla="*/ 1972 w 5217"/>
                  <a:gd name="T35" fmla="*/ 79 h 778"/>
                  <a:gd name="T36" fmla="*/ 2227 w 5217"/>
                  <a:gd name="T37" fmla="*/ 157 h 778"/>
                  <a:gd name="T38" fmla="*/ 2501 w 5217"/>
                  <a:gd name="T39" fmla="*/ 266 h 778"/>
                  <a:gd name="T40" fmla="*/ 2649 w 5217"/>
                  <a:gd name="T41" fmla="*/ 336 h 778"/>
                  <a:gd name="T42" fmla="*/ 2682 w 5217"/>
                  <a:gd name="T43" fmla="*/ 351 h 778"/>
                  <a:gd name="T44" fmla="*/ 2747 w 5217"/>
                  <a:gd name="T45" fmla="*/ 379 h 778"/>
                  <a:gd name="T46" fmla="*/ 2839 w 5217"/>
                  <a:gd name="T47" fmla="*/ 418 h 778"/>
                  <a:gd name="T48" fmla="*/ 2958 w 5217"/>
                  <a:gd name="T49" fmla="*/ 463 h 778"/>
                  <a:gd name="T50" fmla="*/ 3098 w 5217"/>
                  <a:gd name="T51" fmla="*/ 512 h 778"/>
                  <a:gd name="T52" fmla="*/ 3255 w 5217"/>
                  <a:gd name="T53" fmla="*/ 561 h 778"/>
                  <a:gd name="T54" fmla="*/ 3429 w 5217"/>
                  <a:gd name="T55" fmla="*/ 608 h 778"/>
                  <a:gd name="T56" fmla="*/ 3618 w 5217"/>
                  <a:gd name="T57" fmla="*/ 652 h 778"/>
                  <a:gd name="T58" fmla="*/ 3815 w 5217"/>
                  <a:gd name="T59" fmla="*/ 685 h 778"/>
                  <a:gd name="T60" fmla="*/ 4018 w 5217"/>
                  <a:gd name="T61" fmla="*/ 710 h 778"/>
                  <a:gd name="T62" fmla="*/ 4227 w 5217"/>
                  <a:gd name="T63" fmla="*/ 718 h 778"/>
                  <a:gd name="T64" fmla="*/ 4435 w 5217"/>
                  <a:gd name="T65" fmla="*/ 711 h 778"/>
                  <a:gd name="T66" fmla="*/ 4641 w 5217"/>
                  <a:gd name="T67" fmla="*/ 685 h 778"/>
                  <a:gd name="T68" fmla="*/ 4843 w 5217"/>
                  <a:gd name="T69" fmla="*/ 634 h 778"/>
                  <a:gd name="T70" fmla="*/ 5035 w 5217"/>
                  <a:gd name="T71" fmla="*/ 559 h 778"/>
                  <a:gd name="T72" fmla="*/ 5217 w 5217"/>
                  <a:gd name="T73" fmla="*/ 45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17" h="778">
                    <a:moveTo>
                      <a:pt x="0" y="778"/>
                    </a:moveTo>
                    <a:lnTo>
                      <a:pt x="1" y="776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2" y="739"/>
                    </a:lnTo>
                    <a:lnTo>
                      <a:pt x="35" y="720"/>
                    </a:lnTo>
                    <a:lnTo>
                      <a:pt x="50" y="696"/>
                    </a:lnTo>
                    <a:lnTo>
                      <a:pt x="68" y="669"/>
                    </a:lnTo>
                    <a:lnTo>
                      <a:pt x="89" y="640"/>
                    </a:lnTo>
                    <a:lnTo>
                      <a:pt x="113" y="608"/>
                    </a:lnTo>
                    <a:lnTo>
                      <a:pt x="141" y="573"/>
                    </a:lnTo>
                    <a:lnTo>
                      <a:pt x="171" y="538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3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2" y="79"/>
                    </a:lnTo>
                    <a:lnTo>
                      <a:pt x="2098" y="114"/>
                    </a:lnTo>
                    <a:lnTo>
                      <a:pt x="2227" y="157"/>
                    </a:lnTo>
                    <a:lnTo>
                      <a:pt x="2361" y="208"/>
                    </a:lnTo>
                    <a:lnTo>
                      <a:pt x="2501" y="266"/>
                    </a:lnTo>
                    <a:lnTo>
                      <a:pt x="2644" y="334"/>
                    </a:lnTo>
                    <a:lnTo>
                      <a:pt x="2649" y="336"/>
                    </a:lnTo>
                    <a:lnTo>
                      <a:pt x="2661" y="343"/>
                    </a:lnTo>
                    <a:lnTo>
                      <a:pt x="2682" y="351"/>
                    </a:lnTo>
                    <a:lnTo>
                      <a:pt x="2710" y="364"/>
                    </a:lnTo>
                    <a:lnTo>
                      <a:pt x="2747" y="379"/>
                    </a:lnTo>
                    <a:lnTo>
                      <a:pt x="2791" y="399"/>
                    </a:lnTo>
                    <a:lnTo>
                      <a:pt x="2839" y="418"/>
                    </a:lnTo>
                    <a:lnTo>
                      <a:pt x="2895" y="440"/>
                    </a:lnTo>
                    <a:lnTo>
                      <a:pt x="2958" y="463"/>
                    </a:lnTo>
                    <a:lnTo>
                      <a:pt x="3025" y="488"/>
                    </a:lnTo>
                    <a:lnTo>
                      <a:pt x="3098" y="512"/>
                    </a:lnTo>
                    <a:lnTo>
                      <a:pt x="3175" y="537"/>
                    </a:lnTo>
                    <a:lnTo>
                      <a:pt x="3255" y="561"/>
                    </a:lnTo>
                    <a:lnTo>
                      <a:pt x="3340" y="586"/>
                    </a:lnTo>
                    <a:lnTo>
                      <a:pt x="3429" y="608"/>
                    </a:lnTo>
                    <a:lnTo>
                      <a:pt x="3522" y="631"/>
                    </a:lnTo>
                    <a:lnTo>
                      <a:pt x="3618" y="652"/>
                    </a:lnTo>
                    <a:lnTo>
                      <a:pt x="3716" y="669"/>
                    </a:lnTo>
                    <a:lnTo>
                      <a:pt x="3815" y="685"/>
                    </a:lnTo>
                    <a:lnTo>
                      <a:pt x="3916" y="699"/>
                    </a:lnTo>
                    <a:lnTo>
                      <a:pt x="4018" y="710"/>
                    </a:lnTo>
                    <a:lnTo>
                      <a:pt x="4122" y="717"/>
                    </a:lnTo>
                    <a:lnTo>
                      <a:pt x="4227" y="718"/>
                    </a:lnTo>
                    <a:lnTo>
                      <a:pt x="4330" y="718"/>
                    </a:lnTo>
                    <a:lnTo>
                      <a:pt x="4435" y="711"/>
                    </a:lnTo>
                    <a:lnTo>
                      <a:pt x="4538" y="701"/>
                    </a:lnTo>
                    <a:lnTo>
                      <a:pt x="4641" y="685"/>
                    </a:lnTo>
                    <a:lnTo>
                      <a:pt x="4742" y="662"/>
                    </a:lnTo>
                    <a:lnTo>
                      <a:pt x="4843" y="634"/>
                    </a:lnTo>
                    <a:lnTo>
                      <a:pt x="4941" y="601"/>
                    </a:lnTo>
                    <a:lnTo>
                      <a:pt x="5035" y="559"/>
                    </a:lnTo>
                    <a:lnTo>
                      <a:pt x="5128" y="510"/>
                    </a:lnTo>
                    <a:lnTo>
                      <a:pt x="5217" y="45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23"/>
              <p:cNvSpPr>
                <a:spLocks/>
              </p:cNvSpPr>
              <p:nvPr/>
            </p:nvSpPr>
            <p:spPr bwMode="auto">
              <a:xfrm>
                <a:off x="523876" y="4171951"/>
                <a:ext cx="8289925" cy="1238250"/>
              </a:xfrm>
              <a:custGeom>
                <a:avLst/>
                <a:gdLst>
                  <a:gd name="T0" fmla="*/ 2 w 5222"/>
                  <a:gd name="T1" fmla="*/ 776 h 780"/>
                  <a:gd name="T2" fmla="*/ 12 w 5222"/>
                  <a:gd name="T3" fmla="*/ 757 h 780"/>
                  <a:gd name="T4" fmla="*/ 35 w 5222"/>
                  <a:gd name="T5" fmla="*/ 720 h 780"/>
                  <a:gd name="T6" fmla="*/ 68 w 5222"/>
                  <a:gd name="T7" fmla="*/ 671 h 780"/>
                  <a:gd name="T8" fmla="*/ 113 w 5222"/>
                  <a:gd name="T9" fmla="*/ 608 h 780"/>
                  <a:gd name="T10" fmla="*/ 171 w 5222"/>
                  <a:gd name="T11" fmla="*/ 539 h 780"/>
                  <a:gd name="T12" fmla="*/ 241 w 5222"/>
                  <a:gd name="T13" fmla="*/ 463 h 780"/>
                  <a:gd name="T14" fmla="*/ 325 w 5222"/>
                  <a:gd name="T15" fmla="*/ 387 h 780"/>
                  <a:gd name="T16" fmla="*/ 422 w 5222"/>
                  <a:gd name="T17" fmla="*/ 308 h 780"/>
                  <a:gd name="T18" fmla="*/ 534 w 5222"/>
                  <a:gd name="T19" fmla="*/ 233 h 780"/>
                  <a:gd name="T20" fmla="*/ 658 w 5222"/>
                  <a:gd name="T21" fmla="*/ 163 h 780"/>
                  <a:gd name="T22" fmla="*/ 799 w 5222"/>
                  <a:gd name="T23" fmla="*/ 103 h 780"/>
                  <a:gd name="T24" fmla="*/ 955 w 5222"/>
                  <a:gd name="T25" fmla="*/ 54 h 780"/>
                  <a:gd name="T26" fmla="*/ 1126 w 5222"/>
                  <a:gd name="T27" fmla="*/ 20 h 780"/>
                  <a:gd name="T28" fmla="*/ 1312 w 5222"/>
                  <a:gd name="T29" fmla="*/ 0 h 780"/>
                  <a:gd name="T30" fmla="*/ 1515 w 5222"/>
                  <a:gd name="T31" fmla="*/ 4 h 780"/>
                  <a:gd name="T32" fmla="*/ 1737 w 5222"/>
                  <a:gd name="T33" fmla="*/ 28 h 780"/>
                  <a:gd name="T34" fmla="*/ 1974 w 5222"/>
                  <a:gd name="T35" fmla="*/ 79 h 780"/>
                  <a:gd name="T36" fmla="*/ 2229 w 5222"/>
                  <a:gd name="T37" fmla="*/ 158 h 780"/>
                  <a:gd name="T38" fmla="*/ 2501 w 5222"/>
                  <a:gd name="T39" fmla="*/ 268 h 780"/>
                  <a:gd name="T40" fmla="*/ 2649 w 5222"/>
                  <a:gd name="T41" fmla="*/ 338 h 780"/>
                  <a:gd name="T42" fmla="*/ 2683 w 5222"/>
                  <a:gd name="T43" fmla="*/ 353 h 780"/>
                  <a:gd name="T44" fmla="*/ 2749 w 5222"/>
                  <a:gd name="T45" fmla="*/ 381 h 780"/>
                  <a:gd name="T46" fmla="*/ 2841 w 5222"/>
                  <a:gd name="T47" fmla="*/ 420 h 780"/>
                  <a:gd name="T48" fmla="*/ 2958 w 5222"/>
                  <a:gd name="T49" fmla="*/ 465 h 780"/>
                  <a:gd name="T50" fmla="*/ 3100 w 5222"/>
                  <a:gd name="T51" fmla="*/ 514 h 780"/>
                  <a:gd name="T52" fmla="*/ 3257 w 5222"/>
                  <a:gd name="T53" fmla="*/ 563 h 780"/>
                  <a:gd name="T54" fmla="*/ 3433 w 5222"/>
                  <a:gd name="T55" fmla="*/ 612 h 780"/>
                  <a:gd name="T56" fmla="*/ 3620 w 5222"/>
                  <a:gd name="T57" fmla="*/ 654 h 780"/>
                  <a:gd name="T58" fmla="*/ 3817 w 5222"/>
                  <a:gd name="T59" fmla="*/ 689 h 780"/>
                  <a:gd name="T60" fmla="*/ 4021 w 5222"/>
                  <a:gd name="T61" fmla="*/ 712 h 780"/>
                  <a:gd name="T62" fmla="*/ 4231 w 5222"/>
                  <a:gd name="T63" fmla="*/ 720 h 780"/>
                  <a:gd name="T64" fmla="*/ 4439 w 5222"/>
                  <a:gd name="T65" fmla="*/ 713 h 780"/>
                  <a:gd name="T66" fmla="*/ 4646 w 5222"/>
                  <a:gd name="T67" fmla="*/ 684 h 780"/>
                  <a:gd name="T68" fmla="*/ 4847 w 5222"/>
                  <a:gd name="T69" fmla="*/ 633 h 780"/>
                  <a:gd name="T70" fmla="*/ 5041 w 5222"/>
                  <a:gd name="T71" fmla="*/ 556 h 780"/>
                  <a:gd name="T72" fmla="*/ 5222 w 5222"/>
                  <a:gd name="T73" fmla="*/ 449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2" h="780">
                    <a:moveTo>
                      <a:pt x="0" y="780"/>
                    </a:moveTo>
                    <a:lnTo>
                      <a:pt x="2" y="776"/>
                    </a:lnTo>
                    <a:lnTo>
                      <a:pt x="7" y="769"/>
                    </a:lnTo>
                    <a:lnTo>
                      <a:pt x="12" y="757"/>
                    </a:lnTo>
                    <a:lnTo>
                      <a:pt x="23" y="741"/>
                    </a:lnTo>
                    <a:lnTo>
                      <a:pt x="35" y="720"/>
                    </a:lnTo>
                    <a:lnTo>
                      <a:pt x="51" y="698"/>
                    </a:lnTo>
                    <a:lnTo>
                      <a:pt x="68" y="671"/>
                    </a:lnTo>
                    <a:lnTo>
                      <a:pt x="89" y="642"/>
                    </a:lnTo>
                    <a:lnTo>
                      <a:pt x="113" y="608"/>
                    </a:lnTo>
                    <a:lnTo>
                      <a:pt x="141" y="575"/>
                    </a:lnTo>
                    <a:lnTo>
                      <a:pt x="171" y="539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7"/>
                    </a:lnTo>
                    <a:lnTo>
                      <a:pt x="372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4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5" y="54"/>
                    </a:lnTo>
                    <a:lnTo>
                      <a:pt x="1038" y="34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3"/>
                    </a:lnTo>
                    <a:lnTo>
                      <a:pt x="1737" y="28"/>
                    </a:lnTo>
                    <a:lnTo>
                      <a:pt x="1852" y="49"/>
                    </a:lnTo>
                    <a:lnTo>
                      <a:pt x="1974" y="79"/>
                    </a:lnTo>
                    <a:lnTo>
                      <a:pt x="2098" y="114"/>
                    </a:lnTo>
                    <a:lnTo>
                      <a:pt x="2229" y="158"/>
                    </a:lnTo>
                    <a:lnTo>
                      <a:pt x="2363" y="208"/>
                    </a:lnTo>
                    <a:lnTo>
                      <a:pt x="2501" y="268"/>
                    </a:lnTo>
                    <a:lnTo>
                      <a:pt x="2644" y="336"/>
                    </a:lnTo>
                    <a:lnTo>
                      <a:pt x="2649" y="338"/>
                    </a:lnTo>
                    <a:lnTo>
                      <a:pt x="2662" y="343"/>
                    </a:lnTo>
                    <a:lnTo>
                      <a:pt x="2683" y="353"/>
                    </a:lnTo>
                    <a:lnTo>
                      <a:pt x="2712" y="366"/>
                    </a:lnTo>
                    <a:lnTo>
                      <a:pt x="2749" y="381"/>
                    </a:lnTo>
                    <a:lnTo>
                      <a:pt x="2791" y="399"/>
                    </a:lnTo>
                    <a:lnTo>
                      <a:pt x="2841" y="420"/>
                    </a:lnTo>
                    <a:lnTo>
                      <a:pt x="2897" y="442"/>
                    </a:lnTo>
                    <a:lnTo>
                      <a:pt x="2958" y="465"/>
                    </a:lnTo>
                    <a:lnTo>
                      <a:pt x="3027" y="490"/>
                    </a:lnTo>
                    <a:lnTo>
                      <a:pt x="3100" y="514"/>
                    </a:lnTo>
                    <a:lnTo>
                      <a:pt x="3177" y="539"/>
                    </a:lnTo>
                    <a:lnTo>
                      <a:pt x="3257" y="563"/>
                    </a:lnTo>
                    <a:lnTo>
                      <a:pt x="3344" y="587"/>
                    </a:lnTo>
                    <a:lnTo>
                      <a:pt x="3433" y="612"/>
                    </a:lnTo>
                    <a:lnTo>
                      <a:pt x="3526" y="633"/>
                    </a:lnTo>
                    <a:lnTo>
                      <a:pt x="3620" y="654"/>
                    </a:lnTo>
                    <a:lnTo>
                      <a:pt x="3718" y="673"/>
                    </a:lnTo>
                    <a:lnTo>
                      <a:pt x="3817" y="689"/>
                    </a:lnTo>
                    <a:lnTo>
                      <a:pt x="3918" y="701"/>
                    </a:lnTo>
                    <a:lnTo>
                      <a:pt x="4021" y="712"/>
                    </a:lnTo>
                    <a:lnTo>
                      <a:pt x="4126" y="719"/>
                    </a:lnTo>
                    <a:lnTo>
                      <a:pt x="4231" y="720"/>
                    </a:lnTo>
                    <a:lnTo>
                      <a:pt x="4336" y="719"/>
                    </a:lnTo>
                    <a:lnTo>
                      <a:pt x="4439" y="713"/>
                    </a:lnTo>
                    <a:lnTo>
                      <a:pt x="4543" y="701"/>
                    </a:lnTo>
                    <a:lnTo>
                      <a:pt x="4646" y="684"/>
                    </a:lnTo>
                    <a:lnTo>
                      <a:pt x="4748" y="661"/>
                    </a:lnTo>
                    <a:lnTo>
                      <a:pt x="4847" y="633"/>
                    </a:lnTo>
                    <a:lnTo>
                      <a:pt x="4945" y="598"/>
                    </a:lnTo>
                    <a:lnTo>
                      <a:pt x="5041" y="556"/>
                    </a:lnTo>
                    <a:lnTo>
                      <a:pt x="5133" y="505"/>
                    </a:lnTo>
                    <a:lnTo>
                      <a:pt x="5222" y="449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520701" y="4203701"/>
                <a:ext cx="8299450" cy="1239838"/>
              </a:xfrm>
              <a:custGeom>
                <a:avLst/>
                <a:gdLst>
                  <a:gd name="T0" fmla="*/ 2 w 5228"/>
                  <a:gd name="T1" fmla="*/ 777 h 781"/>
                  <a:gd name="T2" fmla="*/ 12 w 5228"/>
                  <a:gd name="T3" fmla="*/ 758 h 781"/>
                  <a:gd name="T4" fmla="*/ 35 w 5228"/>
                  <a:gd name="T5" fmla="*/ 721 h 781"/>
                  <a:gd name="T6" fmla="*/ 68 w 5228"/>
                  <a:gd name="T7" fmla="*/ 671 h 781"/>
                  <a:gd name="T8" fmla="*/ 114 w 5228"/>
                  <a:gd name="T9" fmla="*/ 609 h 781"/>
                  <a:gd name="T10" fmla="*/ 171 w 5228"/>
                  <a:gd name="T11" fmla="*/ 540 h 781"/>
                  <a:gd name="T12" fmla="*/ 241 w 5228"/>
                  <a:gd name="T13" fmla="*/ 464 h 781"/>
                  <a:gd name="T14" fmla="*/ 325 w 5228"/>
                  <a:gd name="T15" fmla="*/ 386 h 781"/>
                  <a:gd name="T16" fmla="*/ 423 w 5228"/>
                  <a:gd name="T17" fmla="*/ 307 h 781"/>
                  <a:gd name="T18" fmla="*/ 534 w 5228"/>
                  <a:gd name="T19" fmla="*/ 232 h 781"/>
                  <a:gd name="T20" fmla="*/ 660 w 5228"/>
                  <a:gd name="T21" fmla="*/ 162 h 781"/>
                  <a:gd name="T22" fmla="*/ 800 w 5228"/>
                  <a:gd name="T23" fmla="*/ 103 h 781"/>
                  <a:gd name="T24" fmla="*/ 955 w 5228"/>
                  <a:gd name="T25" fmla="*/ 54 h 781"/>
                  <a:gd name="T26" fmla="*/ 1126 w 5228"/>
                  <a:gd name="T27" fmla="*/ 19 h 781"/>
                  <a:gd name="T28" fmla="*/ 1313 w 5228"/>
                  <a:gd name="T29" fmla="*/ 0 h 781"/>
                  <a:gd name="T30" fmla="*/ 1517 w 5228"/>
                  <a:gd name="T31" fmla="*/ 3 h 781"/>
                  <a:gd name="T32" fmla="*/ 1737 w 5228"/>
                  <a:gd name="T33" fmla="*/ 28 h 781"/>
                  <a:gd name="T34" fmla="*/ 1974 w 5228"/>
                  <a:gd name="T35" fmla="*/ 78 h 781"/>
                  <a:gd name="T36" fmla="*/ 2229 w 5228"/>
                  <a:gd name="T37" fmla="*/ 157 h 781"/>
                  <a:gd name="T38" fmla="*/ 2503 w 5228"/>
                  <a:gd name="T39" fmla="*/ 267 h 781"/>
                  <a:gd name="T40" fmla="*/ 2650 w 5228"/>
                  <a:gd name="T41" fmla="*/ 337 h 781"/>
                  <a:gd name="T42" fmla="*/ 2685 w 5228"/>
                  <a:gd name="T43" fmla="*/ 353 h 781"/>
                  <a:gd name="T44" fmla="*/ 2749 w 5228"/>
                  <a:gd name="T45" fmla="*/ 382 h 781"/>
                  <a:gd name="T46" fmla="*/ 2842 w 5228"/>
                  <a:gd name="T47" fmla="*/ 421 h 781"/>
                  <a:gd name="T48" fmla="*/ 2960 w 5228"/>
                  <a:gd name="T49" fmla="*/ 466 h 781"/>
                  <a:gd name="T50" fmla="*/ 3100 w 5228"/>
                  <a:gd name="T51" fmla="*/ 515 h 781"/>
                  <a:gd name="T52" fmla="*/ 3261 w 5228"/>
                  <a:gd name="T53" fmla="*/ 566 h 781"/>
                  <a:gd name="T54" fmla="*/ 3435 w 5228"/>
                  <a:gd name="T55" fmla="*/ 613 h 781"/>
                  <a:gd name="T56" fmla="*/ 3624 w 5228"/>
                  <a:gd name="T57" fmla="*/ 657 h 781"/>
                  <a:gd name="T58" fmla="*/ 3821 w 5228"/>
                  <a:gd name="T59" fmla="*/ 690 h 781"/>
                  <a:gd name="T60" fmla="*/ 4025 w 5228"/>
                  <a:gd name="T61" fmla="*/ 713 h 781"/>
                  <a:gd name="T62" fmla="*/ 4235 w 5228"/>
                  <a:gd name="T63" fmla="*/ 721 h 781"/>
                  <a:gd name="T64" fmla="*/ 4444 w 5228"/>
                  <a:gd name="T65" fmla="*/ 713 h 781"/>
                  <a:gd name="T66" fmla="*/ 4650 w 5228"/>
                  <a:gd name="T67" fmla="*/ 683 h 781"/>
                  <a:gd name="T68" fmla="*/ 4853 w 5228"/>
                  <a:gd name="T69" fmla="*/ 630 h 781"/>
                  <a:gd name="T70" fmla="*/ 5046 w 5228"/>
                  <a:gd name="T71" fmla="*/ 550 h 781"/>
                  <a:gd name="T72" fmla="*/ 5228 w 5228"/>
                  <a:gd name="T73" fmla="*/ 442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8" h="781">
                    <a:moveTo>
                      <a:pt x="0" y="781"/>
                    </a:moveTo>
                    <a:lnTo>
                      <a:pt x="2" y="777"/>
                    </a:lnTo>
                    <a:lnTo>
                      <a:pt x="7" y="770"/>
                    </a:lnTo>
                    <a:lnTo>
                      <a:pt x="12" y="758"/>
                    </a:lnTo>
                    <a:lnTo>
                      <a:pt x="23" y="742"/>
                    </a:lnTo>
                    <a:lnTo>
                      <a:pt x="35" y="721"/>
                    </a:lnTo>
                    <a:lnTo>
                      <a:pt x="51" y="697"/>
                    </a:lnTo>
                    <a:lnTo>
                      <a:pt x="68" y="671"/>
                    </a:lnTo>
                    <a:lnTo>
                      <a:pt x="89" y="641"/>
                    </a:lnTo>
                    <a:lnTo>
                      <a:pt x="114" y="609"/>
                    </a:lnTo>
                    <a:lnTo>
                      <a:pt x="142" y="574"/>
                    </a:lnTo>
                    <a:lnTo>
                      <a:pt x="171" y="540"/>
                    </a:lnTo>
                    <a:lnTo>
                      <a:pt x="204" y="501"/>
                    </a:lnTo>
                    <a:lnTo>
                      <a:pt x="241" y="464"/>
                    </a:lnTo>
                    <a:lnTo>
                      <a:pt x="281" y="424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7" y="269"/>
                    </a:lnTo>
                    <a:lnTo>
                      <a:pt x="534" y="232"/>
                    </a:lnTo>
                    <a:lnTo>
                      <a:pt x="595" y="197"/>
                    </a:lnTo>
                    <a:lnTo>
                      <a:pt x="660" y="162"/>
                    </a:lnTo>
                    <a:lnTo>
                      <a:pt x="728" y="131"/>
                    </a:lnTo>
                    <a:lnTo>
                      <a:pt x="800" y="103"/>
                    </a:lnTo>
                    <a:lnTo>
                      <a:pt x="875" y="76"/>
                    </a:lnTo>
                    <a:lnTo>
                      <a:pt x="955" y="54"/>
                    </a:lnTo>
                    <a:lnTo>
                      <a:pt x="1039" y="33"/>
                    </a:lnTo>
                    <a:lnTo>
                      <a:pt x="1126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4" y="78"/>
                    </a:lnTo>
                    <a:lnTo>
                      <a:pt x="2100" y="113"/>
                    </a:lnTo>
                    <a:lnTo>
                      <a:pt x="2229" y="157"/>
                    </a:lnTo>
                    <a:lnTo>
                      <a:pt x="2363" y="207"/>
                    </a:lnTo>
                    <a:lnTo>
                      <a:pt x="2503" y="267"/>
                    </a:lnTo>
                    <a:lnTo>
                      <a:pt x="2646" y="335"/>
                    </a:lnTo>
                    <a:lnTo>
                      <a:pt x="2650" y="337"/>
                    </a:lnTo>
                    <a:lnTo>
                      <a:pt x="2664" y="344"/>
                    </a:lnTo>
                    <a:lnTo>
                      <a:pt x="2685" y="353"/>
                    </a:lnTo>
                    <a:lnTo>
                      <a:pt x="2713" y="367"/>
                    </a:lnTo>
                    <a:lnTo>
                      <a:pt x="2749" y="382"/>
                    </a:lnTo>
                    <a:lnTo>
                      <a:pt x="2793" y="400"/>
                    </a:lnTo>
                    <a:lnTo>
                      <a:pt x="2842" y="421"/>
                    </a:lnTo>
                    <a:lnTo>
                      <a:pt x="2899" y="443"/>
                    </a:lnTo>
                    <a:lnTo>
                      <a:pt x="2960" y="466"/>
                    </a:lnTo>
                    <a:lnTo>
                      <a:pt x="3029" y="491"/>
                    </a:lnTo>
                    <a:lnTo>
                      <a:pt x="3100" y="515"/>
                    </a:lnTo>
                    <a:lnTo>
                      <a:pt x="3179" y="541"/>
                    </a:lnTo>
                    <a:lnTo>
                      <a:pt x="3261" y="566"/>
                    </a:lnTo>
                    <a:lnTo>
                      <a:pt x="3346" y="590"/>
                    </a:lnTo>
                    <a:lnTo>
                      <a:pt x="3435" y="613"/>
                    </a:lnTo>
                    <a:lnTo>
                      <a:pt x="3528" y="636"/>
                    </a:lnTo>
                    <a:lnTo>
                      <a:pt x="3624" y="657"/>
                    </a:lnTo>
                    <a:lnTo>
                      <a:pt x="3721" y="674"/>
                    </a:lnTo>
                    <a:lnTo>
                      <a:pt x="3821" y="690"/>
                    </a:lnTo>
                    <a:lnTo>
                      <a:pt x="3922" y="704"/>
                    </a:lnTo>
                    <a:lnTo>
                      <a:pt x="4025" y="713"/>
                    </a:lnTo>
                    <a:lnTo>
                      <a:pt x="4130" y="720"/>
                    </a:lnTo>
                    <a:lnTo>
                      <a:pt x="4235" y="721"/>
                    </a:lnTo>
                    <a:lnTo>
                      <a:pt x="4339" y="720"/>
                    </a:lnTo>
                    <a:lnTo>
                      <a:pt x="4444" y="713"/>
                    </a:lnTo>
                    <a:lnTo>
                      <a:pt x="4547" y="700"/>
                    </a:lnTo>
                    <a:lnTo>
                      <a:pt x="4650" y="683"/>
                    </a:lnTo>
                    <a:lnTo>
                      <a:pt x="4753" y="660"/>
                    </a:lnTo>
                    <a:lnTo>
                      <a:pt x="4853" y="630"/>
                    </a:lnTo>
                    <a:lnTo>
                      <a:pt x="4950" y="594"/>
                    </a:lnTo>
                    <a:lnTo>
                      <a:pt x="5046" y="550"/>
                    </a:lnTo>
                    <a:lnTo>
                      <a:pt x="5139" y="499"/>
                    </a:lnTo>
                    <a:lnTo>
                      <a:pt x="5228" y="44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25"/>
              <p:cNvSpPr>
                <a:spLocks/>
              </p:cNvSpPr>
              <p:nvPr/>
            </p:nvSpPr>
            <p:spPr bwMode="auto">
              <a:xfrm>
                <a:off x="520701" y="4233864"/>
                <a:ext cx="8304213" cy="1239838"/>
              </a:xfrm>
              <a:custGeom>
                <a:avLst/>
                <a:gdLst>
                  <a:gd name="T0" fmla="*/ 0 w 5231"/>
                  <a:gd name="T1" fmla="*/ 779 h 781"/>
                  <a:gd name="T2" fmla="*/ 11 w 5231"/>
                  <a:gd name="T3" fmla="*/ 760 h 781"/>
                  <a:gd name="T4" fmla="*/ 33 w 5231"/>
                  <a:gd name="T5" fmla="*/ 723 h 781"/>
                  <a:gd name="T6" fmla="*/ 66 w 5231"/>
                  <a:gd name="T7" fmla="*/ 673 h 781"/>
                  <a:gd name="T8" fmla="*/ 112 w 5231"/>
                  <a:gd name="T9" fmla="*/ 610 h 781"/>
                  <a:gd name="T10" fmla="*/ 169 w 5231"/>
                  <a:gd name="T11" fmla="*/ 540 h 781"/>
                  <a:gd name="T12" fmla="*/ 241 w 5231"/>
                  <a:gd name="T13" fmla="*/ 465 h 781"/>
                  <a:gd name="T14" fmla="*/ 323 w 5231"/>
                  <a:gd name="T15" fmla="*/ 386 h 781"/>
                  <a:gd name="T16" fmla="*/ 421 w 5231"/>
                  <a:gd name="T17" fmla="*/ 307 h 781"/>
                  <a:gd name="T18" fmla="*/ 533 w 5231"/>
                  <a:gd name="T19" fmla="*/ 232 h 781"/>
                  <a:gd name="T20" fmla="*/ 658 w 5231"/>
                  <a:gd name="T21" fmla="*/ 164 h 781"/>
                  <a:gd name="T22" fmla="*/ 798 w 5231"/>
                  <a:gd name="T23" fmla="*/ 103 h 781"/>
                  <a:gd name="T24" fmla="*/ 953 w 5231"/>
                  <a:gd name="T25" fmla="*/ 54 h 781"/>
                  <a:gd name="T26" fmla="*/ 1124 w 5231"/>
                  <a:gd name="T27" fmla="*/ 19 h 781"/>
                  <a:gd name="T28" fmla="*/ 1311 w 5231"/>
                  <a:gd name="T29" fmla="*/ 0 h 781"/>
                  <a:gd name="T30" fmla="*/ 1515 w 5231"/>
                  <a:gd name="T31" fmla="*/ 3 h 781"/>
                  <a:gd name="T32" fmla="*/ 1735 w 5231"/>
                  <a:gd name="T33" fmla="*/ 28 h 781"/>
                  <a:gd name="T34" fmla="*/ 1973 w 5231"/>
                  <a:gd name="T35" fmla="*/ 78 h 781"/>
                  <a:gd name="T36" fmla="*/ 2227 w 5231"/>
                  <a:gd name="T37" fmla="*/ 159 h 781"/>
                  <a:gd name="T38" fmla="*/ 2501 w 5231"/>
                  <a:gd name="T39" fmla="*/ 269 h 781"/>
                  <a:gd name="T40" fmla="*/ 2650 w 5231"/>
                  <a:gd name="T41" fmla="*/ 339 h 781"/>
                  <a:gd name="T42" fmla="*/ 2683 w 5231"/>
                  <a:gd name="T43" fmla="*/ 355 h 781"/>
                  <a:gd name="T44" fmla="*/ 2749 w 5231"/>
                  <a:gd name="T45" fmla="*/ 384 h 781"/>
                  <a:gd name="T46" fmla="*/ 2842 w 5231"/>
                  <a:gd name="T47" fmla="*/ 423 h 781"/>
                  <a:gd name="T48" fmla="*/ 2960 w 5231"/>
                  <a:gd name="T49" fmla="*/ 468 h 781"/>
                  <a:gd name="T50" fmla="*/ 3100 w 5231"/>
                  <a:gd name="T51" fmla="*/ 517 h 781"/>
                  <a:gd name="T52" fmla="*/ 3261 w 5231"/>
                  <a:gd name="T53" fmla="*/ 568 h 781"/>
                  <a:gd name="T54" fmla="*/ 3435 w 5231"/>
                  <a:gd name="T55" fmla="*/ 617 h 781"/>
                  <a:gd name="T56" fmla="*/ 3624 w 5231"/>
                  <a:gd name="T57" fmla="*/ 659 h 781"/>
                  <a:gd name="T58" fmla="*/ 3823 w 5231"/>
                  <a:gd name="T59" fmla="*/ 694 h 781"/>
                  <a:gd name="T60" fmla="*/ 4027 w 5231"/>
                  <a:gd name="T61" fmla="*/ 714 h 781"/>
                  <a:gd name="T62" fmla="*/ 4236 w 5231"/>
                  <a:gd name="T63" fmla="*/ 723 h 781"/>
                  <a:gd name="T64" fmla="*/ 4446 w 5231"/>
                  <a:gd name="T65" fmla="*/ 713 h 781"/>
                  <a:gd name="T66" fmla="*/ 4654 w 5231"/>
                  <a:gd name="T67" fmla="*/ 683 h 781"/>
                  <a:gd name="T68" fmla="*/ 4856 w 5231"/>
                  <a:gd name="T69" fmla="*/ 629 h 781"/>
                  <a:gd name="T70" fmla="*/ 5050 w 5231"/>
                  <a:gd name="T71" fmla="*/ 547 h 781"/>
                  <a:gd name="T72" fmla="*/ 5231 w 5231"/>
                  <a:gd name="T73" fmla="*/ 435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1" h="781">
                    <a:moveTo>
                      <a:pt x="0" y="781"/>
                    </a:moveTo>
                    <a:lnTo>
                      <a:pt x="0" y="779"/>
                    </a:lnTo>
                    <a:lnTo>
                      <a:pt x="5" y="770"/>
                    </a:lnTo>
                    <a:lnTo>
                      <a:pt x="11" y="760"/>
                    </a:lnTo>
                    <a:lnTo>
                      <a:pt x="21" y="742"/>
                    </a:lnTo>
                    <a:lnTo>
                      <a:pt x="33" y="723"/>
                    </a:lnTo>
                    <a:lnTo>
                      <a:pt x="49" y="699"/>
                    </a:lnTo>
                    <a:lnTo>
                      <a:pt x="66" y="673"/>
                    </a:lnTo>
                    <a:lnTo>
                      <a:pt x="87" y="643"/>
                    </a:lnTo>
                    <a:lnTo>
                      <a:pt x="112" y="610"/>
                    </a:lnTo>
                    <a:lnTo>
                      <a:pt x="140" y="576"/>
                    </a:lnTo>
                    <a:lnTo>
                      <a:pt x="169" y="540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3" y="386"/>
                    </a:lnTo>
                    <a:lnTo>
                      <a:pt x="370" y="348"/>
                    </a:lnTo>
                    <a:lnTo>
                      <a:pt x="421" y="307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50"/>
                    </a:lnTo>
                    <a:lnTo>
                      <a:pt x="1973" y="78"/>
                    </a:lnTo>
                    <a:lnTo>
                      <a:pt x="2098" y="115"/>
                    </a:lnTo>
                    <a:lnTo>
                      <a:pt x="2227" y="159"/>
                    </a:lnTo>
                    <a:lnTo>
                      <a:pt x="2362" y="209"/>
                    </a:lnTo>
                    <a:lnTo>
                      <a:pt x="2501" y="269"/>
                    </a:lnTo>
                    <a:lnTo>
                      <a:pt x="2645" y="337"/>
                    </a:lnTo>
                    <a:lnTo>
                      <a:pt x="2650" y="339"/>
                    </a:lnTo>
                    <a:lnTo>
                      <a:pt x="2662" y="346"/>
                    </a:lnTo>
                    <a:lnTo>
                      <a:pt x="2683" y="355"/>
                    </a:lnTo>
                    <a:lnTo>
                      <a:pt x="2713" y="368"/>
                    </a:lnTo>
                    <a:lnTo>
                      <a:pt x="2749" y="384"/>
                    </a:lnTo>
                    <a:lnTo>
                      <a:pt x="2791" y="402"/>
                    </a:lnTo>
                    <a:lnTo>
                      <a:pt x="2842" y="423"/>
                    </a:lnTo>
                    <a:lnTo>
                      <a:pt x="2898" y="445"/>
                    </a:lnTo>
                    <a:lnTo>
                      <a:pt x="2960" y="468"/>
                    </a:lnTo>
                    <a:lnTo>
                      <a:pt x="3029" y="493"/>
                    </a:lnTo>
                    <a:lnTo>
                      <a:pt x="3100" y="517"/>
                    </a:lnTo>
                    <a:lnTo>
                      <a:pt x="3179" y="543"/>
                    </a:lnTo>
                    <a:lnTo>
                      <a:pt x="3261" y="568"/>
                    </a:lnTo>
                    <a:lnTo>
                      <a:pt x="3346" y="592"/>
                    </a:lnTo>
                    <a:lnTo>
                      <a:pt x="3435" y="617"/>
                    </a:lnTo>
                    <a:lnTo>
                      <a:pt x="3528" y="638"/>
                    </a:lnTo>
                    <a:lnTo>
                      <a:pt x="3624" y="659"/>
                    </a:lnTo>
                    <a:lnTo>
                      <a:pt x="3721" y="676"/>
                    </a:lnTo>
                    <a:lnTo>
                      <a:pt x="3823" y="694"/>
                    </a:lnTo>
                    <a:lnTo>
                      <a:pt x="3924" y="706"/>
                    </a:lnTo>
                    <a:lnTo>
                      <a:pt x="4027" y="714"/>
                    </a:lnTo>
                    <a:lnTo>
                      <a:pt x="4132" y="721"/>
                    </a:lnTo>
                    <a:lnTo>
                      <a:pt x="4236" y="723"/>
                    </a:lnTo>
                    <a:lnTo>
                      <a:pt x="4341" y="720"/>
                    </a:lnTo>
                    <a:lnTo>
                      <a:pt x="4446" y="713"/>
                    </a:lnTo>
                    <a:lnTo>
                      <a:pt x="4551" y="701"/>
                    </a:lnTo>
                    <a:lnTo>
                      <a:pt x="4654" y="683"/>
                    </a:lnTo>
                    <a:lnTo>
                      <a:pt x="4755" y="659"/>
                    </a:lnTo>
                    <a:lnTo>
                      <a:pt x="4856" y="629"/>
                    </a:lnTo>
                    <a:lnTo>
                      <a:pt x="4954" y="590"/>
                    </a:lnTo>
                    <a:lnTo>
                      <a:pt x="5050" y="547"/>
                    </a:lnTo>
                    <a:lnTo>
                      <a:pt x="5142" y="494"/>
                    </a:lnTo>
                    <a:lnTo>
                      <a:pt x="5231" y="43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>
                <a:off x="517526" y="4264026"/>
                <a:ext cx="8313738" cy="1243013"/>
              </a:xfrm>
              <a:custGeom>
                <a:avLst/>
                <a:gdLst>
                  <a:gd name="T0" fmla="*/ 0 w 5237"/>
                  <a:gd name="T1" fmla="*/ 779 h 783"/>
                  <a:gd name="T2" fmla="*/ 11 w 5237"/>
                  <a:gd name="T3" fmla="*/ 760 h 783"/>
                  <a:gd name="T4" fmla="*/ 34 w 5237"/>
                  <a:gd name="T5" fmla="*/ 723 h 783"/>
                  <a:gd name="T6" fmla="*/ 67 w 5237"/>
                  <a:gd name="T7" fmla="*/ 673 h 783"/>
                  <a:gd name="T8" fmla="*/ 112 w 5237"/>
                  <a:gd name="T9" fmla="*/ 612 h 783"/>
                  <a:gd name="T10" fmla="*/ 170 w 5237"/>
                  <a:gd name="T11" fmla="*/ 542 h 783"/>
                  <a:gd name="T12" fmla="*/ 241 w 5237"/>
                  <a:gd name="T13" fmla="*/ 465 h 783"/>
                  <a:gd name="T14" fmla="*/ 325 w 5237"/>
                  <a:gd name="T15" fmla="*/ 386 h 783"/>
                  <a:gd name="T16" fmla="*/ 421 w 5237"/>
                  <a:gd name="T17" fmla="*/ 309 h 783"/>
                  <a:gd name="T18" fmla="*/ 533 w 5237"/>
                  <a:gd name="T19" fmla="*/ 232 h 783"/>
                  <a:gd name="T20" fmla="*/ 658 w 5237"/>
                  <a:gd name="T21" fmla="*/ 164 h 783"/>
                  <a:gd name="T22" fmla="*/ 798 w 5237"/>
                  <a:gd name="T23" fmla="*/ 103 h 783"/>
                  <a:gd name="T24" fmla="*/ 953 w 5237"/>
                  <a:gd name="T25" fmla="*/ 54 h 783"/>
                  <a:gd name="T26" fmla="*/ 1124 w 5237"/>
                  <a:gd name="T27" fmla="*/ 19 h 783"/>
                  <a:gd name="T28" fmla="*/ 1313 w 5237"/>
                  <a:gd name="T29" fmla="*/ 0 h 783"/>
                  <a:gd name="T30" fmla="*/ 1515 w 5237"/>
                  <a:gd name="T31" fmla="*/ 3 h 783"/>
                  <a:gd name="T32" fmla="*/ 1737 w 5237"/>
                  <a:gd name="T33" fmla="*/ 28 h 783"/>
                  <a:gd name="T34" fmla="*/ 1975 w 5237"/>
                  <a:gd name="T35" fmla="*/ 79 h 783"/>
                  <a:gd name="T36" fmla="*/ 2229 w 5237"/>
                  <a:gd name="T37" fmla="*/ 159 h 783"/>
                  <a:gd name="T38" fmla="*/ 2502 w 5237"/>
                  <a:gd name="T39" fmla="*/ 269 h 783"/>
                  <a:gd name="T40" fmla="*/ 2650 w 5237"/>
                  <a:gd name="T41" fmla="*/ 341 h 783"/>
                  <a:gd name="T42" fmla="*/ 2685 w 5237"/>
                  <a:gd name="T43" fmla="*/ 356 h 783"/>
                  <a:gd name="T44" fmla="*/ 2749 w 5237"/>
                  <a:gd name="T45" fmla="*/ 384 h 783"/>
                  <a:gd name="T46" fmla="*/ 2844 w 5237"/>
                  <a:gd name="T47" fmla="*/ 425 h 783"/>
                  <a:gd name="T48" fmla="*/ 2962 w 5237"/>
                  <a:gd name="T49" fmla="*/ 470 h 783"/>
                  <a:gd name="T50" fmla="*/ 3102 w 5237"/>
                  <a:gd name="T51" fmla="*/ 521 h 783"/>
                  <a:gd name="T52" fmla="*/ 3263 w 5237"/>
                  <a:gd name="T53" fmla="*/ 571 h 783"/>
                  <a:gd name="T54" fmla="*/ 3437 w 5237"/>
                  <a:gd name="T55" fmla="*/ 619 h 783"/>
                  <a:gd name="T56" fmla="*/ 3627 w 5237"/>
                  <a:gd name="T57" fmla="*/ 662 h 783"/>
                  <a:gd name="T58" fmla="*/ 3825 w 5237"/>
                  <a:gd name="T59" fmla="*/ 695 h 783"/>
                  <a:gd name="T60" fmla="*/ 4031 w 5237"/>
                  <a:gd name="T61" fmla="*/ 718 h 783"/>
                  <a:gd name="T62" fmla="*/ 4240 w 5237"/>
                  <a:gd name="T63" fmla="*/ 725 h 783"/>
                  <a:gd name="T64" fmla="*/ 4450 w 5237"/>
                  <a:gd name="T65" fmla="*/ 715 h 783"/>
                  <a:gd name="T66" fmla="*/ 4657 w 5237"/>
                  <a:gd name="T67" fmla="*/ 682 h 783"/>
                  <a:gd name="T68" fmla="*/ 4860 w 5237"/>
                  <a:gd name="T69" fmla="*/ 626 h 783"/>
                  <a:gd name="T70" fmla="*/ 5055 w 5237"/>
                  <a:gd name="T71" fmla="*/ 543 h 783"/>
                  <a:gd name="T72" fmla="*/ 5237 w 5237"/>
                  <a:gd name="T73" fmla="*/ 43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7" h="783">
                    <a:moveTo>
                      <a:pt x="0" y="783"/>
                    </a:moveTo>
                    <a:lnTo>
                      <a:pt x="0" y="779"/>
                    </a:lnTo>
                    <a:lnTo>
                      <a:pt x="6" y="772"/>
                    </a:lnTo>
                    <a:lnTo>
                      <a:pt x="11" y="760"/>
                    </a:lnTo>
                    <a:lnTo>
                      <a:pt x="21" y="744"/>
                    </a:lnTo>
                    <a:lnTo>
                      <a:pt x="34" y="723"/>
                    </a:lnTo>
                    <a:lnTo>
                      <a:pt x="49" y="701"/>
                    </a:lnTo>
                    <a:lnTo>
                      <a:pt x="67" y="673"/>
                    </a:lnTo>
                    <a:lnTo>
                      <a:pt x="88" y="643"/>
                    </a:lnTo>
                    <a:lnTo>
                      <a:pt x="112" y="612"/>
                    </a:lnTo>
                    <a:lnTo>
                      <a:pt x="140" y="577"/>
                    </a:lnTo>
                    <a:lnTo>
                      <a:pt x="170" y="542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5" y="386"/>
                    </a:lnTo>
                    <a:lnTo>
                      <a:pt x="370" y="348"/>
                    </a:lnTo>
                    <a:lnTo>
                      <a:pt x="421" y="309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7" y="133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7" y="28"/>
                    </a:lnTo>
                    <a:lnTo>
                      <a:pt x="1852" y="51"/>
                    </a:lnTo>
                    <a:lnTo>
                      <a:pt x="1975" y="79"/>
                    </a:lnTo>
                    <a:lnTo>
                      <a:pt x="2098" y="115"/>
                    </a:lnTo>
                    <a:lnTo>
                      <a:pt x="2229" y="159"/>
                    </a:lnTo>
                    <a:lnTo>
                      <a:pt x="2364" y="210"/>
                    </a:lnTo>
                    <a:lnTo>
                      <a:pt x="2502" y="269"/>
                    </a:lnTo>
                    <a:lnTo>
                      <a:pt x="2647" y="337"/>
                    </a:lnTo>
                    <a:lnTo>
                      <a:pt x="2650" y="341"/>
                    </a:lnTo>
                    <a:lnTo>
                      <a:pt x="2664" y="346"/>
                    </a:lnTo>
                    <a:lnTo>
                      <a:pt x="2685" y="356"/>
                    </a:lnTo>
                    <a:lnTo>
                      <a:pt x="2713" y="369"/>
                    </a:lnTo>
                    <a:lnTo>
                      <a:pt x="2749" y="384"/>
                    </a:lnTo>
                    <a:lnTo>
                      <a:pt x="2793" y="404"/>
                    </a:lnTo>
                    <a:lnTo>
                      <a:pt x="2844" y="425"/>
                    </a:lnTo>
                    <a:lnTo>
                      <a:pt x="2900" y="447"/>
                    </a:lnTo>
                    <a:lnTo>
                      <a:pt x="2962" y="470"/>
                    </a:lnTo>
                    <a:lnTo>
                      <a:pt x="3029" y="495"/>
                    </a:lnTo>
                    <a:lnTo>
                      <a:pt x="3102" y="521"/>
                    </a:lnTo>
                    <a:lnTo>
                      <a:pt x="3181" y="545"/>
                    </a:lnTo>
                    <a:lnTo>
                      <a:pt x="3263" y="571"/>
                    </a:lnTo>
                    <a:lnTo>
                      <a:pt x="3348" y="596"/>
                    </a:lnTo>
                    <a:lnTo>
                      <a:pt x="3437" y="619"/>
                    </a:lnTo>
                    <a:lnTo>
                      <a:pt x="3531" y="641"/>
                    </a:lnTo>
                    <a:lnTo>
                      <a:pt x="3627" y="662"/>
                    </a:lnTo>
                    <a:lnTo>
                      <a:pt x="3725" y="680"/>
                    </a:lnTo>
                    <a:lnTo>
                      <a:pt x="3825" y="695"/>
                    </a:lnTo>
                    <a:lnTo>
                      <a:pt x="3928" y="708"/>
                    </a:lnTo>
                    <a:lnTo>
                      <a:pt x="4031" y="718"/>
                    </a:lnTo>
                    <a:lnTo>
                      <a:pt x="4135" y="723"/>
                    </a:lnTo>
                    <a:lnTo>
                      <a:pt x="4240" y="725"/>
                    </a:lnTo>
                    <a:lnTo>
                      <a:pt x="4345" y="722"/>
                    </a:lnTo>
                    <a:lnTo>
                      <a:pt x="4450" y="715"/>
                    </a:lnTo>
                    <a:lnTo>
                      <a:pt x="4554" y="701"/>
                    </a:lnTo>
                    <a:lnTo>
                      <a:pt x="4657" y="682"/>
                    </a:lnTo>
                    <a:lnTo>
                      <a:pt x="4760" y="657"/>
                    </a:lnTo>
                    <a:lnTo>
                      <a:pt x="4860" y="626"/>
                    </a:lnTo>
                    <a:lnTo>
                      <a:pt x="4959" y="589"/>
                    </a:lnTo>
                    <a:lnTo>
                      <a:pt x="5055" y="543"/>
                    </a:lnTo>
                    <a:lnTo>
                      <a:pt x="5148" y="491"/>
                    </a:lnTo>
                    <a:lnTo>
                      <a:pt x="5237" y="43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>
                <a:off x="515938" y="4294189"/>
                <a:ext cx="8323263" cy="1246188"/>
              </a:xfrm>
              <a:custGeom>
                <a:avLst/>
                <a:gdLst>
                  <a:gd name="T0" fmla="*/ 0 w 5243"/>
                  <a:gd name="T1" fmla="*/ 781 h 785"/>
                  <a:gd name="T2" fmla="*/ 10 w 5243"/>
                  <a:gd name="T3" fmla="*/ 762 h 785"/>
                  <a:gd name="T4" fmla="*/ 33 w 5243"/>
                  <a:gd name="T5" fmla="*/ 725 h 785"/>
                  <a:gd name="T6" fmla="*/ 66 w 5243"/>
                  <a:gd name="T7" fmla="*/ 675 h 785"/>
                  <a:gd name="T8" fmla="*/ 111 w 5243"/>
                  <a:gd name="T9" fmla="*/ 612 h 785"/>
                  <a:gd name="T10" fmla="*/ 169 w 5243"/>
                  <a:gd name="T11" fmla="*/ 542 h 785"/>
                  <a:gd name="T12" fmla="*/ 241 w 5243"/>
                  <a:gd name="T13" fmla="*/ 467 h 785"/>
                  <a:gd name="T14" fmla="*/ 324 w 5243"/>
                  <a:gd name="T15" fmla="*/ 388 h 785"/>
                  <a:gd name="T16" fmla="*/ 420 w 5243"/>
                  <a:gd name="T17" fmla="*/ 310 h 785"/>
                  <a:gd name="T18" fmla="*/ 532 w 5243"/>
                  <a:gd name="T19" fmla="*/ 234 h 785"/>
                  <a:gd name="T20" fmla="*/ 658 w 5243"/>
                  <a:gd name="T21" fmla="*/ 164 h 785"/>
                  <a:gd name="T22" fmla="*/ 797 w 5243"/>
                  <a:gd name="T23" fmla="*/ 103 h 785"/>
                  <a:gd name="T24" fmla="*/ 954 w 5243"/>
                  <a:gd name="T25" fmla="*/ 54 h 785"/>
                  <a:gd name="T26" fmla="*/ 1125 w 5243"/>
                  <a:gd name="T27" fmla="*/ 19 h 785"/>
                  <a:gd name="T28" fmla="*/ 1312 w 5243"/>
                  <a:gd name="T29" fmla="*/ 0 h 785"/>
                  <a:gd name="T30" fmla="*/ 1516 w 5243"/>
                  <a:gd name="T31" fmla="*/ 4 h 785"/>
                  <a:gd name="T32" fmla="*/ 1736 w 5243"/>
                  <a:gd name="T33" fmla="*/ 28 h 785"/>
                  <a:gd name="T34" fmla="*/ 1974 w 5243"/>
                  <a:gd name="T35" fmla="*/ 81 h 785"/>
                  <a:gd name="T36" fmla="*/ 2229 w 5243"/>
                  <a:gd name="T37" fmla="*/ 159 h 785"/>
                  <a:gd name="T38" fmla="*/ 2503 w 5243"/>
                  <a:gd name="T39" fmla="*/ 271 h 785"/>
                  <a:gd name="T40" fmla="*/ 2651 w 5243"/>
                  <a:gd name="T41" fmla="*/ 341 h 785"/>
                  <a:gd name="T42" fmla="*/ 2684 w 5243"/>
                  <a:gd name="T43" fmla="*/ 357 h 785"/>
                  <a:gd name="T44" fmla="*/ 2750 w 5243"/>
                  <a:gd name="T45" fmla="*/ 386 h 785"/>
                  <a:gd name="T46" fmla="*/ 2843 w 5243"/>
                  <a:gd name="T47" fmla="*/ 427 h 785"/>
                  <a:gd name="T48" fmla="*/ 2962 w 5243"/>
                  <a:gd name="T49" fmla="*/ 472 h 785"/>
                  <a:gd name="T50" fmla="*/ 3103 w 5243"/>
                  <a:gd name="T51" fmla="*/ 523 h 785"/>
                  <a:gd name="T52" fmla="*/ 3264 w 5243"/>
                  <a:gd name="T53" fmla="*/ 573 h 785"/>
                  <a:gd name="T54" fmla="*/ 3440 w 5243"/>
                  <a:gd name="T55" fmla="*/ 622 h 785"/>
                  <a:gd name="T56" fmla="*/ 3628 w 5243"/>
                  <a:gd name="T57" fmla="*/ 664 h 785"/>
                  <a:gd name="T58" fmla="*/ 3827 w 5243"/>
                  <a:gd name="T59" fmla="*/ 697 h 785"/>
                  <a:gd name="T60" fmla="*/ 4033 w 5243"/>
                  <a:gd name="T61" fmla="*/ 720 h 785"/>
                  <a:gd name="T62" fmla="*/ 4243 w 5243"/>
                  <a:gd name="T63" fmla="*/ 727 h 785"/>
                  <a:gd name="T64" fmla="*/ 4454 w 5243"/>
                  <a:gd name="T65" fmla="*/ 715 h 785"/>
                  <a:gd name="T66" fmla="*/ 4662 w 5243"/>
                  <a:gd name="T67" fmla="*/ 682 h 785"/>
                  <a:gd name="T68" fmla="*/ 4864 w 5243"/>
                  <a:gd name="T69" fmla="*/ 624 h 785"/>
                  <a:gd name="T70" fmla="*/ 5060 w 5243"/>
                  <a:gd name="T71" fmla="*/ 538 h 785"/>
                  <a:gd name="T72" fmla="*/ 5243 w 5243"/>
                  <a:gd name="T73" fmla="*/ 423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3" h="785">
                    <a:moveTo>
                      <a:pt x="0" y="785"/>
                    </a:moveTo>
                    <a:lnTo>
                      <a:pt x="0" y="781"/>
                    </a:lnTo>
                    <a:lnTo>
                      <a:pt x="5" y="774"/>
                    </a:lnTo>
                    <a:lnTo>
                      <a:pt x="10" y="762"/>
                    </a:lnTo>
                    <a:lnTo>
                      <a:pt x="21" y="745"/>
                    </a:lnTo>
                    <a:lnTo>
                      <a:pt x="33" y="725"/>
                    </a:lnTo>
                    <a:lnTo>
                      <a:pt x="49" y="701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1" y="612"/>
                    </a:lnTo>
                    <a:lnTo>
                      <a:pt x="139" y="579"/>
                    </a:lnTo>
                    <a:lnTo>
                      <a:pt x="169" y="542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7"/>
                    </a:lnTo>
                    <a:lnTo>
                      <a:pt x="324" y="388"/>
                    </a:lnTo>
                    <a:lnTo>
                      <a:pt x="370" y="348"/>
                    </a:lnTo>
                    <a:lnTo>
                      <a:pt x="420" y="310"/>
                    </a:lnTo>
                    <a:lnTo>
                      <a:pt x="474" y="271"/>
                    </a:lnTo>
                    <a:lnTo>
                      <a:pt x="532" y="234"/>
                    </a:lnTo>
                    <a:lnTo>
                      <a:pt x="593" y="198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7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5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6" y="4"/>
                    </a:lnTo>
                    <a:lnTo>
                      <a:pt x="1623" y="12"/>
                    </a:lnTo>
                    <a:lnTo>
                      <a:pt x="1736" y="28"/>
                    </a:lnTo>
                    <a:lnTo>
                      <a:pt x="1853" y="51"/>
                    </a:lnTo>
                    <a:lnTo>
                      <a:pt x="1974" y="81"/>
                    </a:lnTo>
                    <a:lnTo>
                      <a:pt x="2099" y="116"/>
                    </a:lnTo>
                    <a:lnTo>
                      <a:pt x="2229" y="159"/>
                    </a:lnTo>
                    <a:lnTo>
                      <a:pt x="2363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1"/>
                    </a:lnTo>
                    <a:lnTo>
                      <a:pt x="2663" y="348"/>
                    </a:lnTo>
                    <a:lnTo>
                      <a:pt x="2684" y="357"/>
                    </a:lnTo>
                    <a:lnTo>
                      <a:pt x="2714" y="371"/>
                    </a:lnTo>
                    <a:lnTo>
                      <a:pt x="2750" y="386"/>
                    </a:lnTo>
                    <a:lnTo>
                      <a:pt x="2794" y="406"/>
                    </a:lnTo>
                    <a:lnTo>
                      <a:pt x="2843" y="427"/>
                    </a:lnTo>
                    <a:lnTo>
                      <a:pt x="2901" y="449"/>
                    </a:lnTo>
                    <a:lnTo>
                      <a:pt x="2962" y="472"/>
                    </a:lnTo>
                    <a:lnTo>
                      <a:pt x="3030" y="498"/>
                    </a:lnTo>
                    <a:lnTo>
                      <a:pt x="3103" y="523"/>
                    </a:lnTo>
                    <a:lnTo>
                      <a:pt x="3182" y="549"/>
                    </a:lnTo>
                    <a:lnTo>
                      <a:pt x="3264" y="573"/>
                    </a:lnTo>
                    <a:lnTo>
                      <a:pt x="3349" y="598"/>
                    </a:lnTo>
                    <a:lnTo>
                      <a:pt x="3440" y="622"/>
                    </a:lnTo>
                    <a:lnTo>
                      <a:pt x="3532" y="643"/>
                    </a:lnTo>
                    <a:lnTo>
                      <a:pt x="3628" y="664"/>
                    </a:lnTo>
                    <a:lnTo>
                      <a:pt x="3726" y="682"/>
                    </a:lnTo>
                    <a:lnTo>
                      <a:pt x="3827" y="697"/>
                    </a:lnTo>
                    <a:lnTo>
                      <a:pt x="3930" y="711"/>
                    </a:lnTo>
                    <a:lnTo>
                      <a:pt x="4033" y="720"/>
                    </a:lnTo>
                    <a:lnTo>
                      <a:pt x="4138" y="725"/>
                    </a:lnTo>
                    <a:lnTo>
                      <a:pt x="4243" y="727"/>
                    </a:lnTo>
                    <a:lnTo>
                      <a:pt x="4348" y="724"/>
                    </a:lnTo>
                    <a:lnTo>
                      <a:pt x="4454" y="715"/>
                    </a:lnTo>
                    <a:lnTo>
                      <a:pt x="4559" y="701"/>
                    </a:lnTo>
                    <a:lnTo>
                      <a:pt x="4662" y="682"/>
                    </a:lnTo>
                    <a:lnTo>
                      <a:pt x="4765" y="657"/>
                    </a:lnTo>
                    <a:lnTo>
                      <a:pt x="4864" y="624"/>
                    </a:lnTo>
                    <a:lnTo>
                      <a:pt x="4964" y="586"/>
                    </a:lnTo>
                    <a:lnTo>
                      <a:pt x="5060" y="538"/>
                    </a:lnTo>
                    <a:lnTo>
                      <a:pt x="5152" y="486"/>
                    </a:lnTo>
                    <a:lnTo>
                      <a:pt x="5243" y="42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8"/>
              <p:cNvSpPr>
                <a:spLocks/>
              </p:cNvSpPr>
              <p:nvPr/>
            </p:nvSpPr>
            <p:spPr bwMode="auto">
              <a:xfrm>
                <a:off x="512763" y="4324351"/>
                <a:ext cx="8331200" cy="1246188"/>
              </a:xfrm>
              <a:custGeom>
                <a:avLst/>
                <a:gdLst>
                  <a:gd name="T0" fmla="*/ 0 w 5248"/>
                  <a:gd name="T1" fmla="*/ 783 h 785"/>
                  <a:gd name="T2" fmla="*/ 12 w 5248"/>
                  <a:gd name="T3" fmla="*/ 764 h 785"/>
                  <a:gd name="T4" fmla="*/ 33 w 5248"/>
                  <a:gd name="T5" fmla="*/ 727 h 785"/>
                  <a:gd name="T6" fmla="*/ 66 w 5248"/>
                  <a:gd name="T7" fmla="*/ 675 h 785"/>
                  <a:gd name="T8" fmla="*/ 112 w 5248"/>
                  <a:gd name="T9" fmla="*/ 614 h 785"/>
                  <a:gd name="T10" fmla="*/ 169 w 5248"/>
                  <a:gd name="T11" fmla="*/ 544 h 785"/>
                  <a:gd name="T12" fmla="*/ 241 w 5248"/>
                  <a:gd name="T13" fmla="*/ 467 h 785"/>
                  <a:gd name="T14" fmla="*/ 325 w 5248"/>
                  <a:gd name="T15" fmla="*/ 388 h 785"/>
                  <a:gd name="T16" fmla="*/ 421 w 5248"/>
                  <a:gd name="T17" fmla="*/ 310 h 785"/>
                  <a:gd name="T18" fmla="*/ 532 w 5248"/>
                  <a:gd name="T19" fmla="*/ 235 h 785"/>
                  <a:gd name="T20" fmla="*/ 658 w 5248"/>
                  <a:gd name="T21" fmla="*/ 165 h 785"/>
                  <a:gd name="T22" fmla="*/ 799 w 5248"/>
                  <a:gd name="T23" fmla="*/ 104 h 785"/>
                  <a:gd name="T24" fmla="*/ 955 w 5248"/>
                  <a:gd name="T25" fmla="*/ 55 h 785"/>
                  <a:gd name="T26" fmla="*/ 1126 w 5248"/>
                  <a:gd name="T27" fmla="*/ 20 h 785"/>
                  <a:gd name="T28" fmla="*/ 1312 w 5248"/>
                  <a:gd name="T29" fmla="*/ 0 h 785"/>
                  <a:gd name="T30" fmla="*/ 1517 w 5248"/>
                  <a:gd name="T31" fmla="*/ 4 h 785"/>
                  <a:gd name="T32" fmla="*/ 1737 w 5248"/>
                  <a:gd name="T33" fmla="*/ 28 h 785"/>
                  <a:gd name="T34" fmla="*/ 1974 w 5248"/>
                  <a:gd name="T35" fmla="*/ 81 h 785"/>
                  <a:gd name="T36" fmla="*/ 2231 w 5248"/>
                  <a:gd name="T37" fmla="*/ 159 h 785"/>
                  <a:gd name="T38" fmla="*/ 2503 w 5248"/>
                  <a:gd name="T39" fmla="*/ 271 h 785"/>
                  <a:gd name="T40" fmla="*/ 2651 w 5248"/>
                  <a:gd name="T41" fmla="*/ 343 h 785"/>
                  <a:gd name="T42" fmla="*/ 2686 w 5248"/>
                  <a:gd name="T43" fmla="*/ 359 h 785"/>
                  <a:gd name="T44" fmla="*/ 2751 w 5248"/>
                  <a:gd name="T45" fmla="*/ 388 h 785"/>
                  <a:gd name="T46" fmla="*/ 2845 w 5248"/>
                  <a:gd name="T47" fmla="*/ 429 h 785"/>
                  <a:gd name="T48" fmla="*/ 2964 w 5248"/>
                  <a:gd name="T49" fmla="*/ 474 h 785"/>
                  <a:gd name="T50" fmla="*/ 3105 w 5248"/>
                  <a:gd name="T51" fmla="*/ 525 h 785"/>
                  <a:gd name="T52" fmla="*/ 3266 w 5248"/>
                  <a:gd name="T53" fmla="*/ 577 h 785"/>
                  <a:gd name="T54" fmla="*/ 3442 w 5248"/>
                  <a:gd name="T55" fmla="*/ 624 h 785"/>
                  <a:gd name="T56" fmla="*/ 3632 w 5248"/>
                  <a:gd name="T57" fmla="*/ 668 h 785"/>
                  <a:gd name="T58" fmla="*/ 3831 w 5248"/>
                  <a:gd name="T59" fmla="*/ 701 h 785"/>
                  <a:gd name="T60" fmla="*/ 4037 w 5248"/>
                  <a:gd name="T61" fmla="*/ 722 h 785"/>
                  <a:gd name="T62" fmla="*/ 4247 w 5248"/>
                  <a:gd name="T63" fmla="*/ 729 h 785"/>
                  <a:gd name="T64" fmla="*/ 4458 w 5248"/>
                  <a:gd name="T65" fmla="*/ 715 h 785"/>
                  <a:gd name="T66" fmla="*/ 4666 w 5248"/>
                  <a:gd name="T67" fmla="*/ 682 h 785"/>
                  <a:gd name="T68" fmla="*/ 4870 w 5248"/>
                  <a:gd name="T69" fmla="*/ 623 h 785"/>
                  <a:gd name="T70" fmla="*/ 5063 w 5248"/>
                  <a:gd name="T71" fmla="*/ 535 h 785"/>
                  <a:gd name="T72" fmla="*/ 5248 w 5248"/>
                  <a:gd name="T73" fmla="*/ 416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8" h="785">
                    <a:moveTo>
                      <a:pt x="0" y="785"/>
                    </a:moveTo>
                    <a:lnTo>
                      <a:pt x="0" y="783"/>
                    </a:lnTo>
                    <a:lnTo>
                      <a:pt x="5" y="775"/>
                    </a:lnTo>
                    <a:lnTo>
                      <a:pt x="12" y="764"/>
                    </a:lnTo>
                    <a:lnTo>
                      <a:pt x="21" y="747"/>
                    </a:lnTo>
                    <a:lnTo>
                      <a:pt x="33" y="727"/>
                    </a:lnTo>
                    <a:lnTo>
                      <a:pt x="49" y="703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2" y="614"/>
                    </a:lnTo>
                    <a:lnTo>
                      <a:pt x="140" y="579"/>
                    </a:lnTo>
                    <a:lnTo>
                      <a:pt x="169" y="544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9"/>
                    </a:lnTo>
                    <a:lnTo>
                      <a:pt x="325" y="388"/>
                    </a:lnTo>
                    <a:lnTo>
                      <a:pt x="372" y="348"/>
                    </a:lnTo>
                    <a:lnTo>
                      <a:pt x="421" y="310"/>
                    </a:lnTo>
                    <a:lnTo>
                      <a:pt x="475" y="271"/>
                    </a:lnTo>
                    <a:lnTo>
                      <a:pt x="532" y="235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9" y="104"/>
                    </a:lnTo>
                    <a:lnTo>
                      <a:pt x="874" y="77"/>
                    </a:lnTo>
                    <a:lnTo>
                      <a:pt x="955" y="55"/>
                    </a:lnTo>
                    <a:lnTo>
                      <a:pt x="1038" y="35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7" y="4"/>
                    </a:lnTo>
                    <a:lnTo>
                      <a:pt x="1625" y="13"/>
                    </a:lnTo>
                    <a:lnTo>
                      <a:pt x="1737" y="28"/>
                    </a:lnTo>
                    <a:lnTo>
                      <a:pt x="1854" y="51"/>
                    </a:lnTo>
                    <a:lnTo>
                      <a:pt x="1974" y="81"/>
                    </a:lnTo>
                    <a:lnTo>
                      <a:pt x="2100" y="116"/>
                    </a:lnTo>
                    <a:lnTo>
                      <a:pt x="2231" y="159"/>
                    </a:lnTo>
                    <a:lnTo>
                      <a:pt x="2365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3"/>
                    </a:lnTo>
                    <a:lnTo>
                      <a:pt x="2663" y="348"/>
                    </a:lnTo>
                    <a:lnTo>
                      <a:pt x="2686" y="359"/>
                    </a:lnTo>
                    <a:lnTo>
                      <a:pt x="2714" y="373"/>
                    </a:lnTo>
                    <a:lnTo>
                      <a:pt x="2751" y="388"/>
                    </a:lnTo>
                    <a:lnTo>
                      <a:pt x="2794" y="408"/>
                    </a:lnTo>
                    <a:lnTo>
                      <a:pt x="2845" y="429"/>
                    </a:lnTo>
                    <a:lnTo>
                      <a:pt x="2901" y="451"/>
                    </a:lnTo>
                    <a:lnTo>
                      <a:pt x="2964" y="474"/>
                    </a:lnTo>
                    <a:lnTo>
                      <a:pt x="3032" y="500"/>
                    </a:lnTo>
                    <a:lnTo>
                      <a:pt x="3105" y="525"/>
                    </a:lnTo>
                    <a:lnTo>
                      <a:pt x="3184" y="551"/>
                    </a:lnTo>
                    <a:lnTo>
                      <a:pt x="3266" y="577"/>
                    </a:lnTo>
                    <a:lnTo>
                      <a:pt x="3351" y="602"/>
                    </a:lnTo>
                    <a:lnTo>
                      <a:pt x="3442" y="624"/>
                    </a:lnTo>
                    <a:lnTo>
                      <a:pt x="3534" y="647"/>
                    </a:lnTo>
                    <a:lnTo>
                      <a:pt x="3632" y="668"/>
                    </a:lnTo>
                    <a:lnTo>
                      <a:pt x="3730" y="685"/>
                    </a:lnTo>
                    <a:lnTo>
                      <a:pt x="3831" y="701"/>
                    </a:lnTo>
                    <a:lnTo>
                      <a:pt x="3932" y="713"/>
                    </a:lnTo>
                    <a:lnTo>
                      <a:pt x="4037" y="722"/>
                    </a:lnTo>
                    <a:lnTo>
                      <a:pt x="4142" y="727"/>
                    </a:lnTo>
                    <a:lnTo>
                      <a:pt x="4247" y="729"/>
                    </a:lnTo>
                    <a:lnTo>
                      <a:pt x="4353" y="724"/>
                    </a:lnTo>
                    <a:lnTo>
                      <a:pt x="4458" y="715"/>
                    </a:lnTo>
                    <a:lnTo>
                      <a:pt x="4563" y="701"/>
                    </a:lnTo>
                    <a:lnTo>
                      <a:pt x="4666" y="682"/>
                    </a:lnTo>
                    <a:lnTo>
                      <a:pt x="4768" y="656"/>
                    </a:lnTo>
                    <a:lnTo>
                      <a:pt x="4870" y="623"/>
                    </a:lnTo>
                    <a:lnTo>
                      <a:pt x="4967" y="582"/>
                    </a:lnTo>
                    <a:lnTo>
                      <a:pt x="5063" y="535"/>
                    </a:lnTo>
                    <a:lnTo>
                      <a:pt x="5158" y="481"/>
                    </a:lnTo>
                    <a:lnTo>
                      <a:pt x="5248" y="41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29"/>
              <p:cNvSpPr>
                <a:spLocks/>
              </p:cNvSpPr>
              <p:nvPr/>
            </p:nvSpPr>
            <p:spPr bwMode="auto">
              <a:xfrm>
                <a:off x="509588" y="4356101"/>
                <a:ext cx="8340725" cy="1247775"/>
              </a:xfrm>
              <a:custGeom>
                <a:avLst/>
                <a:gdLst>
                  <a:gd name="T0" fmla="*/ 0 w 5254"/>
                  <a:gd name="T1" fmla="*/ 784 h 786"/>
                  <a:gd name="T2" fmla="*/ 12 w 5254"/>
                  <a:gd name="T3" fmla="*/ 763 h 786"/>
                  <a:gd name="T4" fmla="*/ 33 w 5254"/>
                  <a:gd name="T5" fmla="*/ 727 h 786"/>
                  <a:gd name="T6" fmla="*/ 66 w 5254"/>
                  <a:gd name="T7" fmla="*/ 676 h 786"/>
                  <a:gd name="T8" fmla="*/ 112 w 5254"/>
                  <a:gd name="T9" fmla="*/ 613 h 786"/>
                  <a:gd name="T10" fmla="*/ 169 w 5254"/>
                  <a:gd name="T11" fmla="*/ 543 h 786"/>
                  <a:gd name="T12" fmla="*/ 241 w 5254"/>
                  <a:gd name="T13" fmla="*/ 466 h 786"/>
                  <a:gd name="T14" fmla="*/ 325 w 5254"/>
                  <a:gd name="T15" fmla="*/ 388 h 786"/>
                  <a:gd name="T16" fmla="*/ 423 w 5254"/>
                  <a:gd name="T17" fmla="*/ 309 h 786"/>
                  <a:gd name="T18" fmla="*/ 533 w 5254"/>
                  <a:gd name="T19" fmla="*/ 234 h 786"/>
                  <a:gd name="T20" fmla="*/ 658 w 5254"/>
                  <a:gd name="T21" fmla="*/ 164 h 786"/>
                  <a:gd name="T22" fmla="*/ 800 w 5254"/>
                  <a:gd name="T23" fmla="*/ 103 h 786"/>
                  <a:gd name="T24" fmla="*/ 955 w 5254"/>
                  <a:gd name="T25" fmla="*/ 54 h 786"/>
                  <a:gd name="T26" fmla="*/ 1126 w 5254"/>
                  <a:gd name="T27" fmla="*/ 19 h 786"/>
                  <a:gd name="T28" fmla="*/ 1313 w 5254"/>
                  <a:gd name="T29" fmla="*/ 0 h 786"/>
                  <a:gd name="T30" fmla="*/ 1517 w 5254"/>
                  <a:gd name="T31" fmla="*/ 3 h 786"/>
                  <a:gd name="T32" fmla="*/ 1737 w 5254"/>
                  <a:gd name="T33" fmla="*/ 28 h 786"/>
                  <a:gd name="T34" fmla="*/ 1976 w 5254"/>
                  <a:gd name="T35" fmla="*/ 80 h 786"/>
                  <a:gd name="T36" fmla="*/ 2231 w 5254"/>
                  <a:gd name="T37" fmla="*/ 160 h 786"/>
                  <a:gd name="T38" fmla="*/ 2505 w 5254"/>
                  <a:gd name="T39" fmla="*/ 272 h 786"/>
                  <a:gd name="T40" fmla="*/ 2652 w 5254"/>
                  <a:gd name="T41" fmla="*/ 342 h 786"/>
                  <a:gd name="T42" fmla="*/ 2686 w 5254"/>
                  <a:gd name="T43" fmla="*/ 360 h 786"/>
                  <a:gd name="T44" fmla="*/ 2753 w 5254"/>
                  <a:gd name="T45" fmla="*/ 389 h 786"/>
                  <a:gd name="T46" fmla="*/ 2847 w 5254"/>
                  <a:gd name="T47" fmla="*/ 430 h 786"/>
                  <a:gd name="T48" fmla="*/ 2966 w 5254"/>
                  <a:gd name="T49" fmla="*/ 477 h 786"/>
                  <a:gd name="T50" fmla="*/ 3107 w 5254"/>
                  <a:gd name="T51" fmla="*/ 527 h 786"/>
                  <a:gd name="T52" fmla="*/ 3268 w 5254"/>
                  <a:gd name="T53" fmla="*/ 578 h 786"/>
                  <a:gd name="T54" fmla="*/ 3444 w 5254"/>
                  <a:gd name="T55" fmla="*/ 627 h 786"/>
                  <a:gd name="T56" fmla="*/ 3634 w 5254"/>
                  <a:gd name="T57" fmla="*/ 669 h 786"/>
                  <a:gd name="T58" fmla="*/ 3833 w 5254"/>
                  <a:gd name="T59" fmla="*/ 702 h 786"/>
                  <a:gd name="T60" fmla="*/ 4041 w 5254"/>
                  <a:gd name="T61" fmla="*/ 723 h 786"/>
                  <a:gd name="T62" fmla="*/ 4250 w 5254"/>
                  <a:gd name="T63" fmla="*/ 728 h 786"/>
                  <a:gd name="T64" fmla="*/ 4462 w 5254"/>
                  <a:gd name="T65" fmla="*/ 716 h 786"/>
                  <a:gd name="T66" fmla="*/ 4671 w 5254"/>
                  <a:gd name="T67" fmla="*/ 681 h 786"/>
                  <a:gd name="T68" fmla="*/ 4875 w 5254"/>
                  <a:gd name="T69" fmla="*/ 620 h 786"/>
                  <a:gd name="T70" fmla="*/ 5069 w 5254"/>
                  <a:gd name="T71" fmla="*/ 531 h 786"/>
                  <a:gd name="T72" fmla="*/ 5254 w 5254"/>
                  <a:gd name="T73" fmla="*/ 41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4" h="786">
                    <a:moveTo>
                      <a:pt x="0" y="786"/>
                    </a:moveTo>
                    <a:lnTo>
                      <a:pt x="0" y="784"/>
                    </a:lnTo>
                    <a:lnTo>
                      <a:pt x="5" y="776"/>
                    </a:lnTo>
                    <a:lnTo>
                      <a:pt x="12" y="763"/>
                    </a:lnTo>
                    <a:lnTo>
                      <a:pt x="21" y="748"/>
                    </a:lnTo>
                    <a:lnTo>
                      <a:pt x="33" y="727"/>
                    </a:lnTo>
                    <a:lnTo>
                      <a:pt x="49" y="704"/>
                    </a:lnTo>
                    <a:lnTo>
                      <a:pt x="66" y="676"/>
                    </a:lnTo>
                    <a:lnTo>
                      <a:pt x="87" y="646"/>
                    </a:lnTo>
                    <a:lnTo>
                      <a:pt x="112" y="613"/>
                    </a:lnTo>
                    <a:lnTo>
                      <a:pt x="140" y="580"/>
                    </a:lnTo>
                    <a:lnTo>
                      <a:pt x="169" y="543"/>
                    </a:lnTo>
                    <a:lnTo>
                      <a:pt x="204" y="506"/>
                    </a:lnTo>
                    <a:lnTo>
                      <a:pt x="241" y="466"/>
                    </a:lnTo>
                    <a:lnTo>
                      <a:pt x="281" y="428"/>
                    </a:lnTo>
                    <a:lnTo>
                      <a:pt x="325" y="388"/>
                    </a:lnTo>
                    <a:lnTo>
                      <a:pt x="372" y="349"/>
                    </a:lnTo>
                    <a:lnTo>
                      <a:pt x="423" y="309"/>
                    </a:lnTo>
                    <a:lnTo>
                      <a:pt x="475" y="271"/>
                    </a:lnTo>
                    <a:lnTo>
                      <a:pt x="533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8" y="7"/>
                    </a:lnTo>
                    <a:lnTo>
                      <a:pt x="1313" y="0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6" y="80"/>
                    </a:lnTo>
                    <a:lnTo>
                      <a:pt x="2100" y="117"/>
                    </a:lnTo>
                    <a:lnTo>
                      <a:pt x="2231" y="160"/>
                    </a:lnTo>
                    <a:lnTo>
                      <a:pt x="2365" y="211"/>
                    </a:lnTo>
                    <a:lnTo>
                      <a:pt x="2505" y="272"/>
                    </a:lnTo>
                    <a:lnTo>
                      <a:pt x="2648" y="340"/>
                    </a:lnTo>
                    <a:lnTo>
                      <a:pt x="2652" y="342"/>
                    </a:lnTo>
                    <a:lnTo>
                      <a:pt x="2665" y="349"/>
                    </a:lnTo>
                    <a:lnTo>
                      <a:pt x="2686" y="360"/>
                    </a:lnTo>
                    <a:lnTo>
                      <a:pt x="2716" y="372"/>
                    </a:lnTo>
                    <a:lnTo>
                      <a:pt x="2753" y="389"/>
                    </a:lnTo>
                    <a:lnTo>
                      <a:pt x="2796" y="409"/>
                    </a:lnTo>
                    <a:lnTo>
                      <a:pt x="2847" y="430"/>
                    </a:lnTo>
                    <a:lnTo>
                      <a:pt x="2903" y="452"/>
                    </a:lnTo>
                    <a:lnTo>
                      <a:pt x="2966" y="477"/>
                    </a:lnTo>
                    <a:lnTo>
                      <a:pt x="3034" y="501"/>
                    </a:lnTo>
                    <a:lnTo>
                      <a:pt x="3107" y="527"/>
                    </a:lnTo>
                    <a:lnTo>
                      <a:pt x="3186" y="552"/>
                    </a:lnTo>
                    <a:lnTo>
                      <a:pt x="3268" y="578"/>
                    </a:lnTo>
                    <a:lnTo>
                      <a:pt x="3355" y="603"/>
                    </a:lnTo>
                    <a:lnTo>
                      <a:pt x="3444" y="627"/>
                    </a:lnTo>
                    <a:lnTo>
                      <a:pt x="3538" y="648"/>
                    </a:lnTo>
                    <a:lnTo>
                      <a:pt x="3634" y="669"/>
                    </a:lnTo>
                    <a:lnTo>
                      <a:pt x="3734" y="686"/>
                    </a:lnTo>
                    <a:lnTo>
                      <a:pt x="3833" y="702"/>
                    </a:lnTo>
                    <a:lnTo>
                      <a:pt x="3936" y="714"/>
                    </a:lnTo>
                    <a:lnTo>
                      <a:pt x="4041" y="723"/>
                    </a:lnTo>
                    <a:lnTo>
                      <a:pt x="4146" y="728"/>
                    </a:lnTo>
                    <a:lnTo>
                      <a:pt x="4250" y="728"/>
                    </a:lnTo>
                    <a:lnTo>
                      <a:pt x="4357" y="725"/>
                    </a:lnTo>
                    <a:lnTo>
                      <a:pt x="4462" y="716"/>
                    </a:lnTo>
                    <a:lnTo>
                      <a:pt x="4566" y="700"/>
                    </a:lnTo>
                    <a:lnTo>
                      <a:pt x="4671" y="681"/>
                    </a:lnTo>
                    <a:lnTo>
                      <a:pt x="4774" y="653"/>
                    </a:lnTo>
                    <a:lnTo>
                      <a:pt x="4875" y="620"/>
                    </a:lnTo>
                    <a:lnTo>
                      <a:pt x="4973" y="578"/>
                    </a:lnTo>
                    <a:lnTo>
                      <a:pt x="5069" y="531"/>
                    </a:lnTo>
                    <a:lnTo>
                      <a:pt x="5163" y="475"/>
                    </a:lnTo>
                    <a:lnTo>
                      <a:pt x="5254" y="41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0"/>
              <p:cNvSpPr>
                <a:spLocks/>
              </p:cNvSpPr>
              <p:nvPr/>
            </p:nvSpPr>
            <p:spPr bwMode="auto">
              <a:xfrm>
                <a:off x="506413" y="4386264"/>
                <a:ext cx="8348663" cy="1250950"/>
              </a:xfrm>
              <a:custGeom>
                <a:avLst/>
                <a:gdLst>
                  <a:gd name="T0" fmla="*/ 0 w 5259"/>
                  <a:gd name="T1" fmla="*/ 784 h 788"/>
                  <a:gd name="T2" fmla="*/ 13 w 5259"/>
                  <a:gd name="T3" fmla="*/ 765 h 788"/>
                  <a:gd name="T4" fmla="*/ 34 w 5259"/>
                  <a:gd name="T5" fmla="*/ 729 h 788"/>
                  <a:gd name="T6" fmla="*/ 67 w 5259"/>
                  <a:gd name="T7" fmla="*/ 678 h 788"/>
                  <a:gd name="T8" fmla="*/ 112 w 5259"/>
                  <a:gd name="T9" fmla="*/ 615 h 788"/>
                  <a:gd name="T10" fmla="*/ 170 w 5259"/>
                  <a:gd name="T11" fmla="*/ 545 h 788"/>
                  <a:gd name="T12" fmla="*/ 241 w 5259"/>
                  <a:gd name="T13" fmla="*/ 468 h 788"/>
                  <a:gd name="T14" fmla="*/ 325 w 5259"/>
                  <a:gd name="T15" fmla="*/ 390 h 788"/>
                  <a:gd name="T16" fmla="*/ 423 w 5259"/>
                  <a:gd name="T17" fmla="*/ 311 h 788"/>
                  <a:gd name="T18" fmla="*/ 533 w 5259"/>
                  <a:gd name="T19" fmla="*/ 234 h 788"/>
                  <a:gd name="T20" fmla="*/ 658 w 5259"/>
                  <a:gd name="T21" fmla="*/ 164 h 788"/>
                  <a:gd name="T22" fmla="*/ 800 w 5259"/>
                  <a:gd name="T23" fmla="*/ 103 h 788"/>
                  <a:gd name="T24" fmla="*/ 955 w 5259"/>
                  <a:gd name="T25" fmla="*/ 54 h 788"/>
                  <a:gd name="T26" fmla="*/ 1126 w 5259"/>
                  <a:gd name="T27" fmla="*/ 19 h 788"/>
                  <a:gd name="T28" fmla="*/ 1315 w 5259"/>
                  <a:gd name="T29" fmla="*/ 2 h 788"/>
                  <a:gd name="T30" fmla="*/ 1517 w 5259"/>
                  <a:gd name="T31" fmla="*/ 3 h 788"/>
                  <a:gd name="T32" fmla="*/ 1739 w 5259"/>
                  <a:gd name="T33" fmla="*/ 30 h 788"/>
                  <a:gd name="T34" fmla="*/ 1976 w 5259"/>
                  <a:gd name="T35" fmla="*/ 80 h 788"/>
                  <a:gd name="T36" fmla="*/ 2231 w 5259"/>
                  <a:gd name="T37" fmla="*/ 161 h 788"/>
                  <a:gd name="T38" fmla="*/ 2505 w 5259"/>
                  <a:gd name="T39" fmla="*/ 272 h 788"/>
                  <a:gd name="T40" fmla="*/ 2654 w 5259"/>
                  <a:gd name="T41" fmla="*/ 344 h 788"/>
                  <a:gd name="T42" fmla="*/ 2687 w 5259"/>
                  <a:gd name="T43" fmla="*/ 360 h 788"/>
                  <a:gd name="T44" fmla="*/ 2753 w 5259"/>
                  <a:gd name="T45" fmla="*/ 391 h 788"/>
                  <a:gd name="T46" fmla="*/ 2847 w 5259"/>
                  <a:gd name="T47" fmla="*/ 432 h 788"/>
                  <a:gd name="T48" fmla="*/ 2968 w 5259"/>
                  <a:gd name="T49" fmla="*/ 479 h 788"/>
                  <a:gd name="T50" fmla="*/ 3109 w 5259"/>
                  <a:gd name="T51" fmla="*/ 529 h 788"/>
                  <a:gd name="T52" fmla="*/ 3270 w 5259"/>
                  <a:gd name="T53" fmla="*/ 580 h 788"/>
                  <a:gd name="T54" fmla="*/ 3448 w 5259"/>
                  <a:gd name="T55" fmla="*/ 629 h 788"/>
                  <a:gd name="T56" fmla="*/ 3638 w 5259"/>
                  <a:gd name="T57" fmla="*/ 673 h 788"/>
                  <a:gd name="T58" fmla="*/ 3837 w 5259"/>
                  <a:gd name="T59" fmla="*/ 706 h 788"/>
                  <a:gd name="T60" fmla="*/ 4045 w 5259"/>
                  <a:gd name="T61" fmla="*/ 725 h 788"/>
                  <a:gd name="T62" fmla="*/ 4254 w 5259"/>
                  <a:gd name="T63" fmla="*/ 730 h 788"/>
                  <a:gd name="T64" fmla="*/ 4467 w 5259"/>
                  <a:gd name="T65" fmla="*/ 716 h 788"/>
                  <a:gd name="T66" fmla="*/ 4676 w 5259"/>
                  <a:gd name="T67" fmla="*/ 680 h 788"/>
                  <a:gd name="T68" fmla="*/ 4879 w 5259"/>
                  <a:gd name="T69" fmla="*/ 618 h 788"/>
                  <a:gd name="T70" fmla="*/ 5074 w 5259"/>
                  <a:gd name="T71" fmla="*/ 528 h 788"/>
                  <a:gd name="T72" fmla="*/ 5259 w 5259"/>
                  <a:gd name="T73" fmla="*/ 404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9" h="788">
                    <a:moveTo>
                      <a:pt x="0" y="788"/>
                    </a:moveTo>
                    <a:lnTo>
                      <a:pt x="0" y="784"/>
                    </a:lnTo>
                    <a:lnTo>
                      <a:pt x="6" y="778"/>
                    </a:lnTo>
                    <a:lnTo>
                      <a:pt x="13" y="765"/>
                    </a:lnTo>
                    <a:lnTo>
                      <a:pt x="21" y="748"/>
                    </a:lnTo>
                    <a:lnTo>
                      <a:pt x="34" y="729"/>
                    </a:lnTo>
                    <a:lnTo>
                      <a:pt x="49" y="704"/>
                    </a:lnTo>
                    <a:lnTo>
                      <a:pt x="67" y="678"/>
                    </a:lnTo>
                    <a:lnTo>
                      <a:pt x="88" y="648"/>
                    </a:lnTo>
                    <a:lnTo>
                      <a:pt x="112" y="615"/>
                    </a:lnTo>
                    <a:lnTo>
                      <a:pt x="140" y="580"/>
                    </a:lnTo>
                    <a:lnTo>
                      <a:pt x="170" y="545"/>
                    </a:lnTo>
                    <a:lnTo>
                      <a:pt x="205" y="507"/>
                    </a:lnTo>
                    <a:lnTo>
                      <a:pt x="241" y="468"/>
                    </a:lnTo>
                    <a:lnTo>
                      <a:pt x="281" y="428"/>
                    </a:lnTo>
                    <a:lnTo>
                      <a:pt x="325" y="390"/>
                    </a:lnTo>
                    <a:lnTo>
                      <a:pt x="372" y="349"/>
                    </a:lnTo>
                    <a:lnTo>
                      <a:pt x="423" y="311"/>
                    </a:lnTo>
                    <a:lnTo>
                      <a:pt x="477" y="271"/>
                    </a:lnTo>
                    <a:lnTo>
                      <a:pt x="533" y="234"/>
                    </a:lnTo>
                    <a:lnTo>
                      <a:pt x="594" y="199"/>
                    </a:lnTo>
                    <a:lnTo>
                      <a:pt x="658" y="164"/>
                    </a:lnTo>
                    <a:lnTo>
                      <a:pt x="728" y="133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9" y="7"/>
                    </a:lnTo>
                    <a:lnTo>
                      <a:pt x="1315" y="2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4"/>
                    </a:lnTo>
                    <a:lnTo>
                      <a:pt x="1739" y="30"/>
                    </a:lnTo>
                    <a:lnTo>
                      <a:pt x="1856" y="51"/>
                    </a:lnTo>
                    <a:lnTo>
                      <a:pt x="1976" y="80"/>
                    </a:lnTo>
                    <a:lnTo>
                      <a:pt x="2102" y="117"/>
                    </a:lnTo>
                    <a:lnTo>
                      <a:pt x="2231" y="161"/>
                    </a:lnTo>
                    <a:lnTo>
                      <a:pt x="2366" y="213"/>
                    </a:lnTo>
                    <a:lnTo>
                      <a:pt x="2505" y="272"/>
                    </a:lnTo>
                    <a:lnTo>
                      <a:pt x="2648" y="342"/>
                    </a:lnTo>
                    <a:lnTo>
                      <a:pt x="2654" y="344"/>
                    </a:lnTo>
                    <a:lnTo>
                      <a:pt x="2666" y="349"/>
                    </a:lnTo>
                    <a:lnTo>
                      <a:pt x="2687" y="360"/>
                    </a:lnTo>
                    <a:lnTo>
                      <a:pt x="2716" y="374"/>
                    </a:lnTo>
                    <a:lnTo>
                      <a:pt x="2753" y="391"/>
                    </a:lnTo>
                    <a:lnTo>
                      <a:pt x="2797" y="409"/>
                    </a:lnTo>
                    <a:lnTo>
                      <a:pt x="2847" y="432"/>
                    </a:lnTo>
                    <a:lnTo>
                      <a:pt x="2905" y="454"/>
                    </a:lnTo>
                    <a:lnTo>
                      <a:pt x="2968" y="479"/>
                    </a:lnTo>
                    <a:lnTo>
                      <a:pt x="3036" y="503"/>
                    </a:lnTo>
                    <a:lnTo>
                      <a:pt x="3109" y="529"/>
                    </a:lnTo>
                    <a:lnTo>
                      <a:pt x="3188" y="556"/>
                    </a:lnTo>
                    <a:lnTo>
                      <a:pt x="3270" y="580"/>
                    </a:lnTo>
                    <a:lnTo>
                      <a:pt x="3357" y="606"/>
                    </a:lnTo>
                    <a:lnTo>
                      <a:pt x="3448" y="629"/>
                    </a:lnTo>
                    <a:lnTo>
                      <a:pt x="3540" y="652"/>
                    </a:lnTo>
                    <a:lnTo>
                      <a:pt x="3638" y="673"/>
                    </a:lnTo>
                    <a:lnTo>
                      <a:pt x="3736" y="690"/>
                    </a:lnTo>
                    <a:lnTo>
                      <a:pt x="3837" y="706"/>
                    </a:lnTo>
                    <a:lnTo>
                      <a:pt x="3940" y="718"/>
                    </a:lnTo>
                    <a:lnTo>
                      <a:pt x="4045" y="725"/>
                    </a:lnTo>
                    <a:lnTo>
                      <a:pt x="4149" y="730"/>
                    </a:lnTo>
                    <a:lnTo>
                      <a:pt x="4254" y="730"/>
                    </a:lnTo>
                    <a:lnTo>
                      <a:pt x="4361" y="727"/>
                    </a:lnTo>
                    <a:lnTo>
                      <a:pt x="4467" y="716"/>
                    </a:lnTo>
                    <a:lnTo>
                      <a:pt x="4572" y="701"/>
                    </a:lnTo>
                    <a:lnTo>
                      <a:pt x="4676" y="680"/>
                    </a:lnTo>
                    <a:lnTo>
                      <a:pt x="4778" y="652"/>
                    </a:lnTo>
                    <a:lnTo>
                      <a:pt x="4879" y="618"/>
                    </a:lnTo>
                    <a:lnTo>
                      <a:pt x="4978" y="577"/>
                    </a:lnTo>
                    <a:lnTo>
                      <a:pt x="5074" y="528"/>
                    </a:lnTo>
                    <a:lnTo>
                      <a:pt x="5169" y="470"/>
                    </a:lnTo>
                    <a:lnTo>
                      <a:pt x="5259" y="40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31"/>
              <p:cNvSpPr>
                <a:spLocks/>
              </p:cNvSpPr>
              <p:nvPr/>
            </p:nvSpPr>
            <p:spPr bwMode="auto">
              <a:xfrm>
                <a:off x="504826" y="4416426"/>
                <a:ext cx="8356600" cy="1250950"/>
              </a:xfrm>
              <a:custGeom>
                <a:avLst/>
                <a:gdLst>
                  <a:gd name="T0" fmla="*/ 0 w 5264"/>
                  <a:gd name="T1" fmla="*/ 786 h 788"/>
                  <a:gd name="T2" fmla="*/ 12 w 5264"/>
                  <a:gd name="T3" fmla="*/ 767 h 788"/>
                  <a:gd name="T4" fmla="*/ 33 w 5264"/>
                  <a:gd name="T5" fmla="*/ 729 h 788"/>
                  <a:gd name="T6" fmla="*/ 66 w 5264"/>
                  <a:gd name="T7" fmla="*/ 678 h 788"/>
                  <a:gd name="T8" fmla="*/ 111 w 5264"/>
                  <a:gd name="T9" fmla="*/ 617 h 788"/>
                  <a:gd name="T10" fmla="*/ 171 w 5264"/>
                  <a:gd name="T11" fmla="*/ 545 h 788"/>
                  <a:gd name="T12" fmla="*/ 241 w 5264"/>
                  <a:gd name="T13" fmla="*/ 468 h 788"/>
                  <a:gd name="T14" fmla="*/ 324 w 5264"/>
                  <a:gd name="T15" fmla="*/ 390 h 788"/>
                  <a:gd name="T16" fmla="*/ 422 w 5264"/>
                  <a:gd name="T17" fmla="*/ 311 h 788"/>
                  <a:gd name="T18" fmla="*/ 534 w 5264"/>
                  <a:gd name="T19" fmla="*/ 234 h 788"/>
                  <a:gd name="T20" fmla="*/ 659 w 5264"/>
                  <a:gd name="T21" fmla="*/ 164 h 788"/>
                  <a:gd name="T22" fmla="*/ 799 w 5264"/>
                  <a:gd name="T23" fmla="*/ 103 h 788"/>
                  <a:gd name="T24" fmla="*/ 954 w 5264"/>
                  <a:gd name="T25" fmla="*/ 54 h 788"/>
                  <a:gd name="T26" fmla="*/ 1127 w 5264"/>
                  <a:gd name="T27" fmla="*/ 19 h 788"/>
                  <a:gd name="T28" fmla="*/ 1314 w 5264"/>
                  <a:gd name="T29" fmla="*/ 2 h 788"/>
                  <a:gd name="T30" fmla="*/ 1518 w 5264"/>
                  <a:gd name="T31" fmla="*/ 4 h 788"/>
                  <a:gd name="T32" fmla="*/ 1738 w 5264"/>
                  <a:gd name="T33" fmla="*/ 30 h 788"/>
                  <a:gd name="T34" fmla="*/ 1976 w 5264"/>
                  <a:gd name="T35" fmla="*/ 80 h 788"/>
                  <a:gd name="T36" fmla="*/ 2232 w 5264"/>
                  <a:gd name="T37" fmla="*/ 161 h 788"/>
                  <a:gd name="T38" fmla="*/ 2504 w 5264"/>
                  <a:gd name="T39" fmla="*/ 274 h 788"/>
                  <a:gd name="T40" fmla="*/ 2653 w 5264"/>
                  <a:gd name="T41" fmla="*/ 344 h 788"/>
                  <a:gd name="T42" fmla="*/ 2688 w 5264"/>
                  <a:gd name="T43" fmla="*/ 362 h 788"/>
                  <a:gd name="T44" fmla="*/ 2754 w 5264"/>
                  <a:gd name="T45" fmla="*/ 392 h 788"/>
                  <a:gd name="T46" fmla="*/ 2848 w 5264"/>
                  <a:gd name="T47" fmla="*/ 433 h 788"/>
                  <a:gd name="T48" fmla="*/ 2967 w 5264"/>
                  <a:gd name="T49" fmla="*/ 481 h 788"/>
                  <a:gd name="T50" fmla="*/ 3110 w 5264"/>
                  <a:gd name="T51" fmla="*/ 531 h 788"/>
                  <a:gd name="T52" fmla="*/ 3271 w 5264"/>
                  <a:gd name="T53" fmla="*/ 584 h 788"/>
                  <a:gd name="T54" fmla="*/ 3449 w 5264"/>
                  <a:gd name="T55" fmla="*/ 633 h 788"/>
                  <a:gd name="T56" fmla="*/ 3639 w 5264"/>
                  <a:gd name="T57" fmla="*/ 675 h 788"/>
                  <a:gd name="T58" fmla="*/ 3840 w 5264"/>
                  <a:gd name="T59" fmla="*/ 708 h 788"/>
                  <a:gd name="T60" fmla="*/ 4047 w 5264"/>
                  <a:gd name="T61" fmla="*/ 729 h 788"/>
                  <a:gd name="T62" fmla="*/ 4259 w 5264"/>
                  <a:gd name="T63" fmla="*/ 732 h 788"/>
                  <a:gd name="T64" fmla="*/ 4470 w 5264"/>
                  <a:gd name="T65" fmla="*/ 718 h 788"/>
                  <a:gd name="T66" fmla="*/ 4679 w 5264"/>
                  <a:gd name="T67" fmla="*/ 680 h 788"/>
                  <a:gd name="T68" fmla="*/ 4883 w 5264"/>
                  <a:gd name="T69" fmla="*/ 615 h 788"/>
                  <a:gd name="T70" fmla="*/ 5079 w 5264"/>
                  <a:gd name="T71" fmla="*/ 523 h 788"/>
                  <a:gd name="T72" fmla="*/ 5264 w 5264"/>
                  <a:gd name="T73" fmla="*/ 39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4" h="788">
                    <a:moveTo>
                      <a:pt x="0" y="788"/>
                    </a:moveTo>
                    <a:lnTo>
                      <a:pt x="0" y="786"/>
                    </a:lnTo>
                    <a:lnTo>
                      <a:pt x="5" y="779"/>
                    </a:lnTo>
                    <a:lnTo>
                      <a:pt x="12" y="767"/>
                    </a:lnTo>
                    <a:lnTo>
                      <a:pt x="21" y="750"/>
                    </a:lnTo>
                    <a:lnTo>
                      <a:pt x="33" y="729"/>
                    </a:lnTo>
                    <a:lnTo>
                      <a:pt x="49" y="706"/>
                    </a:lnTo>
                    <a:lnTo>
                      <a:pt x="66" y="678"/>
                    </a:lnTo>
                    <a:lnTo>
                      <a:pt x="89" y="648"/>
                    </a:lnTo>
                    <a:lnTo>
                      <a:pt x="111" y="617"/>
                    </a:lnTo>
                    <a:lnTo>
                      <a:pt x="139" y="582"/>
                    </a:lnTo>
                    <a:lnTo>
                      <a:pt x="171" y="545"/>
                    </a:lnTo>
                    <a:lnTo>
                      <a:pt x="204" y="507"/>
                    </a:lnTo>
                    <a:lnTo>
                      <a:pt x="241" y="468"/>
                    </a:lnTo>
                    <a:lnTo>
                      <a:pt x="281" y="430"/>
                    </a:lnTo>
                    <a:lnTo>
                      <a:pt x="324" y="390"/>
                    </a:lnTo>
                    <a:lnTo>
                      <a:pt x="371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199"/>
                    </a:lnTo>
                    <a:lnTo>
                      <a:pt x="659" y="164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4" y="54"/>
                    </a:lnTo>
                    <a:lnTo>
                      <a:pt x="1038" y="35"/>
                    </a:lnTo>
                    <a:lnTo>
                      <a:pt x="1127" y="19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3" y="0"/>
                    </a:lnTo>
                    <a:lnTo>
                      <a:pt x="1518" y="4"/>
                    </a:lnTo>
                    <a:lnTo>
                      <a:pt x="1626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6" y="80"/>
                    </a:lnTo>
                    <a:lnTo>
                      <a:pt x="2101" y="117"/>
                    </a:lnTo>
                    <a:lnTo>
                      <a:pt x="2232" y="161"/>
                    </a:lnTo>
                    <a:lnTo>
                      <a:pt x="2367" y="213"/>
                    </a:lnTo>
                    <a:lnTo>
                      <a:pt x="2504" y="274"/>
                    </a:lnTo>
                    <a:lnTo>
                      <a:pt x="2649" y="343"/>
                    </a:lnTo>
                    <a:lnTo>
                      <a:pt x="2653" y="344"/>
                    </a:lnTo>
                    <a:lnTo>
                      <a:pt x="2667" y="351"/>
                    </a:lnTo>
                    <a:lnTo>
                      <a:pt x="2688" y="362"/>
                    </a:lnTo>
                    <a:lnTo>
                      <a:pt x="2717" y="376"/>
                    </a:lnTo>
                    <a:lnTo>
                      <a:pt x="2754" y="392"/>
                    </a:lnTo>
                    <a:lnTo>
                      <a:pt x="2798" y="411"/>
                    </a:lnTo>
                    <a:lnTo>
                      <a:pt x="2848" y="433"/>
                    </a:lnTo>
                    <a:lnTo>
                      <a:pt x="2904" y="456"/>
                    </a:lnTo>
                    <a:lnTo>
                      <a:pt x="2967" y="481"/>
                    </a:lnTo>
                    <a:lnTo>
                      <a:pt x="3037" y="505"/>
                    </a:lnTo>
                    <a:lnTo>
                      <a:pt x="3110" y="531"/>
                    </a:lnTo>
                    <a:lnTo>
                      <a:pt x="3189" y="558"/>
                    </a:lnTo>
                    <a:lnTo>
                      <a:pt x="3271" y="584"/>
                    </a:lnTo>
                    <a:lnTo>
                      <a:pt x="3358" y="608"/>
                    </a:lnTo>
                    <a:lnTo>
                      <a:pt x="3449" y="633"/>
                    </a:lnTo>
                    <a:lnTo>
                      <a:pt x="3543" y="654"/>
                    </a:lnTo>
                    <a:lnTo>
                      <a:pt x="3639" y="675"/>
                    </a:lnTo>
                    <a:lnTo>
                      <a:pt x="3738" y="692"/>
                    </a:lnTo>
                    <a:lnTo>
                      <a:pt x="3840" y="708"/>
                    </a:lnTo>
                    <a:lnTo>
                      <a:pt x="3943" y="720"/>
                    </a:lnTo>
                    <a:lnTo>
                      <a:pt x="4047" y="729"/>
                    </a:lnTo>
                    <a:lnTo>
                      <a:pt x="4152" y="732"/>
                    </a:lnTo>
                    <a:lnTo>
                      <a:pt x="4259" y="732"/>
                    </a:lnTo>
                    <a:lnTo>
                      <a:pt x="4363" y="727"/>
                    </a:lnTo>
                    <a:lnTo>
                      <a:pt x="4470" y="718"/>
                    </a:lnTo>
                    <a:lnTo>
                      <a:pt x="4575" y="701"/>
                    </a:lnTo>
                    <a:lnTo>
                      <a:pt x="4679" y="680"/>
                    </a:lnTo>
                    <a:lnTo>
                      <a:pt x="4782" y="652"/>
                    </a:lnTo>
                    <a:lnTo>
                      <a:pt x="4883" y="615"/>
                    </a:lnTo>
                    <a:lnTo>
                      <a:pt x="4983" y="573"/>
                    </a:lnTo>
                    <a:lnTo>
                      <a:pt x="5079" y="523"/>
                    </a:lnTo>
                    <a:lnTo>
                      <a:pt x="5173" y="465"/>
                    </a:lnTo>
                    <a:lnTo>
                      <a:pt x="5264" y="39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32"/>
              <p:cNvSpPr>
                <a:spLocks/>
              </p:cNvSpPr>
              <p:nvPr/>
            </p:nvSpPr>
            <p:spPr bwMode="auto">
              <a:xfrm>
                <a:off x="501651" y="4446589"/>
                <a:ext cx="8364538" cy="1254125"/>
              </a:xfrm>
              <a:custGeom>
                <a:avLst/>
                <a:gdLst>
                  <a:gd name="T0" fmla="*/ 0 w 5269"/>
                  <a:gd name="T1" fmla="*/ 788 h 790"/>
                  <a:gd name="T2" fmla="*/ 12 w 5269"/>
                  <a:gd name="T3" fmla="*/ 767 h 790"/>
                  <a:gd name="T4" fmla="*/ 33 w 5269"/>
                  <a:gd name="T5" fmla="*/ 731 h 790"/>
                  <a:gd name="T6" fmla="*/ 66 w 5269"/>
                  <a:gd name="T7" fmla="*/ 680 h 790"/>
                  <a:gd name="T8" fmla="*/ 112 w 5269"/>
                  <a:gd name="T9" fmla="*/ 617 h 790"/>
                  <a:gd name="T10" fmla="*/ 171 w 5269"/>
                  <a:gd name="T11" fmla="*/ 546 h 790"/>
                  <a:gd name="T12" fmla="*/ 241 w 5269"/>
                  <a:gd name="T13" fmla="*/ 470 h 790"/>
                  <a:gd name="T14" fmla="*/ 325 w 5269"/>
                  <a:gd name="T15" fmla="*/ 390 h 790"/>
                  <a:gd name="T16" fmla="*/ 422 w 5269"/>
                  <a:gd name="T17" fmla="*/ 311 h 790"/>
                  <a:gd name="T18" fmla="*/ 534 w 5269"/>
                  <a:gd name="T19" fmla="*/ 234 h 790"/>
                  <a:gd name="T20" fmla="*/ 660 w 5269"/>
                  <a:gd name="T21" fmla="*/ 165 h 790"/>
                  <a:gd name="T22" fmla="*/ 799 w 5269"/>
                  <a:gd name="T23" fmla="*/ 103 h 790"/>
                  <a:gd name="T24" fmla="*/ 956 w 5269"/>
                  <a:gd name="T25" fmla="*/ 54 h 790"/>
                  <a:gd name="T26" fmla="*/ 1127 w 5269"/>
                  <a:gd name="T27" fmla="*/ 20 h 790"/>
                  <a:gd name="T28" fmla="*/ 1314 w 5269"/>
                  <a:gd name="T29" fmla="*/ 2 h 790"/>
                  <a:gd name="T30" fmla="*/ 1518 w 5269"/>
                  <a:gd name="T31" fmla="*/ 4 h 790"/>
                  <a:gd name="T32" fmla="*/ 1738 w 5269"/>
                  <a:gd name="T33" fmla="*/ 30 h 790"/>
                  <a:gd name="T34" fmla="*/ 1978 w 5269"/>
                  <a:gd name="T35" fmla="*/ 81 h 790"/>
                  <a:gd name="T36" fmla="*/ 2232 w 5269"/>
                  <a:gd name="T37" fmla="*/ 163 h 790"/>
                  <a:gd name="T38" fmla="*/ 2506 w 5269"/>
                  <a:gd name="T39" fmla="*/ 275 h 790"/>
                  <a:gd name="T40" fmla="*/ 2655 w 5269"/>
                  <a:gd name="T41" fmla="*/ 346 h 790"/>
                  <a:gd name="T42" fmla="*/ 2688 w 5269"/>
                  <a:gd name="T43" fmla="*/ 364 h 790"/>
                  <a:gd name="T44" fmla="*/ 2754 w 5269"/>
                  <a:gd name="T45" fmla="*/ 394 h 790"/>
                  <a:gd name="T46" fmla="*/ 2849 w 5269"/>
                  <a:gd name="T47" fmla="*/ 435 h 790"/>
                  <a:gd name="T48" fmla="*/ 2969 w 5269"/>
                  <a:gd name="T49" fmla="*/ 483 h 790"/>
                  <a:gd name="T50" fmla="*/ 3112 w 5269"/>
                  <a:gd name="T51" fmla="*/ 533 h 790"/>
                  <a:gd name="T52" fmla="*/ 3273 w 5269"/>
                  <a:gd name="T53" fmla="*/ 586 h 790"/>
                  <a:gd name="T54" fmla="*/ 3451 w 5269"/>
                  <a:gd name="T55" fmla="*/ 635 h 790"/>
                  <a:gd name="T56" fmla="*/ 3641 w 5269"/>
                  <a:gd name="T57" fmla="*/ 678 h 790"/>
                  <a:gd name="T58" fmla="*/ 3843 w 5269"/>
                  <a:gd name="T59" fmla="*/ 710 h 790"/>
                  <a:gd name="T60" fmla="*/ 4051 w 5269"/>
                  <a:gd name="T61" fmla="*/ 731 h 790"/>
                  <a:gd name="T62" fmla="*/ 4262 w 5269"/>
                  <a:gd name="T63" fmla="*/ 734 h 790"/>
                  <a:gd name="T64" fmla="*/ 4474 w 5269"/>
                  <a:gd name="T65" fmla="*/ 719 h 790"/>
                  <a:gd name="T66" fmla="*/ 4685 w 5269"/>
                  <a:gd name="T67" fmla="*/ 680 h 790"/>
                  <a:gd name="T68" fmla="*/ 4889 w 5269"/>
                  <a:gd name="T69" fmla="*/ 614 h 790"/>
                  <a:gd name="T70" fmla="*/ 5084 w 5269"/>
                  <a:gd name="T71" fmla="*/ 519 h 790"/>
                  <a:gd name="T72" fmla="*/ 5269 w 5269"/>
                  <a:gd name="T73" fmla="*/ 39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9" h="790">
                    <a:moveTo>
                      <a:pt x="0" y="790"/>
                    </a:moveTo>
                    <a:lnTo>
                      <a:pt x="0" y="788"/>
                    </a:lnTo>
                    <a:lnTo>
                      <a:pt x="5" y="780"/>
                    </a:lnTo>
                    <a:lnTo>
                      <a:pt x="12" y="767"/>
                    </a:lnTo>
                    <a:lnTo>
                      <a:pt x="21" y="752"/>
                    </a:lnTo>
                    <a:lnTo>
                      <a:pt x="33" y="731"/>
                    </a:lnTo>
                    <a:lnTo>
                      <a:pt x="49" y="706"/>
                    </a:lnTo>
                    <a:lnTo>
                      <a:pt x="66" y="680"/>
                    </a:lnTo>
                    <a:lnTo>
                      <a:pt x="89" y="650"/>
                    </a:lnTo>
                    <a:lnTo>
                      <a:pt x="112" y="617"/>
                    </a:lnTo>
                    <a:lnTo>
                      <a:pt x="140" y="582"/>
                    </a:lnTo>
                    <a:lnTo>
                      <a:pt x="171" y="546"/>
                    </a:lnTo>
                    <a:lnTo>
                      <a:pt x="204" y="509"/>
                    </a:lnTo>
                    <a:lnTo>
                      <a:pt x="241" y="470"/>
                    </a:lnTo>
                    <a:lnTo>
                      <a:pt x="281" y="430"/>
                    </a:lnTo>
                    <a:lnTo>
                      <a:pt x="325" y="390"/>
                    </a:lnTo>
                    <a:lnTo>
                      <a:pt x="372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200"/>
                    </a:lnTo>
                    <a:lnTo>
                      <a:pt x="660" y="165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20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4" y="0"/>
                    </a:lnTo>
                    <a:lnTo>
                      <a:pt x="1518" y="4"/>
                    </a:lnTo>
                    <a:lnTo>
                      <a:pt x="1627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8" y="81"/>
                    </a:lnTo>
                    <a:lnTo>
                      <a:pt x="2103" y="117"/>
                    </a:lnTo>
                    <a:lnTo>
                      <a:pt x="2232" y="163"/>
                    </a:lnTo>
                    <a:lnTo>
                      <a:pt x="2367" y="215"/>
                    </a:lnTo>
                    <a:lnTo>
                      <a:pt x="2506" y="275"/>
                    </a:lnTo>
                    <a:lnTo>
                      <a:pt x="2650" y="345"/>
                    </a:lnTo>
                    <a:lnTo>
                      <a:pt x="2655" y="346"/>
                    </a:lnTo>
                    <a:lnTo>
                      <a:pt x="2667" y="353"/>
                    </a:lnTo>
                    <a:lnTo>
                      <a:pt x="2688" y="364"/>
                    </a:lnTo>
                    <a:lnTo>
                      <a:pt x="2718" y="378"/>
                    </a:lnTo>
                    <a:lnTo>
                      <a:pt x="2754" y="394"/>
                    </a:lnTo>
                    <a:lnTo>
                      <a:pt x="2798" y="413"/>
                    </a:lnTo>
                    <a:lnTo>
                      <a:pt x="2849" y="435"/>
                    </a:lnTo>
                    <a:lnTo>
                      <a:pt x="2906" y="458"/>
                    </a:lnTo>
                    <a:lnTo>
                      <a:pt x="2969" y="483"/>
                    </a:lnTo>
                    <a:lnTo>
                      <a:pt x="3037" y="509"/>
                    </a:lnTo>
                    <a:lnTo>
                      <a:pt x="3112" y="533"/>
                    </a:lnTo>
                    <a:lnTo>
                      <a:pt x="3191" y="560"/>
                    </a:lnTo>
                    <a:lnTo>
                      <a:pt x="3273" y="586"/>
                    </a:lnTo>
                    <a:lnTo>
                      <a:pt x="3360" y="612"/>
                    </a:lnTo>
                    <a:lnTo>
                      <a:pt x="3451" y="635"/>
                    </a:lnTo>
                    <a:lnTo>
                      <a:pt x="3545" y="657"/>
                    </a:lnTo>
                    <a:lnTo>
                      <a:pt x="3641" y="678"/>
                    </a:lnTo>
                    <a:lnTo>
                      <a:pt x="3740" y="696"/>
                    </a:lnTo>
                    <a:lnTo>
                      <a:pt x="3843" y="710"/>
                    </a:lnTo>
                    <a:lnTo>
                      <a:pt x="3946" y="722"/>
                    </a:lnTo>
                    <a:lnTo>
                      <a:pt x="4051" y="731"/>
                    </a:lnTo>
                    <a:lnTo>
                      <a:pt x="4156" y="734"/>
                    </a:lnTo>
                    <a:lnTo>
                      <a:pt x="4262" y="734"/>
                    </a:lnTo>
                    <a:lnTo>
                      <a:pt x="4369" y="729"/>
                    </a:lnTo>
                    <a:lnTo>
                      <a:pt x="4474" y="719"/>
                    </a:lnTo>
                    <a:lnTo>
                      <a:pt x="4580" y="703"/>
                    </a:lnTo>
                    <a:lnTo>
                      <a:pt x="4685" y="680"/>
                    </a:lnTo>
                    <a:lnTo>
                      <a:pt x="4788" y="650"/>
                    </a:lnTo>
                    <a:lnTo>
                      <a:pt x="4889" y="614"/>
                    </a:lnTo>
                    <a:lnTo>
                      <a:pt x="4988" y="570"/>
                    </a:lnTo>
                    <a:lnTo>
                      <a:pt x="5084" y="519"/>
                    </a:lnTo>
                    <a:lnTo>
                      <a:pt x="5179" y="460"/>
                    </a:lnTo>
                    <a:lnTo>
                      <a:pt x="5269" y="39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33"/>
              <p:cNvSpPr>
                <a:spLocks/>
              </p:cNvSpPr>
              <p:nvPr/>
            </p:nvSpPr>
            <p:spPr bwMode="auto">
              <a:xfrm>
                <a:off x="498476" y="4478339"/>
                <a:ext cx="8374063" cy="1255713"/>
              </a:xfrm>
              <a:custGeom>
                <a:avLst/>
                <a:gdLst>
                  <a:gd name="T0" fmla="*/ 2 w 5275"/>
                  <a:gd name="T1" fmla="*/ 788 h 791"/>
                  <a:gd name="T2" fmla="*/ 12 w 5275"/>
                  <a:gd name="T3" fmla="*/ 768 h 791"/>
                  <a:gd name="T4" fmla="*/ 33 w 5275"/>
                  <a:gd name="T5" fmla="*/ 732 h 791"/>
                  <a:gd name="T6" fmla="*/ 67 w 5275"/>
                  <a:gd name="T7" fmla="*/ 679 h 791"/>
                  <a:gd name="T8" fmla="*/ 114 w 5275"/>
                  <a:gd name="T9" fmla="*/ 618 h 791"/>
                  <a:gd name="T10" fmla="*/ 171 w 5275"/>
                  <a:gd name="T11" fmla="*/ 547 h 791"/>
                  <a:gd name="T12" fmla="*/ 241 w 5275"/>
                  <a:gd name="T13" fmla="*/ 470 h 791"/>
                  <a:gd name="T14" fmla="*/ 325 w 5275"/>
                  <a:gd name="T15" fmla="*/ 391 h 791"/>
                  <a:gd name="T16" fmla="*/ 423 w 5275"/>
                  <a:gd name="T17" fmla="*/ 311 h 791"/>
                  <a:gd name="T18" fmla="*/ 534 w 5275"/>
                  <a:gd name="T19" fmla="*/ 235 h 791"/>
                  <a:gd name="T20" fmla="*/ 660 w 5275"/>
                  <a:gd name="T21" fmla="*/ 164 h 791"/>
                  <a:gd name="T22" fmla="*/ 801 w 5275"/>
                  <a:gd name="T23" fmla="*/ 103 h 791"/>
                  <a:gd name="T24" fmla="*/ 957 w 5275"/>
                  <a:gd name="T25" fmla="*/ 54 h 791"/>
                  <a:gd name="T26" fmla="*/ 1128 w 5275"/>
                  <a:gd name="T27" fmla="*/ 19 h 791"/>
                  <a:gd name="T28" fmla="*/ 1315 w 5275"/>
                  <a:gd name="T29" fmla="*/ 1 h 791"/>
                  <a:gd name="T30" fmla="*/ 1519 w 5275"/>
                  <a:gd name="T31" fmla="*/ 3 h 791"/>
                  <a:gd name="T32" fmla="*/ 1740 w 5275"/>
                  <a:gd name="T33" fmla="*/ 29 h 791"/>
                  <a:gd name="T34" fmla="*/ 1978 w 5275"/>
                  <a:gd name="T35" fmla="*/ 82 h 791"/>
                  <a:gd name="T36" fmla="*/ 2233 w 5275"/>
                  <a:gd name="T37" fmla="*/ 162 h 791"/>
                  <a:gd name="T38" fmla="*/ 2507 w 5275"/>
                  <a:gd name="T39" fmla="*/ 276 h 791"/>
                  <a:gd name="T40" fmla="*/ 2655 w 5275"/>
                  <a:gd name="T41" fmla="*/ 347 h 791"/>
                  <a:gd name="T42" fmla="*/ 2690 w 5275"/>
                  <a:gd name="T43" fmla="*/ 363 h 791"/>
                  <a:gd name="T44" fmla="*/ 2756 w 5275"/>
                  <a:gd name="T45" fmla="*/ 394 h 791"/>
                  <a:gd name="T46" fmla="*/ 2851 w 5275"/>
                  <a:gd name="T47" fmla="*/ 435 h 791"/>
                  <a:gd name="T48" fmla="*/ 2971 w 5275"/>
                  <a:gd name="T49" fmla="*/ 484 h 791"/>
                  <a:gd name="T50" fmla="*/ 3114 w 5275"/>
                  <a:gd name="T51" fmla="*/ 536 h 791"/>
                  <a:gd name="T52" fmla="*/ 3275 w 5275"/>
                  <a:gd name="T53" fmla="*/ 588 h 791"/>
                  <a:gd name="T54" fmla="*/ 3453 w 5275"/>
                  <a:gd name="T55" fmla="*/ 637 h 791"/>
                  <a:gd name="T56" fmla="*/ 3645 w 5275"/>
                  <a:gd name="T57" fmla="*/ 679 h 791"/>
                  <a:gd name="T58" fmla="*/ 3845 w 5275"/>
                  <a:gd name="T59" fmla="*/ 713 h 791"/>
                  <a:gd name="T60" fmla="*/ 4053 w 5275"/>
                  <a:gd name="T61" fmla="*/ 732 h 791"/>
                  <a:gd name="T62" fmla="*/ 4266 w 5275"/>
                  <a:gd name="T63" fmla="*/ 735 h 791"/>
                  <a:gd name="T64" fmla="*/ 4479 w 5275"/>
                  <a:gd name="T65" fmla="*/ 718 h 791"/>
                  <a:gd name="T66" fmla="*/ 4688 w 5275"/>
                  <a:gd name="T67" fmla="*/ 678 h 791"/>
                  <a:gd name="T68" fmla="*/ 4893 w 5275"/>
                  <a:gd name="T69" fmla="*/ 611 h 791"/>
                  <a:gd name="T70" fmla="*/ 5090 w 5275"/>
                  <a:gd name="T71" fmla="*/ 515 h 791"/>
                  <a:gd name="T72" fmla="*/ 5275 w 5275"/>
                  <a:gd name="T73" fmla="*/ 384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75" h="791">
                    <a:moveTo>
                      <a:pt x="0" y="791"/>
                    </a:moveTo>
                    <a:lnTo>
                      <a:pt x="2" y="788"/>
                    </a:lnTo>
                    <a:lnTo>
                      <a:pt x="5" y="781"/>
                    </a:lnTo>
                    <a:lnTo>
                      <a:pt x="12" y="768"/>
                    </a:lnTo>
                    <a:lnTo>
                      <a:pt x="21" y="751"/>
                    </a:lnTo>
                    <a:lnTo>
                      <a:pt x="33" y="732"/>
                    </a:lnTo>
                    <a:lnTo>
                      <a:pt x="49" y="707"/>
                    </a:lnTo>
                    <a:lnTo>
                      <a:pt x="67" y="679"/>
                    </a:lnTo>
                    <a:lnTo>
                      <a:pt x="89" y="650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4" y="508"/>
                    </a:lnTo>
                    <a:lnTo>
                      <a:pt x="241" y="470"/>
                    </a:lnTo>
                    <a:lnTo>
                      <a:pt x="281" y="429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4" y="235"/>
                    </a:lnTo>
                    <a:lnTo>
                      <a:pt x="595" y="199"/>
                    </a:lnTo>
                    <a:lnTo>
                      <a:pt x="660" y="164"/>
                    </a:lnTo>
                    <a:lnTo>
                      <a:pt x="728" y="132"/>
                    </a:lnTo>
                    <a:lnTo>
                      <a:pt x="801" y="103"/>
                    </a:lnTo>
                    <a:lnTo>
                      <a:pt x="876" y="76"/>
                    </a:lnTo>
                    <a:lnTo>
                      <a:pt x="957" y="54"/>
                    </a:lnTo>
                    <a:lnTo>
                      <a:pt x="1040" y="34"/>
                    </a:lnTo>
                    <a:lnTo>
                      <a:pt x="1128" y="19"/>
                    </a:lnTo>
                    <a:lnTo>
                      <a:pt x="1220" y="7"/>
                    </a:lnTo>
                    <a:lnTo>
                      <a:pt x="1315" y="1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0" y="29"/>
                    </a:lnTo>
                    <a:lnTo>
                      <a:pt x="1857" y="52"/>
                    </a:lnTo>
                    <a:lnTo>
                      <a:pt x="1978" y="82"/>
                    </a:lnTo>
                    <a:lnTo>
                      <a:pt x="2103" y="118"/>
                    </a:lnTo>
                    <a:lnTo>
                      <a:pt x="2233" y="162"/>
                    </a:lnTo>
                    <a:lnTo>
                      <a:pt x="2367" y="214"/>
                    </a:lnTo>
                    <a:lnTo>
                      <a:pt x="2507" y="276"/>
                    </a:lnTo>
                    <a:lnTo>
                      <a:pt x="2650" y="344"/>
                    </a:lnTo>
                    <a:lnTo>
                      <a:pt x="2655" y="347"/>
                    </a:lnTo>
                    <a:lnTo>
                      <a:pt x="2667" y="353"/>
                    </a:lnTo>
                    <a:lnTo>
                      <a:pt x="2690" y="363"/>
                    </a:lnTo>
                    <a:lnTo>
                      <a:pt x="2720" y="377"/>
                    </a:lnTo>
                    <a:lnTo>
                      <a:pt x="2756" y="394"/>
                    </a:lnTo>
                    <a:lnTo>
                      <a:pt x="2800" y="414"/>
                    </a:lnTo>
                    <a:lnTo>
                      <a:pt x="2851" y="435"/>
                    </a:lnTo>
                    <a:lnTo>
                      <a:pt x="2908" y="459"/>
                    </a:lnTo>
                    <a:lnTo>
                      <a:pt x="2971" y="484"/>
                    </a:lnTo>
                    <a:lnTo>
                      <a:pt x="3039" y="510"/>
                    </a:lnTo>
                    <a:lnTo>
                      <a:pt x="3114" y="536"/>
                    </a:lnTo>
                    <a:lnTo>
                      <a:pt x="3193" y="562"/>
                    </a:lnTo>
                    <a:lnTo>
                      <a:pt x="3275" y="588"/>
                    </a:lnTo>
                    <a:lnTo>
                      <a:pt x="3362" y="613"/>
                    </a:lnTo>
                    <a:lnTo>
                      <a:pt x="3453" y="637"/>
                    </a:lnTo>
                    <a:lnTo>
                      <a:pt x="3547" y="658"/>
                    </a:lnTo>
                    <a:lnTo>
                      <a:pt x="3645" y="679"/>
                    </a:lnTo>
                    <a:lnTo>
                      <a:pt x="3744" y="697"/>
                    </a:lnTo>
                    <a:lnTo>
                      <a:pt x="3845" y="713"/>
                    </a:lnTo>
                    <a:lnTo>
                      <a:pt x="3948" y="725"/>
                    </a:lnTo>
                    <a:lnTo>
                      <a:pt x="4053" y="732"/>
                    </a:lnTo>
                    <a:lnTo>
                      <a:pt x="4160" y="735"/>
                    </a:lnTo>
                    <a:lnTo>
                      <a:pt x="4266" y="735"/>
                    </a:lnTo>
                    <a:lnTo>
                      <a:pt x="4373" y="730"/>
                    </a:lnTo>
                    <a:lnTo>
                      <a:pt x="4479" y="718"/>
                    </a:lnTo>
                    <a:lnTo>
                      <a:pt x="4584" y="702"/>
                    </a:lnTo>
                    <a:lnTo>
                      <a:pt x="4688" y="678"/>
                    </a:lnTo>
                    <a:lnTo>
                      <a:pt x="4791" y="648"/>
                    </a:lnTo>
                    <a:lnTo>
                      <a:pt x="4893" y="611"/>
                    </a:lnTo>
                    <a:lnTo>
                      <a:pt x="4992" y="567"/>
                    </a:lnTo>
                    <a:lnTo>
                      <a:pt x="5090" y="515"/>
                    </a:lnTo>
                    <a:lnTo>
                      <a:pt x="5184" y="454"/>
                    </a:lnTo>
                    <a:lnTo>
                      <a:pt x="5275" y="38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4"/>
              <p:cNvSpPr>
                <a:spLocks/>
              </p:cNvSpPr>
              <p:nvPr/>
            </p:nvSpPr>
            <p:spPr bwMode="auto">
              <a:xfrm>
                <a:off x="495301" y="4508501"/>
                <a:ext cx="8382000" cy="1255713"/>
              </a:xfrm>
              <a:custGeom>
                <a:avLst/>
                <a:gdLst>
                  <a:gd name="T0" fmla="*/ 2 w 5280"/>
                  <a:gd name="T1" fmla="*/ 790 h 791"/>
                  <a:gd name="T2" fmla="*/ 13 w 5280"/>
                  <a:gd name="T3" fmla="*/ 770 h 791"/>
                  <a:gd name="T4" fmla="*/ 34 w 5280"/>
                  <a:gd name="T5" fmla="*/ 732 h 791"/>
                  <a:gd name="T6" fmla="*/ 69 w 5280"/>
                  <a:gd name="T7" fmla="*/ 681 h 791"/>
                  <a:gd name="T8" fmla="*/ 114 w 5280"/>
                  <a:gd name="T9" fmla="*/ 618 h 791"/>
                  <a:gd name="T10" fmla="*/ 171 w 5280"/>
                  <a:gd name="T11" fmla="*/ 547 h 791"/>
                  <a:gd name="T12" fmla="*/ 241 w 5280"/>
                  <a:gd name="T13" fmla="*/ 470 h 791"/>
                  <a:gd name="T14" fmla="*/ 325 w 5280"/>
                  <a:gd name="T15" fmla="*/ 391 h 791"/>
                  <a:gd name="T16" fmla="*/ 423 w 5280"/>
                  <a:gd name="T17" fmla="*/ 311 h 791"/>
                  <a:gd name="T18" fmla="*/ 535 w 5280"/>
                  <a:gd name="T19" fmla="*/ 236 h 791"/>
                  <a:gd name="T20" fmla="*/ 660 w 5280"/>
                  <a:gd name="T21" fmla="*/ 164 h 791"/>
                  <a:gd name="T22" fmla="*/ 802 w 5280"/>
                  <a:gd name="T23" fmla="*/ 103 h 791"/>
                  <a:gd name="T24" fmla="*/ 957 w 5280"/>
                  <a:gd name="T25" fmla="*/ 54 h 791"/>
                  <a:gd name="T26" fmla="*/ 1128 w 5280"/>
                  <a:gd name="T27" fmla="*/ 19 h 791"/>
                  <a:gd name="T28" fmla="*/ 1317 w 5280"/>
                  <a:gd name="T29" fmla="*/ 2 h 791"/>
                  <a:gd name="T30" fmla="*/ 1519 w 5280"/>
                  <a:gd name="T31" fmla="*/ 3 h 791"/>
                  <a:gd name="T32" fmla="*/ 1741 w 5280"/>
                  <a:gd name="T33" fmla="*/ 29 h 791"/>
                  <a:gd name="T34" fmla="*/ 1978 w 5280"/>
                  <a:gd name="T35" fmla="*/ 82 h 791"/>
                  <a:gd name="T36" fmla="*/ 2235 w 5280"/>
                  <a:gd name="T37" fmla="*/ 162 h 791"/>
                  <a:gd name="T38" fmla="*/ 2507 w 5280"/>
                  <a:gd name="T39" fmla="*/ 276 h 791"/>
                  <a:gd name="T40" fmla="*/ 2655 w 5280"/>
                  <a:gd name="T41" fmla="*/ 348 h 791"/>
                  <a:gd name="T42" fmla="*/ 2690 w 5280"/>
                  <a:gd name="T43" fmla="*/ 365 h 791"/>
                  <a:gd name="T44" fmla="*/ 2757 w 5280"/>
                  <a:gd name="T45" fmla="*/ 396 h 791"/>
                  <a:gd name="T46" fmla="*/ 2853 w 5280"/>
                  <a:gd name="T47" fmla="*/ 437 h 791"/>
                  <a:gd name="T48" fmla="*/ 2973 w 5280"/>
                  <a:gd name="T49" fmla="*/ 486 h 791"/>
                  <a:gd name="T50" fmla="*/ 3116 w 5280"/>
                  <a:gd name="T51" fmla="*/ 538 h 791"/>
                  <a:gd name="T52" fmla="*/ 3277 w 5280"/>
                  <a:gd name="T53" fmla="*/ 590 h 791"/>
                  <a:gd name="T54" fmla="*/ 3456 w 5280"/>
                  <a:gd name="T55" fmla="*/ 639 h 791"/>
                  <a:gd name="T56" fmla="*/ 3647 w 5280"/>
                  <a:gd name="T57" fmla="*/ 683 h 791"/>
                  <a:gd name="T58" fmla="*/ 3849 w 5280"/>
                  <a:gd name="T59" fmla="*/ 714 h 791"/>
                  <a:gd name="T60" fmla="*/ 4057 w 5280"/>
                  <a:gd name="T61" fmla="*/ 734 h 791"/>
                  <a:gd name="T62" fmla="*/ 4270 w 5280"/>
                  <a:gd name="T63" fmla="*/ 737 h 791"/>
                  <a:gd name="T64" fmla="*/ 4483 w 5280"/>
                  <a:gd name="T65" fmla="*/ 720 h 791"/>
                  <a:gd name="T66" fmla="*/ 4694 w 5280"/>
                  <a:gd name="T67" fmla="*/ 678 h 791"/>
                  <a:gd name="T68" fmla="*/ 4898 w 5280"/>
                  <a:gd name="T69" fmla="*/ 610 h 791"/>
                  <a:gd name="T70" fmla="*/ 5095 w 5280"/>
                  <a:gd name="T71" fmla="*/ 510 h 791"/>
                  <a:gd name="T72" fmla="*/ 5280 w 5280"/>
                  <a:gd name="T73" fmla="*/ 37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0" h="791">
                    <a:moveTo>
                      <a:pt x="0" y="791"/>
                    </a:moveTo>
                    <a:lnTo>
                      <a:pt x="2" y="790"/>
                    </a:lnTo>
                    <a:lnTo>
                      <a:pt x="6" y="783"/>
                    </a:lnTo>
                    <a:lnTo>
                      <a:pt x="13" y="770"/>
                    </a:lnTo>
                    <a:lnTo>
                      <a:pt x="21" y="753"/>
                    </a:lnTo>
                    <a:lnTo>
                      <a:pt x="34" y="732"/>
                    </a:lnTo>
                    <a:lnTo>
                      <a:pt x="49" y="709"/>
                    </a:lnTo>
                    <a:lnTo>
                      <a:pt x="69" y="681"/>
                    </a:lnTo>
                    <a:lnTo>
                      <a:pt x="89" y="652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5" y="510"/>
                    </a:lnTo>
                    <a:lnTo>
                      <a:pt x="241" y="470"/>
                    </a:lnTo>
                    <a:lnTo>
                      <a:pt x="281" y="431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5" y="236"/>
                    </a:lnTo>
                    <a:lnTo>
                      <a:pt x="596" y="199"/>
                    </a:lnTo>
                    <a:lnTo>
                      <a:pt x="660" y="164"/>
                    </a:lnTo>
                    <a:lnTo>
                      <a:pt x="728" y="133"/>
                    </a:lnTo>
                    <a:lnTo>
                      <a:pt x="802" y="103"/>
                    </a:lnTo>
                    <a:lnTo>
                      <a:pt x="877" y="77"/>
                    </a:lnTo>
                    <a:lnTo>
                      <a:pt x="957" y="54"/>
                    </a:lnTo>
                    <a:lnTo>
                      <a:pt x="1041" y="35"/>
                    </a:lnTo>
                    <a:lnTo>
                      <a:pt x="1128" y="19"/>
                    </a:lnTo>
                    <a:lnTo>
                      <a:pt x="1221" y="7"/>
                    </a:lnTo>
                    <a:lnTo>
                      <a:pt x="1317" y="2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1" y="29"/>
                    </a:lnTo>
                    <a:lnTo>
                      <a:pt x="1858" y="52"/>
                    </a:lnTo>
                    <a:lnTo>
                      <a:pt x="1978" y="82"/>
                    </a:lnTo>
                    <a:lnTo>
                      <a:pt x="2104" y="119"/>
                    </a:lnTo>
                    <a:lnTo>
                      <a:pt x="2235" y="162"/>
                    </a:lnTo>
                    <a:lnTo>
                      <a:pt x="2369" y="215"/>
                    </a:lnTo>
                    <a:lnTo>
                      <a:pt x="2507" y="276"/>
                    </a:lnTo>
                    <a:lnTo>
                      <a:pt x="2652" y="346"/>
                    </a:lnTo>
                    <a:lnTo>
                      <a:pt x="2655" y="348"/>
                    </a:lnTo>
                    <a:lnTo>
                      <a:pt x="2669" y="355"/>
                    </a:lnTo>
                    <a:lnTo>
                      <a:pt x="2690" y="365"/>
                    </a:lnTo>
                    <a:lnTo>
                      <a:pt x="2720" y="379"/>
                    </a:lnTo>
                    <a:lnTo>
                      <a:pt x="2757" y="396"/>
                    </a:lnTo>
                    <a:lnTo>
                      <a:pt x="2800" y="416"/>
                    </a:lnTo>
                    <a:lnTo>
                      <a:pt x="2853" y="437"/>
                    </a:lnTo>
                    <a:lnTo>
                      <a:pt x="2908" y="461"/>
                    </a:lnTo>
                    <a:lnTo>
                      <a:pt x="2973" y="486"/>
                    </a:lnTo>
                    <a:lnTo>
                      <a:pt x="3041" y="512"/>
                    </a:lnTo>
                    <a:lnTo>
                      <a:pt x="3116" y="538"/>
                    </a:lnTo>
                    <a:lnTo>
                      <a:pt x="3195" y="564"/>
                    </a:lnTo>
                    <a:lnTo>
                      <a:pt x="3277" y="590"/>
                    </a:lnTo>
                    <a:lnTo>
                      <a:pt x="3366" y="615"/>
                    </a:lnTo>
                    <a:lnTo>
                      <a:pt x="3456" y="639"/>
                    </a:lnTo>
                    <a:lnTo>
                      <a:pt x="3551" y="662"/>
                    </a:lnTo>
                    <a:lnTo>
                      <a:pt x="3647" y="683"/>
                    </a:lnTo>
                    <a:lnTo>
                      <a:pt x="3748" y="701"/>
                    </a:lnTo>
                    <a:lnTo>
                      <a:pt x="3849" y="714"/>
                    </a:lnTo>
                    <a:lnTo>
                      <a:pt x="3952" y="727"/>
                    </a:lnTo>
                    <a:lnTo>
                      <a:pt x="4057" y="734"/>
                    </a:lnTo>
                    <a:lnTo>
                      <a:pt x="4163" y="737"/>
                    </a:lnTo>
                    <a:lnTo>
                      <a:pt x="4270" y="737"/>
                    </a:lnTo>
                    <a:lnTo>
                      <a:pt x="4376" y="730"/>
                    </a:lnTo>
                    <a:lnTo>
                      <a:pt x="4483" y="720"/>
                    </a:lnTo>
                    <a:lnTo>
                      <a:pt x="4589" y="702"/>
                    </a:lnTo>
                    <a:lnTo>
                      <a:pt x="4694" y="678"/>
                    </a:lnTo>
                    <a:lnTo>
                      <a:pt x="4797" y="646"/>
                    </a:lnTo>
                    <a:lnTo>
                      <a:pt x="4898" y="610"/>
                    </a:lnTo>
                    <a:lnTo>
                      <a:pt x="4998" y="564"/>
                    </a:lnTo>
                    <a:lnTo>
                      <a:pt x="5095" y="510"/>
                    </a:lnTo>
                    <a:lnTo>
                      <a:pt x="5190" y="449"/>
                    </a:lnTo>
                    <a:lnTo>
                      <a:pt x="5280" y="37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5"/>
              <p:cNvSpPr>
                <a:spLocks/>
              </p:cNvSpPr>
              <p:nvPr/>
            </p:nvSpPr>
            <p:spPr bwMode="auto">
              <a:xfrm>
                <a:off x="674112" y="4184651"/>
                <a:ext cx="8389938" cy="1258888"/>
              </a:xfrm>
              <a:custGeom>
                <a:avLst/>
                <a:gdLst>
                  <a:gd name="T0" fmla="*/ 1 w 5285"/>
                  <a:gd name="T1" fmla="*/ 792 h 793"/>
                  <a:gd name="T2" fmla="*/ 12 w 5285"/>
                  <a:gd name="T3" fmla="*/ 771 h 793"/>
                  <a:gd name="T4" fmla="*/ 33 w 5285"/>
                  <a:gd name="T5" fmla="*/ 734 h 793"/>
                  <a:gd name="T6" fmla="*/ 68 w 5285"/>
                  <a:gd name="T7" fmla="*/ 683 h 793"/>
                  <a:gd name="T8" fmla="*/ 113 w 5285"/>
                  <a:gd name="T9" fmla="*/ 620 h 793"/>
                  <a:gd name="T10" fmla="*/ 171 w 5285"/>
                  <a:gd name="T11" fmla="*/ 549 h 793"/>
                  <a:gd name="T12" fmla="*/ 241 w 5285"/>
                  <a:gd name="T13" fmla="*/ 472 h 793"/>
                  <a:gd name="T14" fmla="*/ 324 w 5285"/>
                  <a:gd name="T15" fmla="*/ 391 h 793"/>
                  <a:gd name="T16" fmla="*/ 422 w 5285"/>
                  <a:gd name="T17" fmla="*/ 313 h 793"/>
                  <a:gd name="T18" fmla="*/ 534 w 5285"/>
                  <a:gd name="T19" fmla="*/ 236 h 793"/>
                  <a:gd name="T20" fmla="*/ 659 w 5285"/>
                  <a:gd name="T21" fmla="*/ 166 h 793"/>
                  <a:gd name="T22" fmla="*/ 801 w 5285"/>
                  <a:gd name="T23" fmla="*/ 103 h 793"/>
                  <a:gd name="T24" fmla="*/ 956 w 5285"/>
                  <a:gd name="T25" fmla="*/ 54 h 793"/>
                  <a:gd name="T26" fmla="*/ 1127 w 5285"/>
                  <a:gd name="T27" fmla="*/ 19 h 793"/>
                  <a:gd name="T28" fmla="*/ 1316 w 5285"/>
                  <a:gd name="T29" fmla="*/ 2 h 793"/>
                  <a:gd name="T30" fmla="*/ 1520 w 5285"/>
                  <a:gd name="T31" fmla="*/ 3 h 793"/>
                  <a:gd name="T32" fmla="*/ 1740 w 5285"/>
                  <a:gd name="T33" fmla="*/ 30 h 793"/>
                  <a:gd name="T34" fmla="*/ 1979 w 5285"/>
                  <a:gd name="T35" fmla="*/ 82 h 793"/>
                  <a:gd name="T36" fmla="*/ 2234 w 5285"/>
                  <a:gd name="T37" fmla="*/ 164 h 793"/>
                  <a:gd name="T38" fmla="*/ 2508 w 5285"/>
                  <a:gd name="T39" fmla="*/ 278 h 793"/>
                  <a:gd name="T40" fmla="*/ 2656 w 5285"/>
                  <a:gd name="T41" fmla="*/ 349 h 793"/>
                  <a:gd name="T42" fmla="*/ 2691 w 5285"/>
                  <a:gd name="T43" fmla="*/ 367 h 793"/>
                  <a:gd name="T44" fmla="*/ 2758 w 5285"/>
                  <a:gd name="T45" fmla="*/ 397 h 793"/>
                  <a:gd name="T46" fmla="*/ 2852 w 5285"/>
                  <a:gd name="T47" fmla="*/ 439 h 793"/>
                  <a:gd name="T48" fmla="*/ 2972 w 5285"/>
                  <a:gd name="T49" fmla="*/ 488 h 793"/>
                  <a:gd name="T50" fmla="*/ 3115 w 5285"/>
                  <a:gd name="T51" fmla="*/ 540 h 793"/>
                  <a:gd name="T52" fmla="*/ 3279 w 5285"/>
                  <a:gd name="T53" fmla="*/ 592 h 793"/>
                  <a:gd name="T54" fmla="*/ 3457 w 5285"/>
                  <a:gd name="T55" fmla="*/ 643 h 793"/>
                  <a:gd name="T56" fmla="*/ 3649 w 5285"/>
                  <a:gd name="T57" fmla="*/ 685 h 793"/>
                  <a:gd name="T58" fmla="*/ 3852 w 5285"/>
                  <a:gd name="T59" fmla="*/ 718 h 793"/>
                  <a:gd name="T60" fmla="*/ 4060 w 5285"/>
                  <a:gd name="T61" fmla="*/ 737 h 793"/>
                  <a:gd name="T62" fmla="*/ 4273 w 5285"/>
                  <a:gd name="T63" fmla="*/ 739 h 793"/>
                  <a:gd name="T64" fmla="*/ 4486 w 5285"/>
                  <a:gd name="T65" fmla="*/ 720 h 793"/>
                  <a:gd name="T66" fmla="*/ 4697 w 5285"/>
                  <a:gd name="T67" fmla="*/ 678 h 793"/>
                  <a:gd name="T68" fmla="*/ 4903 w 5285"/>
                  <a:gd name="T69" fmla="*/ 608 h 793"/>
                  <a:gd name="T70" fmla="*/ 5100 w 5285"/>
                  <a:gd name="T71" fmla="*/ 507 h 793"/>
                  <a:gd name="T72" fmla="*/ 5285 w 5285"/>
                  <a:gd name="T73" fmla="*/ 372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5" h="793">
                    <a:moveTo>
                      <a:pt x="0" y="793"/>
                    </a:moveTo>
                    <a:lnTo>
                      <a:pt x="1" y="792"/>
                    </a:lnTo>
                    <a:lnTo>
                      <a:pt x="5" y="783"/>
                    </a:lnTo>
                    <a:lnTo>
                      <a:pt x="12" y="771"/>
                    </a:lnTo>
                    <a:lnTo>
                      <a:pt x="21" y="755"/>
                    </a:lnTo>
                    <a:lnTo>
                      <a:pt x="33" y="734"/>
                    </a:lnTo>
                    <a:lnTo>
                      <a:pt x="49" y="709"/>
                    </a:lnTo>
                    <a:lnTo>
                      <a:pt x="68" y="683"/>
                    </a:lnTo>
                    <a:lnTo>
                      <a:pt x="89" y="652"/>
                    </a:lnTo>
                    <a:lnTo>
                      <a:pt x="113" y="620"/>
                    </a:lnTo>
                    <a:lnTo>
                      <a:pt x="139" y="585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4" y="391"/>
                    </a:lnTo>
                    <a:lnTo>
                      <a:pt x="371" y="351"/>
                    </a:lnTo>
                    <a:lnTo>
                      <a:pt x="422" y="313"/>
                    </a:lnTo>
                    <a:lnTo>
                      <a:pt x="476" y="273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59" y="166"/>
                    </a:lnTo>
                    <a:lnTo>
                      <a:pt x="728" y="133"/>
                    </a:lnTo>
                    <a:lnTo>
                      <a:pt x="801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5" y="0"/>
                    </a:lnTo>
                    <a:lnTo>
                      <a:pt x="1520" y="3"/>
                    </a:lnTo>
                    <a:lnTo>
                      <a:pt x="1628" y="14"/>
                    </a:lnTo>
                    <a:lnTo>
                      <a:pt x="1740" y="30"/>
                    </a:lnTo>
                    <a:lnTo>
                      <a:pt x="1857" y="52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8" y="217"/>
                    </a:lnTo>
                    <a:lnTo>
                      <a:pt x="2508" y="278"/>
                    </a:lnTo>
                    <a:lnTo>
                      <a:pt x="2651" y="346"/>
                    </a:lnTo>
                    <a:lnTo>
                      <a:pt x="2656" y="349"/>
                    </a:lnTo>
                    <a:lnTo>
                      <a:pt x="2668" y="355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7"/>
                    </a:lnTo>
                    <a:lnTo>
                      <a:pt x="2801" y="418"/>
                    </a:lnTo>
                    <a:lnTo>
                      <a:pt x="2852" y="439"/>
                    </a:lnTo>
                    <a:lnTo>
                      <a:pt x="2909" y="463"/>
                    </a:lnTo>
                    <a:lnTo>
                      <a:pt x="2972" y="488"/>
                    </a:lnTo>
                    <a:lnTo>
                      <a:pt x="3042" y="514"/>
                    </a:lnTo>
                    <a:lnTo>
                      <a:pt x="3115" y="540"/>
                    </a:lnTo>
                    <a:lnTo>
                      <a:pt x="3196" y="566"/>
                    </a:lnTo>
                    <a:lnTo>
                      <a:pt x="3279" y="592"/>
                    </a:lnTo>
                    <a:lnTo>
                      <a:pt x="3367" y="619"/>
                    </a:lnTo>
                    <a:lnTo>
                      <a:pt x="3457" y="643"/>
                    </a:lnTo>
                    <a:lnTo>
                      <a:pt x="3552" y="664"/>
                    </a:lnTo>
                    <a:lnTo>
                      <a:pt x="3649" y="685"/>
                    </a:lnTo>
                    <a:lnTo>
                      <a:pt x="3749" y="702"/>
                    </a:lnTo>
                    <a:lnTo>
                      <a:pt x="3852" y="718"/>
                    </a:lnTo>
                    <a:lnTo>
                      <a:pt x="3955" y="729"/>
                    </a:lnTo>
                    <a:lnTo>
                      <a:pt x="4060" y="737"/>
                    </a:lnTo>
                    <a:lnTo>
                      <a:pt x="4166" y="739"/>
                    </a:lnTo>
                    <a:lnTo>
                      <a:pt x="4273" y="739"/>
                    </a:lnTo>
                    <a:lnTo>
                      <a:pt x="4379" y="732"/>
                    </a:lnTo>
                    <a:lnTo>
                      <a:pt x="4486" y="720"/>
                    </a:lnTo>
                    <a:lnTo>
                      <a:pt x="4592" y="702"/>
                    </a:lnTo>
                    <a:lnTo>
                      <a:pt x="4697" y="678"/>
                    </a:lnTo>
                    <a:lnTo>
                      <a:pt x="4801" y="647"/>
                    </a:lnTo>
                    <a:lnTo>
                      <a:pt x="4903" y="608"/>
                    </a:lnTo>
                    <a:lnTo>
                      <a:pt x="5002" y="561"/>
                    </a:lnTo>
                    <a:lnTo>
                      <a:pt x="5100" y="507"/>
                    </a:lnTo>
                    <a:lnTo>
                      <a:pt x="5194" y="444"/>
                    </a:lnTo>
                    <a:lnTo>
                      <a:pt x="5285" y="37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36"/>
              <p:cNvSpPr>
                <a:spLocks/>
              </p:cNvSpPr>
              <p:nvPr/>
            </p:nvSpPr>
            <p:spPr bwMode="auto">
              <a:xfrm>
                <a:off x="490538" y="4568826"/>
                <a:ext cx="8397875" cy="1262063"/>
              </a:xfrm>
              <a:custGeom>
                <a:avLst/>
                <a:gdLst>
                  <a:gd name="T0" fmla="*/ 2 w 5290"/>
                  <a:gd name="T1" fmla="*/ 792 h 795"/>
                  <a:gd name="T2" fmla="*/ 12 w 5290"/>
                  <a:gd name="T3" fmla="*/ 773 h 795"/>
                  <a:gd name="T4" fmla="*/ 33 w 5290"/>
                  <a:gd name="T5" fmla="*/ 736 h 795"/>
                  <a:gd name="T6" fmla="*/ 68 w 5290"/>
                  <a:gd name="T7" fmla="*/ 683 h 795"/>
                  <a:gd name="T8" fmla="*/ 113 w 5290"/>
                  <a:gd name="T9" fmla="*/ 621 h 795"/>
                  <a:gd name="T10" fmla="*/ 171 w 5290"/>
                  <a:gd name="T11" fmla="*/ 549 h 795"/>
                  <a:gd name="T12" fmla="*/ 241 w 5290"/>
                  <a:gd name="T13" fmla="*/ 472 h 795"/>
                  <a:gd name="T14" fmla="*/ 325 w 5290"/>
                  <a:gd name="T15" fmla="*/ 392 h 795"/>
                  <a:gd name="T16" fmla="*/ 422 w 5290"/>
                  <a:gd name="T17" fmla="*/ 313 h 795"/>
                  <a:gd name="T18" fmla="*/ 534 w 5290"/>
                  <a:gd name="T19" fmla="*/ 236 h 795"/>
                  <a:gd name="T20" fmla="*/ 660 w 5290"/>
                  <a:gd name="T21" fmla="*/ 166 h 795"/>
                  <a:gd name="T22" fmla="*/ 801 w 5290"/>
                  <a:gd name="T23" fmla="*/ 103 h 795"/>
                  <a:gd name="T24" fmla="*/ 956 w 5290"/>
                  <a:gd name="T25" fmla="*/ 54 h 795"/>
                  <a:gd name="T26" fmla="*/ 1129 w 5290"/>
                  <a:gd name="T27" fmla="*/ 19 h 795"/>
                  <a:gd name="T28" fmla="*/ 1316 w 5290"/>
                  <a:gd name="T29" fmla="*/ 2 h 795"/>
                  <a:gd name="T30" fmla="*/ 1520 w 5290"/>
                  <a:gd name="T31" fmla="*/ 4 h 795"/>
                  <a:gd name="T32" fmla="*/ 1742 w 5290"/>
                  <a:gd name="T33" fmla="*/ 30 h 795"/>
                  <a:gd name="T34" fmla="*/ 1979 w 5290"/>
                  <a:gd name="T35" fmla="*/ 82 h 795"/>
                  <a:gd name="T36" fmla="*/ 2234 w 5290"/>
                  <a:gd name="T37" fmla="*/ 164 h 795"/>
                  <a:gd name="T38" fmla="*/ 2508 w 5290"/>
                  <a:gd name="T39" fmla="*/ 278 h 795"/>
                  <a:gd name="T40" fmla="*/ 2657 w 5290"/>
                  <a:gd name="T41" fmla="*/ 350 h 795"/>
                  <a:gd name="T42" fmla="*/ 2691 w 5290"/>
                  <a:gd name="T43" fmla="*/ 367 h 795"/>
                  <a:gd name="T44" fmla="*/ 2758 w 5290"/>
                  <a:gd name="T45" fmla="*/ 399 h 795"/>
                  <a:gd name="T46" fmla="*/ 2854 w 5290"/>
                  <a:gd name="T47" fmla="*/ 441 h 795"/>
                  <a:gd name="T48" fmla="*/ 2974 w 5290"/>
                  <a:gd name="T49" fmla="*/ 490 h 795"/>
                  <a:gd name="T50" fmla="*/ 3117 w 5290"/>
                  <a:gd name="T51" fmla="*/ 544 h 795"/>
                  <a:gd name="T52" fmla="*/ 3281 w 5290"/>
                  <a:gd name="T53" fmla="*/ 596 h 795"/>
                  <a:gd name="T54" fmla="*/ 3459 w 5290"/>
                  <a:gd name="T55" fmla="*/ 645 h 795"/>
                  <a:gd name="T56" fmla="*/ 3651 w 5290"/>
                  <a:gd name="T57" fmla="*/ 689 h 795"/>
                  <a:gd name="T58" fmla="*/ 3854 w 5290"/>
                  <a:gd name="T59" fmla="*/ 720 h 795"/>
                  <a:gd name="T60" fmla="*/ 4063 w 5290"/>
                  <a:gd name="T61" fmla="*/ 739 h 795"/>
                  <a:gd name="T62" fmla="*/ 4276 w 5290"/>
                  <a:gd name="T63" fmla="*/ 741 h 795"/>
                  <a:gd name="T64" fmla="*/ 4491 w 5290"/>
                  <a:gd name="T65" fmla="*/ 720 h 795"/>
                  <a:gd name="T66" fmla="*/ 4702 w 5290"/>
                  <a:gd name="T67" fmla="*/ 676 h 795"/>
                  <a:gd name="T68" fmla="*/ 4908 w 5290"/>
                  <a:gd name="T69" fmla="*/ 605 h 795"/>
                  <a:gd name="T70" fmla="*/ 5104 w 5290"/>
                  <a:gd name="T71" fmla="*/ 503 h 795"/>
                  <a:gd name="T72" fmla="*/ 5290 w 5290"/>
                  <a:gd name="T73" fmla="*/ 36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0" h="795">
                    <a:moveTo>
                      <a:pt x="0" y="795"/>
                    </a:moveTo>
                    <a:lnTo>
                      <a:pt x="2" y="792"/>
                    </a:lnTo>
                    <a:lnTo>
                      <a:pt x="5" y="785"/>
                    </a:lnTo>
                    <a:lnTo>
                      <a:pt x="12" y="773"/>
                    </a:lnTo>
                    <a:lnTo>
                      <a:pt x="21" y="755"/>
                    </a:lnTo>
                    <a:lnTo>
                      <a:pt x="33" y="736"/>
                    </a:lnTo>
                    <a:lnTo>
                      <a:pt x="49" y="711"/>
                    </a:lnTo>
                    <a:lnTo>
                      <a:pt x="68" y="683"/>
                    </a:lnTo>
                    <a:lnTo>
                      <a:pt x="89" y="654"/>
                    </a:lnTo>
                    <a:lnTo>
                      <a:pt x="113" y="621"/>
                    </a:lnTo>
                    <a:lnTo>
                      <a:pt x="140" y="586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5" y="392"/>
                    </a:lnTo>
                    <a:lnTo>
                      <a:pt x="372" y="353"/>
                    </a:lnTo>
                    <a:lnTo>
                      <a:pt x="422" y="313"/>
                    </a:lnTo>
                    <a:lnTo>
                      <a:pt x="476" y="275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60" y="166"/>
                    </a:lnTo>
                    <a:lnTo>
                      <a:pt x="730" y="133"/>
                    </a:lnTo>
                    <a:lnTo>
                      <a:pt x="801" y="103"/>
                    </a:lnTo>
                    <a:lnTo>
                      <a:pt x="878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9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6" y="0"/>
                    </a:lnTo>
                    <a:lnTo>
                      <a:pt x="1520" y="4"/>
                    </a:lnTo>
                    <a:lnTo>
                      <a:pt x="1628" y="14"/>
                    </a:lnTo>
                    <a:lnTo>
                      <a:pt x="1742" y="30"/>
                    </a:lnTo>
                    <a:lnTo>
                      <a:pt x="1857" y="53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9" y="217"/>
                    </a:lnTo>
                    <a:lnTo>
                      <a:pt x="2508" y="278"/>
                    </a:lnTo>
                    <a:lnTo>
                      <a:pt x="2653" y="348"/>
                    </a:lnTo>
                    <a:lnTo>
                      <a:pt x="2657" y="350"/>
                    </a:lnTo>
                    <a:lnTo>
                      <a:pt x="2670" y="357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9"/>
                    </a:lnTo>
                    <a:lnTo>
                      <a:pt x="2803" y="420"/>
                    </a:lnTo>
                    <a:lnTo>
                      <a:pt x="2854" y="441"/>
                    </a:lnTo>
                    <a:lnTo>
                      <a:pt x="2911" y="465"/>
                    </a:lnTo>
                    <a:lnTo>
                      <a:pt x="2974" y="490"/>
                    </a:lnTo>
                    <a:lnTo>
                      <a:pt x="3044" y="516"/>
                    </a:lnTo>
                    <a:lnTo>
                      <a:pt x="3117" y="544"/>
                    </a:lnTo>
                    <a:lnTo>
                      <a:pt x="3198" y="570"/>
                    </a:lnTo>
                    <a:lnTo>
                      <a:pt x="3281" y="596"/>
                    </a:lnTo>
                    <a:lnTo>
                      <a:pt x="3369" y="621"/>
                    </a:lnTo>
                    <a:lnTo>
                      <a:pt x="3459" y="645"/>
                    </a:lnTo>
                    <a:lnTo>
                      <a:pt x="3555" y="668"/>
                    </a:lnTo>
                    <a:lnTo>
                      <a:pt x="3651" y="689"/>
                    </a:lnTo>
                    <a:lnTo>
                      <a:pt x="3753" y="706"/>
                    </a:lnTo>
                    <a:lnTo>
                      <a:pt x="3854" y="720"/>
                    </a:lnTo>
                    <a:lnTo>
                      <a:pt x="3959" y="732"/>
                    </a:lnTo>
                    <a:lnTo>
                      <a:pt x="4063" y="739"/>
                    </a:lnTo>
                    <a:lnTo>
                      <a:pt x="4170" y="743"/>
                    </a:lnTo>
                    <a:lnTo>
                      <a:pt x="4276" y="741"/>
                    </a:lnTo>
                    <a:lnTo>
                      <a:pt x="4383" y="734"/>
                    </a:lnTo>
                    <a:lnTo>
                      <a:pt x="4491" y="720"/>
                    </a:lnTo>
                    <a:lnTo>
                      <a:pt x="4596" y="703"/>
                    </a:lnTo>
                    <a:lnTo>
                      <a:pt x="4702" y="676"/>
                    </a:lnTo>
                    <a:lnTo>
                      <a:pt x="4805" y="645"/>
                    </a:lnTo>
                    <a:lnTo>
                      <a:pt x="4908" y="605"/>
                    </a:lnTo>
                    <a:lnTo>
                      <a:pt x="5008" y="558"/>
                    </a:lnTo>
                    <a:lnTo>
                      <a:pt x="5104" y="503"/>
                    </a:lnTo>
                    <a:lnTo>
                      <a:pt x="5200" y="439"/>
                    </a:lnTo>
                    <a:lnTo>
                      <a:pt x="5290" y="36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7"/>
              <p:cNvSpPr>
                <a:spLocks/>
              </p:cNvSpPr>
              <p:nvPr/>
            </p:nvSpPr>
            <p:spPr bwMode="auto">
              <a:xfrm>
                <a:off x="487363" y="4598989"/>
                <a:ext cx="8407400" cy="1265238"/>
              </a:xfrm>
              <a:custGeom>
                <a:avLst/>
                <a:gdLst>
                  <a:gd name="T0" fmla="*/ 2 w 5296"/>
                  <a:gd name="T1" fmla="*/ 794 h 797"/>
                  <a:gd name="T2" fmla="*/ 12 w 5296"/>
                  <a:gd name="T3" fmla="*/ 775 h 797"/>
                  <a:gd name="T4" fmla="*/ 33 w 5296"/>
                  <a:gd name="T5" fmla="*/ 736 h 797"/>
                  <a:gd name="T6" fmla="*/ 68 w 5296"/>
                  <a:gd name="T7" fmla="*/ 685 h 797"/>
                  <a:gd name="T8" fmla="*/ 114 w 5296"/>
                  <a:gd name="T9" fmla="*/ 623 h 797"/>
                  <a:gd name="T10" fmla="*/ 171 w 5296"/>
                  <a:gd name="T11" fmla="*/ 551 h 797"/>
                  <a:gd name="T12" fmla="*/ 241 w 5296"/>
                  <a:gd name="T13" fmla="*/ 472 h 797"/>
                  <a:gd name="T14" fmla="*/ 327 w 5296"/>
                  <a:gd name="T15" fmla="*/ 394 h 797"/>
                  <a:gd name="T16" fmla="*/ 423 w 5296"/>
                  <a:gd name="T17" fmla="*/ 313 h 797"/>
                  <a:gd name="T18" fmla="*/ 534 w 5296"/>
                  <a:gd name="T19" fmla="*/ 236 h 797"/>
                  <a:gd name="T20" fmla="*/ 662 w 5296"/>
                  <a:gd name="T21" fmla="*/ 166 h 797"/>
                  <a:gd name="T22" fmla="*/ 801 w 5296"/>
                  <a:gd name="T23" fmla="*/ 104 h 797"/>
                  <a:gd name="T24" fmla="*/ 958 w 5296"/>
                  <a:gd name="T25" fmla="*/ 55 h 797"/>
                  <a:gd name="T26" fmla="*/ 1130 w 5296"/>
                  <a:gd name="T27" fmla="*/ 20 h 797"/>
                  <a:gd name="T28" fmla="*/ 1316 w 5296"/>
                  <a:gd name="T29" fmla="*/ 2 h 797"/>
                  <a:gd name="T30" fmla="*/ 1520 w 5296"/>
                  <a:gd name="T31" fmla="*/ 4 h 797"/>
                  <a:gd name="T32" fmla="*/ 1742 w 5296"/>
                  <a:gd name="T33" fmla="*/ 30 h 797"/>
                  <a:gd name="T34" fmla="*/ 1980 w 5296"/>
                  <a:gd name="T35" fmla="*/ 83 h 797"/>
                  <a:gd name="T36" fmla="*/ 2236 w 5296"/>
                  <a:gd name="T37" fmla="*/ 165 h 797"/>
                  <a:gd name="T38" fmla="*/ 2510 w 5296"/>
                  <a:gd name="T39" fmla="*/ 278 h 797"/>
                  <a:gd name="T40" fmla="*/ 2657 w 5296"/>
                  <a:gd name="T41" fmla="*/ 352 h 797"/>
                  <a:gd name="T42" fmla="*/ 2690 w 5296"/>
                  <a:gd name="T43" fmla="*/ 367 h 797"/>
                  <a:gd name="T44" fmla="*/ 2753 w 5296"/>
                  <a:gd name="T45" fmla="*/ 397 h 797"/>
                  <a:gd name="T46" fmla="*/ 2844 w 5296"/>
                  <a:gd name="T47" fmla="*/ 437 h 797"/>
                  <a:gd name="T48" fmla="*/ 2959 w 5296"/>
                  <a:gd name="T49" fmla="*/ 486 h 797"/>
                  <a:gd name="T50" fmla="*/ 3095 w 5296"/>
                  <a:gd name="T51" fmla="*/ 537 h 797"/>
                  <a:gd name="T52" fmla="*/ 3250 w 5296"/>
                  <a:gd name="T53" fmla="*/ 589 h 797"/>
                  <a:gd name="T54" fmla="*/ 3421 w 5296"/>
                  <a:gd name="T55" fmla="*/ 638 h 797"/>
                  <a:gd name="T56" fmla="*/ 3606 w 5296"/>
                  <a:gd name="T57" fmla="*/ 680 h 797"/>
                  <a:gd name="T58" fmla="*/ 3800 w 5296"/>
                  <a:gd name="T59" fmla="*/ 715 h 797"/>
                  <a:gd name="T60" fmla="*/ 4003 w 5296"/>
                  <a:gd name="T61" fmla="*/ 738 h 797"/>
                  <a:gd name="T62" fmla="*/ 4208 w 5296"/>
                  <a:gd name="T63" fmla="*/ 745 h 797"/>
                  <a:gd name="T64" fmla="*/ 4416 w 5296"/>
                  <a:gd name="T65" fmla="*/ 733 h 797"/>
                  <a:gd name="T66" fmla="*/ 4622 w 5296"/>
                  <a:gd name="T67" fmla="*/ 698 h 797"/>
                  <a:gd name="T68" fmla="*/ 4825 w 5296"/>
                  <a:gd name="T69" fmla="*/ 638 h 797"/>
                  <a:gd name="T70" fmla="*/ 5022 w 5296"/>
                  <a:gd name="T71" fmla="*/ 551 h 797"/>
                  <a:gd name="T72" fmla="*/ 5207 w 5296"/>
                  <a:gd name="T73" fmla="*/ 432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6" h="797">
                    <a:moveTo>
                      <a:pt x="0" y="797"/>
                    </a:moveTo>
                    <a:lnTo>
                      <a:pt x="2" y="794"/>
                    </a:lnTo>
                    <a:lnTo>
                      <a:pt x="5" y="787"/>
                    </a:lnTo>
                    <a:lnTo>
                      <a:pt x="12" y="775"/>
                    </a:lnTo>
                    <a:lnTo>
                      <a:pt x="21" y="757"/>
                    </a:lnTo>
                    <a:lnTo>
                      <a:pt x="33" y="736"/>
                    </a:lnTo>
                    <a:lnTo>
                      <a:pt x="49" y="712"/>
                    </a:lnTo>
                    <a:lnTo>
                      <a:pt x="68" y="685"/>
                    </a:lnTo>
                    <a:lnTo>
                      <a:pt x="89" y="654"/>
                    </a:lnTo>
                    <a:lnTo>
                      <a:pt x="114" y="623"/>
                    </a:lnTo>
                    <a:lnTo>
                      <a:pt x="140" y="588"/>
                    </a:lnTo>
                    <a:lnTo>
                      <a:pt x="171" y="551"/>
                    </a:lnTo>
                    <a:lnTo>
                      <a:pt x="204" y="512"/>
                    </a:lnTo>
                    <a:lnTo>
                      <a:pt x="241" y="472"/>
                    </a:lnTo>
                    <a:lnTo>
                      <a:pt x="283" y="434"/>
                    </a:lnTo>
                    <a:lnTo>
                      <a:pt x="327" y="394"/>
                    </a:lnTo>
                    <a:lnTo>
                      <a:pt x="374" y="353"/>
                    </a:lnTo>
                    <a:lnTo>
                      <a:pt x="423" y="313"/>
                    </a:lnTo>
                    <a:lnTo>
                      <a:pt x="477" y="275"/>
                    </a:lnTo>
                    <a:lnTo>
                      <a:pt x="534" y="236"/>
                    </a:lnTo>
                    <a:lnTo>
                      <a:pt x="595" y="200"/>
                    </a:lnTo>
                    <a:lnTo>
                      <a:pt x="662" y="166"/>
                    </a:lnTo>
                    <a:lnTo>
                      <a:pt x="730" y="133"/>
                    </a:lnTo>
                    <a:lnTo>
                      <a:pt x="801" y="104"/>
                    </a:lnTo>
                    <a:lnTo>
                      <a:pt x="878" y="77"/>
                    </a:lnTo>
                    <a:lnTo>
                      <a:pt x="958" y="55"/>
                    </a:lnTo>
                    <a:lnTo>
                      <a:pt x="1042" y="35"/>
                    </a:lnTo>
                    <a:lnTo>
                      <a:pt x="1130" y="20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8" y="0"/>
                    </a:lnTo>
                    <a:lnTo>
                      <a:pt x="1520" y="4"/>
                    </a:lnTo>
                    <a:lnTo>
                      <a:pt x="1629" y="14"/>
                    </a:lnTo>
                    <a:lnTo>
                      <a:pt x="1742" y="30"/>
                    </a:lnTo>
                    <a:lnTo>
                      <a:pt x="1859" y="53"/>
                    </a:lnTo>
                    <a:lnTo>
                      <a:pt x="1980" y="83"/>
                    </a:lnTo>
                    <a:lnTo>
                      <a:pt x="2105" y="121"/>
                    </a:lnTo>
                    <a:lnTo>
                      <a:pt x="2236" y="165"/>
                    </a:lnTo>
                    <a:lnTo>
                      <a:pt x="2371" y="217"/>
                    </a:lnTo>
                    <a:lnTo>
                      <a:pt x="2510" y="278"/>
                    </a:lnTo>
                    <a:lnTo>
                      <a:pt x="2653" y="348"/>
                    </a:lnTo>
                    <a:lnTo>
                      <a:pt x="2657" y="352"/>
                    </a:lnTo>
                    <a:lnTo>
                      <a:pt x="2671" y="357"/>
                    </a:lnTo>
                    <a:lnTo>
                      <a:pt x="2690" y="367"/>
                    </a:lnTo>
                    <a:lnTo>
                      <a:pt x="2718" y="381"/>
                    </a:lnTo>
                    <a:lnTo>
                      <a:pt x="2753" y="397"/>
                    </a:lnTo>
                    <a:lnTo>
                      <a:pt x="2795" y="416"/>
                    </a:lnTo>
                    <a:lnTo>
                      <a:pt x="2844" y="437"/>
                    </a:lnTo>
                    <a:lnTo>
                      <a:pt x="2898" y="462"/>
                    </a:lnTo>
                    <a:lnTo>
                      <a:pt x="2959" y="486"/>
                    </a:lnTo>
                    <a:lnTo>
                      <a:pt x="3025" y="511"/>
                    </a:lnTo>
                    <a:lnTo>
                      <a:pt x="3095" y="537"/>
                    </a:lnTo>
                    <a:lnTo>
                      <a:pt x="3170" y="563"/>
                    </a:lnTo>
                    <a:lnTo>
                      <a:pt x="3250" y="589"/>
                    </a:lnTo>
                    <a:lnTo>
                      <a:pt x="3334" y="614"/>
                    </a:lnTo>
                    <a:lnTo>
                      <a:pt x="3421" y="638"/>
                    </a:lnTo>
                    <a:lnTo>
                      <a:pt x="3512" y="661"/>
                    </a:lnTo>
                    <a:lnTo>
                      <a:pt x="3606" y="680"/>
                    </a:lnTo>
                    <a:lnTo>
                      <a:pt x="3702" y="699"/>
                    </a:lnTo>
                    <a:lnTo>
                      <a:pt x="3800" y="715"/>
                    </a:lnTo>
                    <a:lnTo>
                      <a:pt x="3900" y="727"/>
                    </a:lnTo>
                    <a:lnTo>
                      <a:pt x="4003" y="738"/>
                    </a:lnTo>
                    <a:lnTo>
                      <a:pt x="4106" y="743"/>
                    </a:lnTo>
                    <a:lnTo>
                      <a:pt x="4208" y="745"/>
                    </a:lnTo>
                    <a:lnTo>
                      <a:pt x="4311" y="740"/>
                    </a:lnTo>
                    <a:lnTo>
                      <a:pt x="4416" y="733"/>
                    </a:lnTo>
                    <a:lnTo>
                      <a:pt x="4519" y="719"/>
                    </a:lnTo>
                    <a:lnTo>
                      <a:pt x="4622" y="698"/>
                    </a:lnTo>
                    <a:lnTo>
                      <a:pt x="4725" y="671"/>
                    </a:lnTo>
                    <a:lnTo>
                      <a:pt x="4825" y="638"/>
                    </a:lnTo>
                    <a:lnTo>
                      <a:pt x="4924" y="598"/>
                    </a:lnTo>
                    <a:lnTo>
                      <a:pt x="5022" y="551"/>
                    </a:lnTo>
                    <a:lnTo>
                      <a:pt x="5116" y="495"/>
                    </a:lnTo>
                    <a:lnTo>
                      <a:pt x="5207" y="432"/>
                    </a:lnTo>
                    <a:lnTo>
                      <a:pt x="5296" y="36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8"/>
              <p:cNvSpPr>
                <a:spLocks/>
              </p:cNvSpPr>
              <p:nvPr/>
            </p:nvSpPr>
            <p:spPr bwMode="auto">
              <a:xfrm>
                <a:off x="484188" y="4630739"/>
                <a:ext cx="8415338" cy="1265238"/>
              </a:xfrm>
              <a:custGeom>
                <a:avLst/>
                <a:gdLst>
                  <a:gd name="T0" fmla="*/ 2 w 5301"/>
                  <a:gd name="T1" fmla="*/ 795 h 797"/>
                  <a:gd name="T2" fmla="*/ 13 w 5301"/>
                  <a:gd name="T3" fmla="*/ 774 h 797"/>
                  <a:gd name="T4" fmla="*/ 34 w 5301"/>
                  <a:gd name="T5" fmla="*/ 737 h 797"/>
                  <a:gd name="T6" fmla="*/ 69 w 5301"/>
                  <a:gd name="T7" fmla="*/ 685 h 797"/>
                  <a:gd name="T8" fmla="*/ 114 w 5301"/>
                  <a:gd name="T9" fmla="*/ 622 h 797"/>
                  <a:gd name="T10" fmla="*/ 172 w 5301"/>
                  <a:gd name="T11" fmla="*/ 550 h 797"/>
                  <a:gd name="T12" fmla="*/ 243 w 5301"/>
                  <a:gd name="T13" fmla="*/ 473 h 797"/>
                  <a:gd name="T14" fmla="*/ 327 w 5301"/>
                  <a:gd name="T15" fmla="*/ 393 h 797"/>
                  <a:gd name="T16" fmla="*/ 425 w 5301"/>
                  <a:gd name="T17" fmla="*/ 312 h 797"/>
                  <a:gd name="T18" fmla="*/ 536 w 5301"/>
                  <a:gd name="T19" fmla="*/ 236 h 797"/>
                  <a:gd name="T20" fmla="*/ 662 w 5301"/>
                  <a:gd name="T21" fmla="*/ 166 h 797"/>
                  <a:gd name="T22" fmla="*/ 802 w 5301"/>
                  <a:gd name="T23" fmla="*/ 103 h 797"/>
                  <a:gd name="T24" fmla="*/ 959 w 5301"/>
                  <a:gd name="T25" fmla="*/ 54 h 797"/>
                  <a:gd name="T26" fmla="*/ 1130 w 5301"/>
                  <a:gd name="T27" fmla="*/ 19 h 797"/>
                  <a:gd name="T28" fmla="*/ 1318 w 5301"/>
                  <a:gd name="T29" fmla="*/ 1 h 797"/>
                  <a:gd name="T30" fmla="*/ 1522 w 5301"/>
                  <a:gd name="T31" fmla="*/ 3 h 797"/>
                  <a:gd name="T32" fmla="*/ 1742 w 5301"/>
                  <a:gd name="T33" fmla="*/ 29 h 797"/>
                  <a:gd name="T34" fmla="*/ 1982 w 5301"/>
                  <a:gd name="T35" fmla="*/ 84 h 797"/>
                  <a:gd name="T36" fmla="*/ 2236 w 5301"/>
                  <a:gd name="T37" fmla="*/ 166 h 797"/>
                  <a:gd name="T38" fmla="*/ 2510 w 5301"/>
                  <a:gd name="T39" fmla="*/ 279 h 797"/>
                  <a:gd name="T40" fmla="*/ 2659 w 5301"/>
                  <a:gd name="T41" fmla="*/ 351 h 797"/>
                  <a:gd name="T42" fmla="*/ 2692 w 5301"/>
                  <a:gd name="T43" fmla="*/ 368 h 797"/>
                  <a:gd name="T44" fmla="*/ 2755 w 5301"/>
                  <a:gd name="T45" fmla="*/ 398 h 797"/>
                  <a:gd name="T46" fmla="*/ 2846 w 5301"/>
                  <a:gd name="T47" fmla="*/ 438 h 797"/>
                  <a:gd name="T48" fmla="*/ 2961 w 5301"/>
                  <a:gd name="T49" fmla="*/ 487 h 797"/>
                  <a:gd name="T50" fmla="*/ 3097 w 5301"/>
                  <a:gd name="T51" fmla="*/ 538 h 797"/>
                  <a:gd name="T52" fmla="*/ 3252 w 5301"/>
                  <a:gd name="T53" fmla="*/ 590 h 797"/>
                  <a:gd name="T54" fmla="*/ 3423 w 5301"/>
                  <a:gd name="T55" fmla="*/ 639 h 797"/>
                  <a:gd name="T56" fmla="*/ 3608 w 5301"/>
                  <a:gd name="T57" fmla="*/ 683 h 797"/>
                  <a:gd name="T58" fmla="*/ 3804 w 5301"/>
                  <a:gd name="T59" fmla="*/ 718 h 797"/>
                  <a:gd name="T60" fmla="*/ 4006 w 5301"/>
                  <a:gd name="T61" fmla="*/ 739 h 797"/>
                  <a:gd name="T62" fmla="*/ 4212 w 5301"/>
                  <a:gd name="T63" fmla="*/ 746 h 797"/>
                  <a:gd name="T64" fmla="*/ 4420 w 5301"/>
                  <a:gd name="T65" fmla="*/ 732 h 797"/>
                  <a:gd name="T66" fmla="*/ 4628 w 5301"/>
                  <a:gd name="T67" fmla="*/ 697 h 797"/>
                  <a:gd name="T68" fmla="*/ 4830 w 5301"/>
                  <a:gd name="T69" fmla="*/ 636 h 797"/>
                  <a:gd name="T70" fmla="*/ 5026 w 5301"/>
                  <a:gd name="T71" fmla="*/ 547 h 797"/>
                  <a:gd name="T72" fmla="*/ 5212 w 5301"/>
                  <a:gd name="T73" fmla="*/ 426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01" h="797">
                    <a:moveTo>
                      <a:pt x="0" y="797"/>
                    </a:moveTo>
                    <a:lnTo>
                      <a:pt x="2" y="795"/>
                    </a:lnTo>
                    <a:lnTo>
                      <a:pt x="6" y="786"/>
                    </a:lnTo>
                    <a:lnTo>
                      <a:pt x="13" y="774"/>
                    </a:lnTo>
                    <a:lnTo>
                      <a:pt x="21" y="758"/>
                    </a:lnTo>
                    <a:lnTo>
                      <a:pt x="34" y="737"/>
                    </a:lnTo>
                    <a:lnTo>
                      <a:pt x="49" y="713"/>
                    </a:lnTo>
                    <a:lnTo>
                      <a:pt x="69" y="685"/>
                    </a:lnTo>
                    <a:lnTo>
                      <a:pt x="89" y="655"/>
                    </a:lnTo>
                    <a:lnTo>
                      <a:pt x="114" y="622"/>
                    </a:lnTo>
                    <a:lnTo>
                      <a:pt x="142" y="587"/>
                    </a:lnTo>
                    <a:lnTo>
                      <a:pt x="172" y="550"/>
                    </a:lnTo>
                    <a:lnTo>
                      <a:pt x="205" y="512"/>
                    </a:lnTo>
                    <a:lnTo>
                      <a:pt x="243" y="473"/>
                    </a:lnTo>
                    <a:lnTo>
                      <a:pt x="283" y="433"/>
                    </a:lnTo>
                    <a:lnTo>
                      <a:pt x="327" y="393"/>
                    </a:lnTo>
                    <a:lnTo>
                      <a:pt x="374" y="353"/>
                    </a:lnTo>
                    <a:lnTo>
                      <a:pt x="425" y="312"/>
                    </a:lnTo>
                    <a:lnTo>
                      <a:pt x="479" y="274"/>
                    </a:lnTo>
                    <a:lnTo>
                      <a:pt x="536" y="236"/>
                    </a:lnTo>
                    <a:lnTo>
                      <a:pt x="597" y="201"/>
                    </a:lnTo>
                    <a:lnTo>
                      <a:pt x="662" y="166"/>
                    </a:lnTo>
                    <a:lnTo>
                      <a:pt x="730" y="132"/>
                    </a:lnTo>
                    <a:lnTo>
                      <a:pt x="802" y="103"/>
                    </a:lnTo>
                    <a:lnTo>
                      <a:pt x="878" y="77"/>
                    </a:lnTo>
                    <a:lnTo>
                      <a:pt x="959" y="54"/>
                    </a:lnTo>
                    <a:lnTo>
                      <a:pt x="1042" y="35"/>
                    </a:lnTo>
                    <a:lnTo>
                      <a:pt x="1130" y="19"/>
                    </a:lnTo>
                    <a:lnTo>
                      <a:pt x="1222" y="7"/>
                    </a:lnTo>
                    <a:lnTo>
                      <a:pt x="1318" y="1"/>
                    </a:lnTo>
                    <a:lnTo>
                      <a:pt x="1418" y="0"/>
                    </a:lnTo>
                    <a:lnTo>
                      <a:pt x="1522" y="3"/>
                    </a:lnTo>
                    <a:lnTo>
                      <a:pt x="1631" y="14"/>
                    </a:lnTo>
                    <a:lnTo>
                      <a:pt x="1742" y="29"/>
                    </a:lnTo>
                    <a:lnTo>
                      <a:pt x="1859" y="52"/>
                    </a:lnTo>
                    <a:lnTo>
                      <a:pt x="1982" y="84"/>
                    </a:lnTo>
                    <a:lnTo>
                      <a:pt x="2107" y="120"/>
                    </a:lnTo>
                    <a:lnTo>
                      <a:pt x="2236" y="166"/>
                    </a:lnTo>
                    <a:lnTo>
                      <a:pt x="2371" y="218"/>
                    </a:lnTo>
                    <a:lnTo>
                      <a:pt x="2510" y="279"/>
                    </a:lnTo>
                    <a:lnTo>
                      <a:pt x="2654" y="349"/>
                    </a:lnTo>
                    <a:lnTo>
                      <a:pt x="2659" y="351"/>
                    </a:lnTo>
                    <a:lnTo>
                      <a:pt x="2671" y="358"/>
                    </a:lnTo>
                    <a:lnTo>
                      <a:pt x="2692" y="368"/>
                    </a:lnTo>
                    <a:lnTo>
                      <a:pt x="2720" y="382"/>
                    </a:lnTo>
                    <a:lnTo>
                      <a:pt x="2755" y="398"/>
                    </a:lnTo>
                    <a:lnTo>
                      <a:pt x="2797" y="417"/>
                    </a:lnTo>
                    <a:lnTo>
                      <a:pt x="2846" y="438"/>
                    </a:lnTo>
                    <a:lnTo>
                      <a:pt x="2900" y="463"/>
                    </a:lnTo>
                    <a:lnTo>
                      <a:pt x="2961" y="487"/>
                    </a:lnTo>
                    <a:lnTo>
                      <a:pt x="3025" y="512"/>
                    </a:lnTo>
                    <a:lnTo>
                      <a:pt x="3097" y="538"/>
                    </a:lnTo>
                    <a:lnTo>
                      <a:pt x="3172" y="564"/>
                    </a:lnTo>
                    <a:lnTo>
                      <a:pt x="3252" y="590"/>
                    </a:lnTo>
                    <a:lnTo>
                      <a:pt x="3336" y="615"/>
                    </a:lnTo>
                    <a:lnTo>
                      <a:pt x="3423" y="639"/>
                    </a:lnTo>
                    <a:lnTo>
                      <a:pt x="3514" y="662"/>
                    </a:lnTo>
                    <a:lnTo>
                      <a:pt x="3608" y="683"/>
                    </a:lnTo>
                    <a:lnTo>
                      <a:pt x="3704" y="702"/>
                    </a:lnTo>
                    <a:lnTo>
                      <a:pt x="3804" y="718"/>
                    </a:lnTo>
                    <a:lnTo>
                      <a:pt x="3903" y="730"/>
                    </a:lnTo>
                    <a:lnTo>
                      <a:pt x="4006" y="739"/>
                    </a:lnTo>
                    <a:lnTo>
                      <a:pt x="4108" y="744"/>
                    </a:lnTo>
                    <a:lnTo>
                      <a:pt x="4212" y="746"/>
                    </a:lnTo>
                    <a:lnTo>
                      <a:pt x="4317" y="741"/>
                    </a:lnTo>
                    <a:lnTo>
                      <a:pt x="4420" y="732"/>
                    </a:lnTo>
                    <a:lnTo>
                      <a:pt x="4525" y="718"/>
                    </a:lnTo>
                    <a:lnTo>
                      <a:pt x="4628" y="697"/>
                    </a:lnTo>
                    <a:lnTo>
                      <a:pt x="4729" y="671"/>
                    </a:lnTo>
                    <a:lnTo>
                      <a:pt x="4830" y="636"/>
                    </a:lnTo>
                    <a:lnTo>
                      <a:pt x="4930" y="596"/>
                    </a:lnTo>
                    <a:lnTo>
                      <a:pt x="5026" y="547"/>
                    </a:lnTo>
                    <a:lnTo>
                      <a:pt x="5120" y="491"/>
                    </a:lnTo>
                    <a:lnTo>
                      <a:pt x="5212" y="426"/>
                    </a:lnTo>
                    <a:lnTo>
                      <a:pt x="5301" y="35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1430" y="2149279"/>
              <a:ext cx="8835122" cy="1960237"/>
            </a:xfrm>
            <a:custGeom>
              <a:avLst/>
              <a:gdLst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23364 w 7630041"/>
                <a:gd name="connsiteY78" fmla="*/ 1789113 h 1816768"/>
                <a:gd name="connsiteX79" fmla="*/ 105914 w 7630041"/>
                <a:gd name="connsiteY79" fmla="*/ 1692276 h 1816768"/>
                <a:gd name="connsiteX80" fmla="*/ 191639 w 7630041"/>
                <a:gd name="connsiteY80" fmla="*/ 1592263 h 1816768"/>
                <a:gd name="connsiteX81" fmla="*/ 286889 w 7630041"/>
                <a:gd name="connsiteY81" fmla="*/ 1492250 h 1816768"/>
                <a:gd name="connsiteX82" fmla="*/ 386902 w 7630041"/>
                <a:gd name="connsiteY82" fmla="*/ 1389063 h 1816768"/>
                <a:gd name="connsiteX83" fmla="*/ 491677 w 7630041"/>
                <a:gd name="connsiteY83" fmla="*/ 1287463 h 1816768"/>
                <a:gd name="connsiteX84" fmla="*/ 599627 w 7630041"/>
                <a:gd name="connsiteY84" fmla="*/ 1181100 h 1816768"/>
                <a:gd name="connsiteX85" fmla="*/ 715514 w 7630041"/>
                <a:gd name="connsiteY85" fmla="*/ 1079500 h 1816768"/>
                <a:gd name="connsiteX86" fmla="*/ 834577 w 7630041"/>
                <a:gd name="connsiteY86" fmla="*/ 976313 h 1816768"/>
                <a:gd name="connsiteX87" fmla="*/ 963164 w 7630041"/>
                <a:gd name="connsiteY87" fmla="*/ 876300 h 1816768"/>
                <a:gd name="connsiteX88" fmla="*/ 1093339 w 7630041"/>
                <a:gd name="connsiteY88" fmla="*/ 779463 h 1816768"/>
                <a:gd name="connsiteX89" fmla="*/ 1228277 w 7630041"/>
                <a:gd name="connsiteY89" fmla="*/ 685800 h 1816768"/>
                <a:gd name="connsiteX90" fmla="*/ 1369564 w 7630041"/>
                <a:gd name="connsiteY90" fmla="*/ 593725 h 1816768"/>
                <a:gd name="connsiteX91" fmla="*/ 1517202 w 7630041"/>
                <a:gd name="connsiteY91" fmla="*/ 508000 h 1816768"/>
                <a:gd name="connsiteX92" fmla="*/ 1666427 w 7630041"/>
                <a:gd name="connsiteY92" fmla="*/ 423863 h 1816768"/>
                <a:gd name="connsiteX93" fmla="*/ 1823589 w 7630041"/>
                <a:gd name="connsiteY93" fmla="*/ 346075 h 1816768"/>
                <a:gd name="connsiteX94" fmla="*/ 1985514 w 7630041"/>
                <a:gd name="connsiteY94" fmla="*/ 277813 h 1816768"/>
                <a:gd name="connsiteX95" fmla="*/ 2150614 w 7630041"/>
                <a:gd name="connsiteY95" fmla="*/ 211138 h 1816768"/>
                <a:gd name="connsiteX96" fmla="*/ 2320477 w 7630041"/>
                <a:gd name="connsiteY96" fmla="*/ 155575 h 1816768"/>
                <a:gd name="connsiteX97" fmla="*/ 2498277 w 7630041"/>
                <a:gd name="connsiteY97" fmla="*/ 104775 h 1816768"/>
                <a:gd name="connsiteX98" fmla="*/ 2674489 w 7630041"/>
                <a:gd name="connsiteY98" fmla="*/ 66675 h 1816768"/>
                <a:gd name="connsiteX99" fmla="*/ 2860227 w 7630041"/>
                <a:gd name="connsiteY99" fmla="*/ 33338 h 1816768"/>
                <a:gd name="connsiteX100" fmla="*/ 3049139 w 7630041"/>
                <a:gd name="connsiteY100" fmla="*/ 14288 h 1816768"/>
                <a:gd name="connsiteX101" fmla="*/ 3242814 w 7630041"/>
                <a:gd name="connsiteY101" fmla="*/ 0 h 181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7630041" h="1816768">
                  <a:moveTo>
                    <a:pt x="3242814" y="0"/>
                  </a:moveTo>
                  <a:lnTo>
                    <a:pt x="3439664" y="0"/>
                  </a:lnTo>
                  <a:lnTo>
                    <a:pt x="3641277" y="11113"/>
                  </a:lnTo>
                  <a:lnTo>
                    <a:pt x="3849239" y="36513"/>
                  </a:lnTo>
                  <a:lnTo>
                    <a:pt x="4057202" y="71438"/>
                  </a:lnTo>
                  <a:lnTo>
                    <a:pt x="4273102" y="122238"/>
                  </a:lnTo>
                  <a:lnTo>
                    <a:pt x="4492177" y="185738"/>
                  </a:lnTo>
                  <a:lnTo>
                    <a:pt x="4714427" y="266700"/>
                  </a:lnTo>
                  <a:lnTo>
                    <a:pt x="4941439" y="360363"/>
                  </a:lnTo>
                  <a:lnTo>
                    <a:pt x="5174802" y="468313"/>
                  </a:lnTo>
                  <a:lnTo>
                    <a:pt x="5406577" y="596900"/>
                  </a:lnTo>
                  <a:lnTo>
                    <a:pt x="5644702" y="741363"/>
                  </a:lnTo>
                  <a:lnTo>
                    <a:pt x="5651052" y="746125"/>
                  </a:lnTo>
                  <a:lnTo>
                    <a:pt x="5670102" y="757238"/>
                  </a:lnTo>
                  <a:lnTo>
                    <a:pt x="5698677" y="776288"/>
                  </a:lnTo>
                  <a:lnTo>
                    <a:pt x="5736777" y="804863"/>
                  </a:lnTo>
                  <a:lnTo>
                    <a:pt x="5785989" y="835025"/>
                  </a:lnTo>
                  <a:lnTo>
                    <a:pt x="5844727" y="873125"/>
                  </a:lnTo>
                  <a:lnTo>
                    <a:pt x="5911402" y="917575"/>
                  </a:lnTo>
                  <a:lnTo>
                    <a:pt x="5989189" y="965200"/>
                  </a:lnTo>
                  <a:lnTo>
                    <a:pt x="6071739" y="1017588"/>
                  </a:lnTo>
                  <a:lnTo>
                    <a:pt x="6160639" y="1073150"/>
                  </a:lnTo>
                  <a:lnTo>
                    <a:pt x="6257477" y="1131888"/>
                  </a:lnTo>
                  <a:lnTo>
                    <a:pt x="6357489" y="1192213"/>
                  </a:lnTo>
                  <a:lnTo>
                    <a:pt x="6465439" y="1254125"/>
                  </a:lnTo>
                  <a:lnTo>
                    <a:pt x="6576564" y="1317625"/>
                  </a:lnTo>
                  <a:lnTo>
                    <a:pt x="6692452" y="1381125"/>
                  </a:lnTo>
                  <a:lnTo>
                    <a:pt x="6811514" y="1444625"/>
                  </a:lnTo>
                  <a:lnTo>
                    <a:pt x="6933752" y="1509713"/>
                  </a:lnTo>
                  <a:lnTo>
                    <a:pt x="7059164" y="1570038"/>
                  </a:lnTo>
                  <a:lnTo>
                    <a:pt x="7182989" y="1628776"/>
                  </a:lnTo>
                  <a:lnTo>
                    <a:pt x="7309989" y="1685926"/>
                  </a:lnTo>
                  <a:lnTo>
                    <a:pt x="7438577" y="1741488"/>
                  </a:lnTo>
                  <a:lnTo>
                    <a:pt x="7565577" y="1792288"/>
                  </a:lnTo>
                  <a:lnTo>
                    <a:pt x="7630041" y="1816768"/>
                  </a:lnTo>
                  <a:lnTo>
                    <a:pt x="6282333" y="1816768"/>
                  </a:lnTo>
                  <a:lnTo>
                    <a:pt x="6149527" y="1784351"/>
                  </a:lnTo>
                  <a:lnTo>
                    <a:pt x="5938389" y="1728788"/>
                  </a:lnTo>
                  <a:lnTo>
                    <a:pt x="5717727" y="1663701"/>
                  </a:lnTo>
                  <a:lnTo>
                    <a:pt x="5484364" y="1595438"/>
                  </a:lnTo>
                  <a:lnTo>
                    <a:pt x="5238302" y="1520825"/>
                  </a:lnTo>
                  <a:lnTo>
                    <a:pt x="4982714" y="1436688"/>
                  </a:lnTo>
                  <a:lnTo>
                    <a:pt x="4717602" y="1346200"/>
                  </a:lnTo>
                  <a:lnTo>
                    <a:pt x="4439789" y="1246188"/>
                  </a:lnTo>
                  <a:lnTo>
                    <a:pt x="4149277" y="1136650"/>
                  </a:lnTo>
                  <a:lnTo>
                    <a:pt x="3847652" y="1023938"/>
                  </a:lnTo>
                  <a:lnTo>
                    <a:pt x="3533327" y="898525"/>
                  </a:lnTo>
                  <a:lnTo>
                    <a:pt x="3206302" y="765175"/>
                  </a:lnTo>
                  <a:lnTo>
                    <a:pt x="3204714" y="763588"/>
                  </a:lnTo>
                  <a:lnTo>
                    <a:pt x="3190427" y="757238"/>
                  </a:lnTo>
                  <a:lnTo>
                    <a:pt x="3168202" y="749300"/>
                  </a:lnTo>
                  <a:lnTo>
                    <a:pt x="3134864" y="738188"/>
                  </a:lnTo>
                  <a:lnTo>
                    <a:pt x="3096764" y="727075"/>
                  </a:lnTo>
                  <a:lnTo>
                    <a:pt x="3049139" y="715963"/>
                  </a:lnTo>
                  <a:lnTo>
                    <a:pt x="2990402" y="704850"/>
                  </a:lnTo>
                  <a:lnTo>
                    <a:pt x="2926902" y="693738"/>
                  </a:lnTo>
                  <a:lnTo>
                    <a:pt x="2855464" y="682625"/>
                  </a:lnTo>
                  <a:lnTo>
                    <a:pt x="2774502" y="674688"/>
                  </a:lnTo>
                  <a:lnTo>
                    <a:pt x="2688777" y="671513"/>
                  </a:lnTo>
                  <a:lnTo>
                    <a:pt x="2595114" y="671513"/>
                  </a:lnTo>
                  <a:lnTo>
                    <a:pt x="2495102" y="674688"/>
                  </a:lnTo>
                  <a:lnTo>
                    <a:pt x="2387152" y="682625"/>
                  </a:lnTo>
                  <a:lnTo>
                    <a:pt x="2269677" y="696913"/>
                  </a:lnTo>
                  <a:lnTo>
                    <a:pt x="2150614" y="719138"/>
                  </a:lnTo>
                  <a:lnTo>
                    <a:pt x="2023614" y="746125"/>
                  </a:lnTo>
                  <a:lnTo>
                    <a:pt x="1890264" y="782638"/>
                  </a:lnTo>
                  <a:lnTo>
                    <a:pt x="1748977" y="827088"/>
                  </a:lnTo>
                  <a:lnTo>
                    <a:pt x="1606102" y="882650"/>
                  </a:lnTo>
                  <a:lnTo>
                    <a:pt x="1455289" y="946150"/>
                  </a:lnTo>
                  <a:lnTo>
                    <a:pt x="1301302" y="1020763"/>
                  </a:lnTo>
                  <a:lnTo>
                    <a:pt x="1139377" y="1106488"/>
                  </a:lnTo>
                  <a:lnTo>
                    <a:pt x="974277" y="1206500"/>
                  </a:lnTo>
                  <a:lnTo>
                    <a:pt x="804414" y="1317625"/>
                  </a:lnTo>
                  <a:lnTo>
                    <a:pt x="629789" y="1443038"/>
                  </a:lnTo>
                  <a:lnTo>
                    <a:pt x="450402" y="1581151"/>
                  </a:lnTo>
                  <a:lnTo>
                    <a:pt x="266252" y="1736726"/>
                  </a:lnTo>
                  <a:lnTo>
                    <a:pt x="179477" y="1816768"/>
                  </a:lnTo>
                  <a:lnTo>
                    <a:pt x="0" y="1816768"/>
                  </a:lnTo>
                  <a:lnTo>
                    <a:pt x="23364" y="1789113"/>
                  </a:lnTo>
                  <a:lnTo>
                    <a:pt x="105914" y="1692276"/>
                  </a:lnTo>
                  <a:lnTo>
                    <a:pt x="191639" y="1592263"/>
                  </a:lnTo>
                  <a:lnTo>
                    <a:pt x="286889" y="1492250"/>
                  </a:lnTo>
                  <a:lnTo>
                    <a:pt x="386902" y="1389063"/>
                  </a:lnTo>
                  <a:lnTo>
                    <a:pt x="491677" y="1287463"/>
                  </a:lnTo>
                  <a:lnTo>
                    <a:pt x="599627" y="1181100"/>
                  </a:lnTo>
                  <a:lnTo>
                    <a:pt x="715514" y="1079500"/>
                  </a:lnTo>
                  <a:lnTo>
                    <a:pt x="834577" y="976313"/>
                  </a:lnTo>
                  <a:lnTo>
                    <a:pt x="963164" y="876300"/>
                  </a:lnTo>
                  <a:lnTo>
                    <a:pt x="1093339" y="779463"/>
                  </a:lnTo>
                  <a:lnTo>
                    <a:pt x="1228277" y="685800"/>
                  </a:lnTo>
                  <a:lnTo>
                    <a:pt x="1369564" y="593725"/>
                  </a:lnTo>
                  <a:lnTo>
                    <a:pt x="1517202" y="508000"/>
                  </a:lnTo>
                  <a:lnTo>
                    <a:pt x="1666427" y="423863"/>
                  </a:lnTo>
                  <a:lnTo>
                    <a:pt x="1823589" y="346075"/>
                  </a:lnTo>
                  <a:lnTo>
                    <a:pt x="1985514" y="277813"/>
                  </a:lnTo>
                  <a:lnTo>
                    <a:pt x="2150614" y="211138"/>
                  </a:lnTo>
                  <a:lnTo>
                    <a:pt x="2320477" y="155575"/>
                  </a:lnTo>
                  <a:lnTo>
                    <a:pt x="2498277" y="104775"/>
                  </a:lnTo>
                  <a:lnTo>
                    <a:pt x="2674489" y="66675"/>
                  </a:lnTo>
                  <a:lnTo>
                    <a:pt x="2860227" y="33338"/>
                  </a:lnTo>
                  <a:lnTo>
                    <a:pt x="3049139" y="14288"/>
                  </a:lnTo>
                  <a:lnTo>
                    <a:pt x="3242814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24000">
                  <a:schemeClr val="bg1">
                    <a:alpha val="38000"/>
                  </a:schemeClr>
                </a:gs>
                <a:gs pos="52000">
                  <a:schemeClr val="bg1">
                    <a:alpha val="0"/>
                  </a:schemeClr>
                </a:gs>
                <a:gs pos="78000">
                  <a:schemeClr val="bg1">
                    <a:alpha val="0"/>
                  </a:schemeClr>
                </a:gs>
              </a:gsLst>
              <a:lin ang="0" scaled="1"/>
            </a:gra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 rot="10800000" flipV="1">
              <a:off x="3710363" y="4312202"/>
              <a:ext cx="5432118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91197" h="1325517">
                  <a:moveTo>
                    <a:pt x="4691197" y="0"/>
                  </a:moveTo>
                  <a:lnTo>
                    <a:pt x="4377663" y="288561"/>
                  </a:lnTo>
                  <a:lnTo>
                    <a:pt x="4051524" y="520237"/>
                  </a:lnTo>
                  <a:lnTo>
                    <a:pt x="3725872" y="727345"/>
                  </a:lnTo>
                  <a:lnTo>
                    <a:pt x="3394787" y="888573"/>
                  </a:lnTo>
                  <a:lnTo>
                    <a:pt x="3055037" y="1023497"/>
                  </a:lnTo>
                  <a:lnTo>
                    <a:pt x="2724881" y="1135798"/>
                  </a:lnTo>
                  <a:lnTo>
                    <a:pt x="2397820" y="1209108"/>
                  </a:lnTo>
                  <a:lnTo>
                    <a:pt x="2063676" y="1270992"/>
                  </a:lnTo>
                  <a:lnTo>
                    <a:pt x="1754234" y="1308635"/>
                  </a:lnTo>
                  <a:lnTo>
                    <a:pt x="1450822" y="1318047"/>
                  </a:lnTo>
                  <a:lnTo>
                    <a:pt x="1163063" y="1325517"/>
                  </a:lnTo>
                  <a:lnTo>
                    <a:pt x="889408" y="1311547"/>
                  </a:lnTo>
                  <a:lnTo>
                    <a:pt x="646010" y="1294129"/>
                  </a:lnTo>
                  <a:lnTo>
                    <a:pt x="423763" y="1271318"/>
                  </a:lnTo>
                  <a:lnTo>
                    <a:pt x="228211" y="1239449"/>
                  </a:lnTo>
                  <a:lnTo>
                    <a:pt x="60890" y="1213613"/>
                  </a:lnTo>
                  <a:lnTo>
                    <a:pt x="0" y="1200604"/>
                  </a:lnTo>
                  <a:lnTo>
                    <a:pt x="0" y="573987"/>
                  </a:lnTo>
                  <a:lnTo>
                    <a:pt x="72150" y="628283"/>
                  </a:lnTo>
                  <a:lnTo>
                    <a:pt x="329127" y="767119"/>
                  </a:lnTo>
                  <a:lnTo>
                    <a:pt x="589152" y="867174"/>
                  </a:lnTo>
                  <a:lnTo>
                    <a:pt x="868378" y="946438"/>
                  </a:lnTo>
                  <a:lnTo>
                    <a:pt x="1151063" y="987230"/>
                  </a:lnTo>
                  <a:lnTo>
                    <a:pt x="1439825" y="999581"/>
                  </a:lnTo>
                  <a:lnTo>
                    <a:pt x="1737647" y="994040"/>
                  </a:lnTo>
                  <a:lnTo>
                    <a:pt x="2026975" y="956947"/>
                  </a:lnTo>
                  <a:lnTo>
                    <a:pt x="2323291" y="911653"/>
                  </a:lnTo>
                  <a:lnTo>
                    <a:pt x="2613106" y="849991"/>
                  </a:lnTo>
                  <a:lnTo>
                    <a:pt x="2886766" y="770338"/>
                  </a:lnTo>
                  <a:lnTo>
                    <a:pt x="3155918" y="689501"/>
                  </a:lnTo>
                  <a:lnTo>
                    <a:pt x="3407391" y="600041"/>
                  </a:lnTo>
                  <a:lnTo>
                    <a:pt x="3649881" y="503595"/>
                  </a:lnTo>
                  <a:lnTo>
                    <a:pt x="3867121" y="411667"/>
                  </a:lnTo>
                  <a:lnTo>
                    <a:pt x="4068221" y="326204"/>
                  </a:lnTo>
                  <a:lnTo>
                    <a:pt x="4250196" y="236654"/>
                  </a:lnTo>
                  <a:lnTo>
                    <a:pt x="4394343" y="163695"/>
                  </a:lnTo>
                  <a:cubicBezTo>
                    <a:pt x="4437479" y="140088"/>
                    <a:pt x="4480204" y="116173"/>
                    <a:pt x="4523339" y="92566"/>
                  </a:cubicBezTo>
                  <a:cubicBezTo>
                    <a:pt x="4553110" y="75796"/>
                    <a:pt x="4583291" y="59334"/>
                    <a:pt x="4613062" y="42564"/>
                  </a:cubicBezTo>
                  <a:lnTo>
                    <a:pt x="4668476" y="14972"/>
                  </a:lnTo>
                  <a:cubicBezTo>
                    <a:pt x="4676202" y="10014"/>
                    <a:pt x="4683471" y="4958"/>
                    <a:pt x="4691197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1000"/>
                  </a:schemeClr>
                </a:gs>
                <a:gs pos="78000">
                  <a:schemeClr val="bg1">
                    <a:alpha val="24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11065" y="1840237"/>
              <a:ext cx="3731416" cy="1958617"/>
            </a:xfrm>
            <a:custGeom>
              <a:avLst/>
              <a:gdLst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207824 w 3731416"/>
                <a:gd name="connsiteY31" fmla="*/ 1958617 h 1958617"/>
                <a:gd name="connsiteX32" fmla="*/ 0 w 3731416"/>
                <a:gd name="connsiteY32" fmla="*/ 1958617 h 1958617"/>
                <a:gd name="connsiteX33" fmla="*/ 27054 w 3731416"/>
                <a:gd name="connsiteY33" fmla="*/ 1928778 h 1958617"/>
                <a:gd name="connsiteX34" fmla="*/ 122642 w 3731416"/>
                <a:gd name="connsiteY34" fmla="*/ 1824294 h 1958617"/>
                <a:gd name="connsiteX35" fmla="*/ 221907 w 3731416"/>
                <a:gd name="connsiteY35" fmla="*/ 1716383 h 1958617"/>
                <a:gd name="connsiteX36" fmla="*/ 332200 w 3731416"/>
                <a:gd name="connsiteY36" fmla="*/ 1608472 h 1958617"/>
                <a:gd name="connsiteX37" fmla="*/ 448009 w 3731416"/>
                <a:gd name="connsiteY37" fmla="*/ 1497137 h 1958617"/>
                <a:gd name="connsiteX38" fmla="*/ 569332 w 3731416"/>
                <a:gd name="connsiteY38" fmla="*/ 1387513 h 1958617"/>
                <a:gd name="connsiteX39" fmla="*/ 694332 w 3731416"/>
                <a:gd name="connsiteY39" fmla="*/ 1272751 h 1958617"/>
                <a:gd name="connsiteX40" fmla="*/ 828522 w 3731416"/>
                <a:gd name="connsiteY40" fmla="*/ 1163128 h 1958617"/>
                <a:gd name="connsiteX41" fmla="*/ 966389 w 3731416"/>
                <a:gd name="connsiteY41" fmla="*/ 1051792 h 1958617"/>
                <a:gd name="connsiteX42" fmla="*/ 1115285 w 3731416"/>
                <a:gd name="connsiteY42" fmla="*/ 943881 h 1958617"/>
                <a:gd name="connsiteX43" fmla="*/ 1266020 w 3731416"/>
                <a:gd name="connsiteY43" fmla="*/ 839397 h 1958617"/>
                <a:gd name="connsiteX44" fmla="*/ 1422270 w 3731416"/>
                <a:gd name="connsiteY44" fmla="*/ 738337 h 1958617"/>
                <a:gd name="connsiteX45" fmla="*/ 1585872 w 3731416"/>
                <a:gd name="connsiteY45" fmla="*/ 638991 h 1958617"/>
                <a:gd name="connsiteX46" fmla="*/ 1756828 w 3731416"/>
                <a:gd name="connsiteY46" fmla="*/ 546497 h 1958617"/>
                <a:gd name="connsiteX47" fmla="*/ 1929621 w 3731416"/>
                <a:gd name="connsiteY47" fmla="*/ 455715 h 1958617"/>
                <a:gd name="connsiteX48" fmla="*/ 2111605 w 3731416"/>
                <a:gd name="connsiteY48" fmla="*/ 371785 h 1958617"/>
                <a:gd name="connsiteX49" fmla="*/ 2299104 w 3731416"/>
                <a:gd name="connsiteY49" fmla="*/ 298132 h 1958617"/>
                <a:gd name="connsiteX50" fmla="*/ 2490280 w 3731416"/>
                <a:gd name="connsiteY50" fmla="*/ 226192 h 1958617"/>
                <a:gd name="connsiteX51" fmla="*/ 2686971 w 3731416"/>
                <a:gd name="connsiteY51" fmla="*/ 166241 h 1958617"/>
                <a:gd name="connsiteX52" fmla="*/ 2892852 w 3731416"/>
                <a:gd name="connsiteY52" fmla="*/ 111429 h 1958617"/>
                <a:gd name="connsiteX53" fmla="*/ 3096895 w 3731416"/>
                <a:gd name="connsiteY53" fmla="*/ 70321 h 1958617"/>
                <a:gd name="connsiteX54" fmla="*/ 3311969 w 3731416"/>
                <a:gd name="connsiteY54" fmla="*/ 34351 h 1958617"/>
                <a:gd name="connsiteX55" fmla="*/ 3530717 w 3731416"/>
                <a:gd name="connsiteY55" fmla="*/ 13797 h 1958617"/>
                <a:gd name="connsiteX56" fmla="*/ 3731416 w 3731416"/>
                <a:gd name="connsiteY56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0 w 3731416"/>
                <a:gd name="connsiteY31" fmla="*/ 1958617 h 1958617"/>
                <a:gd name="connsiteX32" fmla="*/ 27054 w 3731416"/>
                <a:gd name="connsiteY32" fmla="*/ 1928778 h 1958617"/>
                <a:gd name="connsiteX33" fmla="*/ 122642 w 3731416"/>
                <a:gd name="connsiteY33" fmla="*/ 1824294 h 1958617"/>
                <a:gd name="connsiteX34" fmla="*/ 221907 w 3731416"/>
                <a:gd name="connsiteY34" fmla="*/ 1716383 h 1958617"/>
                <a:gd name="connsiteX35" fmla="*/ 332200 w 3731416"/>
                <a:gd name="connsiteY35" fmla="*/ 1608472 h 1958617"/>
                <a:gd name="connsiteX36" fmla="*/ 448009 w 3731416"/>
                <a:gd name="connsiteY36" fmla="*/ 1497137 h 1958617"/>
                <a:gd name="connsiteX37" fmla="*/ 569332 w 3731416"/>
                <a:gd name="connsiteY37" fmla="*/ 1387513 h 1958617"/>
                <a:gd name="connsiteX38" fmla="*/ 694332 w 3731416"/>
                <a:gd name="connsiteY38" fmla="*/ 1272751 h 1958617"/>
                <a:gd name="connsiteX39" fmla="*/ 828522 w 3731416"/>
                <a:gd name="connsiteY39" fmla="*/ 1163128 h 1958617"/>
                <a:gd name="connsiteX40" fmla="*/ 966389 w 3731416"/>
                <a:gd name="connsiteY40" fmla="*/ 1051792 h 1958617"/>
                <a:gd name="connsiteX41" fmla="*/ 1115285 w 3731416"/>
                <a:gd name="connsiteY41" fmla="*/ 943881 h 1958617"/>
                <a:gd name="connsiteX42" fmla="*/ 1266020 w 3731416"/>
                <a:gd name="connsiteY42" fmla="*/ 839397 h 1958617"/>
                <a:gd name="connsiteX43" fmla="*/ 1422270 w 3731416"/>
                <a:gd name="connsiteY43" fmla="*/ 738337 h 1958617"/>
                <a:gd name="connsiteX44" fmla="*/ 1585872 w 3731416"/>
                <a:gd name="connsiteY44" fmla="*/ 638991 h 1958617"/>
                <a:gd name="connsiteX45" fmla="*/ 1756828 w 3731416"/>
                <a:gd name="connsiteY45" fmla="*/ 546497 h 1958617"/>
                <a:gd name="connsiteX46" fmla="*/ 1929621 w 3731416"/>
                <a:gd name="connsiteY46" fmla="*/ 455715 h 1958617"/>
                <a:gd name="connsiteX47" fmla="*/ 2111605 w 3731416"/>
                <a:gd name="connsiteY47" fmla="*/ 371785 h 1958617"/>
                <a:gd name="connsiteX48" fmla="*/ 2299104 w 3731416"/>
                <a:gd name="connsiteY48" fmla="*/ 298132 h 1958617"/>
                <a:gd name="connsiteX49" fmla="*/ 2490280 w 3731416"/>
                <a:gd name="connsiteY49" fmla="*/ 226192 h 1958617"/>
                <a:gd name="connsiteX50" fmla="*/ 2686971 w 3731416"/>
                <a:gd name="connsiteY50" fmla="*/ 166241 h 1958617"/>
                <a:gd name="connsiteX51" fmla="*/ 2892852 w 3731416"/>
                <a:gd name="connsiteY51" fmla="*/ 111429 h 1958617"/>
                <a:gd name="connsiteX52" fmla="*/ 3096895 w 3731416"/>
                <a:gd name="connsiteY52" fmla="*/ 70321 h 1958617"/>
                <a:gd name="connsiteX53" fmla="*/ 3311969 w 3731416"/>
                <a:gd name="connsiteY53" fmla="*/ 34351 h 1958617"/>
                <a:gd name="connsiteX54" fmla="*/ 3530717 w 3731416"/>
                <a:gd name="connsiteY54" fmla="*/ 13797 h 1958617"/>
                <a:gd name="connsiteX55" fmla="*/ 3731416 w 3731416"/>
                <a:gd name="connsiteY55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0 w 3731416"/>
                <a:gd name="connsiteY30" fmla="*/ 1958617 h 1958617"/>
                <a:gd name="connsiteX31" fmla="*/ 27054 w 3731416"/>
                <a:gd name="connsiteY31" fmla="*/ 1928778 h 1958617"/>
                <a:gd name="connsiteX32" fmla="*/ 122642 w 3731416"/>
                <a:gd name="connsiteY32" fmla="*/ 1824294 h 1958617"/>
                <a:gd name="connsiteX33" fmla="*/ 221907 w 3731416"/>
                <a:gd name="connsiteY33" fmla="*/ 1716383 h 1958617"/>
                <a:gd name="connsiteX34" fmla="*/ 332200 w 3731416"/>
                <a:gd name="connsiteY34" fmla="*/ 1608472 h 1958617"/>
                <a:gd name="connsiteX35" fmla="*/ 448009 w 3731416"/>
                <a:gd name="connsiteY35" fmla="*/ 1497137 h 1958617"/>
                <a:gd name="connsiteX36" fmla="*/ 569332 w 3731416"/>
                <a:gd name="connsiteY36" fmla="*/ 1387513 h 1958617"/>
                <a:gd name="connsiteX37" fmla="*/ 694332 w 3731416"/>
                <a:gd name="connsiteY37" fmla="*/ 1272751 h 1958617"/>
                <a:gd name="connsiteX38" fmla="*/ 828522 w 3731416"/>
                <a:gd name="connsiteY38" fmla="*/ 1163128 h 1958617"/>
                <a:gd name="connsiteX39" fmla="*/ 966389 w 3731416"/>
                <a:gd name="connsiteY39" fmla="*/ 1051792 h 1958617"/>
                <a:gd name="connsiteX40" fmla="*/ 1115285 w 3731416"/>
                <a:gd name="connsiteY40" fmla="*/ 943881 h 1958617"/>
                <a:gd name="connsiteX41" fmla="*/ 1266020 w 3731416"/>
                <a:gd name="connsiteY41" fmla="*/ 839397 h 1958617"/>
                <a:gd name="connsiteX42" fmla="*/ 1422270 w 3731416"/>
                <a:gd name="connsiteY42" fmla="*/ 738337 h 1958617"/>
                <a:gd name="connsiteX43" fmla="*/ 1585872 w 3731416"/>
                <a:gd name="connsiteY43" fmla="*/ 638991 h 1958617"/>
                <a:gd name="connsiteX44" fmla="*/ 1756828 w 3731416"/>
                <a:gd name="connsiteY44" fmla="*/ 546497 h 1958617"/>
                <a:gd name="connsiteX45" fmla="*/ 1929621 w 3731416"/>
                <a:gd name="connsiteY45" fmla="*/ 455715 h 1958617"/>
                <a:gd name="connsiteX46" fmla="*/ 2111605 w 3731416"/>
                <a:gd name="connsiteY46" fmla="*/ 371785 h 1958617"/>
                <a:gd name="connsiteX47" fmla="*/ 2299104 w 3731416"/>
                <a:gd name="connsiteY47" fmla="*/ 298132 h 1958617"/>
                <a:gd name="connsiteX48" fmla="*/ 2490280 w 3731416"/>
                <a:gd name="connsiteY48" fmla="*/ 226192 h 1958617"/>
                <a:gd name="connsiteX49" fmla="*/ 2686971 w 3731416"/>
                <a:gd name="connsiteY49" fmla="*/ 166241 h 1958617"/>
                <a:gd name="connsiteX50" fmla="*/ 2892852 w 3731416"/>
                <a:gd name="connsiteY50" fmla="*/ 111429 h 1958617"/>
                <a:gd name="connsiteX51" fmla="*/ 3096895 w 3731416"/>
                <a:gd name="connsiteY51" fmla="*/ 70321 h 1958617"/>
                <a:gd name="connsiteX52" fmla="*/ 3311969 w 3731416"/>
                <a:gd name="connsiteY52" fmla="*/ 34351 h 1958617"/>
                <a:gd name="connsiteX53" fmla="*/ 3530717 w 3731416"/>
                <a:gd name="connsiteY53" fmla="*/ 13797 h 1958617"/>
                <a:gd name="connsiteX54" fmla="*/ 3731416 w 3731416"/>
                <a:gd name="connsiteY54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0 w 3731416"/>
                <a:gd name="connsiteY29" fmla="*/ 1958617 h 1958617"/>
                <a:gd name="connsiteX30" fmla="*/ 27054 w 3731416"/>
                <a:gd name="connsiteY30" fmla="*/ 1928778 h 1958617"/>
                <a:gd name="connsiteX31" fmla="*/ 122642 w 3731416"/>
                <a:gd name="connsiteY31" fmla="*/ 1824294 h 1958617"/>
                <a:gd name="connsiteX32" fmla="*/ 221907 w 3731416"/>
                <a:gd name="connsiteY32" fmla="*/ 1716383 h 1958617"/>
                <a:gd name="connsiteX33" fmla="*/ 332200 w 3731416"/>
                <a:gd name="connsiteY33" fmla="*/ 1608472 h 1958617"/>
                <a:gd name="connsiteX34" fmla="*/ 448009 w 3731416"/>
                <a:gd name="connsiteY34" fmla="*/ 1497137 h 1958617"/>
                <a:gd name="connsiteX35" fmla="*/ 569332 w 3731416"/>
                <a:gd name="connsiteY35" fmla="*/ 1387513 h 1958617"/>
                <a:gd name="connsiteX36" fmla="*/ 694332 w 3731416"/>
                <a:gd name="connsiteY36" fmla="*/ 1272751 h 1958617"/>
                <a:gd name="connsiteX37" fmla="*/ 828522 w 3731416"/>
                <a:gd name="connsiteY37" fmla="*/ 1163128 h 1958617"/>
                <a:gd name="connsiteX38" fmla="*/ 966389 w 3731416"/>
                <a:gd name="connsiteY38" fmla="*/ 1051792 h 1958617"/>
                <a:gd name="connsiteX39" fmla="*/ 1115285 w 3731416"/>
                <a:gd name="connsiteY39" fmla="*/ 943881 h 1958617"/>
                <a:gd name="connsiteX40" fmla="*/ 1266020 w 3731416"/>
                <a:gd name="connsiteY40" fmla="*/ 839397 h 1958617"/>
                <a:gd name="connsiteX41" fmla="*/ 1422270 w 3731416"/>
                <a:gd name="connsiteY41" fmla="*/ 738337 h 1958617"/>
                <a:gd name="connsiteX42" fmla="*/ 1585872 w 3731416"/>
                <a:gd name="connsiteY42" fmla="*/ 638991 h 1958617"/>
                <a:gd name="connsiteX43" fmla="*/ 1756828 w 3731416"/>
                <a:gd name="connsiteY43" fmla="*/ 546497 h 1958617"/>
                <a:gd name="connsiteX44" fmla="*/ 1929621 w 3731416"/>
                <a:gd name="connsiteY44" fmla="*/ 455715 h 1958617"/>
                <a:gd name="connsiteX45" fmla="*/ 2111605 w 3731416"/>
                <a:gd name="connsiteY45" fmla="*/ 371785 h 1958617"/>
                <a:gd name="connsiteX46" fmla="*/ 2299104 w 3731416"/>
                <a:gd name="connsiteY46" fmla="*/ 298132 h 1958617"/>
                <a:gd name="connsiteX47" fmla="*/ 2490280 w 3731416"/>
                <a:gd name="connsiteY47" fmla="*/ 226192 h 1958617"/>
                <a:gd name="connsiteX48" fmla="*/ 2686971 w 3731416"/>
                <a:gd name="connsiteY48" fmla="*/ 166241 h 1958617"/>
                <a:gd name="connsiteX49" fmla="*/ 2892852 w 3731416"/>
                <a:gd name="connsiteY49" fmla="*/ 111429 h 1958617"/>
                <a:gd name="connsiteX50" fmla="*/ 3096895 w 3731416"/>
                <a:gd name="connsiteY50" fmla="*/ 70321 h 1958617"/>
                <a:gd name="connsiteX51" fmla="*/ 3311969 w 3731416"/>
                <a:gd name="connsiteY51" fmla="*/ 34351 h 1958617"/>
                <a:gd name="connsiteX52" fmla="*/ 3530717 w 3731416"/>
                <a:gd name="connsiteY52" fmla="*/ 13797 h 1958617"/>
                <a:gd name="connsiteX53" fmla="*/ 3731416 w 3731416"/>
                <a:gd name="connsiteY53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0 w 3731416"/>
                <a:gd name="connsiteY28" fmla="*/ 1958617 h 1958617"/>
                <a:gd name="connsiteX29" fmla="*/ 27054 w 3731416"/>
                <a:gd name="connsiteY29" fmla="*/ 1928778 h 1958617"/>
                <a:gd name="connsiteX30" fmla="*/ 122642 w 3731416"/>
                <a:gd name="connsiteY30" fmla="*/ 1824294 h 1958617"/>
                <a:gd name="connsiteX31" fmla="*/ 221907 w 3731416"/>
                <a:gd name="connsiteY31" fmla="*/ 1716383 h 1958617"/>
                <a:gd name="connsiteX32" fmla="*/ 332200 w 3731416"/>
                <a:gd name="connsiteY32" fmla="*/ 1608472 h 1958617"/>
                <a:gd name="connsiteX33" fmla="*/ 448009 w 3731416"/>
                <a:gd name="connsiteY33" fmla="*/ 1497137 h 1958617"/>
                <a:gd name="connsiteX34" fmla="*/ 569332 w 3731416"/>
                <a:gd name="connsiteY34" fmla="*/ 1387513 h 1958617"/>
                <a:gd name="connsiteX35" fmla="*/ 694332 w 3731416"/>
                <a:gd name="connsiteY35" fmla="*/ 1272751 h 1958617"/>
                <a:gd name="connsiteX36" fmla="*/ 828522 w 3731416"/>
                <a:gd name="connsiteY36" fmla="*/ 1163128 h 1958617"/>
                <a:gd name="connsiteX37" fmla="*/ 966389 w 3731416"/>
                <a:gd name="connsiteY37" fmla="*/ 1051792 h 1958617"/>
                <a:gd name="connsiteX38" fmla="*/ 1115285 w 3731416"/>
                <a:gd name="connsiteY38" fmla="*/ 943881 h 1958617"/>
                <a:gd name="connsiteX39" fmla="*/ 1266020 w 3731416"/>
                <a:gd name="connsiteY39" fmla="*/ 839397 h 1958617"/>
                <a:gd name="connsiteX40" fmla="*/ 1422270 w 3731416"/>
                <a:gd name="connsiteY40" fmla="*/ 738337 h 1958617"/>
                <a:gd name="connsiteX41" fmla="*/ 1585872 w 3731416"/>
                <a:gd name="connsiteY41" fmla="*/ 638991 h 1958617"/>
                <a:gd name="connsiteX42" fmla="*/ 1756828 w 3731416"/>
                <a:gd name="connsiteY42" fmla="*/ 546497 h 1958617"/>
                <a:gd name="connsiteX43" fmla="*/ 1929621 w 3731416"/>
                <a:gd name="connsiteY43" fmla="*/ 455715 h 1958617"/>
                <a:gd name="connsiteX44" fmla="*/ 2111605 w 3731416"/>
                <a:gd name="connsiteY44" fmla="*/ 371785 h 1958617"/>
                <a:gd name="connsiteX45" fmla="*/ 2299104 w 3731416"/>
                <a:gd name="connsiteY45" fmla="*/ 298132 h 1958617"/>
                <a:gd name="connsiteX46" fmla="*/ 2490280 w 3731416"/>
                <a:gd name="connsiteY46" fmla="*/ 226192 h 1958617"/>
                <a:gd name="connsiteX47" fmla="*/ 2686971 w 3731416"/>
                <a:gd name="connsiteY47" fmla="*/ 166241 h 1958617"/>
                <a:gd name="connsiteX48" fmla="*/ 2892852 w 3731416"/>
                <a:gd name="connsiteY48" fmla="*/ 111429 h 1958617"/>
                <a:gd name="connsiteX49" fmla="*/ 3096895 w 3731416"/>
                <a:gd name="connsiteY49" fmla="*/ 70321 h 1958617"/>
                <a:gd name="connsiteX50" fmla="*/ 3311969 w 3731416"/>
                <a:gd name="connsiteY50" fmla="*/ 34351 h 1958617"/>
                <a:gd name="connsiteX51" fmla="*/ 3530717 w 3731416"/>
                <a:gd name="connsiteY51" fmla="*/ 13797 h 1958617"/>
                <a:gd name="connsiteX52" fmla="*/ 3731416 w 3731416"/>
                <a:gd name="connsiteY52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0 w 3731416"/>
                <a:gd name="connsiteY27" fmla="*/ 1958617 h 1958617"/>
                <a:gd name="connsiteX28" fmla="*/ 27054 w 3731416"/>
                <a:gd name="connsiteY28" fmla="*/ 1928778 h 1958617"/>
                <a:gd name="connsiteX29" fmla="*/ 122642 w 3731416"/>
                <a:gd name="connsiteY29" fmla="*/ 1824294 h 1958617"/>
                <a:gd name="connsiteX30" fmla="*/ 221907 w 3731416"/>
                <a:gd name="connsiteY30" fmla="*/ 1716383 h 1958617"/>
                <a:gd name="connsiteX31" fmla="*/ 332200 w 3731416"/>
                <a:gd name="connsiteY31" fmla="*/ 1608472 h 1958617"/>
                <a:gd name="connsiteX32" fmla="*/ 448009 w 3731416"/>
                <a:gd name="connsiteY32" fmla="*/ 1497137 h 1958617"/>
                <a:gd name="connsiteX33" fmla="*/ 569332 w 3731416"/>
                <a:gd name="connsiteY33" fmla="*/ 1387513 h 1958617"/>
                <a:gd name="connsiteX34" fmla="*/ 694332 w 3731416"/>
                <a:gd name="connsiteY34" fmla="*/ 1272751 h 1958617"/>
                <a:gd name="connsiteX35" fmla="*/ 828522 w 3731416"/>
                <a:gd name="connsiteY35" fmla="*/ 1163128 h 1958617"/>
                <a:gd name="connsiteX36" fmla="*/ 966389 w 3731416"/>
                <a:gd name="connsiteY36" fmla="*/ 1051792 h 1958617"/>
                <a:gd name="connsiteX37" fmla="*/ 1115285 w 3731416"/>
                <a:gd name="connsiteY37" fmla="*/ 943881 h 1958617"/>
                <a:gd name="connsiteX38" fmla="*/ 1266020 w 3731416"/>
                <a:gd name="connsiteY38" fmla="*/ 839397 h 1958617"/>
                <a:gd name="connsiteX39" fmla="*/ 1422270 w 3731416"/>
                <a:gd name="connsiteY39" fmla="*/ 738337 h 1958617"/>
                <a:gd name="connsiteX40" fmla="*/ 1585872 w 3731416"/>
                <a:gd name="connsiteY40" fmla="*/ 638991 h 1958617"/>
                <a:gd name="connsiteX41" fmla="*/ 1756828 w 3731416"/>
                <a:gd name="connsiteY41" fmla="*/ 546497 h 1958617"/>
                <a:gd name="connsiteX42" fmla="*/ 1929621 w 3731416"/>
                <a:gd name="connsiteY42" fmla="*/ 455715 h 1958617"/>
                <a:gd name="connsiteX43" fmla="*/ 2111605 w 3731416"/>
                <a:gd name="connsiteY43" fmla="*/ 371785 h 1958617"/>
                <a:gd name="connsiteX44" fmla="*/ 2299104 w 3731416"/>
                <a:gd name="connsiteY44" fmla="*/ 298132 h 1958617"/>
                <a:gd name="connsiteX45" fmla="*/ 2490280 w 3731416"/>
                <a:gd name="connsiteY45" fmla="*/ 226192 h 1958617"/>
                <a:gd name="connsiteX46" fmla="*/ 2686971 w 3731416"/>
                <a:gd name="connsiteY46" fmla="*/ 166241 h 1958617"/>
                <a:gd name="connsiteX47" fmla="*/ 2892852 w 3731416"/>
                <a:gd name="connsiteY47" fmla="*/ 111429 h 1958617"/>
                <a:gd name="connsiteX48" fmla="*/ 3096895 w 3731416"/>
                <a:gd name="connsiteY48" fmla="*/ 70321 h 1958617"/>
                <a:gd name="connsiteX49" fmla="*/ 3311969 w 3731416"/>
                <a:gd name="connsiteY49" fmla="*/ 34351 h 1958617"/>
                <a:gd name="connsiteX50" fmla="*/ 3530717 w 3731416"/>
                <a:gd name="connsiteY50" fmla="*/ 13797 h 1958617"/>
                <a:gd name="connsiteX51" fmla="*/ 3731416 w 3731416"/>
                <a:gd name="connsiteY51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0 w 3731416"/>
                <a:gd name="connsiteY26" fmla="*/ 1958617 h 1958617"/>
                <a:gd name="connsiteX27" fmla="*/ 27054 w 3731416"/>
                <a:gd name="connsiteY27" fmla="*/ 1928778 h 1958617"/>
                <a:gd name="connsiteX28" fmla="*/ 122642 w 3731416"/>
                <a:gd name="connsiteY28" fmla="*/ 1824294 h 1958617"/>
                <a:gd name="connsiteX29" fmla="*/ 221907 w 3731416"/>
                <a:gd name="connsiteY29" fmla="*/ 1716383 h 1958617"/>
                <a:gd name="connsiteX30" fmla="*/ 332200 w 3731416"/>
                <a:gd name="connsiteY30" fmla="*/ 1608472 h 1958617"/>
                <a:gd name="connsiteX31" fmla="*/ 448009 w 3731416"/>
                <a:gd name="connsiteY31" fmla="*/ 1497137 h 1958617"/>
                <a:gd name="connsiteX32" fmla="*/ 569332 w 3731416"/>
                <a:gd name="connsiteY32" fmla="*/ 1387513 h 1958617"/>
                <a:gd name="connsiteX33" fmla="*/ 694332 w 3731416"/>
                <a:gd name="connsiteY33" fmla="*/ 1272751 h 1958617"/>
                <a:gd name="connsiteX34" fmla="*/ 828522 w 3731416"/>
                <a:gd name="connsiteY34" fmla="*/ 1163128 h 1958617"/>
                <a:gd name="connsiteX35" fmla="*/ 966389 w 3731416"/>
                <a:gd name="connsiteY35" fmla="*/ 1051792 h 1958617"/>
                <a:gd name="connsiteX36" fmla="*/ 1115285 w 3731416"/>
                <a:gd name="connsiteY36" fmla="*/ 943881 h 1958617"/>
                <a:gd name="connsiteX37" fmla="*/ 1266020 w 3731416"/>
                <a:gd name="connsiteY37" fmla="*/ 839397 h 1958617"/>
                <a:gd name="connsiteX38" fmla="*/ 1422270 w 3731416"/>
                <a:gd name="connsiteY38" fmla="*/ 738337 h 1958617"/>
                <a:gd name="connsiteX39" fmla="*/ 1585872 w 3731416"/>
                <a:gd name="connsiteY39" fmla="*/ 638991 h 1958617"/>
                <a:gd name="connsiteX40" fmla="*/ 1756828 w 3731416"/>
                <a:gd name="connsiteY40" fmla="*/ 546497 h 1958617"/>
                <a:gd name="connsiteX41" fmla="*/ 1929621 w 3731416"/>
                <a:gd name="connsiteY41" fmla="*/ 455715 h 1958617"/>
                <a:gd name="connsiteX42" fmla="*/ 2111605 w 3731416"/>
                <a:gd name="connsiteY42" fmla="*/ 371785 h 1958617"/>
                <a:gd name="connsiteX43" fmla="*/ 2299104 w 3731416"/>
                <a:gd name="connsiteY43" fmla="*/ 298132 h 1958617"/>
                <a:gd name="connsiteX44" fmla="*/ 2490280 w 3731416"/>
                <a:gd name="connsiteY44" fmla="*/ 226192 h 1958617"/>
                <a:gd name="connsiteX45" fmla="*/ 2686971 w 3731416"/>
                <a:gd name="connsiteY45" fmla="*/ 166241 h 1958617"/>
                <a:gd name="connsiteX46" fmla="*/ 2892852 w 3731416"/>
                <a:gd name="connsiteY46" fmla="*/ 111429 h 1958617"/>
                <a:gd name="connsiteX47" fmla="*/ 3096895 w 3731416"/>
                <a:gd name="connsiteY47" fmla="*/ 70321 h 1958617"/>
                <a:gd name="connsiteX48" fmla="*/ 3311969 w 3731416"/>
                <a:gd name="connsiteY48" fmla="*/ 34351 h 1958617"/>
                <a:gd name="connsiteX49" fmla="*/ 3530717 w 3731416"/>
                <a:gd name="connsiteY49" fmla="*/ 13797 h 1958617"/>
                <a:gd name="connsiteX50" fmla="*/ 3731416 w 3731416"/>
                <a:gd name="connsiteY50" fmla="*/ 0 h 195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31416" h="1958617">
                  <a:moveTo>
                    <a:pt x="3731416" y="0"/>
                  </a:moveTo>
                  <a:lnTo>
                    <a:pt x="3731416" y="831092"/>
                  </a:lnTo>
                  <a:lnTo>
                    <a:pt x="3712702" y="823981"/>
                  </a:lnTo>
                  <a:lnTo>
                    <a:pt x="3710863" y="822268"/>
                  </a:lnTo>
                  <a:lnTo>
                    <a:pt x="3694320" y="815417"/>
                  </a:lnTo>
                  <a:lnTo>
                    <a:pt x="3668585" y="806852"/>
                  </a:lnTo>
                  <a:lnTo>
                    <a:pt x="3629981" y="794862"/>
                  </a:lnTo>
                  <a:lnTo>
                    <a:pt x="3585864" y="782872"/>
                  </a:lnTo>
                  <a:lnTo>
                    <a:pt x="3530717" y="770882"/>
                  </a:lnTo>
                  <a:lnTo>
                    <a:pt x="3462703" y="758892"/>
                  </a:lnTo>
                  <a:lnTo>
                    <a:pt x="3389174" y="746902"/>
                  </a:lnTo>
                  <a:lnTo>
                    <a:pt x="3306453" y="734912"/>
                  </a:lnTo>
                  <a:lnTo>
                    <a:pt x="3212704" y="726348"/>
                  </a:lnTo>
                  <a:lnTo>
                    <a:pt x="3113440" y="722922"/>
                  </a:lnTo>
                  <a:lnTo>
                    <a:pt x="3004984" y="722922"/>
                  </a:lnTo>
                  <a:lnTo>
                    <a:pt x="2889176" y="726348"/>
                  </a:lnTo>
                  <a:lnTo>
                    <a:pt x="2764177" y="734912"/>
                  </a:lnTo>
                  <a:lnTo>
                    <a:pt x="2628148" y="750328"/>
                  </a:lnTo>
                  <a:lnTo>
                    <a:pt x="2490280" y="774308"/>
                  </a:lnTo>
                  <a:lnTo>
                    <a:pt x="2343222" y="803426"/>
                  </a:lnTo>
                  <a:lnTo>
                    <a:pt x="2188811" y="842823"/>
                  </a:lnTo>
                  <a:lnTo>
                    <a:pt x="2025209" y="890783"/>
                  </a:lnTo>
                  <a:lnTo>
                    <a:pt x="1859768" y="950733"/>
                  </a:lnTo>
                  <a:lnTo>
                    <a:pt x="1685136" y="1019247"/>
                  </a:lnTo>
                  <a:lnTo>
                    <a:pt x="1506829" y="1099752"/>
                  </a:lnTo>
                  <a:lnTo>
                    <a:pt x="1319329" y="1192247"/>
                  </a:lnTo>
                  <a:lnTo>
                    <a:pt x="0" y="1958617"/>
                  </a:lnTo>
                  <a:lnTo>
                    <a:pt x="27054" y="1928778"/>
                  </a:lnTo>
                  <a:lnTo>
                    <a:pt x="122642" y="1824294"/>
                  </a:lnTo>
                  <a:lnTo>
                    <a:pt x="221907" y="1716383"/>
                  </a:lnTo>
                  <a:lnTo>
                    <a:pt x="332200" y="1608472"/>
                  </a:lnTo>
                  <a:lnTo>
                    <a:pt x="448009" y="1497137"/>
                  </a:lnTo>
                  <a:lnTo>
                    <a:pt x="569332" y="1387513"/>
                  </a:lnTo>
                  <a:lnTo>
                    <a:pt x="694332" y="1272751"/>
                  </a:lnTo>
                  <a:lnTo>
                    <a:pt x="828522" y="1163128"/>
                  </a:lnTo>
                  <a:lnTo>
                    <a:pt x="966389" y="1051792"/>
                  </a:lnTo>
                  <a:lnTo>
                    <a:pt x="1115285" y="943881"/>
                  </a:lnTo>
                  <a:lnTo>
                    <a:pt x="1266020" y="839397"/>
                  </a:lnTo>
                  <a:lnTo>
                    <a:pt x="1422270" y="738337"/>
                  </a:lnTo>
                  <a:lnTo>
                    <a:pt x="1585872" y="638991"/>
                  </a:lnTo>
                  <a:lnTo>
                    <a:pt x="1756828" y="546497"/>
                  </a:lnTo>
                  <a:lnTo>
                    <a:pt x="1929621" y="455715"/>
                  </a:lnTo>
                  <a:lnTo>
                    <a:pt x="2111605" y="371785"/>
                  </a:lnTo>
                  <a:lnTo>
                    <a:pt x="2299104" y="298132"/>
                  </a:lnTo>
                  <a:lnTo>
                    <a:pt x="2490280" y="226192"/>
                  </a:lnTo>
                  <a:lnTo>
                    <a:pt x="2686971" y="166241"/>
                  </a:lnTo>
                  <a:lnTo>
                    <a:pt x="2892852" y="111429"/>
                  </a:lnTo>
                  <a:lnTo>
                    <a:pt x="3096895" y="70321"/>
                  </a:lnTo>
                  <a:lnTo>
                    <a:pt x="3311969" y="34351"/>
                  </a:lnTo>
                  <a:lnTo>
                    <a:pt x="3530717" y="13797"/>
                  </a:lnTo>
                  <a:lnTo>
                    <a:pt x="3731416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7000"/>
                  </a:scheme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" y="1052136"/>
            <a:ext cx="2352098" cy="5228422"/>
            <a:chOff x="-1" y="1026791"/>
            <a:chExt cx="2686052" cy="5605576"/>
          </a:xfrm>
          <a:solidFill>
            <a:schemeClr val="accent6">
              <a:lumMod val="75000"/>
            </a:schemeClr>
          </a:solidFill>
        </p:grpSpPr>
        <p:sp>
          <p:nvSpPr>
            <p:cNvPr id="66" name="Isosceles Triangle 65"/>
            <p:cNvSpPr/>
            <p:nvPr/>
          </p:nvSpPr>
          <p:spPr>
            <a:xfrm rot="5400000">
              <a:off x="-1372954" y="2567679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Isosceles Triangle 66"/>
            <p:cNvSpPr/>
            <p:nvPr/>
          </p:nvSpPr>
          <p:spPr>
            <a:xfrm rot="5400000">
              <a:off x="-1540889" y="2573362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19076" y="2583145"/>
            <a:ext cx="1587832" cy="1669690"/>
            <a:chOff x="6947771" y="2251375"/>
            <a:chExt cx="713940" cy="750746"/>
          </a:xfrm>
          <a:solidFill>
            <a:schemeClr val="bg1">
              <a:alpha val="25000"/>
            </a:schemeClr>
          </a:solidFill>
        </p:grpSpPr>
        <p:sp>
          <p:nvSpPr>
            <p:cNvPr id="71" name="Rounded Rectangle 70"/>
            <p:cNvSpPr/>
            <p:nvPr/>
          </p:nvSpPr>
          <p:spPr>
            <a:xfrm>
              <a:off x="6947771" y="2640579"/>
              <a:ext cx="145316" cy="343831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2" name="Rounded Rectangle 24"/>
            <p:cNvSpPr/>
            <p:nvPr/>
          </p:nvSpPr>
          <p:spPr>
            <a:xfrm>
              <a:off x="7129896" y="2251375"/>
              <a:ext cx="531815" cy="750746"/>
            </a:xfrm>
            <a:custGeom>
              <a:avLst/>
              <a:gdLst>
                <a:gd name="connsiteX0" fmla="*/ 0 w 3892409"/>
                <a:gd name="connsiteY0" fmla="*/ 648748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648748 h 4693320"/>
                <a:gd name="connsiteX0" fmla="*/ 10274 w 3892409"/>
                <a:gd name="connsiteY0" fmla="*/ 1696712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32325 h 4528933"/>
                <a:gd name="connsiteX1" fmla="*/ 895328 w 3892409"/>
                <a:gd name="connsiteY1" fmla="*/ 390418 h 4528933"/>
                <a:gd name="connsiteX2" fmla="*/ 1219652 w 3892409"/>
                <a:gd name="connsiteY2" fmla="*/ 0 h 4528933"/>
                <a:gd name="connsiteX3" fmla="*/ 3892409 w 3892409"/>
                <a:gd name="connsiteY3" fmla="*/ 484361 h 4528933"/>
                <a:gd name="connsiteX4" fmla="*/ 3892409 w 3892409"/>
                <a:gd name="connsiteY4" fmla="*/ 3880185 h 4528933"/>
                <a:gd name="connsiteX5" fmla="*/ 3243661 w 3892409"/>
                <a:gd name="connsiteY5" fmla="*/ 4528933 h 4528933"/>
                <a:gd name="connsiteX6" fmla="*/ 648748 w 3892409"/>
                <a:gd name="connsiteY6" fmla="*/ 4528933 h 4528933"/>
                <a:gd name="connsiteX7" fmla="*/ 0 w 3892409"/>
                <a:gd name="connsiteY7" fmla="*/ 3880185 h 4528933"/>
                <a:gd name="connsiteX8" fmla="*/ 0 w 3892409"/>
                <a:gd name="connsiteY8" fmla="*/ 1532325 h 4528933"/>
                <a:gd name="connsiteX0" fmla="*/ 0 w 3892409"/>
                <a:gd name="connsiteY0" fmla="*/ 2587818 h 5584426"/>
                <a:gd name="connsiteX1" fmla="*/ 895328 w 3892409"/>
                <a:gd name="connsiteY1" fmla="*/ 1445911 h 5584426"/>
                <a:gd name="connsiteX2" fmla="*/ 1219652 w 3892409"/>
                <a:gd name="connsiteY2" fmla="*/ 1055493 h 5584426"/>
                <a:gd name="connsiteX3" fmla="*/ 1693739 w 3892409"/>
                <a:gd name="connsiteY3" fmla="*/ 60375 h 5584426"/>
                <a:gd name="connsiteX4" fmla="*/ 3892409 w 3892409"/>
                <a:gd name="connsiteY4" fmla="*/ 4935678 h 5584426"/>
                <a:gd name="connsiteX5" fmla="*/ 3243661 w 3892409"/>
                <a:gd name="connsiteY5" fmla="*/ 5584426 h 5584426"/>
                <a:gd name="connsiteX6" fmla="*/ 648748 w 3892409"/>
                <a:gd name="connsiteY6" fmla="*/ 5584426 h 5584426"/>
                <a:gd name="connsiteX7" fmla="*/ 0 w 3892409"/>
                <a:gd name="connsiteY7" fmla="*/ 4935678 h 5584426"/>
                <a:gd name="connsiteX8" fmla="*/ 0 w 3892409"/>
                <a:gd name="connsiteY8" fmla="*/ 2587818 h 5584426"/>
                <a:gd name="connsiteX0" fmla="*/ 0 w 3892409"/>
                <a:gd name="connsiteY0" fmla="*/ 2906283 h 5902891"/>
                <a:gd name="connsiteX1" fmla="*/ 895328 w 3892409"/>
                <a:gd name="connsiteY1" fmla="*/ 1764376 h 5902891"/>
                <a:gd name="connsiteX2" fmla="*/ 1219652 w 3892409"/>
                <a:gd name="connsiteY2" fmla="*/ 1373958 h 5902891"/>
                <a:gd name="connsiteX3" fmla="*/ 1693739 w 3892409"/>
                <a:gd name="connsiteY3" fmla="*/ 50067 h 5902891"/>
                <a:gd name="connsiteX4" fmla="*/ 3892409 w 3892409"/>
                <a:gd name="connsiteY4" fmla="*/ 5254143 h 5902891"/>
                <a:gd name="connsiteX5" fmla="*/ 3243661 w 3892409"/>
                <a:gd name="connsiteY5" fmla="*/ 5902891 h 5902891"/>
                <a:gd name="connsiteX6" fmla="*/ 648748 w 3892409"/>
                <a:gd name="connsiteY6" fmla="*/ 5902891 h 5902891"/>
                <a:gd name="connsiteX7" fmla="*/ 0 w 3892409"/>
                <a:gd name="connsiteY7" fmla="*/ 5254143 h 5902891"/>
                <a:gd name="connsiteX8" fmla="*/ 0 w 3892409"/>
                <a:gd name="connsiteY8" fmla="*/ 2906283 h 5902891"/>
                <a:gd name="connsiteX0" fmla="*/ 0 w 3892409"/>
                <a:gd name="connsiteY0" fmla="*/ 2911278 h 5907886"/>
                <a:gd name="connsiteX1" fmla="*/ 895328 w 3892409"/>
                <a:gd name="connsiteY1" fmla="*/ 1769371 h 5907886"/>
                <a:gd name="connsiteX2" fmla="*/ 1342941 w 3892409"/>
                <a:gd name="connsiteY2" fmla="*/ 1204292 h 5907886"/>
                <a:gd name="connsiteX3" fmla="*/ 1693739 w 3892409"/>
                <a:gd name="connsiteY3" fmla="*/ 55062 h 5907886"/>
                <a:gd name="connsiteX4" fmla="*/ 3892409 w 3892409"/>
                <a:gd name="connsiteY4" fmla="*/ 5259138 h 5907886"/>
                <a:gd name="connsiteX5" fmla="*/ 3243661 w 3892409"/>
                <a:gd name="connsiteY5" fmla="*/ 5907886 h 5907886"/>
                <a:gd name="connsiteX6" fmla="*/ 648748 w 3892409"/>
                <a:gd name="connsiteY6" fmla="*/ 5907886 h 5907886"/>
                <a:gd name="connsiteX7" fmla="*/ 0 w 3892409"/>
                <a:gd name="connsiteY7" fmla="*/ 5259138 h 5907886"/>
                <a:gd name="connsiteX8" fmla="*/ 0 w 3892409"/>
                <a:gd name="connsiteY8" fmla="*/ 2911278 h 5907886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11528 h 5908136"/>
                <a:gd name="connsiteX1" fmla="*/ 895328 w 3892409"/>
                <a:gd name="connsiteY1" fmla="*/ 1769621 h 5908136"/>
                <a:gd name="connsiteX2" fmla="*/ 1322392 w 3892409"/>
                <a:gd name="connsiteY2" fmla="*/ 1255913 h 5908136"/>
                <a:gd name="connsiteX3" fmla="*/ 1693739 w 3892409"/>
                <a:gd name="connsiteY3" fmla="*/ 55312 h 5908136"/>
                <a:gd name="connsiteX4" fmla="*/ 3892409 w 3892409"/>
                <a:gd name="connsiteY4" fmla="*/ 5259388 h 5908136"/>
                <a:gd name="connsiteX5" fmla="*/ 3243661 w 3892409"/>
                <a:gd name="connsiteY5" fmla="*/ 5908136 h 5908136"/>
                <a:gd name="connsiteX6" fmla="*/ 648748 w 3892409"/>
                <a:gd name="connsiteY6" fmla="*/ 5908136 h 5908136"/>
                <a:gd name="connsiteX7" fmla="*/ 0 w 3892409"/>
                <a:gd name="connsiteY7" fmla="*/ 5259388 h 5908136"/>
                <a:gd name="connsiteX8" fmla="*/ 0 w 3892409"/>
                <a:gd name="connsiteY8" fmla="*/ 2911528 h 5908136"/>
                <a:gd name="connsiteX0" fmla="*/ 0 w 3892409"/>
                <a:gd name="connsiteY0" fmla="*/ 2912861 h 5909469"/>
                <a:gd name="connsiteX1" fmla="*/ 895328 w 3892409"/>
                <a:gd name="connsiteY1" fmla="*/ 1770954 h 5909469"/>
                <a:gd name="connsiteX2" fmla="*/ 1342940 w 3892409"/>
                <a:gd name="connsiteY2" fmla="*/ 1216149 h 5909469"/>
                <a:gd name="connsiteX3" fmla="*/ 1693739 w 3892409"/>
                <a:gd name="connsiteY3" fmla="*/ 56645 h 5909469"/>
                <a:gd name="connsiteX4" fmla="*/ 3892409 w 3892409"/>
                <a:gd name="connsiteY4" fmla="*/ 5260721 h 5909469"/>
                <a:gd name="connsiteX5" fmla="*/ 3243661 w 3892409"/>
                <a:gd name="connsiteY5" fmla="*/ 5909469 h 5909469"/>
                <a:gd name="connsiteX6" fmla="*/ 648748 w 3892409"/>
                <a:gd name="connsiteY6" fmla="*/ 5909469 h 5909469"/>
                <a:gd name="connsiteX7" fmla="*/ 0 w 3892409"/>
                <a:gd name="connsiteY7" fmla="*/ 5260721 h 5909469"/>
                <a:gd name="connsiteX8" fmla="*/ 0 w 3892409"/>
                <a:gd name="connsiteY8" fmla="*/ 2912861 h 5909469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926150 w 3892409"/>
                <a:gd name="connsiteY1" fmla="*/ 1728852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800771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64506 w 3892409"/>
                <a:gd name="connsiteY1" fmla="*/ 1862416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3892409 w 3892409"/>
                <a:gd name="connsiteY4" fmla="*/ 5264512 h 5913260"/>
                <a:gd name="connsiteX5" fmla="*/ 3243661 w 3892409"/>
                <a:gd name="connsiteY5" fmla="*/ 5913260 h 5913260"/>
                <a:gd name="connsiteX6" fmla="*/ 648748 w 3892409"/>
                <a:gd name="connsiteY6" fmla="*/ 5913260 h 5913260"/>
                <a:gd name="connsiteX7" fmla="*/ 0 w 3892409"/>
                <a:gd name="connsiteY7" fmla="*/ 5264512 h 5913260"/>
                <a:gd name="connsiteX8" fmla="*/ 0 w 3892409"/>
                <a:gd name="connsiteY8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1966024 w 3892409"/>
                <a:gd name="connsiteY4" fmla="*/ 683715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69018 h 5965626"/>
                <a:gd name="connsiteX1" fmla="*/ 864506 w 3892409"/>
                <a:gd name="connsiteY1" fmla="*/ 1919578 h 5965626"/>
                <a:gd name="connsiteX2" fmla="*/ 1342940 w 3892409"/>
                <a:gd name="connsiteY2" fmla="*/ 1303129 h 5965626"/>
                <a:gd name="connsiteX3" fmla="*/ 1693739 w 3892409"/>
                <a:gd name="connsiteY3" fmla="*/ 112802 h 5965626"/>
                <a:gd name="connsiteX4" fmla="*/ 2407812 w 3892409"/>
                <a:gd name="connsiteY4" fmla="*/ 458678 h 5965626"/>
                <a:gd name="connsiteX5" fmla="*/ 3892409 w 3892409"/>
                <a:gd name="connsiteY5" fmla="*/ 5316878 h 5965626"/>
                <a:gd name="connsiteX6" fmla="*/ 3243661 w 3892409"/>
                <a:gd name="connsiteY6" fmla="*/ 5965626 h 5965626"/>
                <a:gd name="connsiteX7" fmla="*/ 648748 w 3892409"/>
                <a:gd name="connsiteY7" fmla="*/ 5965626 h 5965626"/>
                <a:gd name="connsiteX8" fmla="*/ 0 w 3892409"/>
                <a:gd name="connsiteY8" fmla="*/ 5316878 h 5965626"/>
                <a:gd name="connsiteX9" fmla="*/ 0 w 3892409"/>
                <a:gd name="connsiteY9" fmla="*/ 2969018 h 5965626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61376 h 5957984"/>
                <a:gd name="connsiteX1" fmla="*/ 864506 w 3892409"/>
                <a:gd name="connsiteY1" fmla="*/ 1911936 h 5957984"/>
                <a:gd name="connsiteX2" fmla="*/ 1342940 w 3892409"/>
                <a:gd name="connsiteY2" fmla="*/ 1295487 h 5957984"/>
                <a:gd name="connsiteX3" fmla="*/ 1693739 w 3892409"/>
                <a:gd name="connsiteY3" fmla="*/ 74337 h 5957984"/>
                <a:gd name="connsiteX4" fmla="*/ 2407812 w 3892409"/>
                <a:gd name="connsiteY4" fmla="*/ 451036 h 5957984"/>
                <a:gd name="connsiteX5" fmla="*/ 3892409 w 3892409"/>
                <a:gd name="connsiteY5" fmla="*/ 5309236 h 5957984"/>
                <a:gd name="connsiteX6" fmla="*/ 3243661 w 3892409"/>
                <a:gd name="connsiteY6" fmla="*/ 5957984 h 5957984"/>
                <a:gd name="connsiteX7" fmla="*/ 648748 w 3892409"/>
                <a:gd name="connsiteY7" fmla="*/ 5957984 h 5957984"/>
                <a:gd name="connsiteX8" fmla="*/ 0 w 3892409"/>
                <a:gd name="connsiteY8" fmla="*/ 5309236 h 5957984"/>
                <a:gd name="connsiteX9" fmla="*/ 0 w 3892409"/>
                <a:gd name="connsiteY9" fmla="*/ 2961376 h 5957984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3892409 w 3892409"/>
                <a:gd name="connsiteY5" fmla="*/ 5303742 h 5952490"/>
                <a:gd name="connsiteX6" fmla="*/ 3243661 w 3892409"/>
                <a:gd name="connsiteY6" fmla="*/ 5952490 h 5952490"/>
                <a:gd name="connsiteX7" fmla="*/ 648748 w 3892409"/>
                <a:gd name="connsiteY7" fmla="*/ 5952490 h 5952490"/>
                <a:gd name="connsiteX8" fmla="*/ 0 w 3892409"/>
                <a:gd name="connsiteY8" fmla="*/ 5303742 h 5952490"/>
                <a:gd name="connsiteX9" fmla="*/ 0 w 3892409"/>
                <a:gd name="connsiteY9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962617 w 3892409"/>
                <a:gd name="connsiteY5" fmla="*/ 2212698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736585 w 3892409"/>
                <a:gd name="connsiteY6" fmla="*/ 31168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106455 w 3892409"/>
                <a:gd name="connsiteY7" fmla="*/ 3846289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630437 w 3892409"/>
                <a:gd name="connsiteY8" fmla="*/ 3404500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8115"/>
                <a:gd name="connsiteY0" fmla="*/ 2955882 h 5952490"/>
                <a:gd name="connsiteX1" fmla="*/ 864506 w 3898115"/>
                <a:gd name="connsiteY1" fmla="*/ 1906442 h 5952490"/>
                <a:gd name="connsiteX2" fmla="*/ 1342940 w 3898115"/>
                <a:gd name="connsiteY2" fmla="*/ 1289993 h 5952490"/>
                <a:gd name="connsiteX3" fmla="*/ 1704014 w 3898115"/>
                <a:gd name="connsiteY3" fmla="*/ 48295 h 5952490"/>
                <a:gd name="connsiteX4" fmla="*/ 2407812 w 3898115"/>
                <a:gd name="connsiteY4" fmla="*/ 445542 h 5952490"/>
                <a:gd name="connsiteX5" fmla="*/ 2048217 w 3898115"/>
                <a:gd name="connsiteY5" fmla="*/ 1801732 h 5952490"/>
                <a:gd name="connsiteX6" fmla="*/ 2233152 w 3898115"/>
                <a:gd name="connsiteY6" fmla="*/ 2202423 h 5952490"/>
                <a:gd name="connsiteX7" fmla="*/ 3476325 w 3898115"/>
                <a:gd name="connsiteY7" fmla="*/ 2202423 h 5952490"/>
                <a:gd name="connsiteX8" fmla="*/ 3794824 w 3898115"/>
                <a:gd name="connsiteY8" fmla="*/ 2962712 h 5952490"/>
                <a:gd name="connsiteX9" fmla="*/ 3892409 w 3898115"/>
                <a:gd name="connsiteY9" fmla="*/ 5303742 h 5952490"/>
                <a:gd name="connsiteX10" fmla="*/ 3243661 w 3898115"/>
                <a:gd name="connsiteY10" fmla="*/ 5952490 h 5952490"/>
                <a:gd name="connsiteX11" fmla="*/ 648748 w 3898115"/>
                <a:gd name="connsiteY11" fmla="*/ 5952490 h 5952490"/>
                <a:gd name="connsiteX12" fmla="*/ 0 w 3898115"/>
                <a:gd name="connsiteY12" fmla="*/ 5303742 h 5952490"/>
                <a:gd name="connsiteX13" fmla="*/ 0 w 3898115"/>
                <a:gd name="connsiteY13" fmla="*/ 2955882 h 5952490"/>
                <a:gd name="connsiteX0" fmla="*/ 0 w 3899358"/>
                <a:gd name="connsiteY0" fmla="*/ 2955882 h 5952490"/>
                <a:gd name="connsiteX1" fmla="*/ 864506 w 3899358"/>
                <a:gd name="connsiteY1" fmla="*/ 1906442 h 5952490"/>
                <a:gd name="connsiteX2" fmla="*/ 1342940 w 3899358"/>
                <a:gd name="connsiteY2" fmla="*/ 1289993 h 5952490"/>
                <a:gd name="connsiteX3" fmla="*/ 1704014 w 3899358"/>
                <a:gd name="connsiteY3" fmla="*/ 48295 h 5952490"/>
                <a:gd name="connsiteX4" fmla="*/ 2407812 w 3899358"/>
                <a:gd name="connsiteY4" fmla="*/ 445542 h 5952490"/>
                <a:gd name="connsiteX5" fmla="*/ 2048217 w 3899358"/>
                <a:gd name="connsiteY5" fmla="*/ 1801732 h 5952490"/>
                <a:gd name="connsiteX6" fmla="*/ 2233152 w 3899358"/>
                <a:gd name="connsiteY6" fmla="*/ 2202423 h 5952490"/>
                <a:gd name="connsiteX7" fmla="*/ 3476325 w 3899358"/>
                <a:gd name="connsiteY7" fmla="*/ 2202423 h 5952490"/>
                <a:gd name="connsiteX8" fmla="*/ 3794824 w 3899358"/>
                <a:gd name="connsiteY8" fmla="*/ 2962712 h 5952490"/>
                <a:gd name="connsiteX9" fmla="*/ 3892409 w 3899358"/>
                <a:gd name="connsiteY9" fmla="*/ 5303742 h 5952490"/>
                <a:gd name="connsiteX10" fmla="*/ 3243661 w 3899358"/>
                <a:gd name="connsiteY10" fmla="*/ 5952490 h 5952490"/>
                <a:gd name="connsiteX11" fmla="*/ 648748 w 3899358"/>
                <a:gd name="connsiteY11" fmla="*/ 5952490 h 5952490"/>
                <a:gd name="connsiteX12" fmla="*/ 0 w 3899358"/>
                <a:gd name="connsiteY12" fmla="*/ 5303742 h 5952490"/>
                <a:gd name="connsiteX13" fmla="*/ 0 w 3899358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25646 w 3892409"/>
                <a:gd name="connsiteY9" fmla="*/ 3609983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19200 w 3892409"/>
                <a:gd name="connsiteY10" fmla="*/ 3644165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6584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7123"/>
                <a:gd name="connsiteY0" fmla="*/ 2955882 h 5952490"/>
                <a:gd name="connsiteX1" fmla="*/ 864506 w 3897123"/>
                <a:gd name="connsiteY1" fmla="*/ 1906442 h 5952490"/>
                <a:gd name="connsiteX2" fmla="*/ 1342940 w 3897123"/>
                <a:gd name="connsiteY2" fmla="*/ 1289993 h 5952490"/>
                <a:gd name="connsiteX3" fmla="*/ 1704014 w 3897123"/>
                <a:gd name="connsiteY3" fmla="*/ 48295 h 5952490"/>
                <a:gd name="connsiteX4" fmla="*/ 2407812 w 3897123"/>
                <a:gd name="connsiteY4" fmla="*/ 445542 h 5952490"/>
                <a:gd name="connsiteX5" fmla="*/ 2048217 w 3897123"/>
                <a:gd name="connsiteY5" fmla="*/ 1801732 h 5952490"/>
                <a:gd name="connsiteX6" fmla="*/ 2233152 w 3897123"/>
                <a:gd name="connsiteY6" fmla="*/ 2202423 h 5952490"/>
                <a:gd name="connsiteX7" fmla="*/ 3476325 w 3897123"/>
                <a:gd name="connsiteY7" fmla="*/ 2202423 h 5952490"/>
                <a:gd name="connsiteX8" fmla="*/ 3794824 w 3897123"/>
                <a:gd name="connsiteY8" fmla="*/ 2962712 h 5952490"/>
                <a:gd name="connsiteX9" fmla="*/ 3798144 w 3897123"/>
                <a:gd name="connsiteY9" fmla="*/ 3315665 h 5952490"/>
                <a:gd name="connsiteX10" fmla="*/ 3836584 w 3897123"/>
                <a:gd name="connsiteY10" fmla="*/ 3616350 h 5952490"/>
                <a:gd name="connsiteX11" fmla="*/ 3892409 w 3897123"/>
                <a:gd name="connsiteY11" fmla="*/ 5303742 h 5952490"/>
                <a:gd name="connsiteX12" fmla="*/ 3243661 w 3897123"/>
                <a:gd name="connsiteY12" fmla="*/ 5952490 h 5952490"/>
                <a:gd name="connsiteX13" fmla="*/ 648748 w 3897123"/>
                <a:gd name="connsiteY13" fmla="*/ 5952490 h 5952490"/>
                <a:gd name="connsiteX14" fmla="*/ 0 w 3897123"/>
                <a:gd name="connsiteY14" fmla="*/ 5303742 h 5952490"/>
                <a:gd name="connsiteX15" fmla="*/ 0 w 3897123"/>
                <a:gd name="connsiteY15" fmla="*/ 2955882 h 5952490"/>
                <a:gd name="connsiteX0" fmla="*/ 0 w 3902635"/>
                <a:gd name="connsiteY0" fmla="*/ 2955882 h 5952490"/>
                <a:gd name="connsiteX1" fmla="*/ 864506 w 3902635"/>
                <a:gd name="connsiteY1" fmla="*/ 1906442 h 5952490"/>
                <a:gd name="connsiteX2" fmla="*/ 1342940 w 3902635"/>
                <a:gd name="connsiteY2" fmla="*/ 1289993 h 5952490"/>
                <a:gd name="connsiteX3" fmla="*/ 1704014 w 3902635"/>
                <a:gd name="connsiteY3" fmla="*/ 48295 h 5952490"/>
                <a:gd name="connsiteX4" fmla="*/ 2407812 w 3902635"/>
                <a:gd name="connsiteY4" fmla="*/ 445542 h 5952490"/>
                <a:gd name="connsiteX5" fmla="*/ 2048217 w 3902635"/>
                <a:gd name="connsiteY5" fmla="*/ 1801732 h 5952490"/>
                <a:gd name="connsiteX6" fmla="*/ 2233152 w 3902635"/>
                <a:gd name="connsiteY6" fmla="*/ 2202423 h 5952490"/>
                <a:gd name="connsiteX7" fmla="*/ 3476325 w 3902635"/>
                <a:gd name="connsiteY7" fmla="*/ 2202423 h 5952490"/>
                <a:gd name="connsiteX8" fmla="*/ 3794824 w 3902635"/>
                <a:gd name="connsiteY8" fmla="*/ 2962712 h 5952490"/>
                <a:gd name="connsiteX9" fmla="*/ 3798144 w 3902635"/>
                <a:gd name="connsiteY9" fmla="*/ 3315665 h 5952490"/>
                <a:gd name="connsiteX10" fmla="*/ 3836584 w 3902635"/>
                <a:gd name="connsiteY10" fmla="*/ 3616350 h 5952490"/>
                <a:gd name="connsiteX11" fmla="*/ 3892409 w 3902635"/>
                <a:gd name="connsiteY11" fmla="*/ 5303742 h 5952490"/>
                <a:gd name="connsiteX12" fmla="*/ 3243661 w 3902635"/>
                <a:gd name="connsiteY12" fmla="*/ 5952490 h 5952490"/>
                <a:gd name="connsiteX13" fmla="*/ 648748 w 3902635"/>
                <a:gd name="connsiteY13" fmla="*/ 5952490 h 5952490"/>
                <a:gd name="connsiteX14" fmla="*/ 0 w 3902635"/>
                <a:gd name="connsiteY14" fmla="*/ 5303742 h 5952490"/>
                <a:gd name="connsiteX15" fmla="*/ 0 w 3902635"/>
                <a:gd name="connsiteY15" fmla="*/ 2955882 h 5952490"/>
                <a:gd name="connsiteX0" fmla="*/ 0 w 3900021"/>
                <a:gd name="connsiteY0" fmla="*/ 2955882 h 5952490"/>
                <a:gd name="connsiteX1" fmla="*/ 864506 w 3900021"/>
                <a:gd name="connsiteY1" fmla="*/ 1906442 h 5952490"/>
                <a:gd name="connsiteX2" fmla="*/ 1342940 w 3900021"/>
                <a:gd name="connsiteY2" fmla="*/ 1289993 h 5952490"/>
                <a:gd name="connsiteX3" fmla="*/ 1704014 w 3900021"/>
                <a:gd name="connsiteY3" fmla="*/ 48295 h 5952490"/>
                <a:gd name="connsiteX4" fmla="*/ 2407812 w 3900021"/>
                <a:gd name="connsiteY4" fmla="*/ 445542 h 5952490"/>
                <a:gd name="connsiteX5" fmla="*/ 2048217 w 3900021"/>
                <a:gd name="connsiteY5" fmla="*/ 1801732 h 5952490"/>
                <a:gd name="connsiteX6" fmla="*/ 2233152 w 3900021"/>
                <a:gd name="connsiteY6" fmla="*/ 2202423 h 5952490"/>
                <a:gd name="connsiteX7" fmla="*/ 3476325 w 3900021"/>
                <a:gd name="connsiteY7" fmla="*/ 2202423 h 5952490"/>
                <a:gd name="connsiteX8" fmla="*/ 3794824 w 3900021"/>
                <a:gd name="connsiteY8" fmla="*/ 2962712 h 5952490"/>
                <a:gd name="connsiteX9" fmla="*/ 3798144 w 3900021"/>
                <a:gd name="connsiteY9" fmla="*/ 3315665 h 5952490"/>
                <a:gd name="connsiteX10" fmla="*/ 3833107 w 3900021"/>
                <a:gd name="connsiteY10" fmla="*/ 3616350 h 5952490"/>
                <a:gd name="connsiteX11" fmla="*/ 3892409 w 3900021"/>
                <a:gd name="connsiteY11" fmla="*/ 5303742 h 5952490"/>
                <a:gd name="connsiteX12" fmla="*/ 3243661 w 3900021"/>
                <a:gd name="connsiteY12" fmla="*/ 5952490 h 5952490"/>
                <a:gd name="connsiteX13" fmla="*/ 648748 w 3900021"/>
                <a:gd name="connsiteY13" fmla="*/ 5952490 h 5952490"/>
                <a:gd name="connsiteX14" fmla="*/ 0 w 3900021"/>
                <a:gd name="connsiteY14" fmla="*/ 5303742 h 5952490"/>
                <a:gd name="connsiteX15" fmla="*/ 0 w 3900021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43538 w 3892409"/>
                <a:gd name="connsiteY11" fmla="*/ 3943170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6618 w 3892409"/>
                <a:gd name="connsiteY12" fmla="*/ 445078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92380 w 3890752"/>
                <a:gd name="connsiteY14" fmla="*/ 4892338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476168"/>
                <a:gd name="connsiteX1" fmla="*/ 864506 w 3890752"/>
                <a:gd name="connsiteY1" fmla="*/ 1906442 h 5476168"/>
                <a:gd name="connsiteX2" fmla="*/ 1342940 w 3890752"/>
                <a:gd name="connsiteY2" fmla="*/ 1289993 h 5476168"/>
                <a:gd name="connsiteX3" fmla="*/ 1704014 w 3890752"/>
                <a:gd name="connsiteY3" fmla="*/ 48295 h 5476168"/>
                <a:gd name="connsiteX4" fmla="*/ 2407812 w 3890752"/>
                <a:gd name="connsiteY4" fmla="*/ 445542 h 5476168"/>
                <a:gd name="connsiteX5" fmla="*/ 2048217 w 3890752"/>
                <a:gd name="connsiteY5" fmla="*/ 1801732 h 5476168"/>
                <a:gd name="connsiteX6" fmla="*/ 2233152 w 3890752"/>
                <a:gd name="connsiteY6" fmla="*/ 2202423 h 5476168"/>
                <a:gd name="connsiteX7" fmla="*/ 3476325 w 3890752"/>
                <a:gd name="connsiteY7" fmla="*/ 2202423 h 5476168"/>
                <a:gd name="connsiteX8" fmla="*/ 3794824 w 3890752"/>
                <a:gd name="connsiteY8" fmla="*/ 2962712 h 5476168"/>
                <a:gd name="connsiteX9" fmla="*/ 3798144 w 3890752"/>
                <a:gd name="connsiteY9" fmla="*/ 3315665 h 5476168"/>
                <a:gd name="connsiteX10" fmla="*/ 3833107 w 3890752"/>
                <a:gd name="connsiteY10" fmla="*/ 3616350 h 5476168"/>
                <a:gd name="connsiteX11" fmla="*/ 3673173 w 3890752"/>
                <a:gd name="connsiteY11" fmla="*/ 4050952 h 5476168"/>
                <a:gd name="connsiteX12" fmla="*/ 3756619 w 3890752"/>
                <a:gd name="connsiteY12" fmla="*/ 4332573 h 5476168"/>
                <a:gd name="connsiteX13" fmla="*/ 3489099 w 3890752"/>
                <a:gd name="connsiteY13" fmla="*/ 4636196 h 5476168"/>
                <a:gd name="connsiteX14" fmla="*/ 3443705 w 3890752"/>
                <a:gd name="connsiteY14" fmla="*/ 5020980 h 5476168"/>
                <a:gd name="connsiteX15" fmla="*/ 2850782 w 3890752"/>
                <a:gd name="connsiteY15" fmla="*/ 5476168 h 5476168"/>
                <a:gd name="connsiteX16" fmla="*/ 812158 w 3890752"/>
                <a:gd name="connsiteY16" fmla="*/ 5347526 h 5476168"/>
                <a:gd name="connsiteX17" fmla="*/ 0 w 3890752"/>
                <a:gd name="connsiteY17" fmla="*/ 5303742 h 5476168"/>
                <a:gd name="connsiteX18" fmla="*/ 0 w 3890752"/>
                <a:gd name="connsiteY18" fmla="*/ 2955882 h 5476168"/>
                <a:gd name="connsiteX0" fmla="*/ 6953 w 3897705"/>
                <a:gd name="connsiteY0" fmla="*/ 2955882 h 5476168"/>
                <a:gd name="connsiteX1" fmla="*/ 871459 w 3897705"/>
                <a:gd name="connsiteY1" fmla="*/ 1906442 h 5476168"/>
                <a:gd name="connsiteX2" fmla="*/ 1349893 w 3897705"/>
                <a:gd name="connsiteY2" fmla="*/ 1289993 h 5476168"/>
                <a:gd name="connsiteX3" fmla="*/ 1710967 w 3897705"/>
                <a:gd name="connsiteY3" fmla="*/ 48295 h 5476168"/>
                <a:gd name="connsiteX4" fmla="*/ 2414765 w 3897705"/>
                <a:gd name="connsiteY4" fmla="*/ 445542 h 5476168"/>
                <a:gd name="connsiteX5" fmla="*/ 2055170 w 3897705"/>
                <a:gd name="connsiteY5" fmla="*/ 1801732 h 5476168"/>
                <a:gd name="connsiteX6" fmla="*/ 2240105 w 3897705"/>
                <a:gd name="connsiteY6" fmla="*/ 2202423 h 5476168"/>
                <a:gd name="connsiteX7" fmla="*/ 3483278 w 3897705"/>
                <a:gd name="connsiteY7" fmla="*/ 2202423 h 5476168"/>
                <a:gd name="connsiteX8" fmla="*/ 3801777 w 3897705"/>
                <a:gd name="connsiteY8" fmla="*/ 2962712 h 5476168"/>
                <a:gd name="connsiteX9" fmla="*/ 3805097 w 3897705"/>
                <a:gd name="connsiteY9" fmla="*/ 3315665 h 5476168"/>
                <a:gd name="connsiteX10" fmla="*/ 3840060 w 3897705"/>
                <a:gd name="connsiteY10" fmla="*/ 3616350 h 5476168"/>
                <a:gd name="connsiteX11" fmla="*/ 3680126 w 3897705"/>
                <a:gd name="connsiteY11" fmla="*/ 4050952 h 5476168"/>
                <a:gd name="connsiteX12" fmla="*/ 3763572 w 3897705"/>
                <a:gd name="connsiteY12" fmla="*/ 4332573 h 5476168"/>
                <a:gd name="connsiteX13" fmla="*/ 3496052 w 3897705"/>
                <a:gd name="connsiteY13" fmla="*/ 4636196 h 5476168"/>
                <a:gd name="connsiteX14" fmla="*/ 3450658 w 3897705"/>
                <a:gd name="connsiteY14" fmla="*/ 5020980 h 5476168"/>
                <a:gd name="connsiteX15" fmla="*/ 2857735 w 3897705"/>
                <a:gd name="connsiteY15" fmla="*/ 5476168 h 5476168"/>
                <a:gd name="connsiteX16" fmla="*/ 819111 w 3897705"/>
                <a:gd name="connsiteY16" fmla="*/ 5347526 h 5476168"/>
                <a:gd name="connsiteX17" fmla="*/ 0 w 3897705"/>
                <a:gd name="connsiteY17" fmla="*/ 5182054 h 5476168"/>
                <a:gd name="connsiteX18" fmla="*/ 6953 w 3897705"/>
                <a:gd name="connsiteY18" fmla="*/ 2955882 h 5476168"/>
                <a:gd name="connsiteX0" fmla="*/ 7413 w 3898165"/>
                <a:gd name="connsiteY0" fmla="*/ 2955882 h 5476168"/>
                <a:gd name="connsiteX1" fmla="*/ 871919 w 3898165"/>
                <a:gd name="connsiteY1" fmla="*/ 1906442 h 5476168"/>
                <a:gd name="connsiteX2" fmla="*/ 1350353 w 3898165"/>
                <a:gd name="connsiteY2" fmla="*/ 1289993 h 5476168"/>
                <a:gd name="connsiteX3" fmla="*/ 1711427 w 3898165"/>
                <a:gd name="connsiteY3" fmla="*/ 48295 h 5476168"/>
                <a:gd name="connsiteX4" fmla="*/ 2415225 w 3898165"/>
                <a:gd name="connsiteY4" fmla="*/ 445542 h 5476168"/>
                <a:gd name="connsiteX5" fmla="*/ 2055630 w 3898165"/>
                <a:gd name="connsiteY5" fmla="*/ 1801732 h 5476168"/>
                <a:gd name="connsiteX6" fmla="*/ 2240565 w 3898165"/>
                <a:gd name="connsiteY6" fmla="*/ 2202423 h 5476168"/>
                <a:gd name="connsiteX7" fmla="*/ 3483738 w 3898165"/>
                <a:gd name="connsiteY7" fmla="*/ 2202423 h 5476168"/>
                <a:gd name="connsiteX8" fmla="*/ 3802237 w 3898165"/>
                <a:gd name="connsiteY8" fmla="*/ 2962712 h 5476168"/>
                <a:gd name="connsiteX9" fmla="*/ 3805557 w 3898165"/>
                <a:gd name="connsiteY9" fmla="*/ 3315665 h 5476168"/>
                <a:gd name="connsiteX10" fmla="*/ 3840520 w 3898165"/>
                <a:gd name="connsiteY10" fmla="*/ 3616350 h 5476168"/>
                <a:gd name="connsiteX11" fmla="*/ 3680586 w 3898165"/>
                <a:gd name="connsiteY11" fmla="*/ 4050952 h 5476168"/>
                <a:gd name="connsiteX12" fmla="*/ 3764032 w 3898165"/>
                <a:gd name="connsiteY12" fmla="*/ 4332573 h 5476168"/>
                <a:gd name="connsiteX13" fmla="*/ 3496512 w 3898165"/>
                <a:gd name="connsiteY13" fmla="*/ 4636196 h 5476168"/>
                <a:gd name="connsiteX14" fmla="*/ 3451118 w 3898165"/>
                <a:gd name="connsiteY14" fmla="*/ 5020980 h 5476168"/>
                <a:gd name="connsiteX15" fmla="*/ 2858195 w 3898165"/>
                <a:gd name="connsiteY15" fmla="*/ 5476168 h 5476168"/>
                <a:gd name="connsiteX16" fmla="*/ 819571 w 3898165"/>
                <a:gd name="connsiteY16" fmla="*/ 5347526 h 5476168"/>
                <a:gd name="connsiteX17" fmla="*/ 460 w 3898165"/>
                <a:gd name="connsiteY17" fmla="*/ 5182054 h 5476168"/>
                <a:gd name="connsiteX18" fmla="*/ 7413 w 3898165"/>
                <a:gd name="connsiteY18" fmla="*/ 2955882 h 5476168"/>
                <a:gd name="connsiteX0" fmla="*/ 7463 w 3898215"/>
                <a:gd name="connsiteY0" fmla="*/ 2955882 h 5476168"/>
                <a:gd name="connsiteX1" fmla="*/ 871969 w 3898215"/>
                <a:gd name="connsiteY1" fmla="*/ 1906442 h 5476168"/>
                <a:gd name="connsiteX2" fmla="*/ 1350403 w 3898215"/>
                <a:gd name="connsiteY2" fmla="*/ 1289993 h 5476168"/>
                <a:gd name="connsiteX3" fmla="*/ 1711477 w 3898215"/>
                <a:gd name="connsiteY3" fmla="*/ 48295 h 5476168"/>
                <a:gd name="connsiteX4" fmla="*/ 2415275 w 3898215"/>
                <a:gd name="connsiteY4" fmla="*/ 445542 h 5476168"/>
                <a:gd name="connsiteX5" fmla="*/ 2055680 w 3898215"/>
                <a:gd name="connsiteY5" fmla="*/ 1801732 h 5476168"/>
                <a:gd name="connsiteX6" fmla="*/ 2240615 w 3898215"/>
                <a:gd name="connsiteY6" fmla="*/ 2202423 h 5476168"/>
                <a:gd name="connsiteX7" fmla="*/ 3483788 w 3898215"/>
                <a:gd name="connsiteY7" fmla="*/ 2202423 h 5476168"/>
                <a:gd name="connsiteX8" fmla="*/ 3802287 w 3898215"/>
                <a:gd name="connsiteY8" fmla="*/ 2962712 h 5476168"/>
                <a:gd name="connsiteX9" fmla="*/ 3805607 w 3898215"/>
                <a:gd name="connsiteY9" fmla="*/ 3315665 h 5476168"/>
                <a:gd name="connsiteX10" fmla="*/ 3840570 w 3898215"/>
                <a:gd name="connsiteY10" fmla="*/ 3616350 h 5476168"/>
                <a:gd name="connsiteX11" fmla="*/ 3680636 w 3898215"/>
                <a:gd name="connsiteY11" fmla="*/ 4050952 h 5476168"/>
                <a:gd name="connsiteX12" fmla="*/ 3764082 w 3898215"/>
                <a:gd name="connsiteY12" fmla="*/ 4332573 h 5476168"/>
                <a:gd name="connsiteX13" fmla="*/ 3496562 w 3898215"/>
                <a:gd name="connsiteY13" fmla="*/ 4636196 h 5476168"/>
                <a:gd name="connsiteX14" fmla="*/ 3451168 w 3898215"/>
                <a:gd name="connsiteY14" fmla="*/ 5020980 h 5476168"/>
                <a:gd name="connsiteX15" fmla="*/ 2858245 w 3898215"/>
                <a:gd name="connsiteY15" fmla="*/ 5476168 h 5476168"/>
                <a:gd name="connsiteX16" fmla="*/ 819621 w 3898215"/>
                <a:gd name="connsiteY16" fmla="*/ 5347526 h 5476168"/>
                <a:gd name="connsiteX17" fmla="*/ 510 w 3898215"/>
                <a:gd name="connsiteY17" fmla="*/ 5182054 h 5476168"/>
                <a:gd name="connsiteX18" fmla="*/ 7463 w 3898215"/>
                <a:gd name="connsiteY18" fmla="*/ 2955882 h 5476168"/>
                <a:gd name="connsiteX0" fmla="*/ 3991 w 3894743"/>
                <a:gd name="connsiteY0" fmla="*/ 2955882 h 5476168"/>
                <a:gd name="connsiteX1" fmla="*/ 868497 w 3894743"/>
                <a:gd name="connsiteY1" fmla="*/ 1906442 h 5476168"/>
                <a:gd name="connsiteX2" fmla="*/ 1346931 w 3894743"/>
                <a:gd name="connsiteY2" fmla="*/ 1289993 h 5476168"/>
                <a:gd name="connsiteX3" fmla="*/ 1708005 w 3894743"/>
                <a:gd name="connsiteY3" fmla="*/ 48295 h 5476168"/>
                <a:gd name="connsiteX4" fmla="*/ 2411803 w 3894743"/>
                <a:gd name="connsiteY4" fmla="*/ 445542 h 5476168"/>
                <a:gd name="connsiteX5" fmla="*/ 2052208 w 3894743"/>
                <a:gd name="connsiteY5" fmla="*/ 1801732 h 5476168"/>
                <a:gd name="connsiteX6" fmla="*/ 2237143 w 3894743"/>
                <a:gd name="connsiteY6" fmla="*/ 2202423 h 5476168"/>
                <a:gd name="connsiteX7" fmla="*/ 3480316 w 3894743"/>
                <a:gd name="connsiteY7" fmla="*/ 2202423 h 5476168"/>
                <a:gd name="connsiteX8" fmla="*/ 3798815 w 3894743"/>
                <a:gd name="connsiteY8" fmla="*/ 2962712 h 5476168"/>
                <a:gd name="connsiteX9" fmla="*/ 3802135 w 3894743"/>
                <a:gd name="connsiteY9" fmla="*/ 3315665 h 5476168"/>
                <a:gd name="connsiteX10" fmla="*/ 3837098 w 3894743"/>
                <a:gd name="connsiteY10" fmla="*/ 3616350 h 5476168"/>
                <a:gd name="connsiteX11" fmla="*/ 3677164 w 3894743"/>
                <a:gd name="connsiteY11" fmla="*/ 4050952 h 5476168"/>
                <a:gd name="connsiteX12" fmla="*/ 3760610 w 3894743"/>
                <a:gd name="connsiteY12" fmla="*/ 4332573 h 5476168"/>
                <a:gd name="connsiteX13" fmla="*/ 3493090 w 3894743"/>
                <a:gd name="connsiteY13" fmla="*/ 4636196 h 5476168"/>
                <a:gd name="connsiteX14" fmla="*/ 3447696 w 3894743"/>
                <a:gd name="connsiteY14" fmla="*/ 5020980 h 5476168"/>
                <a:gd name="connsiteX15" fmla="*/ 2854773 w 3894743"/>
                <a:gd name="connsiteY15" fmla="*/ 5476168 h 5476168"/>
                <a:gd name="connsiteX16" fmla="*/ 816149 w 3894743"/>
                <a:gd name="connsiteY16" fmla="*/ 5347526 h 5476168"/>
                <a:gd name="connsiteX17" fmla="*/ 515 w 3894743"/>
                <a:gd name="connsiteY17" fmla="*/ 5140332 h 5476168"/>
                <a:gd name="connsiteX18" fmla="*/ 3991 w 3894743"/>
                <a:gd name="connsiteY18" fmla="*/ 2955882 h 5476168"/>
                <a:gd name="connsiteX0" fmla="*/ 3811 w 3894563"/>
                <a:gd name="connsiteY0" fmla="*/ 2955882 h 5476168"/>
                <a:gd name="connsiteX1" fmla="*/ 868317 w 3894563"/>
                <a:gd name="connsiteY1" fmla="*/ 1906442 h 5476168"/>
                <a:gd name="connsiteX2" fmla="*/ 1346751 w 3894563"/>
                <a:gd name="connsiteY2" fmla="*/ 1289993 h 5476168"/>
                <a:gd name="connsiteX3" fmla="*/ 1707825 w 3894563"/>
                <a:gd name="connsiteY3" fmla="*/ 48295 h 5476168"/>
                <a:gd name="connsiteX4" fmla="*/ 2411623 w 3894563"/>
                <a:gd name="connsiteY4" fmla="*/ 445542 h 5476168"/>
                <a:gd name="connsiteX5" fmla="*/ 2052028 w 3894563"/>
                <a:gd name="connsiteY5" fmla="*/ 1801732 h 5476168"/>
                <a:gd name="connsiteX6" fmla="*/ 2236963 w 3894563"/>
                <a:gd name="connsiteY6" fmla="*/ 2202423 h 5476168"/>
                <a:gd name="connsiteX7" fmla="*/ 3480136 w 3894563"/>
                <a:gd name="connsiteY7" fmla="*/ 2202423 h 5476168"/>
                <a:gd name="connsiteX8" fmla="*/ 3798635 w 3894563"/>
                <a:gd name="connsiteY8" fmla="*/ 2962712 h 5476168"/>
                <a:gd name="connsiteX9" fmla="*/ 3801955 w 3894563"/>
                <a:gd name="connsiteY9" fmla="*/ 3315665 h 5476168"/>
                <a:gd name="connsiteX10" fmla="*/ 3836918 w 3894563"/>
                <a:gd name="connsiteY10" fmla="*/ 3616350 h 5476168"/>
                <a:gd name="connsiteX11" fmla="*/ 3676984 w 3894563"/>
                <a:gd name="connsiteY11" fmla="*/ 4050952 h 5476168"/>
                <a:gd name="connsiteX12" fmla="*/ 3760430 w 3894563"/>
                <a:gd name="connsiteY12" fmla="*/ 4332573 h 5476168"/>
                <a:gd name="connsiteX13" fmla="*/ 3492910 w 3894563"/>
                <a:gd name="connsiteY13" fmla="*/ 4636196 h 5476168"/>
                <a:gd name="connsiteX14" fmla="*/ 3447516 w 3894563"/>
                <a:gd name="connsiteY14" fmla="*/ 5020980 h 5476168"/>
                <a:gd name="connsiteX15" fmla="*/ 2854593 w 3894563"/>
                <a:gd name="connsiteY15" fmla="*/ 5476168 h 5476168"/>
                <a:gd name="connsiteX16" fmla="*/ 815969 w 3894563"/>
                <a:gd name="connsiteY16" fmla="*/ 5347526 h 5476168"/>
                <a:gd name="connsiteX17" fmla="*/ 335 w 3894563"/>
                <a:gd name="connsiteY17" fmla="*/ 5140332 h 5476168"/>
                <a:gd name="connsiteX18" fmla="*/ 3811 w 3894563"/>
                <a:gd name="connsiteY18" fmla="*/ 2955882 h 5476168"/>
                <a:gd name="connsiteX0" fmla="*/ 3775 w 3894527"/>
                <a:gd name="connsiteY0" fmla="*/ 2955882 h 5476168"/>
                <a:gd name="connsiteX1" fmla="*/ 868281 w 3894527"/>
                <a:gd name="connsiteY1" fmla="*/ 1906442 h 5476168"/>
                <a:gd name="connsiteX2" fmla="*/ 1346715 w 3894527"/>
                <a:gd name="connsiteY2" fmla="*/ 1289993 h 5476168"/>
                <a:gd name="connsiteX3" fmla="*/ 1707789 w 3894527"/>
                <a:gd name="connsiteY3" fmla="*/ 48295 h 5476168"/>
                <a:gd name="connsiteX4" fmla="*/ 2411587 w 3894527"/>
                <a:gd name="connsiteY4" fmla="*/ 445542 h 5476168"/>
                <a:gd name="connsiteX5" fmla="*/ 2051992 w 3894527"/>
                <a:gd name="connsiteY5" fmla="*/ 1801732 h 5476168"/>
                <a:gd name="connsiteX6" fmla="*/ 2236927 w 3894527"/>
                <a:gd name="connsiteY6" fmla="*/ 2202423 h 5476168"/>
                <a:gd name="connsiteX7" fmla="*/ 3480100 w 3894527"/>
                <a:gd name="connsiteY7" fmla="*/ 2202423 h 5476168"/>
                <a:gd name="connsiteX8" fmla="*/ 3798599 w 3894527"/>
                <a:gd name="connsiteY8" fmla="*/ 2962712 h 5476168"/>
                <a:gd name="connsiteX9" fmla="*/ 3801919 w 3894527"/>
                <a:gd name="connsiteY9" fmla="*/ 3315665 h 5476168"/>
                <a:gd name="connsiteX10" fmla="*/ 3836882 w 3894527"/>
                <a:gd name="connsiteY10" fmla="*/ 3616350 h 5476168"/>
                <a:gd name="connsiteX11" fmla="*/ 3676948 w 3894527"/>
                <a:gd name="connsiteY11" fmla="*/ 4050952 h 5476168"/>
                <a:gd name="connsiteX12" fmla="*/ 3760394 w 3894527"/>
                <a:gd name="connsiteY12" fmla="*/ 4332573 h 5476168"/>
                <a:gd name="connsiteX13" fmla="*/ 3492874 w 3894527"/>
                <a:gd name="connsiteY13" fmla="*/ 4636196 h 5476168"/>
                <a:gd name="connsiteX14" fmla="*/ 3447480 w 3894527"/>
                <a:gd name="connsiteY14" fmla="*/ 5020980 h 5476168"/>
                <a:gd name="connsiteX15" fmla="*/ 2854557 w 3894527"/>
                <a:gd name="connsiteY15" fmla="*/ 5476168 h 5476168"/>
                <a:gd name="connsiteX16" fmla="*/ 868085 w 3894527"/>
                <a:gd name="connsiteY16" fmla="*/ 5368387 h 5476168"/>
                <a:gd name="connsiteX17" fmla="*/ 299 w 3894527"/>
                <a:gd name="connsiteY17" fmla="*/ 5140332 h 5476168"/>
                <a:gd name="connsiteX18" fmla="*/ 3775 w 3894527"/>
                <a:gd name="connsiteY18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4228" h="5497390">
                  <a:moveTo>
                    <a:pt x="3476" y="2955882"/>
                  </a:moveTo>
                  <a:cubicBezTo>
                    <a:pt x="208959" y="3049651"/>
                    <a:pt x="663800" y="2615359"/>
                    <a:pt x="867982" y="1906442"/>
                  </a:cubicBezTo>
                  <a:cubicBezTo>
                    <a:pt x="921295" y="1755754"/>
                    <a:pt x="1087619" y="1502326"/>
                    <a:pt x="1346416" y="1289993"/>
                  </a:cubicBezTo>
                  <a:cubicBezTo>
                    <a:pt x="1735532" y="1084510"/>
                    <a:pt x="1738313" y="-83967"/>
                    <a:pt x="1707490" y="48295"/>
                  </a:cubicBezTo>
                  <a:cubicBezTo>
                    <a:pt x="1678386" y="40296"/>
                    <a:pt x="2070522" y="-193732"/>
                    <a:pt x="2411288" y="445542"/>
                  </a:cubicBezTo>
                  <a:cubicBezTo>
                    <a:pt x="2507181" y="859933"/>
                    <a:pt x="2428412" y="1130487"/>
                    <a:pt x="2051693" y="1801732"/>
                  </a:cubicBezTo>
                  <a:cubicBezTo>
                    <a:pt x="2031145" y="1883925"/>
                    <a:pt x="1866757" y="2233246"/>
                    <a:pt x="2236628" y="2202423"/>
                  </a:cubicBezTo>
                  <a:lnTo>
                    <a:pt x="3479801" y="2202423"/>
                  </a:lnTo>
                  <a:cubicBezTo>
                    <a:pt x="3596241" y="2250370"/>
                    <a:pt x="4093295" y="2658069"/>
                    <a:pt x="3798300" y="2962712"/>
                  </a:cubicBezTo>
                  <a:cubicBezTo>
                    <a:pt x="3740080" y="3003808"/>
                    <a:pt x="3602986" y="3120456"/>
                    <a:pt x="3801620" y="3315665"/>
                  </a:cubicBezTo>
                  <a:cubicBezTo>
                    <a:pt x="3842248" y="3353310"/>
                    <a:pt x="3966319" y="3491786"/>
                    <a:pt x="3836583" y="3616350"/>
                  </a:cubicBezTo>
                  <a:cubicBezTo>
                    <a:pt x="3767047" y="3749628"/>
                    <a:pt x="3586253" y="3778601"/>
                    <a:pt x="3676649" y="4050952"/>
                  </a:cubicBezTo>
                  <a:cubicBezTo>
                    <a:pt x="3702146" y="4155256"/>
                    <a:pt x="3842379" y="4176117"/>
                    <a:pt x="3760095" y="4332573"/>
                  </a:cubicBezTo>
                  <a:cubicBezTo>
                    <a:pt x="3716273" y="4416397"/>
                    <a:pt x="3597973" y="4517604"/>
                    <a:pt x="3492575" y="4636196"/>
                  </a:cubicBezTo>
                  <a:cubicBezTo>
                    <a:pt x="3449491" y="4701775"/>
                    <a:pt x="3408120" y="4666003"/>
                    <a:pt x="3447181" y="5020980"/>
                  </a:cubicBezTo>
                  <a:cubicBezTo>
                    <a:pt x="3423659" y="5104767"/>
                    <a:pt x="3331674" y="5327291"/>
                    <a:pt x="2854258" y="5476168"/>
                  </a:cubicBezTo>
                  <a:cubicBezTo>
                    <a:pt x="1824780" y="5520340"/>
                    <a:pt x="1185595" y="5531058"/>
                    <a:pt x="0" y="5140332"/>
                  </a:cubicBezTo>
                  <a:cubicBezTo>
                    <a:pt x="2318" y="4398275"/>
                    <a:pt x="1158" y="3697939"/>
                    <a:pt x="3476" y="295588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1023153" y="3240394"/>
            <a:ext cx="184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718144" y="2184493"/>
            <a:ext cx="598120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4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We Protect Your Listing Rights on Owners You Refer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endParaRPr lang="en-US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140063"/>
            <a:ext cx="9144000" cy="435837"/>
          </a:xfrm>
          <a:prstGeom prst="rect">
            <a:avLst/>
          </a:prstGeom>
          <a:solidFill>
            <a:srgbClr val="647886"/>
          </a:solidFill>
          <a:ln>
            <a:solidFill>
              <a:srgbClr val="64788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Property Protection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2" y="1797914"/>
            <a:ext cx="4414348" cy="4271810"/>
            <a:chOff x="-2" y="2942686"/>
            <a:chExt cx="3767641" cy="2145862"/>
          </a:xfrm>
        </p:grpSpPr>
        <p:sp>
          <p:nvSpPr>
            <p:cNvPr id="22" name="Rectangle 21"/>
            <p:cNvSpPr/>
            <p:nvPr/>
          </p:nvSpPr>
          <p:spPr>
            <a:xfrm>
              <a:off x="0" y="2942686"/>
              <a:ext cx="3767639" cy="21458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94B74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2" y="3217711"/>
              <a:ext cx="2785363" cy="881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>
                <a:spcBef>
                  <a:spcPct val="0"/>
                </a:spcBef>
              </a:pPr>
              <a:r>
                <a:rPr lang="en-US" altLang="en-US" sz="3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Your listings are protected in writing</a:t>
              </a:r>
              <a:endPara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endParaRPr>
            </a:p>
          </p:txBody>
        </p:sp>
      </p:grpSp>
      <p:pic>
        <p:nvPicPr>
          <p:cNvPr id="20" name="Picture 2" descr="Image result for house protec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56" y="1797914"/>
            <a:ext cx="5408119" cy="42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140063"/>
            <a:ext cx="9144000" cy="435837"/>
          </a:xfrm>
          <a:prstGeom prst="rect">
            <a:avLst/>
          </a:prstGeom>
          <a:solidFill>
            <a:srgbClr val="647886"/>
          </a:solidFill>
          <a:ln>
            <a:solidFill>
              <a:srgbClr val="64788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Client Protection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-3764" y="2912979"/>
            <a:ext cx="3578201" cy="2617570"/>
            <a:chOff x="516275" y="2093571"/>
            <a:chExt cx="4096921" cy="3295089"/>
          </a:xfrm>
        </p:grpSpPr>
        <p:sp>
          <p:nvSpPr>
            <p:cNvPr id="37" name="Round Diagonal Corner Rectangle 3"/>
            <p:cNvSpPr/>
            <p:nvPr/>
          </p:nvSpPr>
          <p:spPr>
            <a:xfrm>
              <a:off x="516275" y="2093571"/>
              <a:ext cx="338387" cy="3295089"/>
            </a:xfrm>
            <a:prstGeom prst="rect">
              <a:avLst/>
            </a:prstGeom>
            <a:solidFill>
              <a:srgbClr val="7FA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ound Diagonal Corner Rectangle 3"/>
            <p:cNvSpPr/>
            <p:nvPr/>
          </p:nvSpPr>
          <p:spPr>
            <a:xfrm>
              <a:off x="669823" y="2093571"/>
              <a:ext cx="3943373" cy="3295089"/>
            </a:xfrm>
            <a:prstGeom prst="homePlate">
              <a:avLst>
                <a:gd name="adj" fmla="val 32044"/>
              </a:avLst>
            </a:prstGeom>
            <a:solidFill>
              <a:srgbClr val="92BB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ound Diagonal Corner Rectangle 3"/>
            <p:cNvSpPr/>
            <p:nvPr/>
          </p:nvSpPr>
          <p:spPr>
            <a:xfrm>
              <a:off x="587715" y="2093571"/>
              <a:ext cx="3943373" cy="3295089"/>
            </a:xfrm>
            <a:prstGeom prst="homePlate">
              <a:avLst>
                <a:gd name="adj" fmla="val 3204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3764" y="1659265"/>
            <a:ext cx="9143997" cy="4493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94B74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" descr="Image result for real estate client protec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79" y="2368828"/>
            <a:ext cx="4741654" cy="28754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144007" y="1949161"/>
            <a:ext cx="4096921" cy="3295089"/>
            <a:chOff x="516275" y="2093571"/>
            <a:chExt cx="4096921" cy="3295089"/>
          </a:xfrm>
        </p:grpSpPr>
        <p:sp>
          <p:nvSpPr>
            <p:cNvPr id="41" name="Round Diagonal Corner Rectangle 3"/>
            <p:cNvSpPr/>
            <p:nvPr/>
          </p:nvSpPr>
          <p:spPr>
            <a:xfrm>
              <a:off x="516275" y="2093571"/>
              <a:ext cx="338387" cy="3295089"/>
            </a:xfrm>
            <a:prstGeom prst="rect">
              <a:avLst/>
            </a:prstGeom>
            <a:solidFill>
              <a:srgbClr val="7FA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" name="Round Diagonal Corner Rectangle 3"/>
            <p:cNvSpPr/>
            <p:nvPr/>
          </p:nvSpPr>
          <p:spPr>
            <a:xfrm>
              <a:off x="669823" y="2093571"/>
              <a:ext cx="3943373" cy="3295089"/>
            </a:xfrm>
            <a:prstGeom prst="homePlate">
              <a:avLst>
                <a:gd name="adj" fmla="val 32044"/>
              </a:avLst>
            </a:prstGeom>
            <a:solidFill>
              <a:srgbClr val="92BB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Round Diagonal Corner Rectangle 3"/>
            <p:cNvSpPr/>
            <p:nvPr/>
          </p:nvSpPr>
          <p:spPr>
            <a:xfrm>
              <a:off x="587715" y="2093571"/>
              <a:ext cx="3943373" cy="3295089"/>
            </a:xfrm>
            <a:prstGeom prst="homePlate">
              <a:avLst>
                <a:gd name="adj" fmla="val 3204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4" name="Title 1"/>
          <p:cNvSpPr txBox="1">
            <a:spLocks/>
          </p:cNvSpPr>
          <p:nvPr/>
        </p:nvSpPr>
        <p:spPr>
          <a:xfrm>
            <a:off x="465324" y="2309162"/>
            <a:ext cx="3335151" cy="282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4654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If your client purchases more properties or list other properties they have, you get the sales and </a:t>
            </a:r>
            <a:r>
              <a:rPr lang="en-US" sz="2000" b="0" u="sng" dirty="0"/>
              <a:t>Commissions</a:t>
            </a:r>
            <a:r>
              <a:rPr lang="en-US" sz="2000" b="0" dirty="0"/>
              <a:t> backed in writing</a:t>
            </a:r>
          </a:p>
        </p:txBody>
      </p:sp>
    </p:spTree>
    <p:extLst>
      <p:ext uri="{BB962C8B-B14F-4D97-AF65-F5344CB8AC3E}">
        <p14:creationId xmlns:p14="http://schemas.microsoft.com/office/powerpoint/2010/main" val="31903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7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66267" y="300096"/>
            <a:ext cx="7571560" cy="651930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If The Resident Ever Buys The Property You’re Guaranteed A Commission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5935" y="1162507"/>
            <a:ext cx="8585458" cy="4966180"/>
            <a:chOff x="2364354" y="2116648"/>
            <a:chExt cx="6779646" cy="265465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" name="TextBox 18"/>
            <p:cNvSpPr txBox="1"/>
            <p:nvPr/>
          </p:nvSpPr>
          <p:spPr>
            <a:xfrm>
              <a:off x="3585758" y="2659147"/>
              <a:ext cx="5464222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46545E"/>
                  </a:solidFill>
                </a:rPr>
                <a:t>We changed the Culture in Property Management At Management One</a:t>
              </a:r>
              <a:endParaRPr lang="en-US" sz="1600" b="1" dirty="0">
                <a:solidFill>
                  <a:srgbClr val="46545E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364354" y="2116648"/>
              <a:ext cx="6779646" cy="2654659"/>
              <a:chOff x="2364354" y="2064294"/>
              <a:chExt cx="6779646" cy="2920125"/>
            </a:xfrm>
            <a:grpFill/>
          </p:grpSpPr>
          <p:sp>
            <p:nvSpPr>
              <p:cNvPr id="20" name="Rectangle 19"/>
              <p:cNvSpPr/>
              <p:nvPr/>
            </p:nvSpPr>
            <p:spPr>
              <a:xfrm>
                <a:off x="2392648" y="2111265"/>
                <a:ext cx="6751352" cy="2873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64354" y="2064294"/>
                <a:ext cx="6779645" cy="2873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 flipV="1">
            <a:off x="669927" y="2015370"/>
            <a:ext cx="3398454" cy="3415554"/>
            <a:chOff x="428095" y="1977095"/>
            <a:chExt cx="3772334" cy="3791317"/>
          </a:xfrm>
        </p:grpSpPr>
        <p:sp>
          <p:nvSpPr>
            <p:cNvPr id="27" name="Round Diagonal Corner Rectangle 16"/>
            <p:cNvSpPr/>
            <p:nvPr/>
          </p:nvSpPr>
          <p:spPr>
            <a:xfrm>
              <a:off x="428095" y="1977095"/>
              <a:ext cx="3727046" cy="3697941"/>
            </a:xfrm>
            <a:prstGeom prst="teardrop">
              <a:avLst/>
            </a:prstGeom>
            <a:solidFill>
              <a:srgbClr val="81A6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ound Diagonal Corner Rectangle 15"/>
            <p:cNvSpPr/>
            <p:nvPr/>
          </p:nvSpPr>
          <p:spPr>
            <a:xfrm>
              <a:off x="489040" y="2070471"/>
              <a:ext cx="3711389" cy="3697941"/>
            </a:xfrm>
            <a:prstGeom prst="teardrop">
              <a:avLst/>
            </a:prstGeom>
            <a:solidFill>
              <a:srgbClr val="465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ound Diagonal Corner Rectangle 3"/>
            <p:cNvSpPr/>
            <p:nvPr/>
          </p:nvSpPr>
          <p:spPr>
            <a:xfrm>
              <a:off x="489040" y="2043953"/>
              <a:ext cx="3657600" cy="3657600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875756" y="2309162"/>
            <a:ext cx="3192625" cy="282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4654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If the </a:t>
            </a:r>
            <a:r>
              <a:rPr lang="en-US" sz="2000" b="0" u="sng" dirty="0"/>
              <a:t>Resident</a:t>
            </a:r>
            <a:r>
              <a:rPr lang="en-US" sz="2000" b="0" dirty="0"/>
              <a:t>, we rent the property to, buys it; you’re </a:t>
            </a:r>
            <a:r>
              <a:rPr lang="en-US" sz="2000" i="1" dirty="0"/>
              <a:t>Guaranteed</a:t>
            </a:r>
            <a:r>
              <a:rPr lang="en-US" sz="2000" dirty="0"/>
              <a:t> </a:t>
            </a:r>
            <a:r>
              <a:rPr lang="en-US" sz="2000" b="0" dirty="0"/>
              <a:t>a minimum </a:t>
            </a:r>
            <a:r>
              <a:rPr lang="en-US" sz="2000" b="0" u="sng" dirty="0"/>
              <a:t>4% Commission </a:t>
            </a:r>
            <a:r>
              <a:rPr lang="en-US" sz="2000" b="0" dirty="0"/>
              <a:t>backed in writing</a:t>
            </a:r>
          </a:p>
        </p:txBody>
      </p:sp>
      <p:pic>
        <p:nvPicPr>
          <p:cNvPr id="2054" name="Picture 6" descr="Image result for Real estate commis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00" y="2041565"/>
            <a:ext cx="3613102" cy="36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8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Broker/Agent Services and Protection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58" y="809097"/>
            <a:ext cx="9143999" cy="5473570"/>
          </a:xfrm>
          <a:prstGeom prst="rect">
            <a:avLst/>
          </a:prstGeom>
          <a:solidFill>
            <a:srgbClr val="A6C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430" y="1158616"/>
            <a:ext cx="9101051" cy="4921428"/>
            <a:chOff x="41430" y="1336267"/>
            <a:chExt cx="9101051" cy="492142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18" y="1336267"/>
              <a:ext cx="8579862" cy="4921428"/>
              <a:chOff x="484188" y="3681414"/>
              <a:chExt cx="8579862" cy="2214563"/>
            </a:xfrm>
          </p:grpSpPr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568326" y="3681414"/>
                <a:ext cx="8156575" cy="1209675"/>
              </a:xfrm>
              <a:custGeom>
                <a:avLst/>
                <a:gdLst>
                  <a:gd name="T0" fmla="*/ 2 w 5138"/>
                  <a:gd name="T1" fmla="*/ 758 h 762"/>
                  <a:gd name="T2" fmla="*/ 12 w 5138"/>
                  <a:gd name="T3" fmla="*/ 739 h 762"/>
                  <a:gd name="T4" fmla="*/ 35 w 5138"/>
                  <a:gd name="T5" fmla="*/ 703 h 762"/>
                  <a:gd name="T6" fmla="*/ 70 w 5138"/>
                  <a:gd name="T7" fmla="*/ 650 h 762"/>
                  <a:gd name="T8" fmla="*/ 119 w 5138"/>
                  <a:gd name="T9" fmla="*/ 589 h 762"/>
                  <a:gd name="T10" fmla="*/ 178 w 5138"/>
                  <a:gd name="T11" fmla="*/ 517 h 762"/>
                  <a:gd name="T12" fmla="*/ 251 w 5138"/>
                  <a:gd name="T13" fmla="*/ 442 h 762"/>
                  <a:gd name="T14" fmla="*/ 340 w 5138"/>
                  <a:gd name="T15" fmla="*/ 363 h 762"/>
                  <a:gd name="T16" fmla="*/ 441 w 5138"/>
                  <a:gd name="T17" fmla="*/ 287 h 762"/>
                  <a:gd name="T18" fmla="*/ 558 w 5138"/>
                  <a:gd name="T19" fmla="*/ 213 h 762"/>
                  <a:gd name="T20" fmla="*/ 691 w 5138"/>
                  <a:gd name="T21" fmla="*/ 145 h 762"/>
                  <a:gd name="T22" fmla="*/ 838 w 5138"/>
                  <a:gd name="T23" fmla="*/ 87 h 762"/>
                  <a:gd name="T24" fmla="*/ 1002 w 5138"/>
                  <a:gd name="T25" fmla="*/ 42 h 762"/>
                  <a:gd name="T26" fmla="*/ 1181 w 5138"/>
                  <a:gd name="T27" fmla="*/ 12 h 762"/>
                  <a:gd name="T28" fmla="*/ 1379 w 5138"/>
                  <a:gd name="T29" fmla="*/ 0 h 762"/>
                  <a:gd name="T30" fmla="*/ 1593 w 5138"/>
                  <a:gd name="T31" fmla="*/ 11 h 762"/>
                  <a:gd name="T32" fmla="*/ 1826 w 5138"/>
                  <a:gd name="T33" fmla="*/ 44 h 762"/>
                  <a:gd name="T34" fmla="*/ 2077 w 5138"/>
                  <a:gd name="T35" fmla="*/ 105 h 762"/>
                  <a:gd name="T36" fmla="*/ 2346 w 5138"/>
                  <a:gd name="T37" fmla="*/ 196 h 762"/>
                  <a:gd name="T38" fmla="*/ 2634 w 5138"/>
                  <a:gd name="T39" fmla="*/ 322 h 762"/>
                  <a:gd name="T40" fmla="*/ 2653 w 5138"/>
                  <a:gd name="T41" fmla="*/ 329 h 762"/>
                  <a:gd name="T42" fmla="*/ 2707 w 5138"/>
                  <a:gd name="T43" fmla="*/ 351 h 762"/>
                  <a:gd name="T44" fmla="*/ 2793 w 5138"/>
                  <a:gd name="T45" fmla="*/ 384 h 762"/>
                  <a:gd name="T46" fmla="*/ 2908 w 5138"/>
                  <a:gd name="T47" fmla="*/ 425 h 762"/>
                  <a:gd name="T48" fmla="*/ 3047 w 5138"/>
                  <a:gd name="T49" fmla="*/ 472 h 762"/>
                  <a:gd name="T50" fmla="*/ 3210 w 5138"/>
                  <a:gd name="T51" fmla="*/ 521 h 762"/>
                  <a:gd name="T52" fmla="*/ 3388 w 5138"/>
                  <a:gd name="T53" fmla="*/ 570 h 762"/>
                  <a:gd name="T54" fmla="*/ 3581 w 5138"/>
                  <a:gd name="T55" fmla="*/ 613 h 762"/>
                  <a:gd name="T56" fmla="*/ 3786 w 5138"/>
                  <a:gd name="T57" fmla="*/ 652 h 762"/>
                  <a:gd name="T58" fmla="*/ 3999 w 5138"/>
                  <a:gd name="T59" fmla="*/ 682 h 762"/>
                  <a:gd name="T60" fmla="*/ 4213 w 5138"/>
                  <a:gd name="T61" fmla="*/ 699 h 762"/>
                  <a:gd name="T62" fmla="*/ 4430 w 5138"/>
                  <a:gd name="T63" fmla="*/ 703 h 762"/>
                  <a:gd name="T64" fmla="*/ 4643 w 5138"/>
                  <a:gd name="T65" fmla="*/ 687 h 762"/>
                  <a:gd name="T66" fmla="*/ 4849 w 5138"/>
                  <a:gd name="T67" fmla="*/ 652 h 762"/>
                  <a:gd name="T68" fmla="*/ 5046 w 5138"/>
                  <a:gd name="T69" fmla="*/ 59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38" h="762">
                    <a:moveTo>
                      <a:pt x="0" y="762"/>
                    </a:moveTo>
                    <a:lnTo>
                      <a:pt x="2" y="758"/>
                    </a:lnTo>
                    <a:lnTo>
                      <a:pt x="5" y="751"/>
                    </a:lnTo>
                    <a:lnTo>
                      <a:pt x="12" y="739"/>
                    </a:lnTo>
                    <a:lnTo>
                      <a:pt x="23" y="722"/>
                    </a:lnTo>
                    <a:lnTo>
                      <a:pt x="35" y="703"/>
                    </a:lnTo>
                    <a:lnTo>
                      <a:pt x="50" y="678"/>
                    </a:lnTo>
                    <a:lnTo>
                      <a:pt x="70" y="650"/>
                    </a:lnTo>
                    <a:lnTo>
                      <a:pt x="92" y="620"/>
                    </a:lnTo>
                    <a:lnTo>
                      <a:pt x="119" y="589"/>
                    </a:lnTo>
                    <a:lnTo>
                      <a:pt x="146" y="554"/>
                    </a:lnTo>
                    <a:lnTo>
                      <a:pt x="178" y="517"/>
                    </a:lnTo>
                    <a:lnTo>
                      <a:pt x="213" y="481"/>
                    </a:lnTo>
                    <a:lnTo>
                      <a:pt x="251" y="442"/>
                    </a:lnTo>
                    <a:lnTo>
                      <a:pt x="295" y="404"/>
                    </a:lnTo>
                    <a:lnTo>
                      <a:pt x="340" y="363"/>
                    </a:lnTo>
                    <a:lnTo>
                      <a:pt x="389" y="325"/>
                    </a:lnTo>
                    <a:lnTo>
                      <a:pt x="441" y="287"/>
                    </a:lnTo>
                    <a:lnTo>
                      <a:pt x="499" y="248"/>
                    </a:lnTo>
                    <a:lnTo>
                      <a:pt x="558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5"/>
                    </a:lnTo>
                    <a:lnTo>
                      <a:pt x="838" y="87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89" y="24"/>
                    </a:lnTo>
                    <a:lnTo>
                      <a:pt x="1181" y="12"/>
                    </a:lnTo>
                    <a:lnTo>
                      <a:pt x="1277" y="4"/>
                    </a:lnTo>
                    <a:lnTo>
                      <a:pt x="1379" y="0"/>
                    </a:lnTo>
                    <a:lnTo>
                      <a:pt x="1483" y="2"/>
                    </a:lnTo>
                    <a:lnTo>
                      <a:pt x="1593" y="11"/>
                    </a:lnTo>
                    <a:lnTo>
                      <a:pt x="1707" y="24"/>
                    </a:lnTo>
                    <a:lnTo>
                      <a:pt x="1826" y="44"/>
                    </a:lnTo>
                    <a:lnTo>
                      <a:pt x="1948" y="72"/>
                    </a:lnTo>
                    <a:lnTo>
                      <a:pt x="2077" y="105"/>
                    </a:lnTo>
                    <a:lnTo>
                      <a:pt x="2208" y="147"/>
                    </a:lnTo>
                    <a:lnTo>
                      <a:pt x="2346" y="196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3"/>
                    </a:lnTo>
                    <a:lnTo>
                      <a:pt x="2653" y="329"/>
                    </a:lnTo>
                    <a:lnTo>
                      <a:pt x="2676" y="339"/>
                    </a:lnTo>
                    <a:lnTo>
                      <a:pt x="2707" y="351"/>
                    </a:lnTo>
                    <a:lnTo>
                      <a:pt x="2747" y="367"/>
                    </a:lnTo>
                    <a:lnTo>
                      <a:pt x="2793" y="384"/>
                    </a:lnTo>
                    <a:lnTo>
                      <a:pt x="2847" y="404"/>
                    </a:lnTo>
                    <a:lnTo>
                      <a:pt x="2908" y="425"/>
                    </a:lnTo>
                    <a:lnTo>
                      <a:pt x="2976" y="447"/>
                    </a:lnTo>
                    <a:lnTo>
                      <a:pt x="3047" y="472"/>
                    </a:lnTo>
                    <a:lnTo>
                      <a:pt x="3126" y="496"/>
                    </a:lnTo>
                    <a:lnTo>
                      <a:pt x="3210" y="521"/>
                    </a:lnTo>
                    <a:lnTo>
                      <a:pt x="3297" y="545"/>
                    </a:lnTo>
                    <a:lnTo>
                      <a:pt x="3388" y="570"/>
                    </a:lnTo>
                    <a:lnTo>
                      <a:pt x="3484" y="592"/>
                    </a:lnTo>
                    <a:lnTo>
                      <a:pt x="3581" y="613"/>
                    </a:lnTo>
                    <a:lnTo>
                      <a:pt x="3683" y="634"/>
                    </a:lnTo>
                    <a:lnTo>
                      <a:pt x="3786" y="652"/>
                    </a:lnTo>
                    <a:lnTo>
                      <a:pt x="3890" y="669"/>
                    </a:lnTo>
                    <a:lnTo>
                      <a:pt x="3999" y="682"/>
                    </a:lnTo>
                    <a:lnTo>
                      <a:pt x="4105" y="692"/>
                    </a:lnTo>
                    <a:lnTo>
                      <a:pt x="4213" y="699"/>
                    </a:lnTo>
                    <a:lnTo>
                      <a:pt x="4322" y="703"/>
                    </a:lnTo>
                    <a:lnTo>
                      <a:pt x="4430" y="703"/>
                    </a:lnTo>
                    <a:lnTo>
                      <a:pt x="4536" y="697"/>
                    </a:lnTo>
                    <a:lnTo>
                      <a:pt x="4643" y="687"/>
                    </a:lnTo>
                    <a:lnTo>
                      <a:pt x="4747" y="673"/>
                    </a:lnTo>
                    <a:lnTo>
                      <a:pt x="4849" y="652"/>
                    </a:lnTo>
                    <a:lnTo>
                      <a:pt x="4948" y="626"/>
                    </a:lnTo>
                    <a:lnTo>
                      <a:pt x="5046" y="592"/>
                    </a:lnTo>
                    <a:lnTo>
                      <a:pt x="5138" y="55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565151" y="3711576"/>
                <a:ext cx="8166100" cy="1209675"/>
              </a:xfrm>
              <a:custGeom>
                <a:avLst/>
                <a:gdLst>
                  <a:gd name="T0" fmla="*/ 2 w 5144"/>
                  <a:gd name="T1" fmla="*/ 760 h 762"/>
                  <a:gd name="T2" fmla="*/ 12 w 5144"/>
                  <a:gd name="T3" fmla="*/ 739 h 762"/>
                  <a:gd name="T4" fmla="*/ 35 w 5144"/>
                  <a:gd name="T5" fmla="*/ 703 h 762"/>
                  <a:gd name="T6" fmla="*/ 70 w 5144"/>
                  <a:gd name="T7" fmla="*/ 652 h 762"/>
                  <a:gd name="T8" fmla="*/ 119 w 5144"/>
                  <a:gd name="T9" fmla="*/ 589 h 762"/>
                  <a:gd name="T10" fmla="*/ 178 w 5144"/>
                  <a:gd name="T11" fmla="*/ 519 h 762"/>
                  <a:gd name="T12" fmla="*/ 253 w 5144"/>
                  <a:gd name="T13" fmla="*/ 442 h 762"/>
                  <a:gd name="T14" fmla="*/ 340 w 5144"/>
                  <a:gd name="T15" fmla="*/ 365 h 762"/>
                  <a:gd name="T16" fmla="*/ 442 w 5144"/>
                  <a:gd name="T17" fmla="*/ 287 h 762"/>
                  <a:gd name="T18" fmla="*/ 559 w 5144"/>
                  <a:gd name="T19" fmla="*/ 213 h 762"/>
                  <a:gd name="T20" fmla="*/ 691 w 5144"/>
                  <a:gd name="T21" fmla="*/ 145 h 762"/>
                  <a:gd name="T22" fmla="*/ 838 w 5144"/>
                  <a:gd name="T23" fmla="*/ 88 h 762"/>
                  <a:gd name="T24" fmla="*/ 1002 w 5144"/>
                  <a:gd name="T25" fmla="*/ 42 h 762"/>
                  <a:gd name="T26" fmla="*/ 1182 w 5144"/>
                  <a:gd name="T27" fmla="*/ 12 h 762"/>
                  <a:gd name="T28" fmla="*/ 1379 w 5144"/>
                  <a:gd name="T29" fmla="*/ 0 h 762"/>
                  <a:gd name="T30" fmla="*/ 1594 w 5144"/>
                  <a:gd name="T31" fmla="*/ 11 h 762"/>
                  <a:gd name="T32" fmla="*/ 1826 w 5144"/>
                  <a:gd name="T33" fmla="*/ 44 h 762"/>
                  <a:gd name="T34" fmla="*/ 2077 w 5144"/>
                  <a:gd name="T35" fmla="*/ 105 h 762"/>
                  <a:gd name="T36" fmla="*/ 2346 w 5144"/>
                  <a:gd name="T37" fmla="*/ 198 h 762"/>
                  <a:gd name="T38" fmla="*/ 2634 w 5144"/>
                  <a:gd name="T39" fmla="*/ 322 h 762"/>
                  <a:gd name="T40" fmla="*/ 2653 w 5144"/>
                  <a:gd name="T41" fmla="*/ 331 h 762"/>
                  <a:gd name="T42" fmla="*/ 2704 w 5144"/>
                  <a:gd name="T43" fmla="*/ 350 h 762"/>
                  <a:gd name="T44" fmla="*/ 2786 w 5144"/>
                  <a:gd name="T45" fmla="*/ 383 h 762"/>
                  <a:gd name="T46" fmla="*/ 2894 w 5144"/>
                  <a:gd name="T47" fmla="*/ 421 h 762"/>
                  <a:gd name="T48" fmla="*/ 3027 w 5144"/>
                  <a:gd name="T49" fmla="*/ 467 h 762"/>
                  <a:gd name="T50" fmla="*/ 3180 w 5144"/>
                  <a:gd name="T51" fmla="*/ 514 h 762"/>
                  <a:gd name="T52" fmla="*/ 3350 w 5144"/>
                  <a:gd name="T53" fmla="*/ 561 h 762"/>
                  <a:gd name="T54" fmla="*/ 3535 w 5144"/>
                  <a:gd name="T55" fmla="*/ 607 h 762"/>
                  <a:gd name="T56" fmla="*/ 3730 w 5144"/>
                  <a:gd name="T57" fmla="*/ 645 h 762"/>
                  <a:gd name="T58" fmla="*/ 3934 w 5144"/>
                  <a:gd name="T59" fmla="*/ 677 h 762"/>
                  <a:gd name="T60" fmla="*/ 4144 w 5144"/>
                  <a:gd name="T61" fmla="*/ 697 h 762"/>
                  <a:gd name="T62" fmla="*/ 4353 w 5144"/>
                  <a:gd name="T63" fmla="*/ 704 h 762"/>
                  <a:gd name="T64" fmla="*/ 4561 w 5144"/>
                  <a:gd name="T65" fmla="*/ 696 h 762"/>
                  <a:gd name="T66" fmla="*/ 4765 w 5144"/>
                  <a:gd name="T67" fmla="*/ 668 h 762"/>
                  <a:gd name="T68" fmla="*/ 4961 w 5144"/>
                  <a:gd name="T69" fmla="*/ 619 h 762"/>
                  <a:gd name="T70" fmla="*/ 5144 w 5144"/>
                  <a:gd name="T71" fmla="*/ 545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4" h="762">
                    <a:moveTo>
                      <a:pt x="0" y="762"/>
                    </a:moveTo>
                    <a:lnTo>
                      <a:pt x="2" y="760"/>
                    </a:lnTo>
                    <a:lnTo>
                      <a:pt x="5" y="752"/>
                    </a:lnTo>
                    <a:lnTo>
                      <a:pt x="12" y="739"/>
                    </a:lnTo>
                    <a:lnTo>
                      <a:pt x="23" y="724"/>
                    </a:lnTo>
                    <a:lnTo>
                      <a:pt x="35" y="703"/>
                    </a:lnTo>
                    <a:lnTo>
                      <a:pt x="51" y="678"/>
                    </a:lnTo>
                    <a:lnTo>
                      <a:pt x="70" y="652"/>
                    </a:lnTo>
                    <a:lnTo>
                      <a:pt x="93" y="622"/>
                    </a:lnTo>
                    <a:lnTo>
                      <a:pt x="119" y="589"/>
                    </a:lnTo>
                    <a:lnTo>
                      <a:pt x="147" y="554"/>
                    </a:lnTo>
                    <a:lnTo>
                      <a:pt x="178" y="519"/>
                    </a:lnTo>
                    <a:lnTo>
                      <a:pt x="213" y="481"/>
                    </a:lnTo>
                    <a:lnTo>
                      <a:pt x="253" y="442"/>
                    </a:lnTo>
                    <a:lnTo>
                      <a:pt x="295" y="404"/>
                    </a:lnTo>
                    <a:lnTo>
                      <a:pt x="340" y="365"/>
                    </a:lnTo>
                    <a:lnTo>
                      <a:pt x="389" y="325"/>
                    </a:lnTo>
                    <a:lnTo>
                      <a:pt x="442" y="287"/>
                    </a:lnTo>
                    <a:lnTo>
                      <a:pt x="499" y="250"/>
                    </a:lnTo>
                    <a:lnTo>
                      <a:pt x="559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6"/>
                    </a:lnTo>
                    <a:lnTo>
                      <a:pt x="838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2" y="12"/>
                    </a:lnTo>
                    <a:lnTo>
                      <a:pt x="1279" y="4"/>
                    </a:lnTo>
                    <a:lnTo>
                      <a:pt x="1379" y="0"/>
                    </a:lnTo>
                    <a:lnTo>
                      <a:pt x="1484" y="2"/>
                    </a:lnTo>
                    <a:lnTo>
                      <a:pt x="1594" y="11"/>
                    </a:lnTo>
                    <a:lnTo>
                      <a:pt x="1707" y="25"/>
                    </a:lnTo>
                    <a:lnTo>
                      <a:pt x="1826" y="44"/>
                    </a:lnTo>
                    <a:lnTo>
                      <a:pt x="1950" y="72"/>
                    </a:lnTo>
                    <a:lnTo>
                      <a:pt x="2077" y="105"/>
                    </a:lnTo>
                    <a:lnTo>
                      <a:pt x="2210" y="147"/>
                    </a:lnTo>
                    <a:lnTo>
                      <a:pt x="2346" y="198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4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0"/>
                    </a:lnTo>
                    <a:lnTo>
                      <a:pt x="2740" y="365"/>
                    </a:lnTo>
                    <a:lnTo>
                      <a:pt x="2786" y="383"/>
                    </a:lnTo>
                    <a:lnTo>
                      <a:pt x="2836" y="400"/>
                    </a:lnTo>
                    <a:lnTo>
                      <a:pt x="2894" y="421"/>
                    </a:lnTo>
                    <a:lnTo>
                      <a:pt x="2957" y="444"/>
                    </a:lnTo>
                    <a:lnTo>
                      <a:pt x="3027" y="467"/>
                    </a:lnTo>
                    <a:lnTo>
                      <a:pt x="3100" y="490"/>
                    </a:lnTo>
                    <a:lnTo>
                      <a:pt x="3180" y="514"/>
                    </a:lnTo>
                    <a:lnTo>
                      <a:pt x="3262" y="538"/>
                    </a:lnTo>
                    <a:lnTo>
                      <a:pt x="3350" y="561"/>
                    </a:lnTo>
                    <a:lnTo>
                      <a:pt x="3440" y="584"/>
                    </a:lnTo>
                    <a:lnTo>
                      <a:pt x="3535" y="607"/>
                    </a:lnTo>
                    <a:lnTo>
                      <a:pt x="3632" y="626"/>
                    </a:lnTo>
                    <a:lnTo>
                      <a:pt x="3730" y="645"/>
                    </a:lnTo>
                    <a:lnTo>
                      <a:pt x="3831" y="663"/>
                    </a:lnTo>
                    <a:lnTo>
                      <a:pt x="3934" y="677"/>
                    </a:lnTo>
                    <a:lnTo>
                      <a:pt x="4039" y="689"/>
                    </a:lnTo>
                    <a:lnTo>
                      <a:pt x="4144" y="697"/>
                    </a:lnTo>
                    <a:lnTo>
                      <a:pt x="4249" y="703"/>
                    </a:lnTo>
                    <a:lnTo>
                      <a:pt x="4353" y="704"/>
                    </a:lnTo>
                    <a:lnTo>
                      <a:pt x="4458" y="703"/>
                    </a:lnTo>
                    <a:lnTo>
                      <a:pt x="4561" y="696"/>
                    </a:lnTo>
                    <a:lnTo>
                      <a:pt x="4664" y="684"/>
                    </a:lnTo>
                    <a:lnTo>
                      <a:pt x="4765" y="668"/>
                    </a:lnTo>
                    <a:lnTo>
                      <a:pt x="4863" y="647"/>
                    </a:lnTo>
                    <a:lnTo>
                      <a:pt x="4961" y="619"/>
                    </a:lnTo>
                    <a:lnTo>
                      <a:pt x="5053" y="586"/>
                    </a:lnTo>
                    <a:lnTo>
                      <a:pt x="5144" y="54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561976" y="3741739"/>
                <a:ext cx="8174038" cy="1212850"/>
              </a:xfrm>
              <a:custGeom>
                <a:avLst/>
                <a:gdLst>
                  <a:gd name="T0" fmla="*/ 2 w 5149"/>
                  <a:gd name="T1" fmla="*/ 762 h 764"/>
                  <a:gd name="T2" fmla="*/ 13 w 5149"/>
                  <a:gd name="T3" fmla="*/ 741 h 764"/>
                  <a:gd name="T4" fmla="*/ 35 w 5149"/>
                  <a:gd name="T5" fmla="*/ 705 h 764"/>
                  <a:gd name="T6" fmla="*/ 70 w 5149"/>
                  <a:gd name="T7" fmla="*/ 654 h 764"/>
                  <a:gd name="T8" fmla="*/ 119 w 5149"/>
                  <a:gd name="T9" fmla="*/ 591 h 764"/>
                  <a:gd name="T10" fmla="*/ 178 w 5149"/>
                  <a:gd name="T11" fmla="*/ 519 h 764"/>
                  <a:gd name="T12" fmla="*/ 253 w 5149"/>
                  <a:gd name="T13" fmla="*/ 444 h 764"/>
                  <a:gd name="T14" fmla="*/ 341 w 5149"/>
                  <a:gd name="T15" fmla="*/ 366 h 764"/>
                  <a:gd name="T16" fmla="*/ 442 w 5149"/>
                  <a:gd name="T17" fmla="*/ 287 h 764"/>
                  <a:gd name="T18" fmla="*/ 559 w 5149"/>
                  <a:gd name="T19" fmla="*/ 214 h 764"/>
                  <a:gd name="T20" fmla="*/ 692 w 5149"/>
                  <a:gd name="T21" fmla="*/ 146 h 764"/>
                  <a:gd name="T22" fmla="*/ 840 w 5149"/>
                  <a:gd name="T23" fmla="*/ 88 h 764"/>
                  <a:gd name="T24" fmla="*/ 1002 w 5149"/>
                  <a:gd name="T25" fmla="*/ 42 h 764"/>
                  <a:gd name="T26" fmla="*/ 1184 w 5149"/>
                  <a:gd name="T27" fmla="*/ 13 h 764"/>
                  <a:gd name="T28" fmla="*/ 1381 w 5149"/>
                  <a:gd name="T29" fmla="*/ 0 h 764"/>
                  <a:gd name="T30" fmla="*/ 1594 w 5149"/>
                  <a:gd name="T31" fmla="*/ 11 h 764"/>
                  <a:gd name="T32" fmla="*/ 1828 w 5149"/>
                  <a:gd name="T33" fmla="*/ 44 h 764"/>
                  <a:gd name="T34" fmla="*/ 2077 w 5149"/>
                  <a:gd name="T35" fmla="*/ 107 h 764"/>
                  <a:gd name="T36" fmla="*/ 2348 w 5149"/>
                  <a:gd name="T37" fmla="*/ 198 h 764"/>
                  <a:gd name="T38" fmla="*/ 2636 w 5149"/>
                  <a:gd name="T39" fmla="*/ 324 h 764"/>
                  <a:gd name="T40" fmla="*/ 2653 w 5149"/>
                  <a:gd name="T41" fmla="*/ 331 h 764"/>
                  <a:gd name="T42" fmla="*/ 2704 w 5149"/>
                  <a:gd name="T43" fmla="*/ 352 h 764"/>
                  <a:gd name="T44" fmla="*/ 2786 w 5149"/>
                  <a:gd name="T45" fmla="*/ 383 h 764"/>
                  <a:gd name="T46" fmla="*/ 2896 w 5149"/>
                  <a:gd name="T47" fmla="*/ 423 h 764"/>
                  <a:gd name="T48" fmla="*/ 3029 w 5149"/>
                  <a:gd name="T49" fmla="*/ 469 h 764"/>
                  <a:gd name="T50" fmla="*/ 3182 w 5149"/>
                  <a:gd name="T51" fmla="*/ 516 h 764"/>
                  <a:gd name="T52" fmla="*/ 3352 w 5149"/>
                  <a:gd name="T53" fmla="*/ 565 h 764"/>
                  <a:gd name="T54" fmla="*/ 3538 w 5149"/>
                  <a:gd name="T55" fmla="*/ 609 h 764"/>
                  <a:gd name="T56" fmla="*/ 3734 w 5149"/>
                  <a:gd name="T57" fmla="*/ 649 h 764"/>
                  <a:gd name="T58" fmla="*/ 3938 w 5149"/>
                  <a:gd name="T59" fmla="*/ 678 h 764"/>
                  <a:gd name="T60" fmla="*/ 4148 w 5149"/>
                  <a:gd name="T61" fmla="*/ 699 h 764"/>
                  <a:gd name="T62" fmla="*/ 4357 w 5149"/>
                  <a:gd name="T63" fmla="*/ 705 h 764"/>
                  <a:gd name="T64" fmla="*/ 4566 w 5149"/>
                  <a:gd name="T65" fmla="*/ 696 h 764"/>
                  <a:gd name="T66" fmla="*/ 4771 w 5149"/>
                  <a:gd name="T67" fmla="*/ 666 h 764"/>
                  <a:gd name="T68" fmla="*/ 4966 w 5149"/>
                  <a:gd name="T69" fmla="*/ 616 h 764"/>
                  <a:gd name="T70" fmla="*/ 5149 w 5149"/>
                  <a:gd name="T71" fmla="*/ 54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9" h="764">
                    <a:moveTo>
                      <a:pt x="0" y="764"/>
                    </a:moveTo>
                    <a:lnTo>
                      <a:pt x="2" y="762"/>
                    </a:lnTo>
                    <a:lnTo>
                      <a:pt x="6" y="754"/>
                    </a:lnTo>
                    <a:lnTo>
                      <a:pt x="13" y="741"/>
                    </a:lnTo>
                    <a:lnTo>
                      <a:pt x="23" y="726"/>
                    </a:lnTo>
                    <a:lnTo>
                      <a:pt x="35" y="705"/>
                    </a:lnTo>
                    <a:lnTo>
                      <a:pt x="53" y="680"/>
                    </a:lnTo>
                    <a:lnTo>
                      <a:pt x="70" y="654"/>
                    </a:lnTo>
                    <a:lnTo>
                      <a:pt x="93" y="623"/>
                    </a:lnTo>
                    <a:lnTo>
                      <a:pt x="119" y="591"/>
                    </a:lnTo>
                    <a:lnTo>
                      <a:pt x="147" y="556"/>
                    </a:lnTo>
                    <a:lnTo>
                      <a:pt x="178" y="519"/>
                    </a:lnTo>
                    <a:lnTo>
                      <a:pt x="213" y="483"/>
                    </a:lnTo>
                    <a:lnTo>
                      <a:pt x="253" y="444"/>
                    </a:lnTo>
                    <a:lnTo>
                      <a:pt x="295" y="404"/>
                    </a:lnTo>
                    <a:lnTo>
                      <a:pt x="341" y="366"/>
                    </a:lnTo>
                    <a:lnTo>
                      <a:pt x="390" y="325"/>
                    </a:lnTo>
                    <a:lnTo>
                      <a:pt x="442" y="287"/>
                    </a:lnTo>
                    <a:lnTo>
                      <a:pt x="500" y="250"/>
                    </a:lnTo>
                    <a:lnTo>
                      <a:pt x="559" y="214"/>
                    </a:lnTo>
                    <a:lnTo>
                      <a:pt x="623" y="179"/>
                    </a:lnTo>
                    <a:lnTo>
                      <a:pt x="692" y="146"/>
                    </a:lnTo>
                    <a:lnTo>
                      <a:pt x="763" y="116"/>
                    </a:lnTo>
                    <a:lnTo>
                      <a:pt x="840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4" y="13"/>
                    </a:lnTo>
                    <a:lnTo>
                      <a:pt x="1280" y="4"/>
                    </a:lnTo>
                    <a:lnTo>
                      <a:pt x="1381" y="0"/>
                    </a:lnTo>
                    <a:lnTo>
                      <a:pt x="1486" y="2"/>
                    </a:lnTo>
                    <a:lnTo>
                      <a:pt x="1594" y="11"/>
                    </a:lnTo>
                    <a:lnTo>
                      <a:pt x="1709" y="25"/>
                    </a:lnTo>
                    <a:lnTo>
                      <a:pt x="1828" y="44"/>
                    </a:lnTo>
                    <a:lnTo>
                      <a:pt x="1950" y="72"/>
                    </a:lnTo>
                    <a:lnTo>
                      <a:pt x="2077" y="107"/>
                    </a:lnTo>
                    <a:lnTo>
                      <a:pt x="2210" y="149"/>
                    </a:lnTo>
                    <a:lnTo>
                      <a:pt x="2348" y="198"/>
                    </a:lnTo>
                    <a:lnTo>
                      <a:pt x="2489" y="257"/>
                    </a:lnTo>
                    <a:lnTo>
                      <a:pt x="2636" y="324"/>
                    </a:lnTo>
                    <a:lnTo>
                      <a:pt x="2639" y="325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2"/>
                    </a:lnTo>
                    <a:lnTo>
                      <a:pt x="2742" y="367"/>
                    </a:lnTo>
                    <a:lnTo>
                      <a:pt x="2786" y="383"/>
                    </a:lnTo>
                    <a:lnTo>
                      <a:pt x="2838" y="402"/>
                    </a:lnTo>
                    <a:lnTo>
                      <a:pt x="2896" y="423"/>
                    </a:lnTo>
                    <a:lnTo>
                      <a:pt x="2959" y="446"/>
                    </a:lnTo>
                    <a:lnTo>
                      <a:pt x="3029" y="469"/>
                    </a:lnTo>
                    <a:lnTo>
                      <a:pt x="3102" y="493"/>
                    </a:lnTo>
                    <a:lnTo>
                      <a:pt x="3182" y="516"/>
                    </a:lnTo>
                    <a:lnTo>
                      <a:pt x="3264" y="540"/>
                    </a:lnTo>
                    <a:lnTo>
                      <a:pt x="3352" y="565"/>
                    </a:lnTo>
                    <a:lnTo>
                      <a:pt x="3444" y="588"/>
                    </a:lnTo>
                    <a:lnTo>
                      <a:pt x="3538" y="609"/>
                    </a:lnTo>
                    <a:lnTo>
                      <a:pt x="3634" y="630"/>
                    </a:lnTo>
                    <a:lnTo>
                      <a:pt x="3734" y="649"/>
                    </a:lnTo>
                    <a:lnTo>
                      <a:pt x="3835" y="665"/>
                    </a:lnTo>
                    <a:lnTo>
                      <a:pt x="3938" y="678"/>
                    </a:lnTo>
                    <a:lnTo>
                      <a:pt x="4043" y="691"/>
                    </a:lnTo>
                    <a:lnTo>
                      <a:pt x="4148" y="699"/>
                    </a:lnTo>
                    <a:lnTo>
                      <a:pt x="4252" y="705"/>
                    </a:lnTo>
                    <a:lnTo>
                      <a:pt x="4357" y="705"/>
                    </a:lnTo>
                    <a:lnTo>
                      <a:pt x="4462" y="703"/>
                    </a:lnTo>
                    <a:lnTo>
                      <a:pt x="4566" y="696"/>
                    </a:lnTo>
                    <a:lnTo>
                      <a:pt x="4669" y="684"/>
                    </a:lnTo>
                    <a:lnTo>
                      <a:pt x="4771" y="666"/>
                    </a:lnTo>
                    <a:lnTo>
                      <a:pt x="4868" y="644"/>
                    </a:lnTo>
                    <a:lnTo>
                      <a:pt x="4966" y="616"/>
                    </a:lnTo>
                    <a:lnTo>
                      <a:pt x="5059" y="581"/>
                    </a:lnTo>
                    <a:lnTo>
                      <a:pt x="5149" y="54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560388" y="3773489"/>
                <a:ext cx="8181975" cy="1214438"/>
              </a:xfrm>
              <a:custGeom>
                <a:avLst/>
                <a:gdLst>
                  <a:gd name="T0" fmla="*/ 1 w 5154"/>
                  <a:gd name="T1" fmla="*/ 762 h 765"/>
                  <a:gd name="T2" fmla="*/ 12 w 5154"/>
                  <a:gd name="T3" fmla="*/ 742 h 765"/>
                  <a:gd name="T4" fmla="*/ 33 w 5154"/>
                  <a:gd name="T5" fmla="*/ 707 h 765"/>
                  <a:gd name="T6" fmla="*/ 66 w 5154"/>
                  <a:gd name="T7" fmla="*/ 658 h 765"/>
                  <a:gd name="T8" fmla="*/ 111 w 5154"/>
                  <a:gd name="T9" fmla="*/ 599 h 765"/>
                  <a:gd name="T10" fmla="*/ 169 w 5154"/>
                  <a:gd name="T11" fmla="*/ 529 h 765"/>
                  <a:gd name="T12" fmla="*/ 239 w 5154"/>
                  <a:gd name="T13" fmla="*/ 456 h 765"/>
                  <a:gd name="T14" fmla="*/ 322 w 5154"/>
                  <a:gd name="T15" fmla="*/ 381 h 765"/>
                  <a:gd name="T16" fmla="*/ 418 w 5154"/>
                  <a:gd name="T17" fmla="*/ 304 h 765"/>
                  <a:gd name="T18" fmla="*/ 530 w 5154"/>
                  <a:gd name="T19" fmla="*/ 230 h 765"/>
                  <a:gd name="T20" fmla="*/ 654 w 5154"/>
                  <a:gd name="T21" fmla="*/ 162 h 765"/>
                  <a:gd name="T22" fmla="*/ 794 w 5154"/>
                  <a:gd name="T23" fmla="*/ 103 h 765"/>
                  <a:gd name="T24" fmla="*/ 949 w 5154"/>
                  <a:gd name="T25" fmla="*/ 54 h 765"/>
                  <a:gd name="T26" fmla="*/ 1120 w 5154"/>
                  <a:gd name="T27" fmla="*/ 21 h 765"/>
                  <a:gd name="T28" fmla="*/ 1307 w 5154"/>
                  <a:gd name="T29" fmla="*/ 1 h 765"/>
                  <a:gd name="T30" fmla="*/ 1509 w 5154"/>
                  <a:gd name="T31" fmla="*/ 3 h 765"/>
                  <a:gd name="T32" fmla="*/ 1729 w 5154"/>
                  <a:gd name="T33" fmla="*/ 28 h 765"/>
                  <a:gd name="T34" fmla="*/ 1965 w 5154"/>
                  <a:gd name="T35" fmla="*/ 75 h 765"/>
                  <a:gd name="T36" fmla="*/ 2220 w 5154"/>
                  <a:gd name="T37" fmla="*/ 152 h 765"/>
                  <a:gd name="T38" fmla="*/ 2492 w 5154"/>
                  <a:gd name="T39" fmla="*/ 258 h 765"/>
                  <a:gd name="T40" fmla="*/ 2640 w 5154"/>
                  <a:gd name="T41" fmla="*/ 325 h 765"/>
                  <a:gd name="T42" fmla="*/ 2675 w 5154"/>
                  <a:gd name="T43" fmla="*/ 340 h 765"/>
                  <a:gd name="T44" fmla="*/ 2742 w 5154"/>
                  <a:gd name="T45" fmla="*/ 367 h 765"/>
                  <a:gd name="T46" fmla="*/ 2838 w 5154"/>
                  <a:gd name="T47" fmla="*/ 403 h 765"/>
                  <a:gd name="T48" fmla="*/ 2960 w 5154"/>
                  <a:gd name="T49" fmla="*/ 447 h 765"/>
                  <a:gd name="T50" fmla="*/ 3103 w 5154"/>
                  <a:gd name="T51" fmla="*/ 494 h 765"/>
                  <a:gd name="T52" fmla="*/ 3265 w 5154"/>
                  <a:gd name="T53" fmla="*/ 541 h 765"/>
                  <a:gd name="T54" fmla="*/ 3445 w 5154"/>
                  <a:gd name="T55" fmla="*/ 589 h 765"/>
                  <a:gd name="T56" fmla="*/ 3637 w 5154"/>
                  <a:gd name="T57" fmla="*/ 631 h 765"/>
                  <a:gd name="T58" fmla="*/ 3838 w 5154"/>
                  <a:gd name="T59" fmla="*/ 667 h 765"/>
                  <a:gd name="T60" fmla="*/ 4046 w 5154"/>
                  <a:gd name="T61" fmla="*/ 692 h 765"/>
                  <a:gd name="T62" fmla="*/ 4255 w 5154"/>
                  <a:gd name="T63" fmla="*/ 704 h 765"/>
                  <a:gd name="T64" fmla="*/ 4466 w 5154"/>
                  <a:gd name="T65" fmla="*/ 702 h 765"/>
                  <a:gd name="T66" fmla="*/ 4672 w 5154"/>
                  <a:gd name="T67" fmla="*/ 681 h 765"/>
                  <a:gd name="T68" fmla="*/ 4873 w 5154"/>
                  <a:gd name="T69" fmla="*/ 639 h 765"/>
                  <a:gd name="T70" fmla="*/ 5063 w 5154"/>
                  <a:gd name="T71" fmla="*/ 57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4" h="765">
                    <a:moveTo>
                      <a:pt x="0" y="765"/>
                    </a:moveTo>
                    <a:lnTo>
                      <a:pt x="1" y="762"/>
                    </a:lnTo>
                    <a:lnTo>
                      <a:pt x="5" y="755"/>
                    </a:lnTo>
                    <a:lnTo>
                      <a:pt x="12" y="742"/>
                    </a:lnTo>
                    <a:lnTo>
                      <a:pt x="21" y="727"/>
                    </a:lnTo>
                    <a:lnTo>
                      <a:pt x="33" y="707"/>
                    </a:lnTo>
                    <a:lnTo>
                      <a:pt x="48" y="685"/>
                    </a:lnTo>
                    <a:lnTo>
                      <a:pt x="66" y="658"/>
                    </a:lnTo>
                    <a:lnTo>
                      <a:pt x="87" y="629"/>
                    </a:lnTo>
                    <a:lnTo>
                      <a:pt x="111" y="599"/>
                    </a:lnTo>
                    <a:lnTo>
                      <a:pt x="139" y="564"/>
                    </a:lnTo>
                    <a:lnTo>
                      <a:pt x="169" y="529"/>
                    </a:lnTo>
                    <a:lnTo>
                      <a:pt x="202" y="494"/>
                    </a:lnTo>
                    <a:lnTo>
                      <a:pt x="239" y="456"/>
                    </a:lnTo>
                    <a:lnTo>
                      <a:pt x="279" y="419"/>
                    </a:lnTo>
                    <a:lnTo>
                      <a:pt x="322" y="381"/>
                    </a:lnTo>
                    <a:lnTo>
                      <a:pt x="370" y="342"/>
                    </a:lnTo>
                    <a:lnTo>
                      <a:pt x="418" y="304"/>
                    </a:lnTo>
                    <a:lnTo>
                      <a:pt x="473" y="267"/>
                    </a:lnTo>
                    <a:lnTo>
                      <a:pt x="530" y="230"/>
                    </a:lnTo>
                    <a:lnTo>
                      <a:pt x="591" y="195"/>
                    </a:lnTo>
                    <a:lnTo>
                      <a:pt x="654" y="162"/>
                    </a:lnTo>
                    <a:lnTo>
                      <a:pt x="722" y="131"/>
                    </a:lnTo>
                    <a:lnTo>
                      <a:pt x="794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8"/>
                    </a:lnTo>
                    <a:lnTo>
                      <a:pt x="1307" y="1"/>
                    </a:lnTo>
                    <a:lnTo>
                      <a:pt x="1406" y="0"/>
                    </a:lnTo>
                    <a:lnTo>
                      <a:pt x="1509" y="3"/>
                    </a:lnTo>
                    <a:lnTo>
                      <a:pt x="1618" y="12"/>
                    </a:lnTo>
                    <a:lnTo>
                      <a:pt x="1729" y="28"/>
                    </a:lnTo>
                    <a:lnTo>
                      <a:pt x="1845" y="49"/>
                    </a:lnTo>
                    <a:lnTo>
                      <a:pt x="1965" y="75"/>
                    </a:lnTo>
                    <a:lnTo>
                      <a:pt x="2091" y="110"/>
                    </a:lnTo>
                    <a:lnTo>
                      <a:pt x="2220" y="152"/>
                    </a:lnTo>
                    <a:lnTo>
                      <a:pt x="2354" y="201"/>
                    </a:lnTo>
                    <a:lnTo>
                      <a:pt x="2492" y="258"/>
                    </a:lnTo>
                    <a:lnTo>
                      <a:pt x="2635" y="323"/>
                    </a:lnTo>
                    <a:lnTo>
                      <a:pt x="2640" y="325"/>
                    </a:lnTo>
                    <a:lnTo>
                      <a:pt x="2653" y="332"/>
                    </a:lnTo>
                    <a:lnTo>
                      <a:pt x="2675" y="340"/>
                    </a:lnTo>
                    <a:lnTo>
                      <a:pt x="2705" y="353"/>
                    </a:lnTo>
                    <a:lnTo>
                      <a:pt x="2742" y="367"/>
                    </a:lnTo>
                    <a:lnTo>
                      <a:pt x="2787" y="384"/>
                    </a:lnTo>
                    <a:lnTo>
                      <a:pt x="2838" y="403"/>
                    </a:lnTo>
                    <a:lnTo>
                      <a:pt x="2895" y="424"/>
                    </a:lnTo>
                    <a:lnTo>
                      <a:pt x="2960" y="447"/>
                    </a:lnTo>
                    <a:lnTo>
                      <a:pt x="3030" y="470"/>
                    </a:lnTo>
                    <a:lnTo>
                      <a:pt x="3103" y="494"/>
                    </a:lnTo>
                    <a:lnTo>
                      <a:pt x="3183" y="519"/>
                    </a:lnTo>
                    <a:lnTo>
                      <a:pt x="3265" y="541"/>
                    </a:lnTo>
                    <a:lnTo>
                      <a:pt x="3354" y="566"/>
                    </a:lnTo>
                    <a:lnTo>
                      <a:pt x="3445" y="589"/>
                    </a:lnTo>
                    <a:lnTo>
                      <a:pt x="3539" y="611"/>
                    </a:lnTo>
                    <a:lnTo>
                      <a:pt x="3637" y="631"/>
                    </a:lnTo>
                    <a:lnTo>
                      <a:pt x="3737" y="650"/>
                    </a:lnTo>
                    <a:lnTo>
                      <a:pt x="3838" y="667"/>
                    </a:lnTo>
                    <a:lnTo>
                      <a:pt x="3941" y="681"/>
                    </a:lnTo>
                    <a:lnTo>
                      <a:pt x="4046" y="692"/>
                    </a:lnTo>
                    <a:lnTo>
                      <a:pt x="4150" y="700"/>
                    </a:lnTo>
                    <a:lnTo>
                      <a:pt x="4255" y="704"/>
                    </a:lnTo>
                    <a:lnTo>
                      <a:pt x="4361" y="706"/>
                    </a:lnTo>
                    <a:lnTo>
                      <a:pt x="4466" y="702"/>
                    </a:lnTo>
                    <a:lnTo>
                      <a:pt x="4569" y="693"/>
                    </a:lnTo>
                    <a:lnTo>
                      <a:pt x="4672" y="681"/>
                    </a:lnTo>
                    <a:lnTo>
                      <a:pt x="4773" y="664"/>
                    </a:lnTo>
                    <a:lnTo>
                      <a:pt x="4873" y="639"/>
                    </a:lnTo>
                    <a:lnTo>
                      <a:pt x="4969" y="611"/>
                    </a:lnTo>
                    <a:lnTo>
                      <a:pt x="5063" y="575"/>
                    </a:lnTo>
                    <a:lnTo>
                      <a:pt x="5154" y="53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1"/>
              <p:cNvSpPr>
                <a:spLocks/>
              </p:cNvSpPr>
              <p:nvPr/>
            </p:nvSpPr>
            <p:spPr bwMode="auto">
              <a:xfrm>
                <a:off x="557213" y="3803651"/>
                <a:ext cx="8189913" cy="1214438"/>
              </a:xfrm>
              <a:custGeom>
                <a:avLst/>
                <a:gdLst>
                  <a:gd name="T0" fmla="*/ 2 w 5159"/>
                  <a:gd name="T1" fmla="*/ 764 h 765"/>
                  <a:gd name="T2" fmla="*/ 12 w 5159"/>
                  <a:gd name="T3" fmla="*/ 744 h 765"/>
                  <a:gd name="T4" fmla="*/ 33 w 5159"/>
                  <a:gd name="T5" fmla="*/ 709 h 765"/>
                  <a:gd name="T6" fmla="*/ 66 w 5159"/>
                  <a:gd name="T7" fmla="*/ 660 h 765"/>
                  <a:gd name="T8" fmla="*/ 112 w 5159"/>
                  <a:gd name="T9" fmla="*/ 599 h 765"/>
                  <a:gd name="T10" fmla="*/ 169 w 5159"/>
                  <a:gd name="T11" fmla="*/ 531 h 765"/>
                  <a:gd name="T12" fmla="*/ 239 w 5159"/>
                  <a:gd name="T13" fmla="*/ 458 h 765"/>
                  <a:gd name="T14" fmla="*/ 323 w 5159"/>
                  <a:gd name="T15" fmla="*/ 381 h 765"/>
                  <a:gd name="T16" fmla="*/ 420 w 5159"/>
                  <a:gd name="T17" fmla="*/ 304 h 765"/>
                  <a:gd name="T18" fmla="*/ 530 w 5159"/>
                  <a:gd name="T19" fmla="*/ 231 h 765"/>
                  <a:gd name="T20" fmla="*/ 656 w 5159"/>
                  <a:gd name="T21" fmla="*/ 162 h 765"/>
                  <a:gd name="T22" fmla="*/ 796 w 5159"/>
                  <a:gd name="T23" fmla="*/ 103 h 765"/>
                  <a:gd name="T24" fmla="*/ 949 w 5159"/>
                  <a:gd name="T25" fmla="*/ 54 h 765"/>
                  <a:gd name="T26" fmla="*/ 1120 w 5159"/>
                  <a:gd name="T27" fmla="*/ 21 h 765"/>
                  <a:gd name="T28" fmla="*/ 1307 w 5159"/>
                  <a:gd name="T29" fmla="*/ 2 h 765"/>
                  <a:gd name="T30" fmla="*/ 1510 w 5159"/>
                  <a:gd name="T31" fmla="*/ 3 h 765"/>
                  <a:gd name="T32" fmla="*/ 1730 w 5159"/>
                  <a:gd name="T33" fmla="*/ 28 h 765"/>
                  <a:gd name="T34" fmla="*/ 1967 w 5159"/>
                  <a:gd name="T35" fmla="*/ 77 h 765"/>
                  <a:gd name="T36" fmla="*/ 2222 w 5159"/>
                  <a:gd name="T37" fmla="*/ 152 h 765"/>
                  <a:gd name="T38" fmla="*/ 2494 w 5159"/>
                  <a:gd name="T39" fmla="*/ 259 h 765"/>
                  <a:gd name="T40" fmla="*/ 2641 w 5159"/>
                  <a:gd name="T41" fmla="*/ 327 h 765"/>
                  <a:gd name="T42" fmla="*/ 2676 w 5159"/>
                  <a:gd name="T43" fmla="*/ 342 h 765"/>
                  <a:gd name="T44" fmla="*/ 2744 w 5159"/>
                  <a:gd name="T45" fmla="*/ 369 h 765"/>
                  <a:gd name="T46" fmla="*/ 2840 w 5159"/>
                  <a:gd name="T47" fmla="*/ 405 h 765"/>
                  <a:gd name="T48" fmla="*/ 2962 w 5159"/>
                  <a:gd name="T49" fmla="*/ 449 h 765"/>
                  <a:gd name="T50" fmla="*/ 3105 w 5159"/>
                  <a:gd name="T51" fmla="*/ 496 h 765"/>
                  <a:gd name="T52" fmla="*/ 3269 w 5159"/>
                  <a:gd name="T53" fmla="*/ 545 h 765"/>
                  <a:gd name="T54" fmla="*/ 3447 w 5159"/>
                  <a:gd name="T55" fmla="*/ 592 h 765"/>
                  <a:gd name="T56" fmla="*/ 3639 w 5159"/>
                  <a:gd name="T57" fmla="*/ 634 h 765"/>
                  <a:gd name="T58" fmla="*/ 3842 w 5159"/>
                  <a:gd name="T59" fmla="*/ 669 h 765"/>
                  <a:gd name="T60" fmla="*/ 4049 w 5159"/>
                  <a:gd name="T61" fmla="*/ 694 h 765"/>
                  <a:gd name="T62" fmla="*/ 4259 w 5159"/>
                  <a:gd name="T63" fmla="*/ 706 h 765"/>
                  <a:gd name="T64" fmla="*/ 4470 w 5159"/>
                  <a:gd name="T65" fmla="*/ 702 h 765"/>
                  <a:gd name="T66" fmla="*/ 4678 w 5159"/>
                  <a:gd name="T67" fmla="*/ 681 h 765"/>
                  <a:gd name="T68" fmla="*/ 4878 w 5159"/>
                  <a:gd name="T69" fmla="*/ 638 h 765"/>
                  <a:gd name="T70" fmla="*/ 5069 w 5159"/>
                  <a:gd name="T71" fmla="*/ 570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9" h="765">
                    <a:moveTo>
                      <a:pt x="0" y="765"/>
                    </a:moveTo>
                    <a:lnTo>
                      <a:pt x="2" y="764"/>
                    </a:lnTo>
                    <a:lnTo>
                      <a:pt x="5" y="757"/>
                    </a:lnTo>
                    <a:lnTo>
                      <a:pt x="12" y="744"/>
                    </a:lnTo>
                    <a:lnTo>
                      <a:pt x="21" y="729"/>
                    </a:lnTo>
                    <a:lnTo>
                      <a:pt x="33" y="709"/>
                    </a:lnTo>
                    <a:lnTo>
                      <a:pt x="49" y="687"/>
                    </a:lnTo>
                    <a:lnTo>
                      <a:pt x="66" y="660"/>
                    </a:lnTo>
                    <a:lnTo>
                      <a:pt x="89" y="631"/>
                    </a:lnTo>
                    <a:lnTo>
                      <a:pt x="112" y="599"/>
                    </a:lnTo>
                    <a:lnTo>
                      <a:pt x="139" y="566"/>
                    </a:lnTo>
                    <a:lnTo>
                      <a:pt x="169" y="531"/>
                    </a:lnTo>
                    <a:lnTo>
                      <a:pt x="202" y="494"/>
                    </a:lnTo>
                    <a:lnTo>
                      <a:pt x="239" y="458"/>
                    </a:lnTo>
                    <a:lnTo>
                      <a:pt x="279" y="419"/>
                    </a:lnTo>
                    <a:lnTo>
                      <a:pt x="323" y="381"/>
                    </a:lnTo>
                    <a:lnTo>
                      <a:pt x="370" y="342"/>
                    </a:lnTo>
                    <a:lnTo>
                      <a:pt x="420" y="304"/>
                    </a:lnTo>
                    <a:lnTo>
                      <a:pt x="473" y="267"/>
                    </a:lnTo>
                    <a:lnTo>
                      <a:pt x="530" y="231"/>
                    </a:lnTo>
                    <a:lnTo>
                      <a:pt x="592" y="196"/>
                    </a:lnTo>
                    <a:lnTo>
                      <a:pt x="656" y="162"/>
                    </a:lnTo>
                    <a:lnTo>
                      <a:pt x="724" y="131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3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1" y="110"/>
                    </a:lnTo>
                    <a:lnTo>
                      <a:pt x="2222" y="152"/>
                    </a:lnTo>
                    <a:lnTo>
                      <a:pt x="2354" y="203"/>
                    </a:lnTo>
                    <a:lnTo>
                      <a:pt x="2494" y="259"/>
                    </a:lnTo>
                    <a:lnTo>
                      <a:pt x="2637" y="325"/>
                    </a:lnTo>
                    <a:lnTo>
                      <a:pt x="2641" y="327"/>
                    </a:lnTo>
                    <a:lnTo>
                      <a:pt x="2655" y="332"/>
                    </a:lnTo>
                    <a:lnTo>
                      <a:pt x="2676" y="342"/>
                    </a:lnTo>
                    <a:lnTo>
                      <a:pt x="2705" y="355"/>
                    </a:lnTo>
                    <a:lnTo>
                      <a:pt x="2744" y="369"/>
                    </a:lnTo>
                    <a:lnTo>
                      <a:pt x="2787" y="386"/>
                    </a:lnTo>
                    <a:lnTo>
                      <a:pt x="2840" y="405"/>
                    </a:lnTo>
                    <a:lnTo>
                      <a:pt x="2897" y="426"/>
                    </a:lnTo>
                    <a:lnTo>
                      <a:pt x="2962" y="449"/>
                    </a:lnTo>
                    <a:lnTo>
                      <a:pt x="3030" y="472"/>
                    </a:lnTo>
                    <a:lnTo>
                      <a:pt x="3105" y="496"/>
                    </a:lnTo>
                    <a:lnTo>
                      <a:pt x="3185" y="521"/>
                    </a:lnTo>
                    <a:lnTo>
                      <a:pt x="3269" y="545"/>
                    </a:lnTo>
                    <a:lnTo>
                      <a:pt x="3356" y="568"/>
                    </a:lnTo>
                    <a:lnTo>
                      <a:pt x="3447" y="592"/>
                    </a:lnTo>
                    <a:lnTo>
                      <a:pt x="3541" y="613"/>
                    </a:lnTo>
                    <a:lnTo>
                      <a:pt x="3639" y="634"/>
                    </a:lnTo>
                    <a:lnTo>
                      <a:pt x="3739" y="652"/>
                    </a:lnTo>
                    <a:lnTo>
                      <a:pt x="3842" y="669"/>
                    </a:lnTo>
                    <a:lnTo>
                      <a:pt x="3945" y="683"/>
                    </a:lnTo>
                    <a:lnTo>
                      <a:pt x="4049" y="694"/>
                    </a:lnTo>
                    <a:lnTo>
                      <a:pt x="4154" y="702"/>
                    </a:lnTo>
                    <a:lnTo>
                      <a:pt x="4259" y="706"/>
                    </a:lnTo>
                    <a:lnTo>
                      <a:pt x="4365" y="706"/>
                    </a:lnTo>
                    <a:lnTo>
                      <a:pt x="4470" y="702"/>
                    </a:lnTo>
                    <a:lnTo>
                      <a:pt x="4575" y="694"/>
                    </a:lnTo>
                    <a:lnTo>
                      <a:pt x="4678" y="681"/>
                    </a:lnTo>
                    <a:lnTo>
                      <a:pt x="4779" y="662"/>
                    </a:lnTo>
                    <a:lnTo>
                      <a:pt x="4878" y="638"/>
                    </a:lnTo>
                    <a:lnTo>
                      <a:pt x="4974" y="606"/>
                    </a:lnTo>
                    <a:lnTo>
                      <a:pt x="5069" y="570"/>
                    </a:lnTo>
                    <a:lnTo>
                      <a:pt x="5159" y="52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>
                <a:off x="554038" y="3833814"/>
                <a:ext cx="8199438" cy="1217613"/>
              </a:xfrm>
              <a:custGeom>
                <a:avLst/>
                <a:gdLst>
                  <a:gd name="T0" fmla="*/ 2 w 5165"/>
                  <a:gd name="T1" fmla="*/ 766 h 767"/>
                  <a:gd name="T2" fmla="*/ 12 w 5165"/>
                  <a:gd name="T3" fmla="*/ 746 h 767"/>
                  <a:gd name="T4" fmla="*/ 33 w 5165"/>
                  <a:gd name="T5" fmla="*/ 710 h 767"/>
                  <a:gd name="T6" fmla="*/ 68 w 5165"/>
                  <a:gd name="T7" fmla="*/ 661 h 767"/>
                  <a:gd name="T8" fmla="*/ 112 w 5165"/>
                  <a:gd name="T9" fmla="*/ 601 h 767"/>
                  <a:gd name="T10" fmla="*/ 169 w 5165"/>
                  <a:gd name="T11" fmla="*/ 531 h 767"/>
                  <a:gd name="T12" fmla="*/ 239 w 5165"/>
                  <a:gd name="T13" fmla="*/ 458 h 767"/>
                  <a:gd name="T14" fmla="*/ 323 w 5165"/>
                  <a:gd name="T15" fmla="*/ 381 h 767"/>
                  <a:gd name="T16" fmla="*/ 421 w 5165"/>
                  <a:gd name="T17" fmla="*/ 304 h 767"/>
                  <a:gd name="T18" fmla="*/ 531 w 5165"/>
                  <a:gd name="T19" fmla="*/ 231 h 767"/>
                  <a:gd name="T20" fmla="*/ 656 w 5165"/>
                  <a:gd name="T21" fmla="*/ 163 h 767"/>
                  <a:gd name="T22" fmla="*/ 796 w 5165"/>
                  <a:gd name="T23" fmla="*/ 103 h 767"/>
                  <a:gd name="T24" fmla="*/ 951 w 5165"/>
                  <a:gd name="T25" fmla="*/ 54 h 767"/>
                  <a:gd name="T26" fmla="*/ 1121 w 5165"/>
                  <a:gd name="T27" fmla="*/ 21 h 767"/>
                  <a:gd name="T28" fmla="*/ 1307 w 5165"/>
                  <a:gd name="T29" fmla="*/ 2 h 767"/>
                  <a:gd name="T30" fmla="*/ 1510 w 5165"/>
                  <a:gd name="T31" fmla="*/ 4 h 767"/>
                  <a:gd name="T32" fmla="*/ 1730 w 5165"/>
                  <a:gd name="T33" fmla="*/ 28 h 767"/>
                  <a:gd name="T34" fmla="*/ 1967 w 5165"/>
                  <a:gd name="T35" fmla="*/ 77 h 767"/>
                  <a:gd name="T36" fmla="*/ 2222 w 5165"/>
                  <a:gd name="T37" fmla="*/ 154 h 767"/>
                  <a:gd name="T38" fmla="*/ 2494 w 5165"/>
                  <a:gd name="T39" fmla="*/ 261 h 767"/>
                  <a:gd name="T40" fmla="*/ 2643 w 5165"/>
                  <a:gd name="T41" fmla="*/ 329 h 767"/>
                  <a:gd name="T42" fmla="*/ 2678 w 5165"/>
                  <a:gd name="T43" fmla="*/ 343 h 767"/>
                  <a:gd name="T44" fmla="*/ 2744 w 5165"/>
                  <a:gd name="T45" fmla="*/ 371 h 767"/>
                  <a:gd name="T46" fmla="*/ 2842 w 5165"/>
                  <a:gd name="T47" fmla="*/ 407 h 767"/>
                  <a:gd name="T48" fmla="*/ 2962 w 5165"/>
                  <a:gd name="T49" fmla="*/ 451 h 767"/>
                  <a:gd name="T50" fmla="*/ 3107 w 5165"/>
                  <a:gd name="T51" fmla="*/ 498 h 767"/>
                  <a:gd name="T52" fmla="*/ 3271 w 5165"/>
                  <a:gd name="T53" fmla="*/ 547 h 767"/>
                  <a:gd name="T54" fmla="*/ 3451 w 5165"/>
                  <a:gd name="T55" fmla="*/ 594 h 767"/>
                  <a:gd name="T56" fmla="*/ 3643 w 5165"/>
                  <a:gd name="T57" fmla="*/ 636 h 767"/>
                  <a:gd name="T58" fmla="*/ 3844 w 5165"/>
                  <a:gd name="T59" fmla="*/ 671 h 767"/>
                  <a:gd name="T60" fmla="*/ 4053 w 5165"/>
                  <a:gd name="T61" fmla="*/ 696 h 767"/>
                  <a:gd name="T62" fmla="*/ 4264 w 5165"/>
                  <a:gd name="T63" fmla="*/ 708 h 767"/>
                  <a:gd name="T64" fmla="*/ 4474 w 5165"/>
                  <a:gd name="T65" fmla="*/ 703 h 767"/>
                  <a:gd name="T66" fmla="*/ 4681 w 5165"/>
                  <a:gd name="T67" fmla="*/ 680 h 767"/>
                  <a:gd name="T68" fmla="*/ 4884 w 5165"/>
                  <a:gd name="T69" fmla="*/ 634 h 767"/>
                  <a:gd name="T70" fmla="*/ 5074 w 5165"/>
                  <a:gd name="T71" fmla="*/ 565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65" h="767">
                    <a:moveTo>
                      <a:pt x="0" y="767"/>
                    </a:moveTo>
                    <a:lnTo>
                      <a:pt x="2" y="766"/>
                    </a:lnTo>
                    <a:lnTo>
                      <a:pt x="5" y="759"/>
                    </a:lnTo>
                    <a:lnTo>
                      <a:pt x="12" y="746"/>
                    </a:lnTo>
                    <a:lnTo>
                      <a:pt x="21" y="731"/>
                    </a:lnTo>
                    <a:lnTo>
                      <a:pt x="33" y="710"/>
                    </a:lnTo>
                    <a:lnTo>
                      <a:pt x="49" y="687"/>
                    </a:lnTo>
                    <a:lnTo>
                      <a:pt x="68" y="661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6"/>
                    </a:lnTo>
                    <a:lnTo>
                      <a:pt x="169" y="531"/>
                    </a:lnTo>
                    <a:lnTo>
                      <a:pt x="203" y="495"/>
                    </a:lnTo>
                    <a:lnTo>
                      <a:pt x="239" y="458"/>
                    </a:lnTo>
                    <a:lnTo>
                      <a:pt x="279" y="420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4"/>
                    </a:lnTo>
                    <a:lnTo>
                      <a:pt x="473" y="267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6" y="163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1" y="54"/>
                    </a:lnTo>
                    <a:lnTo>
                      <a:pt x="1033" y="35"/>
                    </a:lnTo>
                    <a:lnTo>
                      <a:pt x="1121" y="21"/>
                    </a:lnTo>
                    <a:lnTo>
                      <a:pt x="1213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4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6" y="203"/>
                    </a:lnTo>
                    <a:lnTo>
                      <a:pt x="2494" y="261"/>
                    </a:lnTo>
                    <a:lnTo>
                      <a:pt x="2637" y="325"/>
                    </a:lnTo>
                    <a:lnTo>
                      <a:pt x="2643" y="329"/>
                    </a:lnTo>
                    <a:lnTo>
                      <a:pt x="2655" y="334"/>
                    </a:lnTo>
                    <a:lnTo>
                      <a:pt x="2678" y="343"/>
                    </a:lnTo>
                    <a:lnTo>
                      <a:pt x="2707" y="355"/>
                    </a:lnTo>
                    <a:lnTo>
                      <a:pt x="2744" y="371"/>
                    </a:lnTo>
                    <a:lnTo>
                      <a:pt x="2789" y="388"/>
                    </a:lnTo>
                    <a:lnTo>
                      <a:pt x="2842" y="407"/>
                    </a:lnTo>
                    <a:lnTo>
                      <a:pt x="2899" y="428"/>
                    </a:lnTo>
                    <a:lnTo>
                      <a:pt x="2962" y="451"/>
                    </a:lnTo>
                    <a:lnTo>
                      <a:pt x="3032" y="475"/>
                    </a:lnTo>
                    <a:lnTo>
                      <a:pt x="3107" y="498"/>
                    </a:lnTo>
                    <a:lnTo>
                      <a:pt x="3187" y="523"/>
                    </a:lnTo>
                    <a:lnTo>
                      <a:pt x="3271" y="547"/>
                    </a:lnTo>
                    <a:lnTo>
                      <a:pt x="3358" y="572"/>
                    </a:lnTo>
                    <a:lnTo>
                      <a:pt x="3451" y="594"/>
                    </a:lnTo>
                    <a:lnTo>
                      <a:pt x="3545" y="617"/>
                    </a:lnTo>
                    <a:lnTo>
                      <a:pt x="3643" y="636"/>
                    </a:lnTo>
                    <a:lnTo>
                      <a:pt x="3742" y="655"/>
                    </a:lnTo>
                    <a:lnTo>
                      <a:pt x="3844" y="671"/>
                    </a:lnTo>
                    <a:lnTo>
                      <a:pt x="3948" y="685"/>
                    </a:lnTo>
                    <a:lnTo>
                      <a:pt x="4053" y="696"/>
                    </a:lnTo>
                    <a:lnTo>
                      <a:pt x="4158" y="704"/>
                    </a:lnTo>
                    <a:lnTo>
                      <a:pt x="4264" y="708"/>
                    </a:lnTo>
                    <a:lnTo>
                      <a:pt x="4369" y="708"/>
                    </a:lnTo>
                    <a:lnTo>
                      <a:pt x="4474" y="703"/>
                    </a:lnTo>
                    <a:lnTo>
                      <a:pt x="4578" y="694"/>
                    </a:lnTo>
                    <a:lnTo>
                      <a:pt x="4681" y="680"/>
                    </a:lnTo>
                    <a:lnTo>
                      <a:pt x="4784" y="661"/>
                    </a:lnTo>
                    <a:lnTo>
                      <a:pt x="4884" y="634"/>
                    </a:lnTo>
                    <a:lnTo>
                      <a:pt x="4980" y="603"/>
                    </a:lnTo>
                    <a:lnTo>
                      <a:pt x="5074" y="565"/>
                    </a:lnTo>
                    <a:lnTo>
                      <a:pt x="5165" y="52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3"/>
              <p:cNvSpPr>
                <a:spLocks/>
              </p:cNvSpPr>
              <p:nvPr/>
            </p:nvSpPr>
            <p:spPr bwMode="auto">
              <a:xfrm>
                <a:off x="550863" y="3863976"/>
                <a:ext cx="8207375" cy="1220788"/>
              </a:xfrm>
              <a:custGeom>
                <a:avLst/>
                <a:gdLst>
                  <a:gd name="T0" fmla="*/ 2 w 5170"/>
                  <a:gd name="T1" fmla="*/ 766 h 769"/>
                  <a:gd name="T2" fmla="*/ 13 w 5170"/>
                  <a:gd name="T3" fmla="*/ 747 h 769"/>
                  <a:gd name="T4" fmla="*/ 35 w 5170"/>
                  <a:gd name="T5" fmla="*/ 712 h 769"/>
                  <a:gd name="T6" fmla="*/ 68 w 5170"/>
                  <a:gd name="T7" fmla="*/ 663 h 769"/>
                  <a:gd name="T8" fmla="*/ 112 w 5170"/>
                  <a:gd name="T9" fmla="*/ 601 h 769"/>
                  <a:gd name="T10" fmla="*/ 170 w 5170"/>
                  <a:gd name="T11" fmla="*/ 533 h 769"/>
                  <a:gd name="T12" fmla="*/ 241 w 5170"/>
                  <a:gd name="T13" fmla="*/ 458 h 769"/>
                  <a:gd name="T14" fmla="*/ 323 w 5170"/>
                  <a:gd name="T15" fmla="*/ 381 h 769"/>
                  <a:gd name="T16" fmla="*/ 421 w 5170"/>
                  <a:gd name="T17" fmla="*/ 306 h 769"/>
                  <a:gd name="T18" fmla="*/ 531 w 5170"/>
                  <a:gd name="T19" fmla="*/ 231 h 769"/>
                  <a:gd name="T20" fmla="*/ 657 w 5170"/>
                  <a:gd name="T21" fmla="*/ 163 h 769"/>
                  <a:gd name="T22" fmla="*/ 796 w 5170"/>
                  <a:gd name="T23" fmla="*/ 103 h 769"/>
                  <a:gd name="T24" fmla="*/ 952 w 5170"/>
                  <a:gd name="T25" fmla="*/ 55 h 769"/>
                  <a:gd name="T26" fmla="*/ 1123 w 5170"/>
                  <a:gd name="T27" fmla="*/ 21 h 769"/>
                  <a:gd name="T28" fmla="*/ 1308 w 5170"/>
                  <a:gd name="T29" fmla="*/ 2 h 769"/>
                  <a:gd name="T30" fmla="*/ 1512 w 5170"/>
                  <a:gd name="T31" fmla="*/ 4 h 769"/>
                  <a:gd name="T32" fmla="*/ 1732 w 5170"/>
                  <a:gd name="T33" fmla="*/ 28 h 769"/>
                  <a:gd name="T34" fmla="*/ 1967 w 5170"/>
                  <a:gd name="T35" fmla="*/ 77 h 769"/>
                  <a:gd name="T36" fmla="*/ 2222 w 5170"/>
                  <a:gd name="T37" fmla="*/ 154 h 769"/>
                  <a:gd name="T38" fmla="*/ 2495 w 5170"/>
                  <a:gd name="T39" fmla="*/ 261 h 769"/>
                  <a:gd name="T40" fmla="*/ 2643 w 5170"/>
                  <a:gd name="T41" fmla="*/ 329 h 769"/>
                  <a:gd name="T42" fmla="*/ 2678 w 5170"/>
                  <a:gd name="T43" fmla="*/ 345 h 769"/>
                  <a:gd name="T44" fmla="*/ 2746 w 5170"/>
                  <a:gd name="T45" fmla="*/ 373 h 769"/>
                  <a:gd name="T46" fmla="*/ 2842 w 5170"/>
                  <a:gd name="T47" fmla="*/ 409 h 769"/>
                  <a:gd name="T48" fmla="*/ 2964 w 5170"/>
                  <a:gd name="T49" fmla="*/ 453 h 769"/>
                  <a:gd name="T50" fmla="*/ 3109 w 5170"/>
                  <a:gd name="T51" fmla="*/ 502 h 769"/>
                  <a:gd name="T52" fmla="*/ 3273 w 5170"/>
                  <a:gd name="T53" fmla="*/ 551 h 769"/>
                  <a:gd name="T54" fmla="*/ 3453 w 5170"/>
                  <a:gd name="T55" fmla="*/ 598 h 769"/>
                  <a:gd name="T56" fmla="*/ 3645 w 5170"/>
                  <a:gd name="T57" fmla="*/ 640 h 769"/>
                  <a:gd name="T58" fmla="*/ 3847 w 5170"/>
                  <a:gd name="T59" fmla="*/ 675 h 769"/>
                  <a:gd name="T60" fmla="*/ 4057 w 5170"/>
                  <a:gd name="T61" fmla="*/ 698 h 769"/>
                  <a:gd name="T62" fmla="*/ 4268 w 5170"/>
                  <a:gd name="T63" fmla="*/ 710 h 769"/>
                  <a:gd name="T64" fmla="*/ 4479 w 5170"/>
                  <a:gd name="T65" fmla="*/ 703 h 769"/>
                  <a:gd name="T66" fmla="*/ 4687 w 5170"/>
                  <a:gd name="T67" fmla="*/ 678 h 769"/>
                  <a:gd name="T68" fmla="*/ 4888 w 5170"/>
                  <a:gd name="T69" fmla="*/ 631 h 769"/>
                  <a:gd name="T70" fmla="*/ 5080 w 5170"/>
                  <a:gd name="T71" fmla="*/ 561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0" h="769">
                    <a:moveTo>
                      <a:pt x="0" y="769"/>
                    </a:moveTo>
                    <a:lnTo>
                      <a:pt x="2" y="766"/>
                    </a:lnTo>
                    <a:lnTo>
                      <a:pt x="6" y="759"/>
                    </a:lnTo>
                    <a:lnTo>
                      <a:pt x="13" y="747"/>
                    </a:lnTo>
                    <a:lnTo>
                      <a:pt x="21" y="731"/>
                    </a:lnTo>
                    <a:lnTo>
                      <a:pt x="35" y="712"/>
                    </a:lnTo>
                    <a:lnTo>
                      <a:pt x="49" y="689"/>
                    </a:lnTo>
                    <a:lnTo>
                      <a:pt x="68" y="663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8"/>
                    </a:lnTo>
                    <a:lnTo>
                      <a:pt x="170" y="533"/>
                    </a:lnTo>
                    <a:lnTo>
                      <a:pt x="205" y="497"/>
                    </a:lnTo>
                    <a:lnTo>
                      <a:pt x="241" y="458"/>
                    </a:lnTo>
                    <a:lnTo>
                      <a:pt x="280" y="421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6"/>
                    </a:lnTo>
                    <a:lnTo>
                      <a:pt x="473" y="268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7" y="163"/>
                    </a:lnTo>
                    <a:lnTo>
                      <a:pt x="725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2" y="55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3" y="9"/>
                    </a:lnTo>
                    <a:lnTo>
                      <a:pt x="1308" y="2"/>
                    </a:lnTo>
                    <a:lnTo>
                      <a:pt x="1407" y="0"/>
                    </a:lnTo>
                    <a:lnTo>
                      <a:pt x="1512" y="4"/>
                    </a:lnTo>
                    <a:lnTo>
                      <a:pt x="1618" y="13"/>
                    </a:lnTo>
                    <a:lnTo>
                      <a:pt x="1732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7" y="203"/>
                    </a:lnTo>
                    <a:lnTo>
                      <a:pt x="2495" y="261"/>
                    </a:lnTo>
                    <a:lnTo>
                      <a:pt x="2638" y="327"/>
                    </a:lnTo>
                    <a:lnTo>
                      <a:pt x="2643" y="329"/>
                    </a:lnTo>
                    <a:lnTo>
                      <a:pt x="2657" y="336"/>
                    </a:lnTo>
                    <a:lnTo>
                      <a:pt x="2678" y="345"/>
                    </a:lnTo>
                    <a:lnTo>
                      <a:pt x="2708" y="357"/>
                    </a:lnTo>
                    <a:lnTo>
                      <a:pt x="2746" y="373"/>
                    </a:lnTo>
                    <a:lnTo>
                      <a:pt x="2791" y="390"/>
                    </a:lnTo>
                    <a:lnTo>
                      <a:pt x="2842" y="409"/>
                    </a:lnTo>
                    <a:lnTo>
                      <a:pt x="2900" y="430"/>
                    </a:lnTo>
                    <a:lnTo>
                      <a:pt x="2964" y="453"/>
                    </a:lnTo>
                    <a:lnTo>
                      <a:pt x="3034" y="477"/>
                    </a:lnTo>
                    <a:lnTo>
                      <a:pt x="3109" y="502"/>
                    </a:lnTo>
                    <a:lnTo>
                      <a:pt x="3189" y="526"/>
                    </a:lnTo>
                    <a:lnTo>
                      <a:pt x="3273" y="551"/>
                    </a:lnTo>
                    <a:lnTo>
                      <a:pt x="3360" y="574"/>
                    </a:lnTo>
                    <a:lnTo>
                      <a:pt x="3453" y="598"/>
                    </a:lnTo>
                    <a:lnTo>
                      <a:pt x="3547" y="619"/>
                    </a:lnTo>
                    <a:lnTo>
                      <a:pt x="3645" y="640"/>
                    </a:lnTo>
                    <a:lnTo>
                      <a:pt x="3746" y="657"/>
                    </a:lnTo>
                    <a:lnTo>
                      <a:pt x="3847" y="675"/>
                    </a:lnTo>
                    <a:lnTo>
                      <a:pt x="3952" y="687"/>
                    </a:lnTo>
                    <a:lnTo>
                      <a:pt x="4057" y="698"/>
                    </a:lnTo>
                    <a:lnTo>
                      <a:pt x="4162" y="706"/>
                    </a:lnTo>
                    <a:lnTo>
                      <a:pt x="4268" y="710"/>
                    </a:lnTo>
                    <a:lnTo>
                      <a:pt x="4373" y="708"/>
                    </a:lnTo>
                    <a:lnTo>
                      <a:pt x="4479" y="703"/>
                    </a:lnTo>
                    <a:lnTo>
                      <a:pt x="4584" y="694"/>
                    </a:lnTo>
                    <a:lnTo>
                      <a:pt x="4687" y="678"/>
                    </a:lnTo>
                    <a:lnTo>
                      <a:pt x="4788" y="659"/>
                    </a:lnTo>
                    <a:lnTo>
                      <a:pt x="4888" y="631"/>
                    </a:lnTo>
                    <a:lnTo>
                      <a:pt x="4985" y="600"/>
                    </a:lnTo>
                    <a:lnTo>
                      <a:pt x="5080" y="561"/>
                    </a:lnTo>
                    <a:lnTo>
                      <a:pt x="5170" y="51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549276" y="3895726"/>
                <a:ext cx="8215313" cy="1222375"/>
              </a:xfrm>
              <a:custGeom>
                <a:avLst/>
                <a:gdLst>
                  <a:gd name="T0" fmla="*/ 1 w 5175"/>
                  <a:gd name="T1" fmla="*/ 767 h 770"/>
                  <a:gd name="T2" fmla="*/ 12 w 5175"/>
                  <a:gd name="T3" fmla="*/ 747 h 770"/>
                  <a:gd name="T4" fmla="*/ 35 w 5175"/>
                  <a:gd name="T5" fmla="*/ 713 h 770"/>
                  <a:gd name="T6" fmla="*/ 68 w 5175"/>
                  <a:gd name="T7" fmla="*/ 662 h 770"/>
                  <a:gd name="T8" fmla="*/ 111 w 5175"/>
                  <a:gd name="T9" fmla="*/ 602 h 770"/>
                  <a:gd name="T10" fmla="*/ 169 w 5175"/>
                  <a:gd name="T11" fmla="*/ 533 h 770"/>
                  <a:gd name="T12" fmla="*/ 240 w 5175"/>
                  <a:gd name="T13" fmla="*/ 459 h 770"/>
                  <a:gd name="T14" fmla="*/ 323 w 5175"/>
                  <a:gd name="T15" fmla="*/ 382 h 770"/>
                  <a:gd name="T16" fmla="*/ 420 w 5175"/>
                  <a:gd name="T17" fmla="*/ 305 h 770"/>
                  <a:gd name="T18" fmla="*/ 530 w 5175"/>
                  <a:gd name="T19" fmla="*/ 232 h 770"/>
                  <a:gd name="T20" fmla="*/ 656 w 5175"/>
                  <a:gd name="T21" fmla="*/ 162 h 770"/>
                  <a:gd name="T22" fmla="*/ 796 w 5175"/>
                  <a:gd name="T23" fmla="*/ 103 h 770"/>
                  <a:gd name="T24" fmla="*/ 951 w 5175"/>
                  <a:gd name="T25" fmla="*/ 54 h 770"/>
                  <a:gd name="T26" fmla="*/ 1122 w 5175"/>
                  <a:gd name="T27" fmla="*/ 21 h 770"/>
                  <a:gd name="T28" fmla="*/ 1309 w 5175"/>
                  <a:gd name="T29" fmla="*/ 1 h 770"/>
                  <a:gd name="T30" fmla="*/ 1511 w 5175"/>
                  <a:gd name="T31" fmla="*/ 3 h 770"/>
                  <a:gd name="T32" fmla="*/ 1731 w 5175"/>
                  <a:gd name="T33" fmla="*/ 28 h 770"/>
                  <a:gd name="T34" fmla="*/ 1968 w 5175"/>
                  <a:gd name="T35" fmla="*/ 76 h 770"/>
                  <a:gd name="T36" fmla="*/ 2223 w 5175"/>
                  <a:gd name="T37" fmla="*/ 153 h 770"/>
                  <a:gd name="T38" fmla="*/ 2496 w 5175"/>
                  <a:gd name="T39" fmla="*/ 262 h 770"/>
                  <a:gd name="T40" fmla="*/ 2642 w 5175"/>
                  <a:gd name="T41" fmla="*/ 330 h 770"/>
                  <a:gd name="T42" fmla="*/ 2679 w 5175"/>
                  <a:gd name="T43" fmla="*/ 346 h 770"/>
                  <a:gd name="T44" fmla="*/ 2745 w 5175"/>
                  <a:gd name="T45" fmla="*/ 374 h 770"/>
                  <a:gd name="T46" fmla="*/ 2843 w 5175"/>
                  <a:gd name="T47" fmla="*/ 410 h 770"/>
                  <a:gd name="T48" fmla="*/ 2965 w 5175"/>
                  <a:gd name="T49" fmla="*/ 454 h 770"/>
                  <a:gd name="T50" fmla="*/ 3110 w 5175"/>
                  <a:gd name="T51" fmla="*/ 503 h 770"/>
                  <a:gd name="T52" fmla="*/ 3274 w 5175"/>
                  <a:gd name="T53" fmla="*/ 552 h 770"/>
                  <a:gd name="T54" fmla="*/ 3454 w 5175"/>
                  <a:gd name="T55" fmla="*/ 599 h 770"/>
                  <a:gd name="T56" fmla="*/ 3648 w 5175"/>
                  <a:gd name="T57" fmla="*/ 641 h 770"/>
                  <a:gd name="T58" fmla="*/ 3850 w 5175"/>
                  <a:gd name="T59" fmla="*/ 676 h 770"/>
                  <a:gd name="T60" fmla="*/ 4060 w 5175"/>
                  <a:gd name="T61" fmla="*/ 700 h 770"/>
                  <a:gd name="T62" fmla="*/ 4271 w 5175"/>
                  <a:gd name="T63" fmla="*/ 709 h 770"/>
                  <a:gd name="T64" fmla="*/ 4482 w 5175"/>
                  <a:gd name="T65" fmla="*/ 702 h 770"/>
                  <a:gd name="T66" fmla="*/ 4691 w 5175"/>
                  <a:gd name="T67" fmla="*/ 678 h 770"/>
                  <a:gd name="T68" fmla="*/ 4892 w 5175"/>
                  <a:gd name="T69" fmla="*/ 629 h 770"/>
                  <a:gd name="T70" fmla="*/ 5084 w 5175"/>
                  <a:gd name="T71" fmla="*/ 555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5" h="770">
                    <a:moveTo>
                      <a:pt x="0" y="770"/>
                    </a:moveTo>
                    <a:lnTo>
                      <a:pt x="1" y="767"/>
                    </a:lnTo>
                    <a:lnTo>
                      <a:pt x="5" y="760"/>
                    </a:lnTo>
                    <a:lnTo>
                      <a:pt x="12" y="747"/>
                    </a:lnTo>
                    <a:lnTo>
                      <a:pt x="22" y="732"/>
                    </a:lnTo>
                    <a:lnTo>
                      <a:pt x="35" y="713"/>
                    </a:lnTo>
                    <a:lnTo>
                      <a:pt x="48" y="688"/>
                    </a:lnTo>
                    <a:lnTo>
                      <a:pt x="68" y="662"/>
                    </a:lnTo>
                    <a:lnTo>
                      <a:pt x="89" y="634"/>
                    </a:lnTo>
                    <a:lnTo>
                      <a:pt x="111" y="602"/>
                    </a:lnTo>
                    <a:lnTo>
                      <a:pt x="139" y="568"/>
                    </a:lnTo>
                    <a:lnTo>
                      <a:pt x="169" y="533"/>
                    </a:lnTo>
                    <a:lnTo>
                      <a:pt x="204" y="496"/>
                    </a:lnTo>
                    <a:lnTo>
                      <a:pt x="240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0" y="305"/>
                    </a:lnTo>
                    <a:lnTo>
                      <a:pt x="474" y="267"/>
                    </a:lnTo>
                    <a:lnTo>
                      <a:pt x="530" y="232"/>
                    </a:lnTo>
                    <a:lnTo>
                      <a:pt x="591" y="197"/>
                    </a:lnTo>
                    <a:lnTo>
                      <a:pt x="656" y="162"/>
                    </a:lnTo>
                    <a:lnTo>
                      <a:pt x="724" y="132"/>
                    </a:lnTo>
                    <a:lnTo>
                      <a:pt x="796" y="103"/>
                    </a:lnTo>
                    <a:lnTo>
                      <a:pt x="871" y="76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8"/>
                    </a:lnTo>
                    <a:lnTo>
                      <a:pt x="1309" y="1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19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8" y="76"/>
                    </a:lnTo>
                    <a:lnTo>
                      <a:pt x="2092" y="111"/>
                    </a:lnTo>
                    <a:lnTo>
                      <a:pt x="2223" y="153"/>
                    </a:lnTo>
                    <a:lnTo>
                      <a:pt x="2356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2" y="330"/>
                    </a:lnTo>
                    <a:lnTo>
                      <a:pt x="2656" y="335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5" y="374"/>
                    </a:lnTo>
                    <a:lnTo>
                      <a:pt x="2791" y="391"/>
                    </a:lnTo>
                    <a:lnTo>
                      <a:pt x="2843" y="410"/>
                    </a:lnTo>
                    <a:lnTo>
                      <a:pt x="2901" y="431"/>
                    </a:lnTo>
                    <a:lnTo>
                      <a:pt x="2965" y="454"/>
                    </a:lnTo>
                    <a:lnTo>
                      <a:pt x="3035" y="478"/>
                    </a:lnTo>
                    <a:lnTo>
                      <a:pt x="3110" y="503"/>
                    </a:lnTo>
                    <a:lnTo>
                      <a:pt x="3190" y="527"/>
                    </a:lnTo>
                    <a:lnTo>
                      <a:pt x="3274" y="552"/>
                    </a:lnTo>
                    <a:lnTo>
                      <a:pt x="3363" y="576"/>
                    </a:lnTo>
                    <a:lnTo>
                      <a:pt x="3454" y="599"/>
                    </a:lnTo>
                    <a:lnTo>
                      <a:pt x="3550" y="622"/>
                    </a:lnTo>
                    <a:lnTo>
                      <a:pt x="3648" y="641"/>
                    </a:lnTo>
                    <a:lnTo>
                      <a:pt x="3747" y="660"/>
                    </a:lnTo>
                    <a:lnTo>
                      <a:pt x="3850" y="676"/>
                    </a:lnTo>
                    <a:lnTo>
                      <a:pt x="3953" y="690"/>
                    </a:lnTo>
                    <a:lnTo>
                      <a:pt x="4060" y="700"/>
                    </a:lnTo>
                    <a:lnTo>
                      <a:pt x="4164" y="706"/>
                    </a:lnTo>
                    <a:lnTo>
                      <a:pt x="4271" y="709"/>
                    </a:lnTo>
                    <a:lnTo>
                      <a:pt x="4377" y="709"/>
                    </a:lnTo>
                    <a:lnTo>
                      <a:pt x="4482" y="702"/>
                    </a:lnTo>
                    <a:lnTo>
                      <a:pt x="4587" y="693"/>
                    </a:lnTo>
                    <a:lnTo>
                      <a:pt x="4691" y="678"/>
                    </a:lnTo>
                    <a:lnTo>
                      <a:pt x="4793" y="655"/>
                    </a:lnTo>
                    <a:lnTo>
                      <a:pt x="4892" y="629"/>
                    </a:lnTo>
                    <a:lnTo>
                      <a:pt x="4990" y="595"/>
                    </a:lnTo>
                    <a:lnTo>
                      <a:pt x="5084" y="555"/>
                    </a:lnTo>
                    <a:lnTo>
                      <a:pt x="5175" y="508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546101" y="3925889"/>
                <a:ext cx="8223250" cy="1222375"/>
              </a:xfrm>
              <a:custGeom>
                <a:avLst/>
                <a:gdLst>
                  <a:gd name="T0" fmla="*/ 2 w 5180"/>
                  <a:gd name="T1" fmla="*/ 769 h 770"/>
                  <a:gd name="T2" fmla="*/ 12 w 5180"/>
                  <a:gd name="T3" fmla="*/ 749 h 770"/>
                  <a:gd name="T4" fmla="*/ 35 w 5180"/>
                  <a:gd name="T5" fmla="*/ 713 h 770"/>
                  <a:gd name="T6" fmla="*/ 68 w 5180"/>
                  <a:gd name="T7" fmla="*/ 664 h 770"/>
                  <a:gd name="T8" fmla="*/ 113 w 5180"/>
                  <a:gd name="T9" fmla="*/ 603 h 770"/>
                  <a:gd name="T10" fmla="*/ 169 w 5180"/>
                  <a:gd name="T11" fmla="*/ 535 h 770"/>
                  <a:gd name="T12" fmla="*/ 241 w 5180"/>
                  <a:gd name="T13" fmla="*/ 459 h 770"/>
                  <a:gd name="T14" fmla="*/ 323 w 5180"/>
                  <a:gd name="T15" fmla="*/ 382 h 770"/>
                  <a:gd name="T16" fmla="*/ 421 w 5180"/>
                  <a:gd name="T17" fmla="*/ 306 h 770"/>
                  <a:gd name="T18" fmla="*/ 530 w 5180"/>
                  <a:gd name="T19" fmla="*/ 232 h 770"/>
                  <a:gd name="T20" fmla="*/ 656 w 5180"/>
                  <a:gd name="T21" fmla="*/ 164 h 770"/>
                  <a:gd name="T22" fmla="*/ 796 w 5180"/>
                  <a:gd name="T23" fmla="*/ 103 h 770"/>
                  <a:gd name="T24" fmla="*/ 951 w 5180"/>
                  <a:gd name="T25" fmla="*/ 54 h 770"/>
                  <a:gd name="T26" fmla="*/ 1122 w 5180"/>
                  <a:gd name="T27" fmla="*/ 21 h 770"/>
                  <a:gd name="T28" fmla="*/ 1309 w 5180"/>
                  <a:gd name="T29" fmla="*/ 2 h 770"/>
                  <a:gd name="T30" fmla="*/ 1511 w 5180"/>
                  <a:gd name="T31" fmla="*/ 3 h 770"/>
                  <a:gd name="T32" fmla="*/ 1731 w 5180"/>
                  <a:gd name="T33" fmla="*/ 28 h 770"/>
                  <a:gd name="T34" fmla="*/ 1969 w 5180"/>
                  <a:gd name="T35" fmla="*/ 77 h 770"/>
                  <a:gd name="T36" fmla="*/ 2224 w 5180"/>
                  <a:gd name="T37" fmla="*/ 154 h 770"/>
                  <a:gd name="T38" fmla="*/ 2496 w 5180"/>
                  <a:gd name="T39" fmla="*/ 262 h 770"/>
                  <a:gd name="T40" fmla="*/ 2644 w 5180"/>
                  <a:gd name="T41" fmla="*/ 330 h 770"/>
                  <a:gd name="T42" fmla="*/ 2679 w 5180"/>
                  <a:gd name="T43" fmla="*/ 346 h 770"/>
                  <a:gd name="T44" fmla="*/ 2747 w 5180"/>
                  <a:gd name="T45" fmla="*/ 374 h 770"/>
                  <a:gd name="T46" fmla="*/ 2843 w 5180"/>
                  <a:gd name="T47" fmla="*/ 412 h 770"/>
                  <a:gd name="T48" fmla="*/ 2967 w 5180"/>
                  <a:gd name="T49" fmla="*/ 458 h 770"/>
                  <a:gd name="T50" fmla="*/ 3112 w 5180"/>
                  <a:gd name="T51" fmla="*/ 505 h 770"/>
                  <a:gd name="T52" fmla="*/ 3276 w 5180"/>
                  <a:gd name="T53" fmla="*/ 555 h 770"/>
                  <a:gd name="T54" fmla="*/ 3458 w 5180"/>
                  <a:gd name="T55" fmla="*/ 603 h 770"/>
                  <a:gd name="T56" fmla="*/ 3650 w 5180"/>
                  <a:gd name="T57" fmla="*/ 645 h 770"/>
                  <a:gd name="T58" fmla="*/ 3854 w 5180"/>
                  <a:gd name="T59" fmla="*/ 678 h 770"/>
                  <a:gd name="T60" fmla="*/ 4063 w 5180"/>
                  <a:gd name="T61" fmla="*/ 702 h 770"/>
                  <a:gd name="T62" fmla="*/ 4274 w 5180"/>
                  <a:gd name="T63" fmla="*/ 711 h 770"/>
                  <a:gd name="T64" fmla="*/ 4487 w 5180"/>
                  <a:gd name="T65" fmla="*/ 704 h 770"/>
                  <a:gd name="T66" fmla="*/ 4695 w 5180"/>
                  <a:gd name="T67" fmla="*/ 676 h 770"/>
                  <a:gd name="T68" fmla="*/ 4898 w 5180"/>
                  <a:gd name="T69" fmla="*/ 625 h 770"/>
                  <a:gd name="T70" fmla="*/ 5090 w 5180"/>
                  <a:gd name="T71" fmla="*/ 55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0" h="770">
                    <a:moveTo>
                      <a:pt x="0" y="770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49"/>
                    </a:lnTo>
                    <a:lnTo>
                      <a:pt x="23" y="734"/>
                    </a:lnTo>
                    <a:lnTo>
                      <a:pt x="35" y="713"/>
                    </a:lnTo>
                    <a:lnTo>
                      <a:pt x="49" y="690"/>
                    </a:lnTo>
                    <a:lnTo>
                      <a:pt x="68" y="664"/>
                    </a:lnTo>
                    <a:lnTo>
                      <a:pt x="89" y="634"/>
                    </a:lnTo>
                    <a:lnTo>
                      <a:pt x="113" y="603"/>
                    </a:lnTo>
                    <a:lnTo>
                      <a:pt x="139" y="569"/>
                    </a:lnTo>
                    <a:lnTo>
                      <a:pt x="169" y="535"/>
                    </a:lnTo>
                    <a:lnTo>
                      <a:pt x="204" y="498"/>
                    </a:lnTo>
                    <a:lnTo>
                      <a:pt x="241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0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3" y="77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9"/>
                    </a:lnTo>
                    <a:lnTo>
                      <a:pt x="1309" y="2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20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9" y="77"/>
                    </a:lnTo>
                    <a:lnTo>
                      <a:pt x="2094" y="112"/>
                    </a:lnTo>
                    <a:lnTo>
                      <a:pt x="2224" y="154"/>
                    </a:lnTo>
                    <a:lnTo>
                      <a:pt x="2358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4" y="330"/>
                    </a:lnTo>
                    <a:lnTo>
                      <a:pt x="2658" y="337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7" y="374"/>
                    </a:lnTo>
                    <a:lnTo>
                      <a:pt x="2793" y="393"/>
                    </a:lnTo>
                    <a:lnTo>
                      <a:pt x="2843" y="412"/>
                    </a:lnTo>
                    <a:lnTo>
                      <a:pt x="2903" y="433"/>
                    </a:lnTo>
                    <a:lnTo>
                      <a:pt x="2967" y="458"/>
                    </a:lnTo>
                    <a:lnTo>
                      <a:pt x="3037" y="480"/>
                    </a:lnTo>
                    <a:lnTo>
                      <a:pt x="3112" y="505"/>
                    </a:lnTo>
                    <a:lnTo>
                      <a:pt x="3192" y="531"/>
                    </a:lnTo>
                    <a:lnTo>
                      <a:pt x="3276" y="555"/>
                    </a:lnTo>
                    <a:lnTo>
                      <a:pt x="3365" y="578"/>
                    </a:lnTo>
                    <a:lnTo>
                      <a:pt x="3458" y="603"/>
                    </a:lnTo>
                    <a:lnTo>
                      <a:pt x="3552" y="624"/>
                    </a:lnTo>
                    <a:lnTo>
                      <a:pt x="3650" y="645"/>
                    </a:lnTo>
                    <a:lnTo>
                      <a:pt x="3751" y="662"/>
                    </a:lnTo>
                    <a:lnTo>
                      <a:pt x="3854" y="678"/>
                    </a:lnTo>
                    <a:lnTo>
                      <a:pt x="3957" y="692"/>
                    </a:lnTo>
                    <a:lnTo>
                      <a:pt x="4063" y="702"/>
                    </a:lnTo>
                    <a:lnTo>
                      <a:pt x="4168" y="708"/>
                    </a:lnTo>
                    <a:lnTo>
                      <a:pt x="4274" y="711"/>
                    </a:lnTo>
                    <a:lnTo>
                      <a:pt x="4381" y="709"/>
                    </a:lnTo>
                    <a:lnTo>
                      <a:pt x="4487" y="704"/>
                    </a:lnTo>
                    <a:lnTo>
                      <a:pt x="4592" y="692"/>
                    </a:lnTo>
                    <a:lnTo>
                      <a:pt x="4695" y="676"/>
                    </a:lnTo>
                    <a:lnTo>
                      <a:pt x="4798" y="653"/>
                    </a:lnTo>
                    <a:lnTo>
                      <a:pt x="4898" y="625"/>
                    </a:lnTo>
                    <a:lnTo>
                      <a:pt x="4995" y="590"/>
                    </a:lnTo>
                    <a:lnTo>
                      <a:pt x="5090" y="550"/>
                    </a:lnTo>
                    <a:lnTo>
                      <a:pt x="5180" y="50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6"/>
              <p:cNvSpPr>
                <a:spLocks/>
              </p:cNvSpPr>
              <p:nvPr/>
            </p:nvSpPr>
            <p:spPr bwMode="auto">
              <a:xfrm>
                <a:off x="542926" y="3956051"/>
                <a:ext cx="8232775" cy="1225550"/>
              </a:xfrm>
              <a:custGeom>
                <a:avLst/>
                <a:gdLst>
                  <a:gd name="T0" fmla="*/ 2 w 5186"/>
                  <a:gd name="T1" fmla="*/ 769 h 772"/>
                  <a:gd name="T2" fmla="*/ 12 w 5186"/>
                  <a:gd name="T3" fmla="*/ 750 h 772"/>
                  <a:gd name="T4" fmla="*/ 35 w 5186"/>
                  <a:gd name="T5" fmla="*/ 715 h 772"/>
                  <a:gd name="T6" fmla="*/ 68 w 5186"/>
                  <a:gd name="T7" fmla="*/ 664 h 772"/>
                  <a:gd name="T8" fmla="*/ 114 w 5186"/>
                  <a:gd name="T9" fmla="*/ 605 h 772"/>
                  <a:gd name="T10" fmla="*/ 171 w 5186"/>
                  <a:gd name="T11" fmla="*/ 535 h 772"/>
                  <a:gd name="T12" fmla="*/ 241 w 5186"/>
                  <a:gd name="T13" fmla="*/ 461 h 772"/>
                  <a:gd name="T14" fmla="*/ 325 w 5186"/>
                  <a:gd name="T15" fmla="*/ 383 h 772"/>
                  <a:gd name="T16" fmla="*/ 421 w 5186"/>
                  <a:gd name="T17" fmla="*/ 306 h 772"/>
                  <a:gd name="T18" fmla="*/ 532 w 5186"/>
                  <a:gd name="T19" fmla="*/ 232 h 772"/>
                  <a:gd name="T20" fmla="*/ 656 w 5186"/>
                  <a:gd name="T21" fmla="*/ 164 h 772"/>
                  <a:gd name="T22" fmla="*/ 798 w 5186"/>
                  <a:gd name="T23" fmla="*/ 103 h 772"/>
                  <a:gd name="T24" fmla="*/ 951 w 5186"/>
                  <a:gd name="T25" fmla="*/ 54 h 772"/>
                  <a:gd name="T26" fmla="*/ 1122 w 5186"/>
                  <a:gd name="T27" fmla="*/ 21 h 772"/>
                  <a:gd name="T28" fmla="*/ 1309 w 5186"/>
                  <a:gd name="T29" fmla="*/ 2 h 772"/>
                  <a:gd name="T30" fmla="*/ 1513 w 5186"/>
                  <a:gd name="T31" fmla="*/ 4 h 772"/>
                  <a:gd name="T32" fmla="*/ 1733 w 5186"/>
                  <a:gd name="T33" fmla="*/ 28 h 772"/>
                  <a:gd name="T34" fmla="*/ 1969 w 5186"/>
                  <a:gd name="T35" fmla="*/ 79 h 772"/>
                  <a:gd name="T36" fmla="*/ 2224 w 5186"/>
                  <a:gd name="T37" fmla="*/ 156 h 772"/>
                  <a:gd name="T38" fmla="*/ 2498 w 5186"/>
                  <a:gd name="T39" fmla="*/ 264 h 772"/>
                  <a:gd name="T40" fmla="*/ 2644 w 5186"/>
                  <a:gd name="T41" fmla="*/ 332 h 772"/>
                  <a:gd name="T42" fmla="*/ 2681 w 5186"/>
                  <a:gd name="T43" fmla="*/ 348 h 772"/>
                  <a:gd name="T44" fmla="*/ 2747 w 5186"/>
                  <a:gd name="T45" fmla="*/ 376 h 772"/>
                  <a:gd name="T46" fmla="*/ 2845 w 5186"/>
                  <a:gd name="T47" fmla="*/ 414 h 772"/>
                  <a:gd name="T48" fmla="*/ 2967 w 5186"/>
                  <a:gd name="T49" fmla="*/ 460 h 772"/>
                  <a:gd name="T50" fmla="*/ 3114 w 5186"/>
                  <a:gd name="T51" fmla="*/ 509 h 772"/>
                  <a:gd name="T52" fmla="*/ 3278 w 5186"/>
                  <a:gd name="T53" fmla="*/ 557 h 772"/>
                  <a:gd name="T54" fmla="*/ 3460 w 5186"/>
                  <a:gd name="T55" fmla="*/ 605 h 772"/>
                  <a:gd name="T56" fmla="*/ 3653 w 5186"/>
                  <a:gd name="T57" fmla="*/ 647 h 772"/>
                  <a:gd name="T58" fmla="*/ 3856 w 5186"/>
                  <a:gd name="T59" fmla="*/ 682 h 772"/>
                  <a:gd name="T60" fmla="*/ 4065 w 5186"/>
                  <a:gd name="T61" fmla="*/ 704 h 772"/>
                  <a:gd name="T62" fmla="*/ 4278 w 5186"/>
                  <a:gd name="T63" fmla="*/ 713 h 772"/>
                  <a:gd name="T64" fmla="*/ 4491 w 5186"/>
                  <a:gd name="T65" fmla="*/ 704 h 772"/>
                  <a:gd name="T66" fmla="*/ 4701 w 5186"/>
                  <a:gd name="T67" fmla="*/ 675 h 772"/>
                  <a:gd name="T68" fmla="*/ 4903 w 5186"/>
                  <a:gd name="T69" fmla="*/ 622 h 772"/>
                  <a:gd name="T70" fmla="*/ 5095 w 5186"/>
                  <a:gd name="T71" fmla="*/ 545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6" h="772">
                    <a:moveTo>
                      <a:pt x="0" y="772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50"/>
                    </a:lnTo>
                    <a:lnTo>
                      <a:pt x="23" y="734"/>
                    </a:lnTo>
                    <a:lnTo>
                      <a:pt x="35" y="715"/>
                    </a:lnTo>
                    <a:lnTo>
                      <a:pt x="49" y="692"/>
                    </a:lnTo>
                    <a:lnTo>
                      <a:pt x="68" y="664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0"/>
                    </a:lnTo>
                    <a:lnTo>
                      <a:pt x="171" y="535"/>
                    </a:lnTo>
                    <a:lnTo>
                      <a:pt x="204" y="498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3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3" y="4"/>
                    </a:lnTo>
                    <a:lnTo>
                      <a:pt x="1620" y="14"/>
                    </a:lnTo>
                    <a:lnTo>
                      <a:pt x="1733" y="28"/>
                    </a:lnTo>
                    <a:lnTo>
                      <a:pt x="1849" y="49"/>
                    </a:lnTo>
                    <a:lnTo>
                      <a:pt x="1969" y="79"/>
                    </a:lnTo>
                    <a:lnTo>
                      <a:pt x="2095" y="114"/>
                    </a:lnTo>
                    <a:lnTo>
                      <a:pt x="2224" y="156"/>
                    </a:lnTo>
                    <a:lnTo>
                      <a:pt x="2358" y="204"/>
                    </a:lnTo>
                    <a:lnTo>
                      <a:pt x="2498" y="264"/>
                    </a:lnTo>
                    <a:lnTo>
                      <a:pt x="2641" y="330"/>
                    </a:lnTo>
                    <a:lnTo>
                      <a:pt x="2644" y="332"/>
                    </a:lnTo>
                    <a:lnTo>
                      <a:pt x="2658" y="337"/>
                    </a:lnTo>
                    <a:lnTo>
                      <a:pt x="2681" y="348"/>
                    </a:lnTo>
                    <a:lnTo>
                      <a:pt x="2711" y="360"/>
                    </a:lnTo>
                    <a:lnTo>
                      <a:pt x="2747" y="376"/>
                    </a:lnTo>
                    <a:lnTo>
                      <a:pt x="2793" y="393"/>
                    </a:lnTo>
                    <a:lnTo>
                      <a:pt x="2845" y="414"/>
                    </a:lnTo>
                    <a:lnTo>
                      <a:pt x="2905" y="437"/>
                    </a:lnTo>
                    <a:lnTo>
                      <a:pt x="2967" y="460"/>
                    </a:lnTo>
                    <a:lnTo>
                      <a:pt x="3039" y="484"/>
                    </a:lnTo>
                    <a:lnTo>
                      <a:pt x="3114" y="509"/>
                    </a:lnTo>
                    <a:lnTo>
                      <a:pt x="3194" y="533"/>
                    </a:lnTo>
                    <a:lnTo>
                      <a:pt x="3278" y="557"/>
                    </a:lnTo>
                    <a:lnTo>
                      <a:pt x="3367" y="582"/>
                    </a:lnTo>
                    <a:lnTo>
                      <a:pt x="3460" y="605"/>
                    </a:lnTo>
                    <a:lnTo>
                      <a:pt x="3556" y="627"/>
                    </a:lnTo>
                    <a:lnTo>
                      <a:pt x="3653" y="647"/>
                    </a:lnTo>
                    <a:lnTo>
                      <a:pt x="3755" y="666"/>
                    </a:lnTo>
                    <a:lnTo>
                      <a:pt x="3856" y="682"/>
                    </a:lnTo>
                    <a:lnTo>
                      <a:pt x="3961" y="694"/>
                    </a:lnTo>
                    <a:lnTo>
                      <a:pt x="4065" y="704"/>
                    </a:lnTo>
                    <a:lnTo>
                      <a:pt x="4172" y="709"/>
                    </a:lnTo>
                    <a:lnTo>
                      <a:pt x="4278" y="713"/>
                    </a:lnTo>
                    <a:lnTo>
                      <a:pt x="4385" y="711"/>
                    </a:lnTo>
                    <a:lnTo>
                      <a:pt x="4491" y="704"/>
                    </a:lnTo>
                    <a:lnTo>
                      <a:pt x="4596" y="692"/>
                    </a:lnTo>
                    <a:lnTo>
                      <a:pt x="4701" y="675"/>
                    </a:lnTo>
                    <a:lnTo>
                      <a:pt x="4802" y="652"/>
                    </a:lnTo>
                    <a:lnTo>
                      <a:pt x="4903" y="622"/>
                    </a:lnTo>
                    <a:lnTo>
                      <a:pt x="5001" y="587"/>
                    </a:lnTo>
                    <a:lnTo>
                      <a:pt x="5095" y="545"/>
                    </a:lnTo>
                    <a:lnTo>
                      <a:pt x="5186" y="49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539751" y="3986214"/>
                <a:ext cx="8240713" cy="1228725"/>
              </a:xfrm>
              <a:custGeom>
                <a:avLst/>
                <a:gdLst>
                  <a:gd name="T0" fmla="*/ 2 w 5191"/>
                  <a:gd name="T1" fmla="*/ 771 h 774"/>
                  <a:gd name="T2" fmla="*/ 13 w 5191"/>
                  <a:gd name="T3" fmla="*/ 752 h 774"/>
                  <a:gd name="T4" fmla="*/ 35 w 5191"/>
                  <a:gd name="T5" fmla="*/ 717 h 774"/>
                  <a:gd name="T6" fmla="*/ 68 w 5191"/>
                  <a:gd name="T7" fmla="*/ 666 h 774"/>
                  <a:gd name="T8" fmla="*/ 114 w 5191"/>
                  <a:gd name="T9" fmla="*/ 605 h 774"/>
                  <a:gd name="T10" fmla="*/ 171 w 5191"/>
                  <a:gd name="T11" fmla="*/ 537 h 774"/>
                  <a:gd name="T12" fmla="*/ 241 w 5191"/>
                  <a:gd name="T13" fmla="*/ 462 h 774"/>
                  <a:gd name="T14" fmla="*/ 325 w 5191"/>
                  <a:gd name="T15" fmla="*/ 385 h 774"/>
                  <a:gd name="T16" fmla="*/ 421 w 5191"/>
                  <a:gd name="T17" fmla="*/ 308 h 774"/>
                  <a:gd name="T18" fmla="*/ 533 w 5191"/>
                  <a:gd name="T19" fmla="*/ 233 h 774"/>
                  <a:gd name="T20" fmla="*/ 657 w 5191"/>
                  <a:gd name="T21" fmla="*/ 165 h 774"/>
                  <a:gd name="T22" fmla="*/ 798 w 5191"/>
                  <a:gd name="T23" fmla="*/ 103 h 774"/>
                  <a:gd name="T24" fmla="*/ 953 w 5191"/>
                  <a:gd name="T25" fmla="*/ 54 h 774"/>
                  <a:gd name="T26" fmla="*/ 1123 w 5191"/>
                  <a:gd name="T27" fmla="*/ 21 h 774"/>
                  <a:gd name="T28" fmla="*/ 1309 w 5191"/>
                  <a:gd name="T29" fmla="*/ 2 h 774"/>
                  <a:gd name="T30" fmla="*/ 1514 w 5191"/>
                  <a:gd name="T31" fmla="*/ 4 h 774"/>
                  <a:gd name="T32" fmla="*/ 1734 w 5191"/>
                  <a:gd name="T33" fmla="*/ 28 h 774"/>
                  <a:gd name="T34" fmla="*/ 1971 w 5191"/>
                  <a:gd name="T35" fmla="*/ 79 h 774"/>
                  <a:gd name="T36" fmla="*/ 2226 w 5191"/>
                  <a:gd name="T37" fmla="*/ 156 h 774"/>
                  <a:gd name="T38" fmla="*/ 2498 w 5191"/>
                  <a:gd name="T39" fmla="*/ 264 h 774"/>
                  <a:gd name="T40" fmla="*/ 2646 w 5191"/>
                  <a:gd name="T41" fmla="*/ 332 h 774"/>
                  <a:gd name="T42" fmla="*/ 2681 w 5191"/>
                  <a:gd name="T43" fmla="*/ 350 h 774"/>
                  <a:gd name="T44" fmla="*/ 2749 w 5191"/>
                  <a:gd name="T45" fmla="*/ 378 h 774"/>
                  <a:gd name="T46" fmla="*/ 2847 w 5191"/>
                  <a:gd name="T47" fmla="*/ 416 h 774"/>
                  <a:gd name="T48" fmla="*/ 2969 w 5191"/>
                  <a:gd name="T49" fmla="*/ 462 h 774"/>
                  <a:gd name="T50" fmla="*/ 3116 w 5191"/>
                  <a:gd name="T51" fmla="*/ 511 h 774"/>
                  <a:gd name="T52" fmla="*/ 3280 w 5191"/>
                  <a:gd name="T53" fmla="*/ 561 h 774"/>
                  <a:gd name="T54" fmla="*/ 3462 w 5191"/>
                  <a:gd name="T55" fmla="*/ 608 h 774"/>
                  <a:gd name="T56" fmla="*/ 3655 w 5191"/>
                  <a:gd name="T57" fmla="*/ 650 h 774"/>
                  <a:gd name="T58" fmla="*/ 3860 w 5191"/>
                  <a:gd name="T59" fmla="*/ 684 h 774"/>
                  <a:gd name="T60" fmla="*/ 4069 w 5191"/>
                  <a:gd name="T61" fmla="*/ 706 h 774"/>
                  <a:gd name="T62" fmla="*/ 4284 w 5191"/>
                  <a:gd name="T63" fmla="*/ 713 h 774"/>
                  <a:gd name="T64" fmla="*/ 4495 w 5191"/>
                  <a:gd name="T65" fmla="*/ 704 h 774"/>
                  <a:gd name="T66" fmla="*/ 4704 w 5191"/>
                  <a:gd name="T67" fmla="*/ 675 h 774"/>
                  <a:gd name="T68" fmla="*/ 4909 w 5191"/>
                  <a:gd name="T69" fmla="*/ 621 h 774"/>
                  <a:gd name="T70" fmla="*/ 5101 w 5191"/>
                  <a:gd name="T71" fmla="*/ 540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1" h="774">
                    <a:moveTo>
                      <a:pt x="0" y="774"/>
                    </a:moveTo>
                    <a:lnTo>
                      <a:pt x="2" y="771"/>
                    </a:lnTo>
                    <a:lnTo>
                      <a:pt x="6" y="764"/>
                    </a:lnTo>
                    <a:lnTo>
                      <a:pt x="13" y="752"/>
                    </a:lnTo>
                    <a:lnTo>
                      <a:pt x="23" y="736"/>
                    </a:lnTo>
                    <a:lnTo>
                      <a:pt x="35" y="717"/>
                    </a:lnTo>
                    <a:lnTo>
                      <a:pt x="49" y="692"/>
                    </a:lnTo>
                    <a:lnTo>
                      <a:pt x="68" y="666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2"/>
                    </a:lnTo>
                    <a:lnTo>
                      <a:pt x="171" y="537"/>
                    </a:lnTo>
                    <a:lnTo>
                      <a:pt x="205" y="500"/>
                    </a:lnTo>
                    <a:lnTo>
                      <a:pt x="241" y="462"/>
                    </a:lnTo>
                    <a:lnTo>
                      <a:pt x="281" y="423"/>
                    </a:lnTo>
                    <a:lnTo>
                      <a:pt x="325" y="385"/>
                    </a:lnTo>
                    <a:lnTo>
                      <a:pt x="370" y="346"/>
                    </a:lnTo>
                    <a:lnTo>
                      <a:pt x="421" y="308"/>
                    </a:lnTo>
                    <a:lnTo>
                      <a:pt x="475" y="269"/>
                    </a:lnTo>
                    <a:lnTo>
                      <a:pt x="533" y="233"/>
                    </a:lnTo>
                    <a:lnTo>
                      <a:pt x="594" y="198"/>
                    </a:lnTo>
                    <a:lnTo>
                      <a:pt x="657" y="165"/>
                    </a:lnTo>
                    <a:lnTo>
                      <a:pt x="726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3" y="54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4" y="4"/>
                    </a:lnTo>
                    <a:lnTo>
                      <a:pt x="1622" y="14"/>
                    </a:lnTo>
                    <a:lnTo>
                      <a:pt x="1734" y="28"/>
                    </a:lnTo>
                    <a:lnTo>
                      <a:pt x="1849" y="51"/>
                    </a:lnTo>
                    <a:lnTo>
                      <a:pt x="1971" y="79"/>
                    </a:lnTo>
                    <a:lnTo>
                      <a:pt x="2095" y="114"/>
                    </a:lnTo>
                    <a:lnTo>
                      <a:pt x="2226" y="156"/>
                    </a:lnTo>
                    <a:lnTo>
                      <a:pt x="2358" y="206"/>
                    </a:lnTo>
                    <a:lnTo>
                      <a:pt x="2498" y="264"/>
                    </a:lnTo>
                    <a:lnTo>
                      <a:pt x="2641" y="331"/>
                    </a:lnTo>
                    <a:lnTo>
                      <a:pt x="2646" y="332"/>
                    </a:lnTo>
                    <a:lnTo>
                      <a:pt x="2659" y="339"/>
                    </a:lnTo>
                    <a:lnTo>
                      <a:pt x="2681" y="350"/>
                    </a:lnTo>
                    <a:lnTo>
                      <a:pt x="2711" y="362"/>
                    </a:lnTo>
                    <a:lnTo>
                      <a:pt x="2749" y="378"/>
                    </a:lnTo>
                    <a:lnTo>
                      <a:pt x="2795" y="395"/>
                    </a:lnTo>
                    <a:lnTo>
                      <a:pt x="2847" y="416"/>
                    </a:lnTo>
                    <a:lnTo>
                      <a:pt x="2905" y="439"/>
                    </a:lnTo>
                    <a:lnTo>
                      <a:pt x="2969" y="462"/>
                    </a:lnTo>
                    <a:lnTo>
                      <a:pt x="3041" y="486"/>
                    </a:lnTo>
                    <a:lnTo>
                      <a:pt x="3116" y="511"/>
                    </a:lnTo>
                    <a:lnTo>
                      <a:pt x="3196" y="535"/>
                    </a:lnTo>
                    <a:lnTo>
                      <a:pt x="3280" y="561"/>
                    </a:lnTo>
                    <a:lnTo>
                      <a:pt x="3369" y="584"/>
                    </a:lnTo>
                    <a:lnTo>
                      <a:pt x="3462" y="608"/>
                    </a:lnTo>
                    <a:lnTo>
                      <a:pt x="3558" y="629"/>
                    </a:lnTo>
                    <a:lnTo>
                      <a:pt x="3655" y="650"/>
                    </a:lnTo>
                    <a:lnTo>
                      <a:pt x="3757" y="668"/>
                    </a:lnTo>
                    <a:lnTo>
                      <a:pt x="3860" y="684"/>
                    </a:lnTo>
                    <a:lnTo>
                      <a:pt x="3964" y="696"/>
                    </a:lnTo>
                    <a:lnTo>
                      <a:pt x="4069" y="706"/>
                    </a:lnTo>
                    <a:lnTo>
                      <a:pt x="4175" y="711"/>
                    </a:lnTo>
                    <a:lnTo>
                      <a:pt x="4284" y="713"/>
                    </a:lnTo>
                    <a:lnTo>
                      <a:pt x="4390" y="711"/>
                    </a:lnTo>
                    <a:lnTo>
                      <a:pt x="4495" y="704"/>
                    </a:lnTo>
                    <a:lnTo>
                      <a:pt x="4601" y="692"/>
                    </a:lnTo>
                    <a:lnTo>
                      <a:pt x="4704" y="675"/>
                    </a:lnTo>
                    <a:lnTo>
                      <a:pt x="4807" y="650"/>
                    </a:lnTo>
                    <a:lnTo>
                      <a:pt x="4909" y="621"/>
                    </a:lnTo>
                    <a:lnTo>
                      <a:pt x="5006" y="584"/>
                    </a:lnTo>
                    <a:lnTo>
                      <a:pt x="5101" y="540"/>
                    </a:lnTo>
                    <a:lnTo>
                      <a:pt x="5191" y="49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auto">
              <a:xfrm>
                <a:off x="538163" y="4016376"/>
                <a:ext cx="8248650" cy="1230313"/>
              </a:xfrm>
              <a:custGeom>
                <a:avLst/>
                <a:gdLst>
                  <a:gd name="T0" fmla="*/ 1 w 5196"/>
                  <a:gd name="T1" fmla="*/ 773 h 775"/>
                  <a:gd name="T2" fmla="*/ 12 w 5196"/>
                  <a:gd name="T3" fmla="*/ 754 h 775"/>
                  <a:gd name="T4" fmla="*/ 35 w 5196"/>
                  <a:gd name="T5" fmla="*/ 717 h 775"/>
                  <a:gd name="T6" fmla="*/ 68 w 5196"/>
                  <a:gd name="T7" fmla="*/ 668 h 775"/>
                  <a:gd name="T8" fmla="*/ 113 w 5196"/>
                  <a:gd name="T9" fmla="*/ 607 h 775"/>
                  <a:gd name="T10" fmla="*/ 171 w 5196"/>
                  <a:gd name="T11" fmla="*/ 537 h 775"/>
                  <a:gd name="T12" fmla="*/ 240 w 5196"/>
                  <a:gd name="T13" fmla="*/ 462 h 775"/>
                  <a:gd name="T14" fmla="*/ 324 w 5196"/>
                  <a:gd name="T15" fmla="*/ 385 h 775"/>
                  <a:gd name="T16" fmla="*/ 420 w 5196"/>
                  <a:gd name="T17" fmla="*/ 308 h 775"/>
                  <a:gd name="T18" fmla="*/ 532 w 5196"/>
                  <a:gd name="T19" fmla="*/ 233 h 775"/>
                  <a:gd name="T20" fmla="*/ 658 w 5196"/>
                  <a:gd name="T21" fmla="*/ 165 h 775"/>
                  <a:gd name="T22" fmla="*/ 797 w 5196"/>
                  <a:gd name="T23" fmla="*/ 104 h 775"/>
                  <a:gd name="T24" fmla="*/ 953 w 5196"/>
                  <a:gd name="T25" fmla="*/ 56 h 775"/>
                  <a:gd name="T26" fmla="*/ 1124 w 5196"/>
                  <a:gd name="T27" fmla="*/ 21 h 775"/>
                  <a:gd name="T28" fmla="*/ 1310 w 5196"/>
                  <a:gd name="T29" fmla="*/ 2 h 775"/>
                  <a:gd name="T30" fmla="*/ 1513 w 5196"/>
                  <a:gd name="T31" fmla="*/ 4 h 775"/>
                  <a:gd name="T32" fmla="*/ 1733 w 5196"/>
                  <a:gd name="T33" fmla="*/ 28 h 775"/>
                  <a:gd name="T34" fmla="*/ 1970 w 5196"/>
                  <a:gd name="T35" fmla="*/ 79 h 775"/>
                  <a:gd name="T36" fmla="*/ 2225 w 5196"/>
                  <a:gd name="T37" fmla="*/ 156 h 775"/>
                  <a:gd name="T38" fmla="*/ 2497 w 5196"/>
                  <a:gd name="T39" fmla="*/ 266 h 775"/>
                  <a:gd name="T40" fmla="*/ 2646 w 5196"/>
                  <a:gd name="T41" fmla="*/ 334 h 775"/>
                  <a:gd name="T42" fmla="*/ 2681 w 5196"/>
                  <a:gd name="T43" fmla="*/ 350 h 775"/>
                  <a:gd name="T44" fmla="*/ 2750 w 5196"/>
                  <a:gd name="T45" fmla="*/ 380 h 775"/>
                  <a:gd name="T46" fmla="*/ 2846 w 5196"/>
                  <a:gd name="T47" fmla="*/ 418 h 775"/>
                  <a:gd name="T48" fmla="*/ 2970 w 5196"/>
                  <a:gd name="T49" fmla="*/ 464 h 775"/>
                  <a:gd name="T50" fmla="*/ 3117 w 5196"/>
                  <a:gd name="T51" fmla="*/ 512 h 775"/>
                  <a:gd name="T52" fmla="*/ 3283 w 5196"/>
                  <a:gd name="T53" fmla="*/ 563 h 775"/>
                  <a:gd name="T54" fmla="*/ 3464 w 5196"/>
                  <a:gd name="T55" fmla="*/ 610 h 775"/>
                  <a:gd name="T56" fmla="*/ 3658 w 5196"/>
                  <a:gd name="T57" fmla="*/ 652 h 775"/>
                  <a:gd name="T58" fmla="*/ 3862 w 5196"/>
                  <a:gd name="T59" fmla="*/ 685 h 775"/>
                  <a:gd name="T60" fmla="*/ 4072 w 5196"/>
                  <a:gd name="T61" fmla="*/ 708 h 775"/>
                  <a:gd name="T62" fmla="*/ 4286 w 5196"/>
                  <a:gd name="T63" fmla="*/ 715 h 775"/>
                  <a:gd name="T64" fmla="*/ 4499 w 5196"/>
                  <a:gd name="T65" fmla="*/ 705 h 775"/>
                  <a:gd name="T66" fmla="*/ 4709 w 5196"/>
                  <a:gd name="T67" fmla="*/ 673 h 775"/>
                  <a:gd name="T68" fmla="*/ 4911 w 5196"/>
                  <a:gd name="T69" fmla="*/ 617 h 775"/>
                  <a:gd name="T70" fmla="*/ 5105 w 5196"/>
                  <a:gd name="T71" fmla="*/ 535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6" h="775">
                    <a:moveTo>
                      <a:pt x="0" y="775"/>
                    </a:moveTo>
                    <a:lnTo>
                      <a:pt x="1" y="773"/>
                    </a:lnTo>
                    <a:lnTo>
                      <a:pt x="5" y="766"/>
                    </a:lnTo>
                    <a:lnTo>
                      <a:pt x="12" y="754"/>
                    </a:lnTo>
                    <a:lnTo>
                      <a:pt x="22" y="738"/>
                    </a:lnTo>
                    <a:lnTo>
                      <a:pt x="35" y="717"/>
                    </a:lnTo>
                    <a:lnTo>
                      <a:pt x="48" y="694"/>
                    </a:lnTo>
                    <a:lnTo>
                      <a:pt x="68" y="668"/>
                    </a:lnTo>
                    <a:lnTo>
                      <a:pt x="89" y="638"/>
                    </a:lnTo>
                    <a:lnTo>
                      <a:pt x="113" y="607"/>
                    </a:lnTo>
                    <a:lnTo>
                      <a:pt x="139" y="572"/>
                    </a:lnTo>
                    <a:lnTo>
                      <a:pt x="171" y="537"/>
                    </a:lnTo>
                    <a:lnTo>
                      <a:pt x="204" y="500"/>
                    </a:lnTo>
                    <a:lnTo>
                      <a:pt x="240" y="462"/>
                    </a:lnTo>
                    <a:lnTo>
                      <a:pt x="281" y="423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0" y="308"/>
                    </a:lnTo>
                    <a:lnTo>
                      <a:pt x="474" y="270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7" y="104"/>
                    </a:lnTo>
                    <a:lnTo>
                      <a:pt x="872" y="79"/>
                    </a:lnTo>
                    <a:lnTo>
                      <a:pt x="953" y="56"/>
                    </a:lnTo>
                    <a:lnTo>
                      <a:pt x="1036" y="35"/>
                    </a:lnTo>
                    <a:lnTo>
                      <a:pt x="1124" y="21"/>
                    </a:lnTo>
                    <a:lnTo>
                      <a:pt x="1214" y="9"/>
                    </a:lnTo>
                    <a:lnTo>
                      <a:pt x="1310" y="2"/>
                    </a:lnTo>
                    <a:lnTo>
                      <a:pt x="1410" y="0"/>
                    </a:lnTo>
                    <a:lnTo>
                      <a:pt x="1513" y="4"/>
                    </a:lnTo>
                    <a:lnTo>
                      <a:pt x="1621" y="14"/>
                    </a:lnTo>
                    <a:lnTo>
                      <a:pt x="1733" y="28"/>
                    </a:lnTo>
                    <a:lnTo>
                      <a:pt x="1850" y="51"/>
                    </a:lnTo>
                    <a:lnTo>
                      <a:pt x="1970" y="79"/>
                    </a:lnTo>
                    <a:lnTo>
                      <a:pt x="2096" y="114"/>
                    </a:lnTo>
                    <a:lnTo>
                      <a:pt x="2225" y="156"/>
                    </a:lnTo>
                    <a:lnTo>
                      <a:pt x="2359" y="207"/>
                    </a:lnTo>
                    <a:lnTo>
                      <a:pt x="2497" y="266"/>
                    </a:lnTo>
                    <a:lnTo>
                      <a:pt x="2640" y="332"/>
                    </a:lnTo>
                    <a:lnTo>
                      <a:pt x="2646" y="334"/>
                    </a:lnTo>
                    <a:lnTo>
                      <a:pt x="2660" y="341"/>
                    </a:lnTo>
                    <a:lnTo>
                      <a:pt x="2681" y="350"/>
                    </a:lnTo>
                    <a:lnTo>
                      <a:pt x="2712" y="364"/>
                    </a:lnTo>
                    <a:lnTo>
                      <a:pt x="2750" y="380"/>
                    </a:lnTo>
                    <a:lnTo>
                      <a:pt x="2794" y="397"/>
                    </a:lnTo>
                    <a:lnTo>
                      <a:pt x="2846" y="418"/>
                    </a:lnTo>
                    <a:lnTo>
                      <a:pt x="2906" y="441"/>
                    </a:lnTo>
                    <a:lnTo>
                      <a:pt x="2970" y="464"/>
                    </a:lnTo>
                    <a:lnTo>
                      <a:pt x="3040" y="488"/>
                    </a:lnTo>
                    <a:lnTo>
                      <a:pt x="3117" y="512"/>
                    </a:lnTo>
                    <a:lnTo>
                      <a:pt x="3197" y="539"/>
                    </a:lnTo>
                    <a:lnTo>
                      <a:pt x="3283" y="563"/>
                    </a:lnTo>
                    <a:lnTo>
                      <a:pt x="3370" y="588"/>
                    </a:lnTo>
                    <a:lnTo>
                      <a:pt x="3464" y="610"/>
                    </a:lnTo>
                    <a:lnTo>
                      <a:pt x="3559" y="633"/>
                    </a:lnTo>
                    <a:lnTo>
                      <a:pt x="3658" y="652"/>
                    </a:lnTo>
                    <a:lnTo>
                      <a:pt x="3759" y="671"/>
                    </a:lnTo>
                    <a:lnTo>
                      <a:pt x="3862" y="685"/>
                    </a:lnTo>
                    <a:lnTo>
                      <a:pt x="3967" y="699"/>
                    </a:lnTo>
                    <a:lnTo>
                      <a:pt x="4072" y="708"/>
                    </a:lnTo>
                    <a:lnTo>
                      <a:pt x="4178" y="713"/>
                    </a:lnTo>
                    <a:lnTo>
                      <a:pt x="4286" y="715"/>
                    </a:lnTo>
                    <a:lnTo>
                      <a:pt x="4393" y="712"/>
                    </a:lnTo>
                    <a:lnTo>
                      <a:pt x="4499" y="705"/>
                    </a:lnTo>
                    <a:lnTo>
                      <a:pt x="4604" y="692"/>
                    </a:lnTo>
                    <a:lnTo>
                      <a:pt x="4709" y="673"/>
                    </a:lnTo>
                    <a:lnTo>
                      <a:pt x="4812" y="649"/>
                    </a:lnTo>
                    <a:lnTo>
                      <a:pt x="4911" y="617"/>
                    </a:lnTo>
                    <a:lnTo>
                      <a:pt x="5009" y="581"/>
                    </a:lnTo>
                    <a:lnTo>
                      <a:pt x="5105" y="535"/>
                    </a:lnTo>
                    <a:lnTo>
                      <a:pt x="5196" y="48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9"/>
              <p:cNvSpPr>
                <a:spLocks/>
              </p:cNvSpPr>
              <p:nvPr/>
            </p:nvSpPr>
            <p:spPr bwMode="auto">
              <a:xfrm>
                <a:off x="534988" y="4048126"/>
                <a:ext cx="8256588" cy="1231900"/>
              </a:xfrm>
              <a:custGeom>
                <a:avLst/>
                <a:gdLst>
                  <a:gd name="T0" fmla="*/ 2 w 5201"/>
                  <a:gd name="T1" fmla="*/ 774 h 776"/>
                  <a:gd name="T2" fmla="*/ 12 w 5201"/>
                  <a:gd name="T3" fmla="*/ 753 h 776"/>
                  <a:gd name="T4" fmla="*/ 35 w 5201"/>
                  <a:gd name="T5" fmla="*/ 718 h 776"/>
                  <a:gd name="T6" fmla="*/ 68 w 5201"/>
                  <a:gd name="T7" fmla="*/ 667 h 776"/>
                  <a:gd name="T8" fmla="*/ 113 w 5201"/>
                  <a:gd name="T9" fmla="*/ 606 h 776"/>
                  <a:gd name="T10" fmla="*/ 171 w 5201"/>
                  <a:gd name="T11" fmla="*/ 538 h 776"/>
                  <a:gd name="T12" fmla="*/ 241 w 5201"/>
                  <a:gd name="T13" fmla="*/ 463 h 776"/>
                  <a:gd name="T14" fmla="*/ 325 w 5201"/>
                  <a:gd name="T15" fmla="*/ 384 h 776"/>
                  <a:gd name="T16" fmla="*/ 421 w 5201"/>
                  <a:gd name="T17" fmla="*/ 307 h 776"/>
                  <a:gd name="T18" fmla="*/ 532 w 5201"/>
                  <a:gd name="T19" fmla="*/ 232 h 776"/>
                  <a:gd name="T20" fmla="*/ 658 w 5201"/>
                  <a:gd name="T21" fmla="*/ 164 h 776"/>
                  <a:gd name="T22" fmla="*/ 798 w 5201"/>
                  <a:gd name="T23" fmla="*/ 105 h 776"/>
                  <a:gd name="T24" fmla="*/ 953 w 5201"/>
                  <a:gd name="T25" fmla="*/ 56 h 776"/>
                  <a:gd name="T26" fmla="*/ 1124 w 5201"/>
                  <a:gd name="T27" fmla="*/ 21 h 776"/>
                  <a:gd name="T28" fmla="*/ 1311 w 5201"/>
                  <a:gd name="T29" fmla="*/ 1 h 776"/>
                  <a:gd name="T30" fmla="*/ 1513 w 5201"/>
                  <a:gd name="T31" fmla="*/ 5 h 776"/>
                  <a:gd name="T32" fmla="*/ 1733 w 5201"/>
                  <a:gd name="T33" fmla="*/ 29 h 776"/>
                  <a:gd name="T34" fmla="*/ 1970 w 5201"/>
                  <a:gd name="T35" fmla="*/ 78 h 776"/>
                  <a:gd name="T36" fmla="*/ 2225 w 5201"/>
                  <a:gd name="T37" fmla="*/ 157 h 776"/>
                  <a:gd name="T38" fmla="*/ 2499 w 5201"/>
                  <a:gd name="T39" fmla="*/ 265 h 776"/>
                  <a:gd name="T40" fmla="*/ 2646 w 5201"/>
                  <a:gd name="T41" fmla="*/ 335 h 776"/>
                  <a:gd name="T42" fmla="*/ 2683 w 5201"/>
                  <a:gd name="T43" fmla="*/ 351 h 776"/>
                  <a:gd name="T44" fmla="*/ 2751 w 5201"/>
                  <a:gd name="T45" fmla="*/ 381 h 776"/>
                  <a:gd name="T46" fmla="*/ 2848 w 5201"/>
                  <a:gd name="T47" fmla="*/ 419 h 776"/>
                  <a:gd name="T48" fmla="*/ 2972 w 5201"/>
                  <a:gd name="T49" fmla="*/ 465 h 776"/>
                  <a:gd name="T50" fmla="*/ 3119 w 5201"/>
                  <a:gd name="T51" fmla="*/ 515 h 776"/>
                  <a:gd name="T52" fmla="*/ 3285 w 5201"/>
                  <a:gd name="T53" fmla="*/ 564 h 776"/>
                  <a:gd name="T54" fmla="*/ 3466 w 5201"/>
                  <a:gd name="T55" fmla="*/ 613 h 776"/>
                  <a:gd name="T56" fmla="*/ 3662 w 5201"/>
                  <a:gd name="T57" fmla="*/ 655 h 776"/>
                  <a:gd name="T58" fmla="*/ 3866 w 5201"/>
                  <a:gd name="T59" fmla="*/ 688 h 776"/>
                  <a:gd name="T60" fmla="*/ 4076 w 5201"/>
                  <a:gd name="T61" fmla="*/ 709 h 776"/>
                  <a:gd name="T62" fmla="*/ 4290 w 5201"/>
                  <a:gd name="T63" fmla="*/ 716 h 776"/>
                  <a:gd name="T64" fmla="*/ 4503 w 5201"/>
                  <a:gd name="T65" fmla="*/ 704 h 776"/>
                  <a:gd name="T66" fmla="*/ 4714 w 5201"/>
                  <a:gd name="T67" fmla="*/ 671 h 776"/>
                  <a:gd name="T68" fmla="*/ 4917 w 5201"/>
                  <a:gd name="T69" fmla="*/ 613 h 776"/>
                  <a:gd name="T70" fmla="*/ 5111 w 5201"/>
                  <a:gd name="T71" fmla="*/ 529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1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5" y="765"/>
                    </a:lnTo>
                    <a:lnTo>
                      <a:pt x="12" y="753"/>
                    </a:lnTo>
                    <a:lnTo>
                      <a:pt x="23" y="737"/>
                    </a:lnTo>
                    <a:lnTo>
                      <a:pt x="35" y="718"/>
                    </a:lnTo>
                    <a:lnTo>
                      <a:pt x="49" y="693"/>
                    </a:lnTo>
                    <a:lnTo>
                      <a:pt x="68" y="667"/>
                    </a:lnTo>
                    <a:lnTo>
                      <a:pt x="89" y="638"/>
                    </a:lnTo>
                    <a:lnTo>
                      <a:pt x="113" y="606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499"/>
                    </a:lnTo>
                    <a:lnTo>
                      <a:pt x="241" y="463"/>
                    </a:lnTo>
                    <a:lnTo>
                      <a:pt x="281" y="424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1" y="307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3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798" y="105"/>
                    </a:lnTo>
                    <a:lnTo>
                      <a:pt x="873" y="78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8"/>
                    </a:lnTo>
                    <a:lnTo>
                      <a:pt x="1311" y="1"/>
                    </a:lnTo>
                    <a:lnTo>
                      <a:pt x="1410" y="0"/>
                    </a:lnTo>
                    <a:lnTo>
                      <a:pt x="1513" y="5"/>
                    </a:lnTo>
                    <a:lnTo>
                      <a:pt x="1621" y="14"/>
                    </a:lnTo>
                    <a:lnTo>
                      <a:pt x="1733" y="29"/>
                    </a:lnTo>
                    <a:lnTo>
                      <a:pt x="1850" y="50"/>
                    </a:lnTo>
                    <a:lnTo>
                      <a:pt x="1970" y="78"/>
                    </a:lnTo>
                    <a:lnTo>
                      <a:pt x="2096" y="113"/>
                    </a:lnTo>
                    <a:lnTo>
                      <a:pt x="2225" y="157"/>
                    </a:lnTo>
                    <a:lnTo>
                      <a:pt x="2360" y="208"/>
                    </a:lnTo>
                    <a:lnTo>
                      <a:pt x="2499" y="265"/>
                    </a:lnTo>
                    <a:lnTo>
                      <a:pt x="2642" y="332"/>
                    </a:lnTo>
                    <a:lnTo>
                      <a:pt x="2646" y="335"/>
                    </a:lnTo>
                    <a:lnTo>
                      <a:pt x="2660" y="340"/>
                    </a:lnTo>
                    <a:lnTo>
                      <a:pt x="2683" y="351"/>
                    </a:lnTo>
                    <a:lnTo>
                      <a:pt x="2712" y="363"/>
                    </a:lnTo>
                    <a:lnTo>
                      <a:pt x="2751" y="381"/>
                    </a:lnTo>
                    <a:lnTo>
                      <a:pt x="2796" y="398"/>
                    </a:lnTo>
                    <a:lnTo>
                      <a:pt x="2848" y="419"/>
                    </a:lnTo>
                    <a:lnTo>
                      <a:pt x="2908" y="442"/>
                    </a:lnTo>
                    <a:lnTo>
                      <a:pt x="2972" y="465"/>
                    </a:lnTo>
                    <a:lnTo>
                      <a:pt x="3042" y="489"/>
                    </a:lnTo>
                    <a:lnTo>
                      <a:pt x="3119" y="515"/>
                    </a:lnTo>
                    <a:lnTo>
                      <a:pt x="3199" y="540"/>
                    </a:lnTo>
                    <a:lnTo>
                      <a:pt x="3285" y="564"/>
                    </a:lnTo>
                    <a:lnTo>
                      <a:pt x="3374" y="589"/>
                    </a:lnTo>
                    <a:lnTo>
                      <a:pt x="3466" y="613"/>
                    </a:lnTo>
                    <a:lnTo>
                      <a:pt x="3562" y="634"/>
                    </a:lnTo>
                    <a:lnTo>
                      <a:pt x="3662" y="655"/>
                    </a:lnTo>
                    <a:lnTo>
                      <a:pt x="3763" y="672"/>
                    </a:lnTo>
                    <a:lnTo>
                      <a:pt x="3866" y="688"/>
                    </a:lnTo>
                    <a:lnTo>
                      <a:pt x="3971" y="700"/>
                    </a:lnTo>
                    <a:lnTo>
                      <a:pt x="4076" y="709"/>
                    </a:lnTo>
                    <a:lnTo>
                      <a:pt x="4184" y="714"/>
                    </a:lnTo>
                    <a:lnTo>
                      <a:pt x="4290" y="716"/>
                    </a:lnTo>
                    <a:lnTo>
                      <a:pt x="4397" y="713"/>
                    </a:lnTo>
                    <a:lnTo>
                      <a:pt x="4503" y="704"/>
                    </a:lnTo>
                    <a:lnTo>
                      <a:pt x="4610" y="690"/>
                    </a:lnTo>
                    <a:lnTo>
                      <a:pt x="4714" y="671"/>
                    </a:lnTo>
                    <a:lnTo>
                      <a:pt x="4816" y="646"/>
                    </a:lnTo>
                    <a:lnTo>
                      <a:pt x="4917" y="613"/>
                    </a:lnTo>
                    <a:lnTo>
                      <a:pt x="5015" y="575"/>
                    </a:lnTo>
                    <a:lnTo>
                      <a:pt x="5111" y="529"/>
                    </a:lnTo>
                    <a:lnTo>
                      <a:pt x="5201" y="47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20"/>
              <p:cNvSpPr>
                <a:spLocks/>
              </p:cNvSpPr>
              <p:nvPr/>
            </p:nvSpPr>
            <p:spPr bwMode="auto">
              <a:xfrm>
                <a:off x="531813" y="4078289"/>
                <a:ext cx="8266113" cy="1235075"/>
              </a:xfrm>
              <a:custGeom>
                <a:avLst/>
                <a:gdLst>
                  <a:gd name="T0" fmla="*/ 2 w 5207"/>
                  <a:gd name="T1" fmla="*/ 774 h 778"/>
                  <a:gd name="T2" fmla="*/ 12 w 5207"/>
                  <a:gd name="T3" fmla="*/ 755 h 778"/>
                  <a:gd name="T4" fmla="*/ 35 w 5207"/>
                  <a:gd name="T5" fmla="*/ 718 h 778"/>
                  <a:gd name="T6" fmla="*/ 68 w 5207"/>
                  <a:gd name="T7" fmla="*/ 669 h 778"/>
                  <a:gd name="T8" fmla="*/ 114 w 5207"/>
                  <a:gd name="T9" fmla="*/ 608 h 778"/>
                  <a:gd name="T10" fmla="*/ 171 w 5207"/>
                  <a:gd name="T11" fmla="*/ 538 h 778"/>
                  <a:gd name="T12" fmla="*/ 241 w 5207"/>
                  <a:gd name="T13" fmla="*/ 463 h 778"/>
                  <a:gd name="T14" fmla="*/ 325 w 5207"/>
                  <a:gd name="T15" fmla="*/ 386 h 778"/>
                  <a:gd name="T16" fmla="*/ 423 w 5207"/>
                  <a:gd name="T17" fmla="*/ 307 h 778"/>
                  <a:gd name="T18" fmla="*/ 532 w 5207"/>
                  <a:gd name="T19" fmla="*/ 234 h 778"/>
                  <a:gd name="T20" fmla="*/ 658 w 5207"/>
                  <a:gd name="T21" fmla="*/ 164 h 778"/>
                  <a:gd name="T22" fmla="*/ 798 w 5207"/>
                  <a:gd name="T23" fmla="*/ 105 h 778"/>
                  <a:gd name="T24" fmla="*/ 953 w 5207"/>
                  <a:gd name="T25" fmla="*/ 56 h 778"/>
                  <a:gd name="T26" fmla="*/ 1124 w 5207"/>
                  <a:gd name="T27" fmla="*/ 21 h 778"/>
                  <a:gd name="T28" fmla="*/ 1311 w 5207"/>
                  <a:gd name="T29" fmla="*/ 2 h 778"/>
                  <a:gd name="T30" fmla="*/ 1515 w 5207"/>
                  <a:gd name="T31" fmla="*/ 5 h 778"/>
                  <a:gd name="T32" fmla="*/ 1735 w 5207"/>
                  <a:gd name="T33" fmla="*/ 30 h 778"/>
                  <a:gd name="T34" fmla="*/ 1972 w 5207"/>
                  <a:gd name="T35" fmla="*/ 79 h 778"/>
                  <a:gd name="T36" fmla="*/ 2227 w 5207"/>
                  <a:gd name="T37" fmla="*/ 157 h 778"/>
                  <a:gd name="T38" fmla="*/ 2500 w 5207"/>
                  <a:gd name="T39" fmla="*/ 267 h 778"/>
                  <a:gd name="T40" fmla="*/ 2648 w 5207"/>
                  <a:gd name="T41" fmla="*/ 335 h 778"/>
                  <a:gd name="T42" fmla="*/ 2683 w 5207"/>
                  <a:gd name="T43" fmla="*/ 351 h 778"/>
                  <a:gd name="T44" fmla="*/ 2753 w 5207"/>
                  <a:gd name="T45" fmla="*/ 381 h 778"/>
                  <a:gd name="T46" fmla="*/ 2850 w 5207"/>
                  <a:gd name="T47" fmla="*/ 421 h 778"/>
                  <a:gd name="T48" fmla="*/ 2974 w 5207"/>
                  <a:gd name="T49" fmla="*/ 466 h 778"/>
                  <a:gd name="T50" fmla="*/ 3121 w 5207"/>
                  <a:gd name="T51" fmla="*/ 517 h 778"/>
                  <a:gd name="T52" fmla="*/ 3287 w 5207"/>
                  <a:gd name="T53" fmla="*/ 568 h 778"/>
                  <a:gd name="T54" fmla="*/ 3468 w 5207"/>
                  <a:gd name="T55" fmla="*/ 615 h 778"/>
                  <a:gd name="T56" fmla="*/ 3664 w 5207"/>
                  <a:gd name="T57" fmla="*/ 657 h 778"/>
                  <a:gd name="T58" fmla="*/ 3868 w 5207"/>
                  <a:gd name="T59" fmla="*/ 690 h 778"/>
                  <a:gd name="T60" fmla="*/ 4079 w 5207"/>
                  <a:gd name="T61" fmla="*/ 711 h 778"/>
                  <a:gd name="T62" fmla="*/ 4294 w 5207"/>
                  <a:gd name="T63" fmla="*/ 718 h 778"/>
                  <a:gd name="T64" fmla="*/ 4509 w 5207"/>
                  <a:gd name="T65" fmla="*/ 704 h 778"/>
                  <a:gd name="T66" fmla="*/ 4718 w 5207"/>
                  <a:gd name="T67" fmla="*/ 671 h 778"/>
                  <a:gd name="T68" fmla="*/ 4922 w 5207"/>
                  <a:gd name="T69" fmla="*/ 612 h 778"/>
                  <a:gd name="T70" fmla="*/ 5116 w 5207"/>
                  <a:gd name="T71" fmla="*/ 52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7" h="778">
                    <a:moveTo>
                      <a:pt x="0" y="778"/>
                    </a:moveTo>
                    <a:lnTo>
                      <a:pt x="2" y="774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49" y="695"/>
                    </a:lnTo>
                    <a:lnTo>
                      <a:pt x="68" y="669"/>
                    </a:lnTo>
                    <a:lnTo>
                      <a:pt x="89" y="639"/>
                    </a:lnTo>
                    <a:lnTo>
                      <a:pt x="114" y="608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501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5" y="271"/>
                    </a:lnTo>
                    <a:lnTo>
                      <a:pt x="532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8" y="105"/>
                    </a:lnTo>
                    <a:lnTo>
                      <a:pt x="875" y="79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9"/>
                    </a:lnTo>
                    <a:lnTo>
                      <a:pt x="1311" y="2"/>
                    </a:lnTo>
                    <a:lnTo>
                      <a:pt x="1410" y="0"/>
                    </a:lnTo>
                    <a:lnTo>
                      <a:pt x="1515" y="5"/>
                    </a:lnTo>
                    <a:lnTo>
                      <a:pt x="1622" y="14"/>
                    </a:lnTo>
                    <a:lnTo>
                      <a:pt x="1735" y="30"/>
                    </a:lnTo>
                    <a:lnTo>
                      <a:pt x="1850" y="51"/>
                    </a:lnTo>
                    <a:lnTo>
                      <a:pt x="1972" y="79"/>
                    </a:lnTo>
                    <a:lnTo>
                      <a:pt x="2096" y="115"/>
                    </a:lnTo>
                    <a:lnTo>
                      <a:pt x="2227" y="157"/>
                    </a:lnTo>
                    <a:lnTo>
                      <a:pt x="2362" y="208"/>
                    </a:lnTo>
                    <a:lnTo>
                      <a:pt x="2500" y="267"/>
                    </a:lnTo>
                    <a:lnTo>
                      <a:pt x="2643" y="334"/>
                    </a:lnTo>
                    <a:lnTo>
                      <a:pt x="2648" y="335"/>
                    </a:lnTo>
                    <a:lnTo>
                      <a:pt x="2662" y="342"/>
                    </a:lnTo>
                    <a:lnTo>
                      <a:pt x="2683" y="351"/>
                    </a:lnTo>
                    <a:lnTo>
                      <a:pt x="2714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0" y="421"/>
                    </a:lnTo>
                    <a:lnTo>
                      <a:pt x="2908" y="444"/>
                    </a:lnTo>
                    <a:lnTo>
                      <a:pt x="2974" y="466"/>
                    </a:lnTo>
                    <a:lnTo>
                      <a:pt x="3044" y="491"/>
                    </a:lnTo>
                    <a:lnTo>
                      <a:pt x="3121" y="517"/>
                    </a:lnTo>
                    <a:lnTo>
                      <a:pt x="3201" y="542"/>
                    </a:lnTo>
                    <a:lnTo>
                      <a:pt x="3287" y="568"/>
                    </a:lnTo>
                    <a:lnTo>
                      <a:pt x="3376" y="592"/>
                    </a:lnTo>
                    <a:lnTo>
                      <a:pt x="3468" y="615"/>
                    </a:lnTo>
                    <a:lnTo>
                      <a:pt x="3564" y="638"/>
                    </a:lnTo>
                    <a:lnTo>
                      <a:pt x="3664" y="657"/>
                    </a:lnTo>
                    <a:lnTo>
                      <a:pt x="3765" y="676"/>
                    </a:lnTo>
                    <a:lnTo>
                      <a:pt x="3868" y="690"/>
                    </a:lnTo>
                    <a:lnTo>
                      <a:pt x="3975" y="702"/>
                    </a:lnTo>
                    <a:lnTo>
                      <a:pt x="4079" y="711"/>
                    </a:lnTo>
                    <a:lnTo>
                      <a:pt x="4187" y="716"/>
                    </a:lnTo>
                    <a:lnTo>
                      <a:pt x="4294" y="718"/>
                    </a:lnTo>
                    <a:lnTo>
                      <a:pt x="4402" y="713"/>
                    </a:lnTo>
                    <a:lnTo>
                      <a:pt x="4509" y="704"/>
                    </a:lnTo>
                    <a:lnTo>
                      <a:pt x="4613" y="690"/>
                    </a:lnTo>
                    <a:lnTo>
                      <a:pt x="4718" y="671"/>
                    </a:lnTo>
                    <a:lnTo>
                      <a:pt x="4821" y="645"/>
                    </a:lnTo>
                    <a:lnTo>
                      <a:pt x="4922" y="612"/>
                    </a:lnTo>
                    <a:lnTo>
                      <a:pt x="5020" y="571"/>
                    </a:lnTo>
                    <a:lnTo>
                      <a:pt x="5116" y="524"/>
                    </a:lnTo>
                    <a:lnTo>
                      <a:pt x="5207" y="47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>
                <a:off x="528638" y="4111626"/>
                <a:ext cx="8274050" cy="1231900"/>
              </a:xfrm>
              <a:custGeom>
                <a:avLst/>
                <a:gdLst>
                  <a:gd name="T0" fmla="*/ 2 w 5212"/>
                  <a:gd name="T1" fmla="*/ 774 h 776"/>
                  <a:gd name="T2" fmla="*/ 13 w 5212"/>
                  <a:gd name="T3" fmla="*/ 755 h 776"/>
                  <a:gd name="T4" fmla="*/ 35 w 5212"/>
                  <a:gd name="T5" fmla="*/ 718 h 776"/>
                  <a:gd name="T6" fmla="*/ 68 w 5212"/>
                  <a:gd name="T7" fmla="*/ 667 h 776"/>
                  <a:gd name="T8" fmla="*/ 114 w 5212"/>
                  <a:gd name="T9" fmla="*/ 606 h 776"/>
                  <a:gd name="T10" fmla="*/ 171 w 5212"/>
                  <a:gd name="T11" fmla="*/ 536 h 776"/>
                  <a:gd name="T12" fmla="*/ 241 w 5212"/>
                  <a:gd name="T13" fmla="*/ 461 h 776"/>
                  <a:gd name="T14" fmla="*/ 325 w 5212"/>
                  <a:gd name="T15" fmla="*/ 384 h 776"/>
                  <a:gd name="T16" fmla="*/ 423 w 5212"/>
                  <a:gd name="T17" fmla="*/ 306 h 776"/>
                  <a:gd name="T18" fmla="*/ 533 w 5212"/>
                  <a:gd name="T19" fmla="*/ 232 h 776"/>
                  <a:gd name="T20" fmla="*/ 658 w 5212"/>
                  <a:gd name="T21" fmla="*/ 162 h 776"/>
                  <a:gd name="T22" fmla="*/ 798 w 5212"/>
                  <a:gd name="T23" fmla="*/ 103 h 776"/>
                  <a:gd name="T24" fmla="*/ 953 w 5212"/>
                  <a:gd name="T25" fmla="*/ 54 h 776"/>
                  <a:gd name="T26" fmla="*/ 1124 w 5212"/>
                  <a:gd name="T27" fmla="*/ 19 h 776"/>
                  <a:gd name="T28" fmla="*/ 1311 w 5212"/>
                  <a:gd name="T29" fmla="*/ 0 h 776"/>
                  <a:gd name="T30" fmla="*/ 1515 w 5212"/>
                  <a:gd name="T31" fmla="*/ 3 h 776"/>
                  <a:gd name="T32" fmla="*/ 1735 w 5212"/>
                  <a:gd name="T33" fmla="*/ 28 h 776"/>
                  <a:gd name="T34" fmla="*/ 1973 w 5212"/>
                  <a:gd name="T35" fmla="*/ 77 h 776"/>
                  <a:gd name="T36" fmla="*/ 2228 w 5212"/>
                  <a:gd name="T37" fmla="*/ 155 h 776"/>
                  <a:gd name="T38" fmla="*/ 2500 w 5212"/>
                  <a:gd name="T39" fmla="*/ 265 h 776"/>
                  <a:gd name="T40" fmla="*/ 2648 w 5212"/>
                  <a:gd name="T41" fmla="*/ 335 h 776"/>
                  <a:gd name="T42" fmla="*/ 2685 w 5212"/>
                  <a:gd name="T43" fmla="*/ 351 h 776"/>
                  <a:gd name="T44" fmla="*/ 2753 w 5212"/>
                  <a:gd name="T45" fmla="*/ 381 h 776"/>
                  <a:gd name="T46" fmla="*/ 2851 w 5212"/>
                  <a:gd name="T47" fmla="*/ 421 h 776"/>
                  <a:gd name="T48" fmla="*/ 2975 w 5212"/>
                  <a:gd name="T49" fmla="*/ 466 h 776"/>
                  <a:gd name="T50" fmla="*/ 3123 w 5212"/>
                  <a:gd name="T51" fmla="*/ 517 h 776"/>
                  <a:gd name="T52" fmla="*/ 3289 w 5212"/>
                  <a:gd name="T53" fmla="*/ 568 h 776"/>
                  <a:gd name="T54" fmla="*/ 3472 w 5212"/>
                  <a:gd name="T55" fmla="*/ 617 h 776"/>
                  <a:gd name="T56" fmla="*/ 3668 w 5212"/>
                  <a:gd name="T57" fmla="*/ 659 h 776"/>
                  <a:gd name="T58" fmla="*/ 3872 w 5212"/>
                  <a:gd name="T59" fmla="*/ 692 h 776"/>
                  <a:gd name="T60" fmla="*/ 4083 w 5212"/>
                  <a:gd name="T61" fmla="*/ 711 h 776"/>
                  <a:gd name="T62" fmla="*/ 4298 w 5212"/>
                  <a:gd name="T63" fmla="*/ 716 h 776"/>
                  <a:gd name="T64" fmla="*/ 4512 w 5212"/>
                  <a:gd name="T65" fmla="*/ 702 h 776"/>
                  <a:gd name="T66" fmla="*/ 4724 w 5212"/>
                  <a:gd name="T67" fmla="*/ 667 h 776"/>
                  <a:gd name="T68" fmla="*/ 4928 w 5212"/>
                  <a:gd name="T69" fmla="*/ 606 h 776"/>
                  <a:gd name="T70" fmla="*/ 5122 w 5212"/>
                  <a:gd name="T71" fmla="*/ 517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12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6" y="767"/>
                    </a:lnTo>
                    <a:lnTo>
                      <a:pt x="13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51" y="695"/>
                    </a:lnTo>
                    <a:lnTo>
                      <a:pt x="68" y="667"/>
                    </a:lnTo>
                    <a:lnTo>
                      <a:pt x="89" y="639"/>
                    </a:lnTo>
                    <a:lnTo>
                      <a:pt x="114" y="606"/>
                    </a:lnTo>
                    <a:lnTo>
                      <a:pt x="140" y="573"/>
                    </a:lnTo>
                    <a:lnTo>
                      <a:pt x="171" y="536"/>
                    </a:lnTo>
                    <a:lnTo>
                      <a:pt x="205" y="500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3" y="306"/>
                    </a:lnTo>
                    <a:lnTo>
                      <a:pt x="475" y="269"/>
                    </a:lnTo>
                    <a:lnTo>
                      <a:pt x="533" y="232"/>
                    </a:lnTo>
                    <a:lnTo>
                      <a:pt x="594" y="196"/>
                    </a:lnTo>
                    <a:lnTo>
                      <a:pt x="658" y="162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3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1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3" y="77"/>
                    </a:lnTo>
                    <a:lnTo>
                      <a:pt x="2098" y="113"/>
                    </a:lnTo>
                    <a:lnTo>
                      <a:pt x="2228" y="155"/>
                    </a:lnTo>
                    <a:lnTo>
                      <a:pt x="2362" y="206"/>
                    </a:lnTo>
                    <a:lnTo>
                      <a:pt x="2500" y="265"/>
                    </a:lnTo>
                    <a:lnTo>
                      <a:pt x="2645" y="334"/>
                    </a:lnTo>
                    <a:lnTo>
                      <a:pt x="2648" y="335"/>
                    </a:lnTo>
                    <a:lnTo>
                      <a:pt x="2662" y="341"/>
                    </a:lnTo>
                    <a:lnTo>
                      <a:pt x="2685" y="351"/>
                    </a:lnTo>
                    <a:lnTo>
                      <a:pt x="2715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1" y="421"/>
                    </a:lnTo>
                    <a:lnTo>
                      <a:pt x="2910" y="444"/>
                    </a:lnTo>
                    <a:lnTo>
                      <a:pt x="2975" y="466"/>
                    </a:lnTo>
                    <a:lnTo>
                      <a:pt x="3046" y="493"/>
                    </a:lnTo>
                    <a:lnTo>
                      <a:pt x="3123" y="517"/>
                    </a:lnTo>
                    <a:lnTo>
                      <a:pt x="3203" y="543"/>
                    </a:lnTo>
                    <a:lnTo>
                      <a:pt x="3289" y="568"/>
                    </a:lnTo>
                    <a:lnTo>
                      <a:pt x="3378" y="592"/>
                    </a:lnTo>
                    <a:lnTo>
                      <a:pt x="3472" y="617"/>
                    </a:lnTo>
                    <a:lnTo>
                      <a:pt x="3568" y="638"/>
                    </a:lnTo>
                    <a:lnTo>
                      <a:pt x="3668" y="659"/>
                    </a:lnTo>
                    <a:lnTo>
                      <a:pt x="3769" y="676"/>
                    </a:lnTo>
                    <a:lnTo>
                      <a:pt x="3872" y="692"/>
                    </a:lnTo>
                    <a:lnTo>
                      <a:pt x="3977" y="702"/>
                    </a:lnTo>
                    <a:lnTo>
                      <a:pt x="4083" y="711"/>
                    </a:lnTo>
                    <a:lnTo>
                      <a:pt x="4191" y="716"/>
                    </a:lnTo>
                    <a:lnTo>
                      <a:pt x="4298" y="716"/>
                    </a:lnTo>
                    <a:lnTo>
                      <a:pt x="4406" y="713"/>
                    </a:lnTo>
                    <a:lnTo>
                      <a:pt x="4512" y="702"/>
                    </a:lnTo>
                    <a:lnTo>
                      <a:pt x="4619" y="688"/>
                    </a:lnTo>
                    <a:lnTo>
                      <a:pt x="4724" y="667"/>
                    </a:lnTo>
                    <a:lnTo>
                      <a:pt x="4827" y="639"/>
                    </a:lnTo>
                    <a:lnTo>
                      <a:pt x="4928" y="606"/>
                    </a:lnTo>
                    <a:lnTo>
                      <a:pt x="5026" y="566"/>
                    </a:lnTo>
                    <a:lnTo>
                      <a:pt x="5122" y="517"/>
                    </a:lnTo>
                    <a:lnTo>
                      <a:pt x="5212" y="46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22"/>
              <p:cNvSpPr>
                <a:spLocks/>
              </p:cNvSpPr>
              <p:nvPr/>
            </p:nvSpPr>
            <p:spPr bwMode="auto">
              <a:xfrm>
                <a:off x="527051" y="4141789"/>
                <a:ext cx="8281988" cy="1235075"/>
              </a:xfrm>
              <a:custGeom>
                <a:avLst/>
                <a:gdLst>
                  <a:gd name="T0" fmla="*/ 1 w 5217"/>
                  <a:gd name="T1" fmla="*/ 776 h 778"/>
                  <a:gd name="T2" fmla="*/ 12 w 5217"/>
                  <a:gd name="T3" fmla="*/ 755 h 778"/>
                  <a:gd name="T4" fmla="*/ 35 w 5217"/>
                  <a:gd name="T5" fmla="*/ 720 h 778"/>
                  <a:gd name="T6" fmla="*/ 68 w 5217"/>
                  <a:gd name="T7" fmla="*/ 669 h 778"/>
                  <a:gd name="T8" fmla="*/ 113 w 5217"/>
                  <a:gd name="T9" fmla="*/ 608 h 778"/>
                  <a:gd name="T10" fmla="*/ 171 w 5217"/>
                  <a:gd name="T11" fmla="*/ 538 h 778"/>
                  <a:gd name="T12" fmla="*/ 241 w 5217"/>
                  <a:gd name="T13" fmla="*/ 463 h 778"/>
                  <a:gd name="T14" fmla="*/ 324 w 5217"/>
                  <a:gd name="T15" fmla="*/ 385 h 778"/>
                  <a:gd name="T16" fmla="*/ 422 w 5217"/>
                  <a:gd name="T17" fmla="*/ 308 h 778"/>
                  <a:gd name="T18" fmla="*/ 532 w 5217"/>
                  <a:gd name="T19" fmla="*/ 233 h 778"/>
                  <a:gd name="T20" fmla="*/ 658 w 5217"/>
                  <a:gd name="T21" fmla="*/ 163 h 778"/>
                  <a:gd name="T22" fmla="*/ 799 w 5217"/>
                  <a:gd name="T23" fmla="*/ 103 h 778"/>
                  <a:gd name="T24" fmla="*/ 954 w 5217"/>
                  <a:gd name="T25" fmla="*/ 54 h 778"/>
                  <a:gd name="T26" fmla="*/ 1125 w 5217"/>
                  <a:gd name="T27" fmla="*/ 19 h 778"/>
                  <a:gd name="T28" fmla="*/ 1312 w 5217"/>
                  <a:gd name="T29" fmla="*/ 0 h 778"/>
                  <a:gd name="T30" fmla="*/ 1515 w 5217"/>
                  <a:gd name="T31" fmla="*/ 4 h 778"/>
                  <a:gd name="T32" fmla="*/ 1735 w 5217"/>
                  <a:gd name="T33" fmla="*/ 28 h 778"/>
                  <a:gd name="T34" fmla="*/ 1972 w 5217"/>
                  <a:gd name="T35" fmla="*/ 79 h 778"/>
                  <a:gd name="T36" fmla="*/ 2227 w 5217"/>
                  <a:gd name="T37" fmla="*/ 157 h 778"/>
                  <a:gd name="T38" fmla="*/ 2501 w 5217"/>
                  <a:gd name="T39" fmla="*/ 266 h 778"/>
                  <a:gd name="T40" fmla="*/ 2649 w 5217"/>
                  <a:gd name="T41" fmla="*/ 336 h 778"/>
                  <a:gd name="T42" fmla="*/ 2682 w 5217"/>
                  <a:gd name="T43" fmla="*/ 351 h 778"/>
                  <a:gd name="T44" fmla="*/ 2747 w 5217"/>
                  <a:gd name="T45" fmla="*/ 379 h 778"/>
                  <a:gd name="T46" fmla="*/ 2839 w 5217"/>
                  <a:gd name="T47" fmla="*/ 418 h 778"/>
                  <a:gd name="T48" fmla="*/ 2958 w 5217"/>
                  <a:gd name="T49" fmla="*/ 463 h 778"/>
                  <a:gd name="T50" fmla="*/ 3098 w 5217"/>
                  <a:gd name="T51" fmla="*/ 512 h 778"/>
                  <a:gd name="T52" fmla="*/ 3255 w 5217"/>
                  <a:gd name="T53" fmla="*/ 561 h 778"/>
                  <a:gd name="T54" fmla="*/ 3429 w 5217"/>
                  <a:gd name="T55" fmla="*/ 608 h 778"/>
                  <a:gd name="T56" fmla="*/ 3618 w 5217"/>
                  <a:gd name="T57" fmla="*/ 652 h 778"/>
                  <a:gd name="T58" fmla="*/ 3815 w 5217"/>
                  <a:gd name="T59" fmla="*/ 685 h 778"/>
                  <a:gd name="T60" fmla="*/ 4018 w 5217"/>
                  <a:gd name="T61" fmla="*/ 710 h 778"/>
                  <a:gd name="T62" fmla="*/ 4227 w 5217"/>
                  <a:gd name="T63" fmla="*/ 718 h 778"/>
                  <a:gd name="T64" fmla="*/ 4435 w 5217"/>
                  <a:gd name="T65" fmla="*/ 711 h 778"/>
                  <a:gd name="T66" fmla="*/ 4641 w 5217"/>
                  <a:gd name="T67" fmla="*/ 685 h 778"/>
                  <a:gd name="T68" fmla="*/ 4843 w 5217"/>
                  <a:gd name="T69" fmla="*/ 634 h 778"/>
                  <a:gd name="T70" fmla="*/ 5035 w 5217"/>
                  <a:gd name="T71" fmla="*/ 559 h 778"/>
                  <a:gd name="T72" fmla="*/ 5217 w 5217"/>
                  <a:gd name="T73" fmla="*/ 45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17" h="778">
                    <a:moveTo>
                      <a:pt x="0" y="778"/>
                    </a:moveTo>
                    <a:lnTo>
                      <a:pt x="1" y="776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2" y="739"/>
                    </a:lnTo>
                    <a:lnTo>
                      <a:pt x="35" y="720"/>
                    </a:lnTo>
                    <a:lnTo>
                      <a:pt x="50" y="696"/>
                    </a:lnTo>
                    <a:lnTo>
                      <a:pt x="68" y="669"/>
                    </a:lnTo>
                    <a:lnTo>
                      <a:pt x="89" y="640"/>
                    </a:lnTo>
                    <a:lnTo>
                      <a:pt x="113" y="608"/>
                    </a:lnTo>
                    <a:lnTo>
                      <a:pt x="141" y="573"/>
                    </a:lnTo>
                    <a:lnTo>
                      <a:pt x="171" y="538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3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2" y="79"/>
                    </a:lnTo>
                    <a:lnTo>
                      <a:pt x="2098" y="114"/>
                    </a:lnTo>
                    <a:lnTo>
                      <a:pt x="2227" y="157"/>
                    </a:lnTo>
                    <a:lnTo>
                      <a:pt x="2361" y="208"/>
                    </a:lnTo>
                    <a:lnTo>
                      <a:pt x="2501" y="266"/>
                    </a:lnTo>
                    <a:lnTo>
                      <a:pt x="2644" y="334"/>
                    </a:lnTo>
                    <a:lnTo>
                      <a:pt x="2649" y="336"/>
                    </a:lnTo>
                    <a:lnTo>
                      <a:pt x="2661" y="343"/>
                    </a:lnTo>
                    <a:lnTo>
                      <a:pt x="2682" y="351"/>
                    </a:lnTo>
                    <a:lnTo>
                      <a:pt x="2710" y="364"/>
                    </a:lnTo>
                    <a:lnTo>
                      <a:pt x="2747" y="379"/>
                    </a:lnTo>
                    <a:lnTo>
                      <a:pt x="2791" y="399"/>
                    </a:lnTo>
                    <a:lnTo>
                      <a:pt x="2839" y="418"/>
                    </a:lnTo>
                    <a:lnTo>
                      <a:pt x="2895" y="440"/>
                    </a:lnTo>
                    <a:lnTo>
                      <a:pt x="2958" y="463"/>
                    </a:lnTo>
                    <a:lnTo>
                      <a:pt x="3025" y="488"/>
                    </a:lnTo>
                    <a:lnTo>
                      <a:pt x="3098" y="512"/>
                    </a:lnTo>
                    <a:lnTo>
                      <a:pt x="3175" y="537"/>
                    </a:lnTo>
                    <a:lnTo>
                      <a:pt x="3255" y="561"/>
                    </a:lnTo>
                    <a:lnTo>
                      <a:pt x="3340" y="586"/>
                    </a:lnTo>
                    <a:lnTo>
                      <a:pt x="3429" y="608"/>
                    </a:lnTo>
                    <a:lnTo>
                      <a:pt x="3522" y="631"/>
                    </a:lnTo>
                    <a:lnTo>
                      <a:pt x="3618" y="652"/>
                    </a:lnTo>
                    <a:lnTo>
                      <a:pt x="3716" y="669"/>
                    </a:lnTo>
                    <a:lnTo>
                      <a:pt x="3815" y="685"/>
                    </a:lnTo>
                    <a:lnTo>
                      <a:pt x="3916" y="699"/>
                    </a:lnTo>
                    <a:lnTo>
                      <a:pt x="4018" y="710"/>
                    </a:lnTo>
                    <a:lnTo>
                      <a:pt x="4122" y="717"/>
                    </a:lnTo>
                    <a:lnTo>
                      <a:pt x="4227" y="718"/>
                    </a:lnTo>
                    <a:lnTo>
                      <a:pt x="4330" y="718"/>
                    </a:lnTo>
                    <a:lnTo>
                      <a:pt x="4435" y="711"/>
                    </a:lnTo>
                    <a:lnTo>
                      <a:pt x="4538" y="701"/>
                    </a:lnTo>
                    <a:lnTo>
                      <a:pt x="4641" y="685"/>
                    </a:lnTo>
                    <a:lnTo>
                      <a:pt x="4742" y="662"/>
                    </a:lnTo>
                    <a:lnTo>
                      <a:pt x="4843" y="634"/>
                    </a:lnTo>
                    <a:lnTo>
                      <a:pt x="4941" y="601"/>
                    </a:lnTo>
                    <a:lnTo>
                      <a:pt x="5035" y="559"/>
                    </a:lnTo>
                    <a:lnTo>
                      <a:pt x="5128" y="510"/>
                    </a:lnTo>
                    <a:lnTo>
                      <a:pt x="5217" y="45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23"/>
              <p:cNvSpPr>
                <a:spLocks/>
              </p:cNvSpPr>
              <p:nvPr/>
            </p:nvSpPr>
            <p:spPr bwMode="auto">
              <a:xfrm>
                <a:off x="523876" y="4171951"/>
                <a:ext cx="8289925" cy="1238250"/>
              </a:xfrm>
              <a:custGeom>
                <a:avLst/>
                <a:gdLst>
                  <a:gd name="T0" fmla="*/ 2 w 5222"/>
                  <a:gd name="T1" fmla="*/ 776 h 780"/>
                  <a:gd name="T2" fmla="*/ 12 w 5222"/>
                  <a:gd name="T3" fmla="*/ 757 h 780"/>
                  <a:gd name="T4" fmla="*/ 35 w 5222"/>
                  <a:gd name="T5" fmla="*/ 720 h 780"/>
                  <a:gd name="T6" fmla="*/ 68 w 5222"/>
                  <a:gd name="T7" fmla="*/ 671 h 780"/>
                  <a:gd name="T8" fmla="*/ 113 w 5222"/>
                  <a:gd name="T9" fmla="*/ 608 h 780"/>
                  <a:gd name="T10" fmla="*/ 171 w 5222"/>
                  <a:gd name="T11" fmla="*/ 539 h 780"/>
                  <a:gd name="T12" fmla="*/ 241 w 5222"/>
                  <a:gd name="T13" fmla="*/ 463 h 780"/>
                  <a:gd name="T14" fmla="*/ 325 w 5222"/>
                  <a:gd name="T15" fmla="*/ 387 h 780"/>
                  <a:gd name="T16" fmla="*/ 422 w 5222"/>
                  <a:gd name="T17" fmla="*/ 308 h 780"/>
                  <a:gd name="T18" fmla="*/ 534 w 5222"/>
                  <a:gd name="T19" fmla="*/ 233 h 780"/>
                  <a:gd name="T20" fmla="*/ 658 w 5222"/>
                  <a:gd name="T21" fmla="*/ 163 h 780"/>
                  <a:gd name="T22" fmla="*/ 799 w 5222"/>
                  <a:gd name="T23" fmla="*/ 103 h 780"/>
                  <a:gd name="T24" fmla="*/ 955 w 5222"/>
                  <a:gd name="T25" fmla="*/ 54 h 780"/>
                  <a:gd name="T26" fmla="*/ 1126 w 5222"/>
                  <a:gd name="T27" fmla="*/ 20 h 780"/>
                  <a:gd name="T28" fmla="*/ 1312 w 5222"/>
                  <a:gd name="T29" fmla="*/ 0 h 780"/>
                  <a:gd name="T30" fmla="*/ 1515 w 5222"/>
                  <a:gd name="T31" fmla="*/ 4 h 780"/>
                  <a:gd name="T32" fmla="*/ 1737 w 5222"/>
                  <a:gd name="T33" fmla="*/ 28 h 780"/>
                  <a:gd name="T34" fmla="*/ 1974 w 5222"/>
                  <a:gd name="T35" fmla="*/ 79 h 780"/>
                  <a:gd name="T36" fmla="*/ 2229 w 5222"/>
                  <a:gd name="T37" fmla="*/ 158 h 780"/>
                  <a:gd name="T38" fmla="*/ 2501 w 5222"/>
                  <a:gd name="T39" fmla="*/ 268 h 780"/>
                  <a:gd name="T40" fmla="*/ 2649 w 5222"/>
                  <a:gd name="T41" fmla="*/ 338 h 780"/>
                  <a:gd name="T42" fmla="*/ 2683 w 5222"/>
                  <a:gd name="T43" fmla="*/ 353 h 780"/>
                  <a:gd name="T44" fmla="*/ 2749 w 5222"/>
                  <a:gd name="T45" fmla="*/ 381 h 780"/>
                  <a:gd name="T46" fmla="*/ 2841 w 5222"/>
                  <a:gd name="T47" fmla="*/ 420 h 780"/>
                  <a:gd name="T48" fmla="*/ 2958 w 5222"/>
                  <a:gd name="T49" fmla="*/ 465 h 780"/>
                  <a:gd name="T50" fmla="*/ 3100 w 5222"/>
                  <a:gd name="T51" fmla="*/ 514 h 780"/>
                  <a:gd name="T52" fmla="*/ 3257 w 5222"/>
                  <a:gd name="T53" fmla="*/ 563 h 780"/>
                  <a:gd name="T54" fmla="*/ 3433 w 5222"/>
                  <a:gd name="T55" fmla="*/ 612 h 780"/>
                  <a:gd name="T56" fmla="*/ 3620 w 5222"/>
                  <a:gd name="T57" fmla="*/ 654 h 780"/>
                  <a:gd name="T58" fmla="*/ 3817 w 5222"/>
                  <a:gd name="T59" fmla="*/ 689 h 780"/>
                  <a:gd name="T60" fmla="*/ 4021 w 5222"/>
                  <a:gd name="T61" fmla="*/ 712 h 780"/>
                  <a:gd name="T62" fmla="*/ 4231 w 5222"/>
                  <a:gd name="T63" fmla="*/ 720 h 780"/>
                  <a:gd name="T64" fmla="*/ 4439 w 5222"/>
                  <a:gd name="T65" fmla="*/ 713 h 780"/>
                  <a:gd name="T66" fmla="*/ 4646 w 5222"/>
                  <a:gd name="T67" fmla="*/ 684 h 780"/>
                  <a:gd name="T68" fmla="*/ 4847 w 5222"/>
                  <a:gd name="T69" fmla="*/ 633 h 780"/>
                  <a:gd name="T70" fmla="*/ 5041 w 5222"/>
                  <a:gd name="T71" fmla="*/ 556 h 780"/>
                  <a:gd name="T72" fmla="*/ 5222 w 5222"/>
                  <a:gd name="T73" fmla="*/ 449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2" h="780">
                    <a:moveTo>
                      <a:pt x="0" y="780"/>
                    </a:moveTo>
                    <a:lnTo>
                      <a:pt x="2" y="776"/>
                    </a:lnTo>
                    <a:lnTo>
                      <a:pt x="7" y="769"/>
                    </a:lnTo>
                    <a:lnTo>
                      <a:pt x="12" y="757"/>
                    </a:lnTo>
                    <a:lnTo>
                      <a:pt x="23" y="741"/>
                    </a:lnTo>
                    <a:lnTo>
                      <a:pt x="35" y="720"/>
                    </a:lnTo>
                    <a:lnTo>
                      <a:pt x="51" y="698"/>
                    </a:lnTo>
                    <a:lnTo>
                      <a:pt x="68" y="671"/>
                    </a:lnTo>
                    <a:lnTo>
                      <a:pt x="89" y="642"/>
                    </a:lnTo>
                    <a:lnTo>
                      <a:pt x="113" y="608"/>
                    </a:lnTo>
                    <a:lnTo>
                      <a:pt x="141" y="575"/>
                    </a:lnTo>
                    <a:lnTo>
                      <a:pt x="171" y="539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7"/>
                    </a:lnTo>
                    <a:lnTo>
                      <a:pt x="372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4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5" y="54"/>
                    </a:lnTo>
                    <a:lnTo>
                      <a:pt x="1038" y="34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3"/>
                    </a:lnTo>
                    <a:lnTo>
                      <a:pt x="1737" y="28"/>
                    </a:lnTo>
                    <a:lnTo>
                      <a:pt x="1852" y="49"/>
                    </a:lnTo>
                    <a:lnTo>
                      <a:pt x="1974" y="79"/>
                    </a:lnTo>
                    <a:lnTo>
                      <a:pt x="2098" y="114"/>
                    </a:lnTo>
                    <a:lnTo>
                      <a:pt x="2229" y="158"/>
                    </a:lnTo>
                    <a:lnTo>
                      <a:pt x="2363" y="208"/>
                    </a:lnTo>
                    <a:lnTo>
                      <a:pt x="2501" y="268"/>
                    </a:lnTo>
                    <a:lnTo>
                      <a:pt x="2644" y="336"/>
                    </a:lnTo>
                    <a:lnTo>
                      <a:pt x="2649" y="338"/>
                    </a:lnTo>
                    <a:lnTo>
                      <a:pt x="2662" y="343"/>
                    </a:lnTo>
                    <a:lnTo>
                      <a:pt x="2683" y="353"/>
                    </a:lnTo>
                    <a:lnTo>
                      <a:pt x="2712" y="366"/>
                    </a:lnTo>
                    <a:lnTo>
                      <a:pt x="2749" y="381"/>
                    </a:lnTo>
                    <a:lnTo>
                      <a:pt x="2791" y="399"/>
                    </a:lnTo>
                    <a:lnTo>
                      <a:pt x="2841" y="420"/>
                    </a:lnTo>
                    <a:lnTo>
                      <a:pt x="2897" y="442"/>
                    </a:lnTo>
                    <a:lnTo>
                      <a:pt x="2958" y="465"/>
                    </a:lnTo>
                    <a:lnTo>
                      <a:pt x="3027" y="490"/>
                    </a:lnTo>
                    <a:lnTo>
                      <a:pt x="3100" y="514"/>
                    </a:lnTo>
                    <a:lnTo>
                      <a:pt x="3177" y="539"/>
                    </a:lnTo>
                    <a:lnTo>
                      <a:pt x="3257" y="563"/>
                    </a:lnTo>
                    <a:lnTo>
                      <a:pt x="3344" y="587"/>
                    </a:lnTo>
                    <a:lnTo>
                      <a:pt x="3433" y="612"/>
                    </a:lnTo>
                    <a:lnTo>
                      <a:pt x="3526" y="633"/>
                    </a:lnTo>
                    <a:lnTo>
                      <a:pt x="3620" y="654"/>
                    </a:lnTo>
                    <a:lnTo>
                      <a:pt x="3718" y="673"/>
                    </a:lnTo>
                    <a:lnTo>
                      <a:pt x="3817" y="689"/>
                    </a:lnTo>
                    <a:lnTo>
                      <a:pt x="3918" y="701"/>
                    </a:lnTo>
                    <a:lnTo>
                      <a:pt x="4021" y="712"/>
                    </a:lnTo>
                    <a:lnTo>
                      <a:pt x="4126" y="719"/>
                    </a:lnTo>
                    <a:lnTo>
                      <a:pt x="4231" y="720"/>
                    </a:lnTo>
                    <a:lnTo>
                      <a:pt x="4336" y="719"/>
                    </a:lnTo>
                    <a:lnTo>
                      <a:pt x="4439" y="713"/>
                    </a:lnTo>
                    <a:lnTo>
                      <a:pt x="4543" y="701"/>
                    </a:lnTo>
                    <a:lnTo>
                      <a:pt x="4646" y="684"/>
                    </a:lnTo>
                    <a:lnTo>
                      <a:pt x="4748" y="661"/>
                    </a:lnTo>
                    <a:lnTo>
                      <a:pt x="4847" y="633"/>
                    </a:lnTo>
                    <a:lnTo>
                      <a:pt x="4945" y="598"/>
                    </a:lnTo>
                    <a:lnTo>
                      <a:pt x="5041" y="556"/>
                    </a:lnTo>
                    <a:lnTo>
                      <a:pt x="5133" y="505"/>
                    </a:lnTo>
                    <a:lnTo>
                      <a:pt x="5222" y="449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520701" y="4203701"/>
                <a:ext cx="8299450" cy="1239838"/>
              </a:xfrm>
              <a:custGeom>
                <a:avLst/>
                <a:gdLst>
                  <a:gd name="T0" fmla="*/ 2 w 5228"/>
                  <a:gd name="T1" fmla="*/ 777 h 781"/>
                  <a:gd name="T2" fmla="*/ 12 w 5228"/>
                  <a:gd name="T3" fmla="*/ 758 h 781"/>
                  <a:gd name="T4" fmla="*/ 35 w 5228"/>
                  <a:gd name="T5" fmla="*/ 721 h 781"/>
                  <a:gd name="T6" fmla="*/ 68 w 5228"/>
                  <a:gd name="T7" fmla="*/ 671 h 781"/>
                  <a:gd name="T8" fmla="*/ 114 w 5228"/>
                  <a:gd name="T9" fmla="*/ 609 h 781"/>
                  <a:gd name="T10" fmla="*/ 171 w 5228"/>
                  <a:gd name="T11" fmla="*/ 540 h 781"/>
                  <a:gd name="T12" fmla="*/ 241 w 5228"/>
                  <a:gd name="T13" fmla="*/ 464 h 781"/>
                  <a:gd name="T14" fmla="*/ 325 w 5228"/>
                  <a:gd name="T15" fmla="*/ 386 h 781"/>
                  <a:gd name="T16" fmla="*/ 423 w 5228"/>
                  <a:gd name="T17" fmla="*/ 307 h 781"/>
                  <a:gd name="T18" fmla="*/ 534 w 5228"/>
                  <a:gd name="T19" fmla="*/ 232 h 781"/>
                  <a:gd name="T20" fmla="*/ 660 w 5228"/>
                  <a:gd name="T21" fmla="*/ 162 h 781"/>
                  <a:gd name="T22" fmla="*/ 800 w 5228"/>
                  <a:gd name="T23" fmla="*/ 103 h 781"/>
                  <a:gd name="T24" fmla="*/ 955 w 5228"/>
                  <a:gd name="T25" fmla="*/ 54 h 781"/>
                  <a:gd name="T26" fmla="*/ 1126 w 5228"/>
                  <a:gd name="T27" fmla="*/ 19 h 781"/>
                  <a:gd name="T28" fmla="*/ 1313 w 5228"/>
                  <a:gd name="T29" fmla="*/ 0 h 781"/>
                  <a:gd name="T30" fmla="*/ 1517 w 5228"/>
                  <a:gd name="T31" fmla="*/ 3 h 781"/>
                  <a:gd name="T32" fmla="*/ 1737 w 5228"/>
                  <a:gd name="T33" fmla="*/ 28 h 781"/>
                  <a:gd name="T34" fmla="*/ 1974 w 5228"/>
                  <a:gd name="T35" fmla="*/ 78 h 781"/>
                  <a:gd name="T36" fmla="*/ 2229 w 5228"/>
                  <a:gd name="T37" fmla="*/ 157 h 781"/>
                  <a:gd name="T38" fmla="*/ 2503 w 5228"/>
                  <a:gd name="T39" fmla="*/ 267 h 781"/>
                  <a:gd name="T40" fmla="*/ 2650 w 5228"/>
                  <a:gd name="T41" fmla="*/ 337 h 781"/>
                  <a:gd name="T42" fmla="*/ 2685 w 5228"/>
                  <a:gd name="T43" fmla="*/ 353 h 781"/>
                  <a:gd name="T44" fmla="*/ 2749 w 5228"/>
                  <a:gd name="T45" fmla="*/ 382 h 781"/>
                  <a:gd name="T46" fmla="*/ 2842 w 5228"/>
                  <a:gd name="T47" fmla="*/ 421 h 781"/>
                  <a:gd name="T48" fmla="*/ 2960 w 5228"/>
                  <a:gd name="T49" fmla="*/ 466 h 781"/>
                  <a:gd name="T50" fmla="*/ 3100 w 5228"/>
                  <a:gd name="T51" fmla="*/ 515 h 781"/>
                  <a:gd name="T52" fmla="*/ 3261 w 5228"/>
                  <a:gd name="T53" fmla="*/ 566 h 781"/>
                  <a:gd name="T54" fmla="*/ 3435 w 5228"/>
                  <a:gd name="T55" fmla="*/ 613 h 781"/>
                  <a:gd name="T56" fmla="*/ 3624 w 5228"/>
                  <a:gd name="T57" fmla="*/ 657 h 781"/>
                  <a:gd name="T58" fmla="*/ 3821 w 5228"/>
                  <a:gd name="T59" fmla="*/ 690 h 781"/>
                  <a:gd name="T60" fmla="*/ 4025 w 5228"/>
                  <a:gd name="T61" fmla="*/ 713 h 781"/>
                  <a:gd name="T62" fmla="*/ 4235 w 5228"/>
                  <a:gd name="T63" fmla="*/ 721 h 781"/>
                  <a:gd name="T64" fmla="*/ 4444 w 5228"/>
                  <a:gd name="T65" fmla="*/ 713 h 781"/>
                  <a:gd name="T66" fmla="*/ 4650 w 5228"/>
                  <a:gd name="T67" fmla="*/ 683 h 781"/>
                  <a:gd name="T68" fmla="*/ 4853 w 5228"/>
                  <a:gd name="T69" fmla="*/ 630 h 781"/>
                  <a:gd name="T70" fmla="*/ 5046 w 5228"/>
                  <a:gd name="T71" fmla="*/ 550 h 781"/>
                  <a:gd name="T72" fmla="*/ 5228 w 5228"/>
                  <a:gd name="T73" fmla="*/ 442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8" h="781">
                    <a:moveTo>
                      <a:pt x="0" y="781"/>
                    </a:moveTo>
                    <a:lnTo>
                      <a:pt x="2" y="777"/>
                    </a:lnTo>
                    <a:lnTo>
                      <a:pt x="7" y="770"/>
                    </a:lnTo>
                    <a:lnTo>
                      <a:pt x="12" y="758"/>
                    </a:lnTo>
                    <a:lnTo>
                      <a:pt x="23" y="742"/>
                    </a:lnTo>
                    <a:lnTo>
                      <a:pt x="35" y="721"/>
                    </a:lnTo>
                    <a:lnTo>
                      <a:pt x="51" y="697"/>
                    </a:lnTo>
                    <a:lnTo>
                      <a:pt x="68" y="671"/>
                    </a:lnTo>
                    <a:lnTo>
                      <a:pt x="89" y="641"/>
                    </a:lnTo>
                    <a:lnTo>
                      <a:pt x="114" y="609"/>
                    </a:lnTo>
                    <a:lnTo>
                      <a:pt x="142" y="574"/>
                    </a:lnTo>
                    <a:lnTo>
                      <a:pt x="171" y="540"/>
                    </a:lnTo>
                    <a:lnTo>
                      <a:pt x="204" y="501"/>
                    </a:lnTo>
                    <a:lnTo>
                      <a:pt x="241" y="464"/>
                    </a:lnTo>
                    <a:lnTo>
                      <a:pt x="281" y="424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7" y="269"/>
                    </a:lnTo>
                    <a:lnTo>
                      <a:pt x="534" y="232"/>
                    </a:lnTo>
                    <a:lnTo>
                      <a:pt x="595" y="197"/>
                    </a:lnTo>
                    <a:lnTo>
                      <a:pt x="660" y="162"/>
                    </a:lnTo>
                    <a:lnTo>
                      <a:pt x="728" y="131"/>
                    </a:lnTo>
                    <a:lnTo>
                      <a:pt x="800" y="103"/>
                    </a:lnTo>
                    <a:lnTo>
                      <a:pt x="875" y="76"/>
                    </a:lnTo>
                    <a:lnTo>
                      <a:pt x="955" y="54"/>
                    </a:lnTo>
                    <a:lnTo>
                      <a:pt x="1039" y="33"/>
                    </a:lnTo>
                    <a:lnTo>
                      <a:pt x="1126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4" y="78"/>
                    </a:lnTo>
                    <a:lnTo>
                      <a:pt x="2100" y="113"/>
                    </a:lnTo>
                    <a:lnTo>
                      <a:pt x="2229" y="157"/>
                    </a:lnTo>
                    <a:lnTo>
                      <a:pt x="2363" y="207"/>
                    </a:lnTo>
                    <a:lnTo>
                      <a:pt x="2503" y="267"/>
                    </a:lnTo>
                    <a:lnTo>
                      <a:pt x="2646" y="335"/>
                    </a:lnTo>
                    <a:lnTo>
                      <a:pt x="2650" y="337"/>
                    </a:lnTo>
                    <a:lnTo>
                      <a:pt x="2664" y="344"/>
                    </a:lnTo>
                    <a:lnTo>
                      <a:pt x="2685" y="353"/>
                    </a:lnTo>
                    <a:lnTo>
                      <a:pt x="2713" y="367"/>
                    </a:lnTo>
                    <a:lnTo>
                      <a:pt x="2749" y="382"/>
                    </a:lnTo>
                    <a:lnTo>
                      <a:pt x="2793" y="400"/>
                    </a:lnTo>
                    <a:lnTo>
                      <a:pt x="2842" y="421"/>
                    </a:lnTo>
                    <a:lnTo>
                      <a:pt x="2899" y="443"/>
                    </a:lnTo>
                    <a:lnTo>
                      <a:pt x="2960" y="466"/>
                    </a:lnTo>
                    <a:lnTo>
                      <a:pt x="3029" y="491"/>
                    </a:lnTo>
                    <a:lnTo>
                      <a:pt x="3100" y="515"/>
                    </a:lnTo>
                    <a:lnTo>
                      <a:pt x="3179" y="541"/>
                    </a:lnTo>
                    <a:lnTo>
                      <a:pt x="3261" y="566"/>
                    </a:lnTo>
                    <a:lnTo>
                      <a:pt x="3346" y="590"/>
                    </a:lnTo>
                    <a:lnTo>
                      <a:pt x="3435" y="613"/>
                    </a:lnTo>
                    <a:lnTo>
                      <a:pt x="3528" y="636"/>
                    </a:lnTo>
                    <a:lnTo>
                      <a:pt x="3624" y="657"/>
                    </a:lnTo>
                    <a:lnTo>
                      <a:pt x="3721" y="674"/>
                    </a:lnTo>
                    <a:lnTo>
                      <a:pt x="3821" y="690"/>
                    </a:lnTo>
                    <a:lnTo>
                      <a:pt x="3922" y="704"/>
                    </a:lnTo>
                    <a:lnTo>
                      <a:pt x="4025" y="713"/>
                    </a:lnTo>
                    <a:lnTo>
                      <a:pt x="4130" y="720"/>
                    </a:lnTo>
                    <a:lnTo>
                      <a:pt x="4235" y="721"/>
                    </a:lnTo>
                    <a:lnTo>
                      <a:pt x="4339" y="720"/>
                    </a:lnTo>
                    <a:lnTo>
                      <a:pt x="4444" y="713"/>
                    </a:lnTo>
                    <a:lnTo>
                      <a:pt x="4547" y="700"/>
                    </a:lnTo>
                    <a:lnTo>
                      <a:pt x="4650" y="683"/>
                    </a:lnTo>
                    <a:lnTo>
                      <a:pt x="4753" y="660"/>
                    </a:lnTo>
                    <a:lnTo>
                      <a:pt x="4853" y="630"/>
                    </a:lnTo>
                    <a:lnTo>
                      <a:pt x="4950" y="594"/>
                    </a:lnTo>
                    <a:lnTo>
                      <a:pt x="5046" y="550"/>
                    </a:lnTo>
                    <a:lnTo>
                      <a:pt x="5139" y="499"/>
                    </a:lnTo>
                    <a:lnTo>
                      <a:pt x="5228" y="44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25"/>
              <p:cNvSpPr>
                <a:spLocks/>
              </p:cNvSpPr>
              <p:nvPr/>
            </p:nvSpPr>
            <p:spPr bwMode="auto">
              <a:xfrm>
                <a:off x="520701" y="4233864"/>
                <a:ext cx="8304213" cy="1239838"/>
              </a:xfrm>
              <a:custGeom>
                <a:avLst/>
                <a:gdLst>
                  <a:gd name="T0" fmla="*/ 0 w 5231"/>
                  <a:gd name="T1" fmla="*/ 779 h 781"/>
                  <a:gd name="T2" fmla="*/ 11 w 5231"/>
                  <a:gd name="T3" fmla="*/ 760 h 781"/>
                  <a:gd name="T4" fmla="*/ 33 w 5231"/>
                  <a:gd name="T5" fmla="*/ 723 h 781"/>
                  <a:gd name="T6" fmla="*/ 66 w 5231"/>
                  <a:gd name="T7" fmla="*/ 673 h 781"/>
                  <a:gd name="T8" fmla="*/ 112 w 5231"/>
                  <a:gd name="T9" fmla="*/ 610 h 781"/>
                  <a:gd name="T10" fmla="*/ 169 w 5231"/>
                  <a:gd name="T11" fmla="*/ 540 h 781"/>
                  <a:gd name="T12" fmla="*/ 241 w 5231"/>
                  <a:gd name="T13" fmla="*/ 465 h 781"/>
                  <a:gd name="T14" fmla="*/ 323 w 5231"/>
                  <a:gd name="T15" fmla="*/ 386 h 781"/>
                  <a:gd name="T16" fmla="*/ 421 w 5231"/>
                  <a:gd name="T17" fmla="*/ 307 h 781"/>
                  <a:gd name="T18" fmla="*/ 533 w 5231"/>
                  <a:gd name="T19" fmla="*/ 232 h 781"/>
                  <a:gd name="T20" fmla="*/ 658 w 5231"/>
                  <a:gd name="T21" fmla="*/ 164 h 781"/>
                  <a:gd name="T22" fmla="*/ 798 w 5231"/>
                  <a:gd name="T23" fmla="*/ 103 h 781"/>
                  <a:gd name="T24" fmla="*/ 953 w 5231"/>
                  <a:gd name="T25" fmla="*/ 54 h 781"/>
                  <a:gd name="T26" fmla="*/ 1124 w 5231"/>
                  <a:gd name="T27" fmla="*/ 19 h 781"/>
                  <a:gd name="T28" fmla="*/ 1311 w 5231"/>
                  <a:gd name="T29" fmla="*/ 0 h 781"/>
                  <a:gd name="T30" fmla="*/ 1515 w 5231"/>
                  <a:gd name="T31" fmla="*/ 3 h 781"/>
                  <a:gd name="T32" fmla="*/ 1735 w 5231"/>
                  <a:gd name="T33" fmla="*/ 28 h 781"/>
                  <a:gd name="T34" fmla="*/ 1973 w 5231"/>
                  <a:gd name="T35" fmla="*/ 78 h 781"/>
                  <a:gd name="T36" fmla="*/ 2227 w 5231"/>
                  <a:gd name="T37" fmla="*/ 159 h 781"/>
                  <a:gd name="T38" fmla="*/ 2501 w 5231"/>
                  <a:gd name="T39" fmla="*/ 269 h 781"/>
                  <a:gd name="T40" fmla="*/ 2650 w 5231"/>
                  <a:gd name="T41" fmla="*/ 339 h 781"/>
                  <a:gd name="T42" fmla="*/ 2683 w 5231"/>
                  <a:gd name="T43" fmla="*/ 355 h 781"/>
                  <a:gd name="T44" fmla="*/ 2749 w 5231"/>
                  <a:gd name="T45" fmla="*/ 384 h 781"/>
                  <a:gd name="T46" fmla="*/ 2842 w 5231"/>
                  <a:gd name="T47" fmla="*/ 423 h 781"/>
                  <a:gd name="T48" fmla="*/ 2960 w 5231"/>
                  <a:gd name="T49" fmla="*/ 468 h 781"/>
                  <a:gd name="T50" fmla="*/ 3100 w 5231"/>
                  <a:gd name="T51" fmla="*/ 517 h 781"/>
                  <a:gd name="T52" fmla="*/ 3261 w 5231"/>
                  <a:gd name="T53" fmla="*/ 568 h 781"/>
                  <a:gd name="T54" fmla="*/ 3435 w 5231"/>
                  <a:gd name="T55" fmla="*/ 617 h 781"/>
                  <a:gd name="T56" fmla="*/ 3624 w 5231"/>
                  <a:gd name="T57" fmla="*/ 659 h 781"/>
                  <a:gd name="T58" fmla="*/ 3823 w 5231"/>
                  <a:gd name="T59" fmla="*/ 694 h 781"/>
                  <a:gd name="T60" fmla="*/ 4027 w 5231"/>
                  <a:gd name="T61" fmla="*/ 714 h 781"/>
                  <a:gd name="T62" fmla="*/ 4236 w 5231"/>
                  <a:gd name="T63" fmla="*/ 723 h 781"/>
                  <a:gd name="T64" fmla="*/ 4446 w 5231"/>
                  <a:gd name="T65" fmla="*/ 713 h 781"/>
                  <a:gd name="T66" fmla="*/ 4654 w 5231"/>
                  <a:gd name="T67" fmla="*/ 683 h 781"/>
                  <a:gd name="T68" fmla="*/ 4856 w 5231"/>
                  <a:gd name="T69" fmla="*/ 629 h 781"/>
                  <a:gd name="T70" fmla="*/ 5050 w 5231"/>
                  <a:gd name="T71" fmla="*/ 547 h 781"/>
                  <a:gd name="T72" fmla="*/ 5231 w 5231"/>
                  <a:gd name="T73" fmla="*/ 435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1" h="781">
                    <a:moveTo>
                      <a:pt x="0" y="781"/>
                    </a:moveTo>
                    <a:lnTo>
                      <a:pt x="0" y="779"/>
                    </a:lnTo>
                    <a:lnTo>
                      <a:pt x="5" y="770"/>
                    </a:lnTo>
                    <a:lnTo>
                      <a:pt x="11" y="760"/>
                    </a:lnTo>
                    <a:lnTo>
                      <a:pt x="21" y="742"/>
                    </a:lnTo>
                    <a:lnTo>
                      <a:pt x="33" y="723"/>
                    </a:lnTo>
                    <a:lnTo>
                      <a:pt x="49" y="699"/>
                    </a:lnTo>
                    <a:lnTo>
                      <a:pt x="66" y="673"/>
                    </a:lnTo>
                    <a:lnTo>
                      <a:pt x="87" y="643"/>
                    </a:lnTo>
                    <a:lnTo>
                      <a:pt x="112" y="610"/>
                    </a:lnTo>
                    <a:lnTo>
                      <a:pt x="140" y="576"/>
                    </a:lnTo>
                    <a:lnTo>
                      <a:pt x="169" y="540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3" y="386"/>
                    </a:lnTo>
                    <a:lnTo>
                      <a:pt x="370" y="348"/>
                    </a:lnTo>
                    <a:lnTo>
                      <a:pt x="421" y="307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50"/>
                    </a:lnTo>
                    <a:lnTo>
                      <a:pt x="1973" y="78"/>
                    </a:lnTo>
                    <a:lnTo>
                      <a:pt x="2098" y="115"/>
                    </a:lnTo>
                    <a:lnTo>
                      <a:pt x="2227" y="159"/>
                    </a:lnTo>
                    <a:lnTo>
                      <a:pt x="2362" y="209"/>
                    </a:lnTo>
                    <a:lnTo>
                      <a:pt x="2501" y="269"/>
                    </a:lnTo>
                    <a:lnTo>
                      <a:pt x="2645" y="337"/>
                    </a:lnTo>
                    <a:lnTo>
                      <a:pt x="2650" y="339"/>
                    </a:lnTo>
                    <a:lnTo>
                      <a:pt x="2662" y="346"/>
                    </a:lnTo>
                    <a:lnTo>
                      <a:pt x="2683" y="355"/>
                    </a:lnTo>
                    <a:lnTo>
                      <a:pt x="2713" y="368"/>
                    </a:lnTo>
                    <a:lnTo>
                      <a:pt x="2749" y="384"/>
                    </a:lnTo>
                    <a:lnTo>
                      <a:pt x="2791" y="402"/>
                    </a:lnTo>
                    <a:lnTo>
                      <a:pt x="2842" y="423"/>
                    </a:lnTo>
                    <a:lnTo>
                      <a:pt x="2898" y="445"/>
                    </a:lnTo>
                    <a:lnTo>
                      <a:pt x="2960" y="468"/>
                    </a:lnTo>
                    <a:lnTo>
                      <a:pt x="3029" y="493"/>
                    </a:lnTo>
                    <a:lnTo>
                      <a:pt x="3100" y="517"/>
                    </a:lnTo>
                    <a:lnTo>
                      <a:pt x="3179" y="543"/>
                    </a:lnTo>
                    <a:lnTo>
                      <a:pt x="3261" y="568"/>
                    </a:lnTo>
                    <a:lnTo>
                      <a:pt x="3346" y="592"/>
                    </a:lnTo>
                    <a:lnTo>
                      <a:pt x="3435" y="617"/>
                    </a:lnTo>
                    <a:lnTo>
                      <a:pt x="3528" y="638"/>
                    </a:lnTo>
                    <a:lnTo>
                      <a:pt x="3624" y="659"/>
                    </a:lnTo>
                    <a:lnTo>
                      <a:pt x="3721" y="676"/>
                    </a:lnTo>
                    <a:lnTo>
                      <a:pt x="3823" y="694"/>
                    </a:lnTo>
                    <a:lnTo>
                      <a:pt x="3924" y="706"/>
                    </a:lnTo>
                    <a:lnTo>
                      <a:pt x="4027" y="714"/>
                    </a:lnTo>
                    <a:lnTo>
                      <a:pt x="4132" y="721"/>
                    </a:lnTo>
                    <a:lnTo>
                      <a:pt x="4236" y="723"/>
                    </a:lnTo>
                    <a:lnTo>
                      <a:pt x="4341" y="720"/>
                    </a:lnTo>
                    <a:lnTo>
                      <a:pt x="4446" y="713"/>
                    </a:lnTo>
                    <a:lnTo>
                      <a:pt x="4551" y="701"/>
                    </a:lnTo>
                    <a:lnTo>
                      <a:pt x="4654" y="683"/>
                    </a:lnTo>
                    <a:lnTo>
                      <a:pt x="4755" y="659"/>
                    </a:lnTo>
                    <a:lnTo>
                      <a:pt x="4856" y="629"/>
                    </a:lnTo>
                    <a:lnTo>
                      <a:pt x="4954" y="590"/>
                    </a:lnTo>
                    <a:lnTo>
                      <a:pt x="5050" y="547"/>
                    </a:lnTo>
                    <a:lnTo>
                      <a:pt x="5142" y="494"/>
                    </a:lnTo>
                    <a:lnTo>
                      <a:pt x="5231" y="43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>
                <a:off x="517526" y="4264026"/>
                <a:ext cx="8313738" cy="1243013"/>
              </a:xfrm>
              <a:custGeom>
                <a:avLst/>
                <a:gdLst>
                  <a:gd name="T0" fmla="*/ 0 w 5237"/>
                  <a:gd name="T1" fmla="*/ 779 h 783"/>
                  <a:gd name="T2" fmla="*/ 11 w 5237"/>
                  <a:gd name="T3" fmla="*/ 760 h 783"/>
                  <a:gd name="T4" fmla="*/ 34 w 5237"/>
                  <a:gd name="T5" fmla="*/ 723 h 783"/>
                  <a:gd name="T6" fmla="*/ 67 w 5237"/>
                  <a:gd name="T7" fmla="*/ 673 h 783"/>
                  <a:gd name="T8" fmla="*/ 112 w 5237"/>
                  <a:gd name="T9" fmla="*/ 612 h 783"/>
                  <a:gd name="T10" fmla="*/ 170 w 5237"/>
                  <a:gd name="T11" fmla="*/ 542 h 783"/>
                  <a:gd name="T12" fmla="*/ 241 w 5237"/>
                  <a:gd name="T13" fmla="*/ 465 h 783"/>
                  <a:gd name="T14" fmla="*/ 325 w 5237"/>
                  <a:gd name="T15" fmla="*/ 386 h 783"/>
                  <a:gd name="T16" fmla="*/ 421 w 5237"/>
                  <a:gd name="T17" fmla="*/ 309 h 783"/>
                  <a:gd name="T18" fmla="*/ 533 w 5237"/>
                  <a:gd name="T19" fmla="*/ 232 h 783"/>
                  <a:gd name="T20" fmla="*/ 658 w 5237"/>
                  <a:gd name="T21" fmla="*/ 164 h 783"/>
                  <a:gd name="T22" fmla="*/ 798 w 5237"/>
                  <a:gd name="T23" fmla="*/ 103 h 783"/>
                  <a:gd name="T24" fmla="*/ 953 w 5237"/>
                  <a:gd name="T25" fmla="*/ 54 h 783"/>
                  <a:gd name="T26" fmla="*/ 1124 w 5237"/>
                  <a:gd name="T27" fmla="*/ 19 h 783"/>
                  <a:gd name="T28" fmla="*/ 1313 w 5237"/>
                  <a:gd name="T29" fmla="*/ 0 h 783"/>
                  <a:gd name="T30" fmla="*/ 1515 w 5237"/>
                  <a:gd name="T31" fmla="*/ 3 h 783"/>
                  <a:gd name="T32" fmla="*/ 1737 w 5237"/>
                  <a:gd name="T33" fmla="*/ 28 h 783"/>
                  <a:gd name="T34" fmla="*/ 1975 w 5237"/>
                  <a:gd name="T35" fmla="*/ 79 h 783"/>
                  <a:gd name="T36" fmla="*/ 2229 w 5237"/>
                  <a:gd name="T37" fmla="*/ 159 h 783"/>
                  <a:gd name="T38" fmla="*/ 2502 w 5237"/>
                  <a:gd name="T39" fmla="*/ 269 h 783"/>
                  <a:gd name="T40" fmla="*/ 2650 w 5237"/>
                  <a:gd name="T41" fmla="*/ 341 h 783"/>
                  <a:gd name="T42" fmla="*/ 2685 w 5237"/>
                  <a:gd name="T43" fmla="*/ 356 h 783"/>
                  <a:gd name="T44" fmla="*/ 2749 w 5237"/>
                  <a:gd name="T45" fmla="*/ 384 h 783"/>
                  <a:gd name="T46" fmla="*/ 2844 w 5237"/>
                  <a:gd name="T47" fmla="*/ 425 h 783"/>
                  <a:gd name="T48" fmla="*/ 2962 w 5237"/>
                  <a:gd name="T49" fmla="*/ 470 h 783"/>
                  <a:gd name="T50" fmla="*/ 3102 w 5237"/>
                  <a:gd name="T51" fmla="*/ 521 h 783"/>
                  <a:gd name="T52" fmla="*/ 3263 w 5237"/>
                  <a:gd name="T53" fmla="*/ 571 h 783"/>
                  <a:gd name="T54" fmla="*/ 3437 w 5237"/>
                  <a:gd name="T55" fmla="*/ 619 h 783"/>
                  <a:gd name="T56" fmla="*/ 3627 w 5237"/>
                  <a:gd name="T57" fmla="*/ 662 h 783"/>
                  <a:gd name="T58" fmla="*/ 3825 w 5237"/>
                  <a:gd name="T59" fmla="*/ 695 h 783"/>
                  <a:gd name="T60" fmla="*/ 4031 w 5237"/>
                  <a:gd name="T61" fmla="*/ 718 h 783"/>
                  <a:gd name="T62" fmla="*/ 4240 w 5237"/>
                  <a:gd name="T63" fmla="*/ 725 h 783"/>
                  <a:gd name="T64" fmla="*/ 4450 w 5237"/>
                  <a:gd name="T65" fmla="*/ 715 h 783"/>
                  <a:gd name="T66" fmla="*/ 4657 w 5237"/>
                  <a:gd name="T67" fmla="*/ 682 h 783"/>
                  <a:gd name="T68" fmla="*/ 4860 w 5237"/>
                  <a:gd name="T69" fmla="*/ 626 h 783"/>
                  <a:gd name="T70" fmla="*/ 5055 w 5237"/>
                  <a:gd name="T71" fmla="*/ 543 h 783"/>
                  <a:gd name="T72" fmla="*/ 5237 w 5237"/>
                  <a:gd name="T73" fmla="*/ 43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7" h="783">
                    <a:moveTo>
                      <a:pt x="0" y="783"/>
                    </a:moveTo>
                    <a:lnTo>
                      <a:pt x="0" y="779"/>
                    </a:lnTo>
                    <a:lnTo>
                      <a:pt x="6" y="772"/>
                    </a:lnTo>
                    <a:lnTo>
                      <a:pt x="11" y="760"/>
                    </a:lnTo>
                    <a:lnTo>
                      <a:pt x="21" y="744"/>
                    </a:lnTo>
                    <a:lnTo>
                      <a:pt x="34" y="723"/>
                    </a:lnTo>
                    <a:lnTo>
                      <a:pt x="49" y="701"/>
                    </a:lnTo>
                    <a:lnTo>
                      <a:pt x="67" y="673"/>
                    </a:lnTo>
                    <a:lnTo>
                      <a:pt x="88" y="643"/>
                    </a:lnTo>
                    <a:lnTo>
                      <a:pt x="112" y="612"/>
                    </a:lnTo>
                    <a:lnTo>
                      <a:pt x="140" y="577"/>
                    </a:lnTo>
                    <a:lnTo>
                      <a:pt x="170" y="542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5" y="386"/>
                    </a:lnTo>
                    <a:lnTo>
                      <a:pt x="370" y="348"/>
                    </a:lnTo>
                    <a:lnTo>
                      <a:pt x="421" y="309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7" y="133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7" y="28"/>
                    </a:lnTo>
                    <a:lnTo>
                      <a:pt x="1852" y="51"/>
                    </a:lnTo>
                    <a:lnTo>
                      <a:pt x="1975" y="79"/>
                    </a:lnTo>
                    <a:lnTo>
                      <a:pt x="2098" y="115"/>
                    </a:lnTo>
                    <a:lnTo>
                      <a:pt x="2229" y="159"/>
                    </a:lnTo>
                    <a:lnTo>
                      <a:pt x="2364" y="210"/>
                    </a:lnTo>
                    <a:lnTo>
                      <a:pt x="2502" y="269"/>
                    </a:lnTo>
                    <a:lnTo>
                      <a:pt x="2647" y="337"/>
                    </a:lnTo>
                    <a:lnTo>
                      <a:pt x="2650" y="341"/>
                    </a:lnTo>
                    <a:lnTo>
                      <a:pt x="2664" y="346"/>
                    </a:lnTo>
                    <a:lnTo>
                      <a:pt x="2685" y="356"/>
                    </a:lnTo>
                    <a:lnTo>
                      <a:pt x="2713" y="369"/>
                    </a:lnTo>
                    <a:lnTo>
                      <a:pt x="2749" y="384"/>
                    </a:lnTo>
                    <a:lnTo>
                      <a:pt x="2793" y="404"/>
                    </a:lnTo>
                    <a:lnTo>
                      <a:pt x="2844" y="425"/>
                    </a:lnTo>
                    <a:lnTo>
                      <a:pt x="2900" y="447"/>
                    </a:lnTo>
                    <a:lnTo>
                      <a:pt x="2962" y="470"/>
                    </a:lnTo>
                    <a:lnTo>
                      <a:pt x="3029" y="495"/>
                    </a:lnTo>
                    <a:lnTo>
                      <a:pt x="3102" y="521"/>
                    </a:lnTo>
                    <a:lnTo>
                      <a:pt x="3181" y="545"/>
                    </a:lnTo>
                    <a:lnTo>
                      <a:pt x="3263" y="571"/>
                    </a:lnTo>
                    <a:lnTo>
                      <a:pt x="3348" y="596"/>
                    </a:lnTo>
                    <a:lnTo>
                      <a:pt x="3437" y="619"/>
                    </a:lnTo>
                    <a:lnTo>
                      <a:pt x="3531" y="641"/>
                    </a:lnTo>
                    <a:lnTo>
                      <a:pt x="3627" y="662"/>
                    </a:lnTo>
                    <a:lnTo>
                      <a:pt x="3725" y="680"/>
                    </a:lnTo>
                    <a:lnTo>
                      <a:pt x="3825" y="695"/>
                    </a:lnTo>
                    <a:lnTo>
                      <a:pt x="3928" y="708"/>
                    </a:lnTo>
                    <a:lnTo>
                      <a:pt x="4031" y="718"/>
                    </a:lnTo>
                    <a:lnTo>
                      <a:pt x="4135" y="723"/>
                    </a:lnTo>
                    <a:lnTo>
                      <a:pt x="4240" y="725"/>
                    </a:lnTo>
                    <a:lnTo>
                      <a:pt x="4345" y="722"/>
                    </a:lnTo>
                    <a:lnTo>
                      <a:pt x="4450" y="715"/>
                    </a:lnTo>
                    <a:lnTo>
                      <a:pt x="4554" y="701"/>
                    </a:lnTo>
                    <a:lnTo>
                      <a:pt x="4657" y="682"/>
                    </a:lnTo>
                    <a:lnTo>
                      <a:pt x="4760" y="657"/>
                    </a:lnTo>
                    <a:lnTo>
                      <a:pt x="4860" y="626"/>
                    </a:lnTo>
                    <a:lnTo>
                      <a:pt x="4959" y="589"/>
                    </a:lnTo>
                    <a:lnTo>
                      <a:pt x="5055" y="543"/>
                    </a:lnTo>
                    <a:lnTo>
                      <a:pt x="5148" y="491"/>
                    </a:lnTo>
                    <a:lnTo>
                      <a:pt x="5237" y="43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>
                <a:off x="515938" y="4294189"/>
                <a:ext cx="8323263" cy="1246188"/>
              </a:xfrm>
              <a:custGeom>
                <a:avLst/>
                <a:gdLst>
                  <a:gd name="T0" fmla="*/ 0 w 5243"/>
                  <a:gd name="T1" fmla="*/ 781 h 785"/>
                  <a:gd name="T2" fmla="*/ 10 w 5243"/>
                  <a:gd name="T3" fmla="*/ 762 h 785"/>
                  <a:gd name="T4" fmla="*/ 33 w 5243"/>
                  <a:gd name="T5" fmla="*/ 725 h 785"/>
                  <a:gd name="T6" fmla="*/ 66 w 5243"/>
                  <a:gd name="T7" fmla="*/ 675 h 785"/>
                  <a:gd name="T8" fmla="*/ 111 w 5243"/>
                  <a:gd name="T9" fmla="*/ 612 h 785"/>
                  <a:gd name="T10" fmla="*/ 169 w 5243"/>
                  <a:gd name="T11" fmla="*/ 542 h 785"/>
                  <a:gd name="T12" fmla="*/ 241 w 5243"/>
                  <a:gd name="T13" fmla="*/ 467 h 785"/>
                  <a:gd name="T14" fmla="*/ 324 w 5243"/>
                  <a:gd name="T15" fmla="*/ 388 h 785"/>
                  <a:gd name="T16" fmla="*/ 420 w 5243"/>
                  <a:gd name="T17" fmla="*/ 310 h 785"/>
                  <a:gd name="T18" fmla="*/ 532 w 5243"/>
                  <a:gd name="T19" fmla="*/ 234 h 785"/>
                  <a:gd name="T20" fmla="*/ 658 w 5243"/>
                  <a:gd name="T21" fmla="*/ 164 h 785"/>
                  <a:gd name="T22" fmla="*/ 797 w 5243"/>
                  <a:gd name="T23" fmla="*/ 103 h 785"/>
                  <a:gd name="T24" fmla="*/ 954 w 5243"/>
                  <a:gd name="T25" fmla="*/ 54 h 785"/>
                  <a:gd name="T26" fmla="*/ 1125 w 5243"/>
                  <a:gd name="T27" fmla="*/ 19 h 785"/>
                  <a:gd name="T28" fmla="*/ 1312 w 5243"/>
                  <a:gd name="T29" fmla="*/ 0 h 785"/>
                  <a:gd name="T30" fmla="*/ 1516 w 5243"/>
                  <a:gd name="T31" fmla="*/ 4 h 785"/>
                  <a:gd name="T32" fmla="*/ 1736 w 5243"/>
                  <a:gd name="T33" fmla="*/ 28 h 785"/>
                  <a:gd name="T34" fmla="*/ 1974 w 5243"/>
                  <a:gd name="T35" fmla="*/ 81 h 785"/>
                  <a:gd name="T36" fmla="*/ 2229 w 5243"/>
                  <a:gd name="T37" fmla="*/ 159 h 785"/>
                  <a:gd name="T38" fmla="*/ 2503 w 5243"/>
                  <a:gd name="T39" fmla="*/ 271 h 785"/>
                  <a:gd name="T40" fmla="*/ 2651 w 5243"/>
                  <a:gd name="T41" fmla="*/ 341 h 785"/>
                  <a:gd name="T42" fmla="*/ 2684 w 5243"/>
                  <a:gd name="T43" fmla="*/ 357 h 785"/>
                  <a:gd name="T44" fmla="*/ 2750 w 5243"/>
                  <a:gd name="T45" fmla="*/ 386 h 785"/>
                  <a:gd name="T46" fmla="*/ 2843 w 5243"/>
                  <a:gd name="T47" fmla="*/ 427 h 785"/>
                  <a:gd name="T48" fmla="*/ 2962 w 5243"/>
                  <a:gd name="T49" fmla="*/ 472 h 785"/>
                  <a:gd name="T50" fmla="*/ 3103 w 5243"/>
                  <a:gd name="T51" fmla="*/ 523 h 785"/>
                  <a:gd name="T52" fmla="*/ 3264 w 5243"/>
                  <a:gd name="T53" fmla="*/ 573 h 785"/>
                  <a:gd name="T54" fmla="*/ 3440 w 5243"/>
                  <a:gd name="T55" fmla="*/ 622 h 785"/>
                  <a:gd name="T56" fmla="*/ 3628 w 5243"/>
                  <a:gd name="T57" fmla="*/ 664 h 785"/>
                  <a:gd name="T58" fmla="*/ 3827 w 5243"/>
                  <a:gd name="T59" fmla="*/ 697 h 785"/>
                  <a:gd name="T60" fmla="*/ 4033 w 5243"/>
                  <a:gd name="T61" fmla="*/ 720 h 785"/>
                  <a:gd name="T62" fmla="*/ 4243 w 5243"/>
                  <a:gd name="T63" fmla="*/ 727 h 785"/>
                  <a:gd name="T64" fmla="*/ 4454 w 5243"/>
                  <a:gd name="T65" fmla="*/ 715 h 785"/>
                  <a:gd name="T66" fmla="*/ 4662 w 5243"/>
                  <a:gd name="T67" fmla="*/ 682 h 785"/>
                  <a:gd name="T68" fmla="*/ 4864 w 5243"/>
                  <a:gd name="T69" fmla="*/ 624 h 785"/>
                  <a:gd name="T70" fmla="*/ 5060 w 5243"/>
                  <a:gd name="T71" fmla="*/ 538 h 785"/>
                  <a:gd name="T72" fmla="*/ 5243 w 5243"/>
                  <a:gd name="T73" fmla="*/ 423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3" h="785">
                    <a:moveTo>
                      <a:pt x="0" y="785"/>
                    </a:moveTo>
                    <a:lnTo>
                      <a:pt x="0" y="781"/>
                    </a:lnTo>
                    <a:lnTo>
                      <a:pt x="5" y="774"/>
                    </a:lnTo>
                    <a:lnTo>
                      <a:pt x="10" y="762"/>
                    </a:lnTo>
                    <a:lnTo>
                      <a:pt x="21" y="745"/>
                    </a:lnTo>
                    <a:lnTo>
                      <a:pt x="33" y="725"/>
                    </a:lnTo>
                    <a:lnTo>
                      <a:pt x="49" y="701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1" y="612"/>
                    </a:lnTo>
                    <a:lnTo>
                      <a:pt x="139" y="579"/>
                    </a:lnTo>
                    <a:lnTo>
                      <a:pt x="169" y="542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7"/>
                    </a:lnTo>
                    <a:lnTo>
                      <a:pt x="324" y="388"/>
                    </a:lnTo>
                    <a:lnTo>
                      <a:pt x="370" y="348"/>
                    </a:lnTo>
                    <a:lnTo>
                      <a:pt x="420" y="310"/>
                    </a:lnTo>
                    <a:lnTo>
                      <a:pt x="474" y="271"/>
                    </a:lnTo>
                    <a:lnTo>
                      <a:pt x="532" y="234"/>
                    </a:lnTo>
                    <a:lnTo>
                      <a:pt x="593" y="198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7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5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6" y="4"/>
                    </a:lnTo>
                    <a:lnTo>
                      <a:pt x="1623" y="12"/>
                    </a:lnTo>
                    <a:lnTo>
                      <a:pt x="1736" y="28"/>
                    </a:lnTo>
                    <a:lnTo>
                      <a:pt x="1853" y="51"/>
                    </a:lnTo>
                    <a:lnTo>
                      <a:pt x="1974" y="81"/>
                    </a:lnTo>
                    <a:lnTo>
                      <a:pt x="2099" y="116"/>
                    </a:lnTo>
                    <a:lnTo>
                      <a:pt x="2229" y="159"/>
                    </a:lnTo>
                    <a:lnTo>
                      <a:pt x="2363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1"/>
                    </a:lnTo>
                    <a:lnTo>
                      <a:pt x="2663" y="348"/>
                    </a:lnTo>
                    <a:lnTo>
                      <a:pt x="2684" y="357"/>
                    </a:lnTo>
                    <a:lnTo>
                      <a:pt x="2714" y="371"/>
                    </a:lnTo>
                    <a:lnTo>
                      <a:pt x="2750" y="386"/>
                    </a:lnTo>
                    <a:lnTo>
                      <a:pt x="2794" y="406"/>
                    </a:lnTo>
                    <a:lnTo>
                      <a:pt x="2843" y="427"/>
                    </a:lnTo>
                    <a:lnTo>
                      <a:pt x="2901" y="449"/>
                    </a:lnTo>
                    <a:lnTo>
                      <a:pt x="2962" y="472"/>
                    </a:lnTo>
                    <a:lnTo>
                      <a:pt x="3030" y="498"/>
                    </a:lnTo>
                    <a:lnTo>
                      <a:pt x="3103" y="523"/>
                    </a:lnTo>
                    <a:lnTo>
                      <a:pt x="3182" y="549"/>
                    </a:lnTo>
                    <a:lnTo>
                      <a:pt x="3264" y="573"/>
                    </a:lnTo>
                    <a:lnTo>
                      <a:pt x="3349" y="598"/>
                    </a:lnTo>
                    <a:lnTo>
                      <a:pt x="3440" y="622"/>
                    </a:lnTo>
                    <a:lnTo>
                      <a:pt x="3532" y="643"/>
                    </a:lnTo>
                    <a:lnTo>
                      <a:pt x="3628" y="664"/>
                    </a:lnTo>
                    <a:lnTo>
                      <a:pt x="3726" y="682"/>
                    </a:lnTo>
                    <a:lnTo>
                      <a:pt x="3827" y="697"/>
                    </a:lnTo>
                    <a:lnTo>
                      <a:pt x="3930" y="711"/>
                    </a:lnTo>
                    <a:lnTo>
                      <a:pt x="4033" y="720"/>
                    </a:lnTo>
                    <a:lnTo>
                      <a:pt x="4138" y="725"/>
                    </a:lnTo>
                    <a:lnTo>
                      <a:pt x="4243" y="727"/>
                    </a:lnTo>
                    <a:lnTo>
                      <a:pt x="4348" y="724"/>
                    </a:lnTo>
                    <a:lnTo>
                      <a:pt x="4454" y="715"/>
                    </a:lnTo>
                    <a:lnTo>
                      <a:pt x="4559" y="701"/>
                    </a:lnTo>
                    <a:lnTo>
                      <a:pt x="4662" y="682"/>
                    </a:lnTo>
                    <a:lnTo>
                      <a:pt x="4765" y="657"/>
                    </a:lnTo>
                    <a:lnTo>
                      <a:pt x="4864" y="624"/>
                    </a:lnTo>
                    <a:lnTo>
                      <a:pt x="4964" y="586"/>
                    </a:lnTo>
                    <a:lnTo>
                      <a:pt x="5060" y="538"/>
                    </a:lnTo>
                    <a:lnTo>
                      <a:pt x="5152" y="486"/>
                    </a:lnTo>
                    <a:lnTo>
                      <a:pt x="5243" y="42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8"/>
              <p:cNvSpPr>
                <a:spLocks/>
              </p:cNvSpPr>
              <p:nvPr/>
            </p:nvSpPr>
            <p:spPr bwMode="auto">
              <a:xfrm>
                <a:off x="512763" y="4324351"/>
                <a:ext cx="8331200" cy="1246188"/>
              </a:xfrm>
              <a:custGeom>
                <a:avLst/>
                <a:gdLst>
                  <a:gd name="T0" fmla="*/ 0 w 5248"/>
                  <a:gd name="T1" fmla="*/ 783 h 785"/>
                  <a:gd name="T2" fmla="*/ 12 w 5248"/>
                  <a:gd name="T3" fmla="*/ 764 h 785"/>
                  <a:gd name="T4" fmla="*/ 33 w 5248"/>
                  <a:gd name="T5" fmla="*/ 727 h 785"/>
                  <a:gd name="T6" fmla="*/ 66 w 5248"/>
                  <a:gd name="T7" fmla="*/ 675 h 785"/>
                  <a:gd name="T8" fmla="*/ 112 w 5248"/>
                  <a:gd name="T9" fmla="*/ 614 h 785"/>
                  <a:gd name="T10" fmla="*/ 169 w 5248"/>
                  <a:gd name="T11" fmla="*/ 544 h 785"/>
                  <a:gd name="T12" fmla="*/ 241 w 5248"/>
                  <a:gd name="T13" fmla="*/ 467 h 785"/>
                  <a:gd name="T14" fmla="*/ 325 w 5248"/>
                  <a:gd name="T15" fmla="*/ 388 h 785"/>
                  <a:gd name="T16" fmla="*/ 421 w 5248"/>
                  <a:gd name="T17" fmla="*/ 310 h 785"/>
                  <a:gd name="T18" fmla="*/ 532 w 5248"/>
                  <a:gd name="T19" fmla="*/ 235 h 785"/>
                  <a:gd name="T20" fmla="*/ 658 w 5248"/>
                  <a:gd name="T21" fmla="*/ 165 h 785"/>
                  <a:gd name="T22" fmla="*/ 799 w 5248"/>
                  <a:gd name="T23" fmla="*/ 104 h 785"/>
                  <a:gd name="T24" fmla="*/ 955 w 5248"/>
                  <a:gd name="T25" fmla="*/ 55 h 785"/>
                  <a:gd name="T26" fmla="*/ 1126 w 5248"/>
                  <a:gd name="T27" fmla="*/ 20 h 785"/>
                  <a:gd name="T28" fmla="*/ 1312 w 5248"/>
                  <a:gd name="T29" fmla="*/ 0 h 785"/>
                  <a:gd name="T30" fmla="*/ 1517 w 5248"/>
                  <a:gd name="T31" fmla="*/ 4 h 785"/>
                  <a:gd name="T32" fmla="*/ 1737 w 5248"/>
                  <a:gd name="T33" fmla="*/ 28 h 785"/>
                  <a:gd name="T34" fmla="*/ 1974 w 5248"/>
                  <a:gd name="T35" fmla="*/ 81 h 785"/>
                  <a:gd name="T36" fmla="*/ 2231 w 5248"/>
                  <a:gd name="T37" fmla="*/ 159 h 785"/>
                  <a:gd name="T38" fmla="*/ 2503 w 5248"/>
                  <a:gd name="T39" fmla="*/ 271 h 785"/>
                  <a:gd name="T40" fmla="*/ 2651 w 5248"/>
                  <a:gd name="T41" fmla="*/ 343 h 785"/>
                  <a:gd name="T42" fmla="*/ 2686 w 5248"/>
                  <a:gd name="T43" fmla="*/ 359 h 785"/>
                  <a:gd name="T44" fmla="*/ 2751 w 5248"/>
                  <a:gd name="T45" fmla="*/ 388 h 785"/>
                  <a:gd name="T46" fmla="*/ 2845 w 5248"/>
                  <a:gd name="T47" fmla="*/ 429 h 785"/>
                  <a:gd name="T48" fmla="*/ 2964 w 5248"/>
                  <a:gd name="T49" fmla="*/ 474 h 785"/>
                  <a:gd name="T50" fmla="*/ 3105 w 5248"/>
                  <a:gd name="T51" fmla="*/ 525 h 785"/>
                  <a:gd name="T52" fmla="*/ 3266 w 5248"/>
                  <a:gd name="T53" fmla="*/ 577 h 785"/>
                  <a:gd name="T54" fmla="*/ 3442 w 5248"/>
                  <a:gd name="T55" fmla="*/ 624 h 785"/>
                  <a:gd name="T56" fmla="*/ 3632 w 5248"/>
                  <a:gd name="T57" fmla="*/ 668 h 785"/>
                  <a:gd name="T58" fmla="*/ 3831 w 5248"/>
                  <a:gd name="T59" fmla="*/ 701 h 785"/>
                  <a:gd name="T60" fmla="*/ 4037 w 5248"/>
                  <a:gd name="T61" fmla="*/ 722 h 785"/>
                  <a:gd name="T62" fmla="*/ 4247 w 5248"/>
                  <a:gd name="T63" fmla="*/ 729 h 785"/>
                  <a:gd name="T64" fmla="*/ 4458 w 5248"/>
                  <a:gd name="T65" fmla="*/ 715 h 785"/>
                  <a:gd name="T66" fmla="*/ 4666 w 5248"/>
                  <a:gd name="T67" fmla="*/ 682 h 785"/>
                  <a:gd name="T68" fmla="*/ 4870 w 5248"/>
                  <a:gd name="T69" fmla="*/ 623 h 785"/>
                  <a:gd name="T70" fmla="*/ 5063 w 5248"/>
                  <a:gd name="T71" fmla="*/ 535 h 785"/>
                  <a:gd name="T72" fmla="*/ 5248 w 5248"/>
                  <a:gd name="T73" fmla="*/ 416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8" h="785">
                    <a:moveTo>
                      <a:pt x="0" y="785"/>
                    </a:moveTo>
                    <a:lnTo>
                      <a:pt x="0" y="783"/>
                    </a:lnTo>
                    <a:lnTo>
                      <a:pt x="5" y="775"/>
                    </a:lnTo>
                    <a:lnTo>
                      <a:pt x="12" y="764"/>
                    </a:lnTo>
                    <a:lnTo>
                      <a:pt x="21" y="747"/>
                    </a:lnTo>
                    <a:lnTo>
                      <a:pt x="33" y="727"/>
                    </a:lnTo>
                    <a:lnTo>
                      <a:pt x="49" y="703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2" y="614"/>
                    </a:lnTo>
                    <a:lnTo>
                      <a:pt x="140" y="579"/>
                    </a:lnTo>
                    <a:lnTo>
                      <a:pt x="169" y="544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9"/>
                    </a:lnTo>
                    <a:lnTo>
                      <a:pt x="325" y="388"/>
                    </a:lnTo>
                    <a:lnTo>
                      <a:pt x="372" y="348"/>
                    </a:lnTo>
                    <a:lnTo>
                      <a:pt x="421" y="310"/>
                    </a:lnTo>
                    <a:lnTo>
                      <a:pt x="475" y="271"/>
                    </a:lnTo>
                    <a:lnTo>
                      <a:pt x="532" y="235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9" y="104"/>
                    </a:lnTo>
                    <a:lnTo>
                      <a:pt x="874" y="77"/>
                    </a:lnTo>
                    <a:lnTo>
                      <a:pt x="955" y="55"/>
                    </a:lnTo>
                    <a:lnTo>
                      <a:pt x="1038" y="35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7" y="4"/>
                    </a:lnTo>
                    <a:lnTo>
                      <a:pt x="1625" y="13"/>
                    </a:lnTo>
                    <a:lnTo>
                      <a:pt x="1737" y="28"/>
                    </a:lnTo>
                    <a:lnTo>
                      <a:pt x="1854" y="51"/>
                    </a:lnTo>
                    <a:lnTo>
                      <a:pt x="1974" y="81"/>
                    </a:lnTo>
                    <a:lnTo>
                      <a:pt x="2100" y="116"/>
                    </a:lnTo>
                    <a:lnTo>
                      <a:pt x="2231" y="159"/>
                    </a:lnTo>
                    <a:lnTo>
                      <a:pt x="2365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3"/>
                    </a:lnTo>
                    <a:lnTo>
                      <a:pt x="2663" y="348"/>
                    </a:lnTo>
                    <a:lnTo>
                      <a:pt x="2686" y="359"/>
                    </a:lnTo>
                    <a:lnTo>
                      <a:pt x="2714" y="373"/>
                    </a:lnTo>
                    <a:lnTo>
                      <a:pt x="2751" y="388"/>
                    </a:lnTo>
                    <a:lnTo>
                      <a:pt x="2794" y="408"/>
                    </a:lnTo>
                    <a:lnTo>
                      <a:pt x="2845" y="429"/>
                    </a:lnTo>
                    <a:lnTo>
                      <a:pt x="2901" y="451"/>
                    </a:lnTo>
                    <a:lnTo>
                      <a:pt x="2964" y="474"/>
                    </a:lnTo>
                    <a:lnTo>
                      <a:pt x="3032" y="500"/>
                    </a:lnTo>
                    <a:lnTo>
                      <a:pt x="3105" y="525"/>
                    </a:lnTo>
                    <a:lnTo>
                      <a:pt x="3184" y="551"/>
                    </a:lnTo>
                    <a:lnTo>
                      <a:pt x="3266" y="577"/>
                    </a:lnTo>
                    <a:lnTo>
                      <a:pt x="3351" y="602"/>
                    </a:lnTo>
                    <a:lnTo>
                      <a:pt x="3442" y="624"/>
                    </a:lnTo>
                    <a:lnTo>
                      <a:pt x="3534" y="647"/>
                    </a:lnTo>
                    <a:lnTo>
                      <a:pt x="3632" y="668"/>
                    </a:lnTo>
                    <a:lnTo>
                      <a:pt x="3730" y="685"/>
                    </a:lnTo>
                    <a:lnTo>
                      <a:pt x="3831" y="701"/>
                    </a:lnTo>
                    <a:lnTo>
                      <a:pt x="3932" y="713"/>
                    </a:lnTo>
                    <a:lnTo>
                      <a:pt x="4037" y="722"/>
                    </a:lnTo>
                    <a:lnTo>
                      <a:pt x="4142" y="727"/>
                    </a:lnTo>
                    <a:lnTo>
                      <a:pt x="4247" y="729"/>
                    </a:lnTo>
                    <a:lnTo>
                      <a:pt x="4353" y="724"/>
                    </a:lnTo>
                    <a:lnTo>
                      <a:pt x="4458" y="715"/>
                    </a:lnTo>
                    <a:lnTo>
                      <a:pt x="4563" y="701"/>
                    </a:lnTo>
                    <a:lnTo>
                      <a:pt x="4666" y="682"/>
                    </a:lnTo>
                    <a:lnTo>
                      <a:pt x="4768" y="656"/>
                    </a:lnTo>
                    <a:lnTo>
                      <a:pt x="4870" y="623"/>
                    </a:lnTo>
                    <a:lnTo>
                      <a:pt x="4967" y="582"/>
                    </a:lnTo>
                    <a:lnTo>
                      <a:pt x="5063" y="535"/>
                    </a:lnTo>
                    <a:lnTo>
                      <a:pt x="5158" y="481"/>
                    </a:lnTo>
                    <a:lnTo>
                      <a:pt x="5248" y="41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29"/>
              <p:cNvSpPr>
                <a:spLocks/>
              </p:cNvSpPr>
              <p:nvPr/>
            </p:nvSpPr>
            <p:spPr bwMode="auto">
              <a:xfrm>
                <a:off x="509588" y="4356101"/>
                <a:ext cx="8340725" cy="1247775"/>
              </a:xfrm>
              <a:custGeom>
                <a:avLst/>
                <a:gdLst>
                  <a:gd name="T0" fmla="*/ 0 w 5254"/>
                  <a:gd name="T1" fmla="*/ 784 h 786"/>
                  <a:gd name="T2" fmla="*/ 12 w 5254"/>
                  <a:gd name="T3" fmla="*/ 763 h 786"/>
                  <a:gd name="T4" fmla="*/ 33 w 5254"/>
                  <a:gd name="T5" fmla="*/ 727 h 786"/>
                  <a:gd name="T6" fmla="*/ 66 w 5254"/>
                  <a:gd name="T7" fmla="*/ 676 h 786"/>
                  <a:gd name="T8" fmla="*/ 112 w 5254"/>
                  <a:gd name="T9" fmla="*/ 613 h 786"/>
                  <a:gd name="T10" fmla="*/ 169 w 5254"/>
                  <a:gd name="T11" fmla="*/ 543 h 786"/>
                  <a:gd name="T12" fmla="*/ 241 w 5254"/>
                  <a:gd name="T13" fmla="*/ 466 h 786"/>
                  <a:gd name="T14" fmla="*/ 325 w 5254"/>
                  <a:gd name="T15" fmla="*/ 388 h 786"/>
                  <a:gd name="T16" fmla="*/ 423 w 5254"/>
                  <a:gd name="T17" fmla="*/ 309 h 786"/>
                  <a:gd name="T18" fmla="*/ 533 w 5254"/>
                  <a:gd name="T19" fmla="*/ 234 h 786"/>
                  <a:gd name="T20" fmla="*/ 658 w 5254"/>
                  <a:gd name="T21" fmla="*/ 164 h 786"/>
                  <a:gd name="T22" fmla="*/ 800 w 5254"/>
                  <a:gd name="T23" fmla="*/ 103 h 786"/>
                  <a:gd name="T24" fmla="*/ 955 w 5254"/>
                  <a:gd name="T25" fmla="*/ 54 h 786"/>
                  <a:gd name="T26" fmla="*/ 1126 w 5254"/>
                  <a:gd name="T27" fmla="*/ 19 h 786"/>
                  <a:gd name="T28" fmla="*/ 1313 w 5254"/>
                  <a:gd name="T29" fmla="*/ 0 h 786"/>
                  <a:gd name="T30" fmla="*/ 1517 w 5254"/>
                  <a:gd name="T31" fmla="*/ 3 h 786"/>
                  <a:gd name="T32" fmla="*/ 1737 w 5254"/>
                  <a:gd name="T33" fmla="*/ 28 h 786"/>
                  <a:gd name="T34" fmla="*/ 1976 w 5254"/>
                  <a:gd name="T35" fmla="*/ 80 h 786"/>
                  <a:gd name="T36" fmla="*/ 2231 w 5254"/>
                  <a:gd name="T37" fmla="*/ 160 h 786"/>
                  <a:gd name="T38" fmla="*/ 2505 w 5254"/>
                  <a:gd name="T39" fmla="*/ 272 h 786"/>
                  <a:gd name="T40" fmla="*/ 2652 w 5254"/>
                  <a:gd name="T41" fmla="*/ 342 h 786"/>
                  <a:gd name="T42" fmla="*/ 2686 w 5254"/>
                  <a:gd name="T43" fmla="*/ 360 h 786"/>
                  <a:gd name="T44" fmla="*/ 2753 w 5254"/>
                  <a:gd name="T45" fmla="*/ 389 h 786"/>
                  <a:gd name="T46" fmla="*/ 2847 w 5254"/>
                  <a:gd name="T47" fmla="*/ 430 h 786"/>
                  <a:gd name="T48" fmla="*/ 2966 w 5254"/>
                  <a:gd name="T49" fmla="*/ 477 h 786"/>
                  <a:gd name="T50" fmla="*/ 3107 w 5254"/>
                  <a:gd name="T51" fmla="*/ 527 h 786"/>
                  <a:gd name="T52" fmla="*/ 3268 w 5254"/>
                  <a:gd name="T53" fmla="*/ 578 h 786"/>
                  <a:gd name="T54" fmla="*/ 3444 w 5254"/>
                  <a:gd name="T55" fmla="*/ 627 h 786"/>
                  <a:gd name="T56" fmla="*/ 3634 w 5254"/>
                  <a:gd name="T57" fmla="*/ 669 h 786"/>
                  <a:gd name="T58" fmla="*/ 3833 w 5254"/>
                  <a:gd name="T59" fmla="*/ 702 h 786"/>
                  <a:gd name="T60" fmla="*/ 4041 w 5254"/>
                  <a:gd name="T61" fmla="*/ 723 h 786"/>
                  <a:gd name="T62" fmla="*/ 4250 w 5254"/>
                  <a:gd name="T63" fmla="*/ 728 h 786"/>
                  <a:gd name="T64" fmla="*/ 4462 w 5254"/>
                  <a:gd name="T65" fmla="*/ 716 h 786"/>
                  <a:gd name="T66" fmla="*/ 4671 w 5254"/>
                  <a:gd name="T67" fmla="*/ 681 h 786"/>
                  <a:gd name="T68" fmla="*/ 4875 w 5254"/>
                  <a:gd name="T69" fmla="*/ 620 h 786"/>
                  <a:gd name="T70" fmla="*/ 5069 w 5254"/>
                  <a:gd name="T71" fmla="*/ 531 h 786"/>
                  <a:gd name="T72" fmla="*/ 5254 w 5254"/>
                  <a:gd name="T73" fmla="*/ 41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4" h="786">
                    <a:moveTo>
                      <a:pt x="0" y="786"/>
                    </a:moveTo>
                    <a:lnTo>
                      <a:pt x="0" y="784"/>
                    </a:lnTo>
                    <a:lnTo>
                      <a:pt x="5" y="776"/>
                    </a:lnTo>
                    <a:lnTo>
                      <a:pt x="12" y="763"/>
                    </a:lnTo>
                    <a:lnTo>
                      <a:pt x="21" y="748"/>
                    </a:lnTo>
                    <a:lnTo>
                      <a:pt x="33" y="727"/>
                    </a:lnTo>
                    <a:lnTo>
                      <a:pt x="49" y="704"/>
                    </a:lnTo>
                    <a:lnTo>
                      <a:pt x="66" y="676"/>
                    </a:lnTo>
                    <a:lnTo>
                      <a:pt x="87" y="646"/>
                    </a:lnTo>
                    <a:lnTo>
                      <a:pt x="112" y="613"/>
                    </a:lnTo>
                    <a:lnTo>
                      <a:pt x="140" y="580"/>
                    </a:lnTo>
                    <a:lnTo>
                      <a:pt x="169" y="543"/>
                    </a:lnTo>
                    <a:lnTo>
                      <a:pt x="204" y="506"/>
                    </a:lnTo>
                    <a:lnTo>
                      <a:pt x="241" y="466"/>
                    </a:lnTo>
                    <a:lnTo>
                      <a:pt x="281" y="428"/>
                    </a:lnTo>
                    <a:lnTo>
                      <a:pt x="325" y="388"/>
                    </a:lnTo>
                    <a:lnTo>
                      <a:pt x="372" y="349"/>
                    </a:lnTo>
                    <a:lnTo>
                      <a:pt x="423" y="309"/>
                    </a:lnTo>
                    <a:lnTo>
                      <a:pt x="475" y="271"/>
                    </a:lnTo>
                    <a:lnTo>
                      <a:pt x="533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8" y="7"/>
                    </a:lnTo>
                    <a:lnTo>
                      <a:pt x="1313" y="0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6" y="80"/>
                    </a:lnTo>
                    <a:lnTo>
                      <a:pt x="2100" y="117"/>
                    </a:lnTo>
                    <a:lnTo>
                      <a:pt x="2231" y="160"/>
                    </a:lnTo>
                    <a:lnTo>
                      <a:pt x="2365" y="211"/>
                    </a:lnTo>
                    <a:lnTo>
                      <a:pt x="2505" y="272"/>
                    </a:lnTo>
                    <a:lnTo>
                      <a:pt x="2648" y="340"/>
                    </a:lnTo>
                    <a:lnTo>
                      <a:pt x="2652" y="342"/>
                    </a:lnTo>
                    <a:lnTo>
                      <a:pt x="2665" y="349"/>
                    </a:lnTo>
                    <a:lnTo>
                      <a:pt x="2686" y="360"/>
                    </a:lnTo>
                    <a:lnTo>
                      <a:pt x="2716" y="372"/>
                    </a:lnTo>
                    <a:lnTo>
                      <a:pt x="2753" y="389"/>
                    </a:lnTo>
                    <a:lnTo>
                      <a:pt x="2796" y="409"/>
                    </a:lnTo>
                    <a:lnTo>
                      <a:pt x="2847" y="430"/>
                    </a:lnTo>
                    <a:lnTo>
                      <a:pt x="2903" y="452"/>
                    </a:lnTo>
                    <a:lnTo>
                      <a:pt x="2966" y="477"/>
                    </a:lnTo>
                    <a:lnTo>
                      <a:pt x="3034" y="501"/>
                    </a:lnTo>
                    <a:lnTo>
                      <a:pt x="3107" y="527"/>
                    </a:lnTo>
                    <a:lnTo>
                      <a:pt x="3186" y="552"/>
                    </a:lnTo>
                    <a:lnTo>
                      <a:pt x="3268" y="578"/>
                    </a:lnTo>
                    <a:lnTo>
                      <a:pt x="3355" y="603"/>
                    </a:lnTo>
                    <a:lnTo>
                      <a:pt x="3444" y="627"/>
                    </a:lnTo>
                    <a:lnTo>
                      <a:pt x="3538" y="648"/>
                    </a:lnTo>
                    <a:lnTo>
                      <a:pt x="3634" y="669"/>
                    </a:lnTo>
                    <a:lnTo>
                      <a:pt x="3734" y="686"/>
                    </a:lnTo>
                    <a:lnTo>
                      <a:pt x="3833" y="702"/>
                    </a:lnTo>
                    <a:lnTo>
                      <a:pt x="3936" y="714"/>
                    </a:lnTo>
                    <a:lnTo>
                      <a:pt x="4041" y="723"/>
                    </a:lnTo>
                    <a:lnTo>
                      <a:pt x="4146" y="728"/>
                    </a:lnTo>
                    <a:lnTo>
                      <a:pt x="4250" y="728"/>
                    </a:lnTo>
                    <a:lnTo>
                      <a:pt x="4357" y="725"/>
                    </a:lnTo>
                    <a:lnTo>
                      <a:pt x="4462" y="716"/>
                    </a:lnTo>
                    <a:lnTo>
                      <a:pt x="4566" y="700"/>
                    </a:lnTo>
                    <a:lnTo>
                      <a:pt x="4671" y="681"/>
                    </a:lnTo>
                    <a:lnTo>
                      <a:pt x="4774" y="653"/>
                    </a:lnTo>
                    <a:lnTo>
                      <a:pt x="4875" y="620"/>
                    </a:lnTo>
                    <a:lnTo>
                      <a:pt x="4973" y="578"/>
                    </a:lnTo>
                    <a:lnTo>
                      <a:pt x="5069" y="531"/>
                    </a:lnTo>
                    <a:lnTo>
                      <a:pt x="5163" y="475"/>
                    </a:lnTo>
                    <a:lnTo>
                      <a:pt x="5254" y="41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0"/>
              <p:cNvSpPr>
                <a:spLocks/>
              </p:cNvSpPr>
              <p:nvPr/>
            </p:nvSpPr>
            <p:spPr bwMode="auto">
              <a:xfrm>
                <a:off x="506413" y="4386264"/>
                <a:ext cx="8348663" cy="1250950"/>
              </a:xfrm>
              <a:custGeom>
                <a:avLst/>
                <a:gdLst>
                  <a:gd name="T0" fmla="*/ 0 w 5259"/>
                  <a:gd name="T1" fmla="*/ 784 h 788"/>
                  <a:gd name="T2" fmla="*/ 13 w 5259"/>
                  <a:gd name="T3" fmla="*/ 765 h 788"/>
                  <a:gd name="T4" fmla="*/ 34 w 5259"/>
                  <a:gd name="T5" fmla="*/ 729 h 788"/>
                  <a:gd name="T6" fmla="*/ 67 w 5259"/>
                  <a:gd name="T7" fmla="*/ 678 h 788"/>
                  <a:gd name="T8" fmla="*/ 112 w 5259"/>
                  <a:gd name="T9" fmla="*/ 615 h 788"/>
                  <a:gd name="T10" fmla="*/ 170 w 5259"/>
                  <a:gd name="T11" fmla="*/ 545 h 788"/>
                  <a:gd name="T12" fmla="*/ 241 w 5259"/>
                  <a:gd name="T13" fmla="*/ 468 h 788"/>
                  <a:gd name="T14" fmla="*/ 325 w 5259"/>
                  <a:gd name="T15" fmla="*/ 390 h 788"/>
                  <a:gd name="T16" fmla="*/ 423 w 5259"/>
                  <a:gd name="T17" fmla="*/ 311 h 788"/>
                  <a:gd name="T18" fmla="*/ 533 w 5259"/>
                  <a:gd name="T19" fmla="*/ 234 h 788"/>
                  <a:gd name="T20" fmla="*/ 658 w 5259"/>
                  <a:gd name="T21" fmla="*/ 164 h 788"/>
                  <a:gd name="T22" fmla="*/ 800 w 5259"/>
                  <a:gd name="T23" fmla="*/ 103 h 788"/>
                  <a:gd name="T24" fmla="*/ 955 w 5259"/>
                  <a:gd name="T25" fmla="*/ 54 h 788"/>
                  <a:gd name="T26" fmla="*/ 1126 w 5259"/>
                  <a:gd name="T27" fmla="*/ 19 h 788"/>
                  <a:gd name="T28" fmla="*/ 1315 w 5259"/>
                  <a:gd name="T29" fmla="*/ 2 h 788"/>
                  <a:gd name="T30" fmla="*/ 1517 w 5259"/>
                  <a:gd name="T31" fmla="*/ 3 h 788"/>
                  <a:gd name="T32" fmla="*/ 1739 w 5259"/>
                  <a:gd name="T33" fmla="*/ 30 h 788"/>
                  <a:gd name="T34" fmla="*/ 1976 w 5259"/>
                  <a:gd name="T35" fmla="*/ 80 h 788"/>
                  <a:gd name="T36" fmla="*/ 2231 w 5259"/>
                  <a:gd name="T37" fmla="*/ 161 h 788"/>
                  <a:gd name="T38" fmla="*/ 2505 w 5259"/>
                  <a:gd name="T39" fmla="*/ 272 h 788"/>
                  <a:gd name="T40" fmla="*/ 2654 w 5259"/>
                  <a:gd name="T41" fmla="*/ 344 h 788"/>
                  <a:gd name="T42" fmla="*/ 2687 w 5259"/>
                  <a:gd name="T43" fmla="*/ 360 h 788"/>
                  <a:gd name="T44" fmla="*/ 2753 w 5259"/>
                  <a:gd name="T45" fmla="*/ 391 h 788"/>
                  <a:gd name="T46" fmla="*/ 2847 w 5259"/>
                  <a:gd name="T47" fmla="*/ 432 h 788"/>
                  <a:gd name="T48" fmla="*/ 2968 w 5259"/>
                  <a:gd name="T49" fmla="*/ 479 h 788"/>
                  <a:gd name="T50" fmla="*/ 3109 w 5259"/>
                  <a:gd name="T51" fmla="*/ 529 h 788"/>
                  <a:gd name="T52" fmla="*/ 3270 w 5259"/>
                  <a:gd name="T53" fmla="*/ 580 h 788"/>
                  <a:gd name="T54" fmla="*/ 3448 w 5259"/>
                  <a:gd name="T55" fmla="*/ 629 h 788"/>
                  <a:gd name="T56" fmla="*/ 3638 w 5259"/>
                  <a:gd name="T57" fmla="*/ 673 h 788"/>
                  <a:gd name="T58" fmla="*/ 3837 w 5259"/>
                  <a:gd name="T59" fmla="*/ 706 h 788"/>
                  <a:gd name="T60" fmla="*/ 4045 w 5259"/>
                  <a:gd name="T61" fmla="*/ 725 h 788"/>
                  <a:gd name="T62" fmla="*/ 4254 w 5259"/>
                  <a:gd name="T63" fmla="*/ 730 h 788"/>
                  <a:gd name="T64" fmla="*/ 4467 w 5259"/>
                  <a:gd name="T65" fmla="*/ 716 h 788"/>
                  <a:gd name="T66" fmla="*/ 4676 w 5259"/>
                  <a:gd name="T67" fmla="*/ 680 h 788"/>
                  <a:gd name="T68" fmla="*/ 4879 w 5259"/>
                  <a:gd name="T69" fmla="*/ 618 h 788"/>
                  <a:gd name="T70" fmla="*/ 5074 w 5259"/>
                  <a:gd name="T71" fmla="*/ 528 h 788"/>
                  <a:gd name="T72" fmla="*/ 5259 w 5259"/>
                  <a:gd name="T73" fmla="*/ 404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9" h="788">
                    <a:moveTo>
                      <a:pt x="0" y="788"/>
                    </a:moveTo>
                    <a:lnTo>
                      <a:pt x="0" y="784"/>
                    </a:lnTo>
                    <a:lnTo>
                      <a:pt x="6" y="778"/>
                    </a:lnTo>
                    <a:lnTo>
                      <a:pt x="13" y="765"/>
                    </a:lnTo>
                    <a:lnTo>
                      <a:pt x="21" y="748"/>
                    </a:lnTo>
                    <a:lnTo>
                      <a:pt x="34" y="729"/>
                    </a:lnTo>
                    <a:lnTo>
                      <a:pt x="49" y="704"/>
                    </a:lnTo>
                    <a:lnTo>
                      <a:pt x="67" y="678"/>
                    </a:lnTo>
                    <a:lnTo>
                      <a:pt x="88" y="648"/>
                    </a:lnTo>
                    <a:lnTo>
                      <a:pt x="112" y="615"/>
                    </a:lnTo>
                    <a:lnTo>
                      <a:pt x="140" y="580"/>
                    </a:lnTo>
                    <a:lnTo>
                      <a:pt x="170" y="545"/>
                    </a:lnTo>
                    <a:lnTo>
                      <a:pt x="205" y="507"/>
                    </a:lnTo>
                    <a:lnTo>
                      <a:pt x="241" y="468"/>
                    </a:lnTo>
                    <a:lnTo>
                      <a:pt x="281" y="428"/>
                    </a:lnTo>
                    <a:lnTo>
                      <a:pt x="325" y="390"/>
                    </a:lnTo>
                    <a:lnTo>
                      <a:pt x="372" y="349"/>
                    </a:lnTo>
                    <a:lnTo>
                      <a:pt x="423" y="311"/>
                    </a:lnTo>
                    <a:lnTo>
                      <a:pt x="477" y="271"/>
                    </a:lnTo>
                    <a:lnTo>
                      <a:pt x="533" y="234"/>
                    </a:lnTo>
                    <a:lnTo>
                      <a:pt x="594" y="199"/>
                    </a:lnTo>
                    <a:lnTo>
                      <a:pt x="658" y="164"/>
                    </a:lnTo>
                    <a:lnTo>
                      <a:pt x="728" y="133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9" y="7"/>
                    </a:lnTo>
                    <a:lnTo>
                      <a:pt x="1315" y="2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4"/>
                    </a:lnTo>
                    <a:lnTo>
                      <a:pt x="1739" y="30"/>
                    </a:lnTo>
                    <a:lnTo>
                      <a:pt x="1856" y="51"/>
                    </a:lnTo>
                    <a:lnTo>
                      <a:pt x="1976" y="80"/>
                    </a:lnTo>
                    <a:lnTo>
                      <a:pt x="2102" y="117"/>
                    </a:lnTo>
                    <a:lnTo>
                      <a:pt x="2231" y="161"/>
                    </a:lnTo>
                    <a:lnTo>
                      <a:pt x="2366" y="213"/>
                    </a:lnTo>
                    <a:lnTo>
                      <a:pt x="2505" y="272"/>
                    </a:lnTo>
                    <a:lnTo>
                      <a:pt x="2648" y="342"/>
                    </a:lnTo>
                    <a:lnTo>
                      <a:pt x="2654" y="344"/>
                    </a:lnTo>
                    <a:lnTo>
                      <a:pt x="2666" y="349"/>
                    </a:lnTo>
                    <a:lnTo>
                      <a:pt x="2687" y="360"/>
                    </a:lnTo>
                    <a:lnTo>
                      <a:pt x="2716" y="374"/>
                    </a:lnTo>
                    <a:lnTo>
                      <a:pt x="2753" y="391"/>
                    </a:lnTo>
                    <a:lnTo>
                      <a:pt x="2797" y="409"/>
                    </a:lnTo>
                    <a:lnTo>
                      <a:pt x="2847" y="432"/>
                    </a:lnTo>
                    <a:lnTo>
                      <a:pt x="2905" y="454"/>
                    </a:lnTo>
                    <a:lnTo>
                      <a:pt x="2968" y="479"/>
                    </a:lnTo>
                    <a:lnTo>
                      <a:pt x="3036" y="503"/>
                    </a:lnTo>
                    <a:lnTo>
                      <a:pt x="3109" y="529"/>
                    </a:lnTo>
                    <a:lnTo>
                      <a:pt x="3188" y="556"/>
                    </a:lnTo>
                    <a:lnTo>
                      <a:pt x="3270" y="580"/>
                    </a:lnTo>
                    <a:lnTo>
                      <a:pt x="3357" y="606"/>
                    </a:lnTo>
                    <a:lnTo>
                      <a:pt x="3448" y="629"/>
                    </a:lnTo>
                    <a:lnTo>
                      <a:pt x="3540" y="652"/>
                    </a:lnTo>
                    <a:lnTo>
                      <a:pt x="3638" y="673"/>
                    </a:lnTo>
                    <a:lnTo>
                      <a:pt x="3736" y="690"/>
                    </a:lnTo>
                    <a:lnTo>
                      <a:pt x="3837" y="706"/>
                    </a:lnTo>
                    <a:lnTo>
                      <a:pt x="3940" y="718"/>
                    </a:lnTo>
                    <a:lnTo>
                      <a:pt x="4045" y="725"/>
                    </a:lnTo>
                    <a:lnTo>
                      <a:pt x="4149" y="730"/>
                    </a:lnTo>
                    <a:lnTo>
                      <a:pt x="4254" y="730"/>
                    </a:lnTo>
                    <a:lnTo>
                      <a:pt x="4361" y="727"/>
                    </a:lnTo>
                    <a:lnTo>
                      <a:pt x="4467" y="716"/>
                    </a:lnTo>
                    <a:lnTo>
                      <a:pt x="4572" y="701"/>
                    </a:lnTo>
                    <a:lnTo>
                      <a:pt x="4676" y="680"/>
                    </a:lnTo>
                    <a:lnTo>
                      <a:pt x="4778" y="652"/>
                    </a:lnTo>
                    <a:lnTo>
                      <a:pt x="4879" y="618"/>
                    </a:lnTo>
                    <a:lnTo>
                      <a:pt x="4978" y="577"/>
                    </a:lnTo>
                    <a:lnTo>
                      <a:pt x="5074" y="528"/>
                    </a:lnTo>
                    <a:lnTo>
                      <a:pt x="5169" y="470"/>
                    </a:lnTo>
                    <a:lnTo>
                      <a:pt x="5259" y="40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31"/>
              <p:cNvSpPr>
                <a:spLocks/>
              </p:cNvSpPr>
              <p:nvPr/>
            </p:nvSpPr>
            <p:spPr bwMode="auto">
              <a:xfrm>
                <a:off x="504826" y="4416426"/>
                <a:ext cx="8356600" cy="1250950"/>
              </a:xfrm>
              <a:custGeom>
                <a:avLst/>
                <a:gdLst>
                  <a:gd name="T0" fmla="*/ 0 w 5264"/>
                  <a:gd name="T1" fmla="*/ 786 h 788"/>
                  <a:gd name="T2" fmla="*/ 12 w 5264"/>
                  <a:gd name="T3" fmla="*/ 767 h 788"/>
                  <a:gd name="T4" fmla="*/ 33 w 5264"/>
                  <a:gd name="T5" fmla="*/ 729 h 788"/>
                  <a:gd name="T6" fmla="*/ 66 w 5264"/>
                  <a:gd name="T7" fmla="*/ 678 h 788"/>
                  <a:gd name="T8" fmla="*/ 111 w 5264"/>
                  <a:gd name="T9" fmla="*/ 617 h 788"/>
                  <a:gd name="T10" fmla="*/ 171 w 5264"/>
                  <a:gd name="T11" fmla="*/ 545 h 788"/>
                  <a:gd name="T12" fmla="*/ 241 w 5264"/>
                  <a:gd name="T13" fmla="*/ 468 h 788"/>
                  <a:gd name="T14" fmla="*/ 324 w 5264"/>
                  <a:gd name="T15" fmla="*/ 390 h 788"/>
                  <a:gd name="T16" fmla="*/ 422 w 5264"/>
                  <a:gd name="T17" fmla="*/ 311 h 788"/>
                  <a:gd name="T18" fmla="*/ 534 w 5264"/>
                  <a:gd name="T19" fmla="*/ 234 h 788"/>
                  <a:gd name="T20" fmla="*/ 659 w 5264"/>
                  <a:gd name="T21" fmla="*/ 164 h 788"/>
                  <a:gd name="T22" fmla="*/ 799 w 5264"/>
                  <a:gd name="T23" fmla="*/ 103 h 788"/>
                  <a:gd name="T24" fmla="*/ 954 w 5264"/>
                  <a:gd name="T25" fmla="*/ 54 h 788"/>
                  <a:gd name="T26" fmla="*/ 1127 w 5264"/>
                  <a:gd name="T27" fmla="*/ 19 h 788"/>
                  <a:gd name="T28" fmla="*/ 1314 w 5264"/>
                  <a:gd name="T29" fmla="*/ 2 h 788"/>
                  <a:gd name="T30" fmla="*/ 1518 w 5264"/>
                  <a:gd name="T31" fmla="*/ 4 h 788"/>
                  <a:gd name="T32" fmla="*/ 1738 w 5264"/>
                  <a:gd name="T33" fmla="*/ 30 h 788"/>
                  <a:gd name="T34" fmla="*/ 1976 w 5264"/>
                  <a:gd name="T35" fmla="*/ 80 h 788"/>
                  <a:gd name="T36" fmla="*/ 2232 w 5264"/>
                  <a:gd name="T37" fmla="*/ 161 h 788"/>
                  <a:gd name="T38" fmla="*/ 2504 w 5264"/>
                  <a:gd name="T39" fmla="*/ 274 h 788"/>
                  <a:gd name="T40" fmla="*/ 2653 w 5264"/>
                  <a:gd name="T41" fmla="*/ 344 h 788"/>
                  <a:gd name="T42" fmla="*/ 2688 w 5264"/>
                  <a:gd name="T43" fmla="*/ 362 h 788"/>
                  <a:gd name="T44" fmla="*/ 2754 w 5264"/>
                  <a:gd name="T45" fmla="*/ 392 h 788"/>
                  <a:gd name="T46" fmla="*/ 2848 w 5264"/>
                  <a:gd name="T47" fmla="*/ 433 h 788"/>
                  <a:gd name="T48" fmla="*/ 2967 w 5264"/>
                  <a:gd name="T49" fmla="*/ 481 h 788"/>
                  <a:gd name="T50" fmla="*/ 3110 w 5264"/>
                  <a:gd name="T51" fmla="*/ 531 h 788"/>
                  <a:gd name="T52" fmla="*/ 3271 w 5264"/>
                  <a:gd name="T53" fmla="*/ 584 h 788"/>
                  <a:gd name="T54" fmla="*/ 3449 w 5264"/>
                  <a:gd name="T55" fmla="*/ 633 h 788"/>
                  <a:gd name="T56" fmla="*/ 3639 w 5264"/>
                  <a:gd name="T57" fmla="*/ 675 h 788"/>
                  <a:gd name="T58" fmla="*/ 3840 w 5264"/>
                  <a:gd name="T59" fmla="*/ 708 h 788"/>
                  <a:gd name="T60" fmla="*/ 4047 w 5264"/>
                  <a:gd name="T61" fmla="*/ 729 h 788"/>
                  <a:gd name="T62" fmla="*/ 4259 w 5264"/>
                  <a:gd name="T63" fmla="*/ 732 h 788"/>
                  <a:gd name="T64" fmla="*/ 4470 w 5264"/>
                  <a:gd name="T65" fmla="*/ 718 h 788"/>
                  <a:gd name="T66" fmla="*/ 4679 w 5264"/>
                  <a:gd name="T67" fmla="*/ 680 h 788"/>
                  <a:gd name="T68" fmla="*/ 4883 w 5264"/>
                  <a:gd name="T69" fmla="*/ 615 h 788"/>
                  <a:gd name="T70" fmla="*/ 5079 w 5264"/>
                  <a:gd name="T71" fmla="*/ 523 h 788"/>
                  <a:gd name="T72" fmla="*/ 5264 w 5264"/>
                  <a:gd name="T73" fmla="*/ 39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4" h="788">
                    <a:moveTo>
                      <a:pt x="0" y="788"/>
                    </a:moveTo>
                    <a:lnTo>
                      <a:pt x="0" y="786"/>
                    </a:lnTo>
                    <a:lnTo>
                      <a:pt x="5" y="779"/>
                    </a:lnTo>
                    <a:lnTo>
                      <a:pt x="12" y="767"/>
                    </a:lnTo>
                    <a:lnTo>
                      <a:pt x="21" y="750"/>
                    </a:lnTo>
                    <a:lnTo>
                      <a:pt x="33" y="729"/>
                    </a:lnTo>
                    <a:lnTo>
                      <a:pt x="49" y="706"/>
                    </a:lnTo>
                    <a:lnTo>
                      <a:pt x="66" y="678"/>
                    </a:lnTo>
                    <a:lnTo>
                      <a:pt x="89" y="648"/>
                    </a:lnTo>
                    <a:lnTo>
                      <a:pt x="111" y="617"/>
                    </a:lnTo>
                    <a:lnTo>
                      <a:pt x="139" y="582"/>
                    </a:lnTo>
                    <a:lnTo>
                      <a:pt x="171" y="545"/>
                    </a:lnTo>
                    <a:lnTo>
                      <a:pt x="204" y="507"/>
                    </a:lnTo>
                    <a:lnTo>
                      <a:pt x="241" y="468"/>
                    </a:lnTo>
                    <a:lnTo>
                      <a:pt x="281" y="430"/>
                    </a:lnTo>
                    <a:lnTo>
                      <a:pt x="324" y="390"/>
                    </a:lnTo>
                    <a:lnTo>
                      <a:pt x="371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199"/>
                    </a:lnTo>
                    <a:lnTo>
                      <a:pt x="659" y="164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4" y="54"/>
                    </a:lnTo>
                    <a:lnTo>
                      <a:pt x="1038" y="35"/>
                    </a:lnTo>
                    <a:lnTo>
                      <a:pt x="1127" y="19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3" y="0"/>
                    </a:lnTo>
                    <a:lnTo>
                      <a:pt x="1518" y="4"/>
                    </a:lnTo>
                    <a:lnTo>
                      <a:pt x="1626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6" y="80"/>
                    </a:lnTo>
                    <a:lnTo>
                      <a:pt x="2101" y="117"/>
                    </a:lnTo>
                    <a:lnTo>
                      <a:pt x="2232" y="161"/>
                    </a:lnTo>
                    <a:lnTo>
                      <a:pt x="2367" y="213"/>
                    </a:lnTo>
                    <a:lnTo>
                      <a:pt x="2504" y="274"/>
                    </a:lnTo>
                    <a:lnTo>
                      <a:pt x="2649" y="343"/>
                    </a:lnTo>
                    <a:lnTo>
                      <a:pt x="2653" y="344"/>
                    </a:lnTo>
                    <a:lnTo>
                      <a:pt x="2667" y="351"/>
                    </a:lnTo>
                    <a:lnTo>
                      <a:pt x="2688" y="362"/>
                    </a:lnTo>
                    <a:lnTo>
                      <a:pt x="2717" y="376"/>
                    </a:lnTo>
                    <a:lnTo>
                      <a:pt x="2754" y="392"/>
                    </a:lnTo>
                    <a:lnTo>
                      <a:pt x="2798" y="411"/>
                    </a:lnTo>
                    <a:lnTo>
                      <a:pt x="2848" y="433"/>
                    </a:lnTo>
                    <a:lnTo>
                      <a:pt x="2904" y="456"/>
                    </a:lnTo>
                    <a:lnTo>
                      <a:pt x="2967" y="481"/>
                    </a:lnTo>
                    <a:lnTo>
                      <a:pt x="3037" y="505"/>
                    </a:lnTo>
                    <a:lnTo>
                      <a:pt x="3110" y="531"/>
                    </a:lnTo>
                    <a:lnTo>
                      <a:pt x="3189" y="558"/>
                    </a:lnTo>
                    <a:lnTo>
                      <a:pt x="3271" y="584"/>
                    </a:lnTo>
                    <a:lnTo>
                      <a:pt x="3358" y="608"/>
                    </a:lnTo>
                    <a:lnTo>
                      <a:pt x="3449" y="633"/>
                    </a:lnTo>
                    <a:lnTo>
                      <a:pt x="3543" y="654"/>
                    </a:lnTo>
                    <a:lnTo>
                      <a:pt x="3639" y="675"/>
                    </a:lnTo>
                    <a:lnTo>
                      <a:pt x="3738" y="692"/>
                    </a:lnTo>
                    <a:lnTo>
                      <a:pt x="3840" y="708"/>
                    </a:lnTo>
                    <a:lnTo>
                      <a:pt x="3943" y="720"/>
                    </a:lnTo>
                    <a:lnTo>
                      <a:pt x="4047" y="729"/>
                    </a:lnTo>
                    <a:lnTo>
                      <a:pt x="4152" y="732"/>
                    </a:lnTo>
                    <a:lnTo>
                      <a:pt x="4259" y="732"/>
                    </a:lnTo>
                    <a:lnTo>
                      <a:pt x="4363" y="727"/>
                    </a:lnTo>
                    <a:lnTo>
                      <a:pt x="4470" y="718"/>
                    </a:lnTo>
                    <a:lnTo>
                      <a:pt x="4575" y="701"/>
                    </a:lnTo>
                    <a:lnTo>
                      <a:pt x="4679" y="680"/>
                    </a:lnTo>
                    <a:lnTo>
                      <a:pt x="4782" y="652"/>
                    </a:lnTo>
                    <a:lnTo>
                      <a:pt x="4883" y="615"/>
                    </a:lnTo>
                    <a:lnTo>
                      <a:pt x="4983" y="573"/>
                    </a:lnTo>
                    <a:lnTo>
                      <a:pt x="5079" y="523"/>
                    </a:lnTo>
                    <a:lnTo>
                      <a:pt x="5173" y="465"/>
                    </a:lnTo>
                    <a:lnTo>
                      <a:pt x="5264" y="39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32"/>
              <p:cNvSpPr>
                <a:spLocks/>
              </p:cNvSpPr>
              <p:nvPr/>
            </p:nvSpPr>
            <p:spPr bwMode="auto">
              <a:xfrm>
                <a:off x="501651" y="4446589"/>
                <a:ext cx="8364538" cy="1254125"/>
              </a:xfrm>
              <a:custGeom>
                <a:avLst/>
                <a:gdLst>
                  <a:gd name="T0" fmla="*/ 0 w 5269"/>
                  <a:gd name="T1" fmla="*/ 788 h 790"/>
                  <a:gd name="T2" fmla="*/ 12 w 5269"/>
                  <a:gd name="T3" fmla="*/ 767 h 790"/>
                  <a:gd name="T4" fmla="*/ 33 w 5269"/>
                  <a:gd name="T5" fmla="*/ 731 h 790"/>
                  <a:gd name="T6" fmla="*/ 66 w 5269"/>
                  <a:gd name="T7" fmla="*/ 680 h 790"/>
                  <a:gd name="T8" fmla="*/ 112 w 5269"/>
                  <a:gd name="T9" fmla="*/ 617 h 790"/>
                  <a:gd name="T10" fmla="*/ 171 w 5269"/>
                  <a:gd name="T11" fmla="*/ 546 h 790"/>
                  <a:gd name="T12" fmla="*/ 241 w 5269"/>
                  <a:gd name="T13" fmla="*/ 470 h 790"/>
                  <a:gd name="T14" fmla="*/ 325 w 5269"/>
                  <a:gd name="T15" fmla="*/ 390 h 790"/>
                  <a:gd name="T16" fmla="*/ 422 w 5269"/>
                  <a:gd name="T17" fmla="*/ 311 h 790"/>
                  <a:gd name="T18" fmla="*/ 534 w 5269"/>
                  <a:gd name="T19" fmla="*/ 234 h 790"/>
                  <a:gd name="T20" fmla="*/ 660 w 5269"/>
                  <a:gd name="T21" fmla="*/ 165 h 790"/>
                  <a:gd name="T22" fmla="*/ 799 w 5269"/>
                  <a:gd name="T23" fmla="*/ 103 h 790"/>
                  <a:gd name="T24" fmla="*/ 956 w 5269"/>
                  <a:gd name="T25" fmla="*/ 54 h 790"/>
                  <a:gd name="T26" fmla="*/ 1127 w 5269"/>
                  <a:gd name="T27" fmla="*/ 20 h 790"/>
                  <a:gd name="T28" fmla="*/ 1314 w 5269"/>
                  <a:gd name="T29" fmla="*/ 2 h 790"/>
                  <a:gd name="T30" fmla="*/ 1518 w 5269"/>
                  <a:gd name="T31" fmla="*/ 4 h 790"/>
                  <a:gd name="T32" fmla="*/ 1738 w 5269"/>
                  <a:gd name="T33" fmla="*/ 30 h 790"/>
                  <a:gd name="T34" fmla="*/ 1978 w 5269"/>
                  <a:gd name="T35" fmla="*/ 81 h 790"/>
                  <a:gd name="T36" fmla="*/ 2232 w 5269"/>
                  <a:gd name="T37" fmla="*/ 163 h 790"/>
                  <a:gd name="T38" fmla="*/ 2506 w 5269"/>
                  <a:gd name="T39" fmla="*/ 275 h 790"/>
                  <a:gd name="T40" fmla="*/ 2655 w 5269"/>
                  <a:gd name="T41" fmla="*/ 346 h 790"/>
                  <a:gd name="T42" fmla="*/ 2688 w 5269"/>
                  <a:gd name="T43" fmla="*/ 364 h 790"/>
                  <a:gd name="T44" fmla="*/ 2754 w 5269"/>
                  <a:gd name="T45" fmla="*/ 394 h 790"/>
                  <a:gd name="T46" fmla="*/ 2849 w 5269"/>
                  <a:gd name="T47" fmla="*/ 435 h 790"/>
                  <a:gd name="T48" fmla="*/ 2969 w 5269"/>
                  <a:gd name="T49" fmla="*/ 483 h 790"/>
                  <a:gd name="T50" fmla="*/ 3112 w 5269"/>
                  <a:gd name="T51" fmla="*/ 533 h 790"/>
                  <a:gd name="T52" fmla="*/ 3273 w 5269"/>
                  <a:gd name="T53" fmla="*/ 586 h 790"/>
                  <a:gd name="T54" fmla="*/ 3451 w 5269"/>
                  <a:gd name="T55" fmla="*/ 635 h 790"/>
                  <a:gd name="T56" fmla="*/ 3641 w 5269"/>
                  <a:gd name="T57" fmla="*/ 678 h 790"/>
                  <a:gd name="T58" fmla="*/ 3843 w 5269"/>
                  <a:gd name="T59" fmla="*/ 710 h 790"/>
                  <a:gd name="T60" fmla="*/ 4051 w 5269"/>
                  <a:gd name="T61" fmla="*/ 731 h 790"/>
                  <a:gd name="T62" fmla="*/ 4262 w 5269"/>
                  <a:gd name="T63" fmla="*/ 734 h 790"/>
                  <a:gd name="T64" fmla="*/ 4474 w 5269"/>
                  <a:gd name="T65" fmla="*/ 719 h 790"/>
                  <a:gd name="T66" fmla="*/ 4685 w 5269"/>
                  <a:gd name="T67" fmla="*/ 680 h 790"/>
                  <a:gd name="T68" fmla="*/ 4889 w 5269"/>
                  <a:gd name="T69" fmla="*/ 614 h 790"/>
                  <a:gd name="T70" fmla="*/ 5084 w 5269"/>
                  <a:gd name="T71" fmla="*/ 519 h 790"/>
                  <a:gd name="T72" fmla="*/ 5269 w 5269"/>
                  <a:gd name="T73" fmla="*/ 39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9" h="790">
                    <a:moveTo>
                      <a:pt x="0" y="790"/>
                    </a:moveTo>
                    <a:lnTo>
                      <a:pt x="0" y="788"/>
                    </a:lnTo>
                    <a:lnTo>
                      <a:pt x="5" y="780"/>
                    </a:lnTo>
                    <a:lnTo>
                      <a:pt x="12" y="767"/>
                    </a:lnTo>
                    <a:lnTo>
                      <a:pt x="21" y="752"/>
                    </a:lnTo>
                    <a:lnTo>
                      <a:pt x="33" y="731"/>
                    </a:lnTo>
                    <a:lnTo>
                      <a:pt x="49" y="706"/>
                    </a:lnTo>
                    <a:lnTo>
                      <a:pt x="66" y="680"/>
                    </a:lnTo>
                    <a:lnTo>
                      <a:pt x="89" y="650"/>
                    </a:lnTo>
                    <a:lnTo>
                      <a:pt x="112" y="617"/>
                    </a:lnTo>
                    <a:lnTo>
                      <a:pt x="140" y="582"/>
                    </a:lnTo>
                    <a:lnTo>
                      <a:pt x="171" y="546"/>
                    </a:lnTo>
                    <a:lnTo>
                      <a:pt x="204" y="509"/>
                    </a:lnTo>
                    <a:lnTo>
                      <a:pt x="241" y="470"/>
                    </a:lnTo>
                    <a:lnTo>
                      <a:pt x="281" y="430"/>
                    </a:lnTo>
                    <a:lnTo>
                      <a:pt x="325" y="390"/>
                    </a:lnTo>
                    <a:lnTo>
                      <a:pt x="372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200"/>
                    </a:lnTo>
                    <a:lnTo>
                      <a:pt x="660" y="165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20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4" y="0"/>
                    </a:lnTo>
                    <a:lnTo>
                      <a:pt x="1518" y="4"/>
                    </a:lnTo>
                    <a:lnTo>
                      <a:pt x="1627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8" y="81"/>
                    </a:lnTo>
                    <a:lnTo>
                      <a:pt x="2103" y="117"/>
                    </a:lnTo>
                    <a:lnTo>
                      <a:pt x="2232" y="163"/>
                    </a:lnTo>
                    <a:lnTo>
                      <a:pt x="2367" y="215"/>
                    </a:lnTo>
                    <a:lnTo>
                      <a:pt x="2506" y="275"/>
                    </a:lnTo>
                    <a:lnTo>
                      <a:pt x="2650" y="345"/>
                    </a:lnTo>
                    <a:lnTo>
                      <a:pt x="2655" y="346"/>
                    </a:lnTo>
                    <a:lnTo>
                      <a:pt x="2667" y="353"/>
                    </a:lnTo>
                    <a:lnTo>
                      <a:pt x="2688" y="364"/>
                    </a:lnTo>
                    <a:lnTo>
                      <a:pt x="2718" y="378"/>
                    </a:lnTo>
                    <a:lnTo>
                      <a:pt x="2754" y="394"/>
                    </a:lnTo>
                    <a:lnTo>
                      <a:pt x="2798" y="413"/>
                    </a:lnTo>
                    <a:lnTo>
                      <a:pt x="2849" y="435"/>
                    </a:lnTo>
                    <a:lnTo>
                      <a:pt x="2906" y="458"/>
                    </a:lnTo>
                    <a:lnTo>
                      <a:pt x="2969" y="483"/>
                    </a:lnTo>
                    <a:lnTo>
                      <a:pt x="3037" y="509"/>
                    </a:lnTo>
                    <a:lnTo>
                      <a:pt x="3112" y="533"/>
                    </a:lnTo>
                    <a:lnTo>
                      <a:pt x="3191" y="560"/>
                    </a:lnTo>
                    <a:lnTo>
                      <a:pt x="3273" y="586"/>
                    </a:lnTo>
                    <a:lnTo>
                      <a:pt x="3360" y="612"/>
                    </a:lnTo>
                    <a:lnTo>
                      <a:pt x="3451" y="635"/>
                    </a:lnTo>
                    <a:lnTo>
                      <a:pt x="3545" y="657"/>
                    </a:lnTo>
                    <a:lnTo>
                      <a:pt x="3641" y="678"/>
                    </a:lnTo>
                    <a:lnTo>
                      <a:pt x="3740" y="696"/>
                    </a:lnTo>
                    <a:lnTo>
                      <a:pt x="3843" y="710"/>
                    </a:lnTo>
                    <a:lnTo>
                      <a:pt x="3946" y="722"/>
                    </a:lnTo>
                    <a:lnTo>
                      <a:pt x="4051" y="731"/>
                    </a:lnTo>
                    <a:lnTo>
                      <a:pt x="4156" y="734"/>
                    </a:lnTo>
                    <a:lnTo>
                      <a:pt x="4262" y="734"/>
                    </a:lnTo>
                    <a:lnTo>
                      <a:pt x="4369" y="729"/>
                    </a:lnTo>
                    <a:lnTo>
                      <a:pt x="4474" y="719"/>
                    </a:lnTo>
                    <a:lnTo>
                      <a:pt x="4580" y="703"/>
                    </a:lnTo>
                    <a:lnTo>
                      <a:pt x="4685" y="680"/>
                    </a:lnTo>
                    <a:lnTo>
                      <a:pt x="4788" y="650"/>
                    </a:lnTo>
                    <a:lnTo>
                      <a:pt x="4889" y="614"/>
                    </a:lnTo>
                    <a:lnTo>
                      <a:pt x="4988" y="570"/>
                    </a:lnTo>
                    <a:lnTo>
                      <a:pt x="5084" y="519"/>
                    </a:lnTo>
                    <a:lnTo>
                      <a:pt x="5179" y="460"/>
                    </a:lnTo>
                    <a:lnTo>
                      <a:pt x="5269" y="39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33"/>
              <p:cNvSpPr>
                <a:spLocks/>
              </p:cNvSpPr>
              <p:nvPr/>
            </p:nvSpPr>
            <p:spPr bwMode="auto">
              <a:xfrm>
                <a:off x="498476" y="4478339"/>
                <a:ext cx="8374063" cy="1255713"/>
              </a:xfrm>
              <a:custGeom>
                <a:avLst/>
                <a:gdLst>
                  <a:gd name="T0" fmla="*/ 2 w 5275"/>
                  <a:gd name="T1" fmla="*/ 788 h 791"/>
                  <a:gd name="T2" fmla="*/ 12 w 5275"/>
                  <a:gd name="T3" fmla="*/ 768 h 791"/>
                  <a:gd name="T4" fmla="*/ 33 w 5275"/>
                  <a:gd name="T5" fmla="*/ 732 h 791"/>
                  <a:gd name="T6" fmla="*/ 67 w 5275"/>
                  <a:gd name="T7" fmla="*/ 679 h 791"/>
                  <a:gd name="T8" fmla="*/ 114 w 5275"/>
                  <a:gd name="T9" fmla="*/ 618 h 791"/>
                  <a:gd name="T10" fmla="*/ 171 w 5275"/>
                  <a:gd name="T11" fmla="*/ 547 h 791"/>
                  <a:gd name="T12" fmla="*/ 241 w 5275"/>
                  <a:gd name="T13" fmla="*/ 470 h 791"/>
                  <a:gd name="T14" fmla="*/ 325 w 5275"/>
                  <a:gd name="T15" fmla="*/ 391 h 791"/>
                  <a:gd name="T16" fmla="*/ 423 w 5275"/>
                  <a:gd name="T17" fmla="*/ 311 h 791"/>
                  <a:gd name="T18" fmla="*/ 534 w 5275"/>
                  <a:gd name="T19" fmla="*/ 235 h 791"/>
                  <a:gd name="T20" fmla="*/ 660 w 5275"/>
                  <a:gd name="T21" fmla="*/ 164 h 791"/>
                  <a:gd name="T22" fmla="*/ 801 w 5275"/>
                  <a:gd name="T23" fmla="*/ 103 h 791"/>
                  <a:gd name="T24" fmla="*/ 957 w 5275"/>
                  <a:gd name="T25" fmla="*/ 54 h 791"/>
                  <a:gd name="T26" fmla="*/ 1128 w 5275"/>
                  <a:gd name="T27" fmla="*/ 19 h 791"/>
                  <a:gd name="T28" fmla="*/ 1315 w 5275"/>
                  <a:gd name="T29" fmla="*/ 1 h 791"/>
                  <a:gd name="T30" fmla="*/ 1519 w 5275"/>
                  <a:gd name="T31" fmla="*/ 3 h 791"/>
                  <a:gd name="T32" fmla="*/ 1740 w 5275"/>
                  <a:gd name="T33" fmla="*/ 29 h 791"/>
                  <a:gd name="T34" fmla="*/ 1978 w 5275"/>
                  <a:gd name="T35" fmla="*/ 82 h 791"/>
                  <a:gd name="T36" fmla="*/ 2233 w 5275"/>
                  <a:gd name="T37" fmla="*/ 162 h 791"/>
                  <a:gd name="T38" fmla="*/ 2507 w 5275"/>
                  <a:gd name="T39" fmla="*/ 276 h 791"/>
                  <a:gd name="T40" fmla="*/ 2655 w 5275"/>
                  <a:gd name="T41" fmla="*/ 347 h 791"/>
                  <a:gd name="T42" fmla="*/ 2690 w 5275"/>
                  <a:gd name="T43" fmla="*/ 363 h 791"/>
                  <a:gd name="T44" fmla="*/ 2756 w 5275"/>
                  <a:gd name="T45" fmla="*/ 394 h 791"/>
                  <a:gd name="T46" fmla="*/ 2851 w 5275"/>
                  <a:gd name="T47" fmla="*/ 435 h 791"/>
                  <a:gd name="T48" fmla="*/ 2971 w 5275"/>
                  <a:gd name="T49" fmla="*/ 484 h 791"/>
                  <a:gd name="T50" fmla="*/ 3114 w 5275"/>
                  <a:gd name="T51" fmla="*/ 536 h 791"/>
                  <a:gd name="T52" fmla="*/ 3275 w 5275"/>
                  <a:gd name="T53" fmla="*/ 588 h 791"/>
                  <a:gd name="T54" fmla="*/ 3453 w 5275"/>
                  <a:gd name="T55" fmla="*/ 637 h 791"/>
                  <a:gd name="T56" fmla="*/ 3645 w 5275"/>
                  <a:gd name="T57" fmla="*/ 679 h 791"/>
                  <a:gd name="T58" fmla="*/ 3845 w 5275"/>
                  <a:gd name="T59" fmla="*/ 713 h 791"/>
                  <a:gd name="T60" fmla="*/ 4053 w 5275"/>
                  <a:gd name="T61" fmla="*/ 732 h 791"/>
                  <a:gd name="T62" fmla="*/ 4266 w 5275"/>
                  <a:gd name="T63" fmla="*/ 735 h 791"/>
                  <a:gd name="T64" fmla="*/ 4479 w 5275"/>
                  <a:gd name="T65" fmla="*/ 718 h 791"/>
                  <a:gd name="T66" fmla="*/ 4688 w 5275"/>
                  <a:gd name="T67" fmla="*/ 678 h 791"/>
                  <a:gd name="T68" fmla="*/ 4893 w 5275"/>
                  <a:gd name="T69" fmla="*/ 611 h 791"/>
                  <a:gd name="T70" fmla="*/ 5090 w 5275"/>
                  <a:gd name="T71" fmla="*/ 515 h 791"/>
                  <a:gd name="T72" fmla="*/ 5275 w 5275"/>
                  <a:gd name="T73" fmla="*/ 384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75" h="791">
                    <a:moveTo>
                      <a:pt x="0" y="791"/>
                    </a:moveTo>
                    <a:lnTo>
                      <a:pt x="2" y="788"/>
                    </a:lnTo>
                    <a:lnTo>
                      <a:pt x="5" y="781"/>
                    </a:lnTo>
                    <a:lnTo>
                      <a:pt x="12" y="768"/>
                    </a:lnTo>
                    <a:lnTo>
                      <a:pt x="21" y="751"/>
                    </a:lnTo>
                    <a:lnTo>
                      <a:pt x="33" y="732"/>
                    </a:lnTo>
                    <a:lnTo>
                      <a:pt x="49" y="707"/>
                    </a:lnTo>
                    <a:lnTo>
                      <a:pt x="67" y="679"/>
                    </a:lnTo>
                    <a:lnTo>
                      <a:pt x="89" y="650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4" y="508"/>
                    </a:lnTo>
                    <a:lnTo>
                      <a:pt x="241" y="470"/>
                    </a:lnTo>
                    <a:lnTo>
                      <a:pt x="281" y="429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4" y="235"/>
                    </a:lnTo>
                    <a:lnTo>
                      <a:pt x="595" y="199"/>
                    </a:lnTo>
                    <a:lnTo>
                      <a:pt x="660" y="164"/>
                    </a:lnTo>
                    <a:lnTo>
                      <a:pt x="728" y="132"/>
                    </a:lnTo>
                    <a:lnTo>
                      <a:pt x="801" y="103"/>
                    </a:lnTo>
                    <a:lnTo>
                      <a:pt x="876" y="76"/>
                    </a:lnTo>
                    <a:lnTo>
                      <a:pt x="957" y="54"/>
                    </a:lnTo>
                    <a:lnTo>
                      <a:pt x="1040" y="34"/>
                    </a:lnTo>
                    <a:lnTo>
                      <a:pt x="1128" y="19"/>
                    </a:lnTo>
                    <a:lnTo>
                      <a:pt x="1220" y="7"/>
                    </a:lnTo>
                    <a:lnTo>
                      <a:pt x="1315" y="1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0" y="29"/>
                    </a:lnTo>
                    <a:lnTo>
                      <a:pt x="1857" y="52"/>
                    </a:lnTo>
                    <a:lnTo>
                      <a:pt x="1978" y="82"/>
                    </a:lnTo>
                    <a:lnTo>
                      <a:pt x="2103" y="118"/>
                    </a:lnTo>
                    <a:lnTo>
                      <a:pt x="2233" y="162"/>
                    </a:lnTo>
                    <a:lnTo>
                      <a:pt x="2367" y="214"/>
                    </a:lnTo>
                    <a:lnTo>
                      <a:pt x="2507" y="276"/>
                    </a:lnTo>
                    <a:lnTo>
                      <a:pt x="2650" y="344"/>
                    </a:lnTo>
                    <a:lnTo>
                      <a:pt x="2655" y="347"/>
                    </a:lnTo>
                    <a:lnTo>
                      <a:pt x="2667" y="353"/>
                    </a:lnTo>
                    <a:lnTo>
                      <a:pt x="2690" y="363"/>
                    </a:lnTo>
                    <a:lnTo>
                      <a:pt x="2720" y="377"/>
                    </a:lnTo>
                    <a:lnTo>
                      <a:pt x="2756" y="394"/>
                    </a:lnTo>
                    <a:lnTo>
                      <a:pt x="2800" y="414"/>
                    </a:lnTo>
                    <a:lnTo>
                      <a:pt x="2851" y="435"/>
                    </a:lnTo>
                    <a:lnTo>
                      <a:pt x="2908" y="459"/>
                    </a:lnTo>
                    <a:lnTo>
                      <a:pt x="2971" y="484"/>
                    </a:lnTo>
                    <a:lnTo>
                      <a:pt x="3039" y="510"/>
                    </a:lnTo>
                    <a:lnTo>
                      <a:pt x="3114" y="536"/>
                    </a:lnTo>
                    <a:lnTo>
                      <a:pt x="3193" y="562"/>
                    </a:lnTo>
                    <a:lnTo>
                      <a:pt x="3275" y="588"/>
                    </a:lnTo>
                    <a:lnTo>
                      <a:pt x="3362" y="613"/>
                    </a:lnTo>
                    <a:lnTo>
                      <a:pt x="3453" y="637"/>
                    </a:lnTo>
                    <a:lnTo>
                      <a:pt x="3547" y="658"/>
                    </a:lnTo>
                    <a:lnTo>
                      <a:pt x="3645" y="679"/>
                    </a:lnTo>
                    <a:lnTo>
                      <a:pt x="3744" y="697"/>
                    </a:lnTo>
                    <a:lnTo>
                      <a:pt x="3845" y="713"/>
                    </a:lnTo>
                    <a:lnTo>
                      <a:pt x="3948" y="725"/>
                    </a:lnTo>
                    <a:lnTo>
                      <a:pt x="4053" y="732"/>
                    </a:lnTo>
                    <a:lnTo>
                      <a:pt x="4160" y="735"/>
                    </a:lnTo>
                    <a:lnTo>
                      <a:pt x="4266" y="735"/>
                    </a:lnTo>
                    <a:lnTo>
                      <a:pt x="4373" y="730"/>
                    </a:lnTo>
                    <a:lnTo>
                      <a:pt x="4479" y="718"/>
                    </a:lnTo>
                    <a:lnTo>
                      <a:pt x="4584" y="702"/>
                    </a:lnTo>
                    <a:lnTo>
                      <a:pt x="4688" y="678"/>
                    </a:lnTo>
                    <a:lnTo>
                      <a:pt x="4791" y="648"/>
                    </a:lnTo>
                    <a:lnTo>
                      <a:pt x="4893" y="611"/>
                    </a:lnTo>
                    <a:lnTo>
                      <a:pt x="4992" y="567"/>
                    </a:lnTo>
                    <a:lnTo>
                      <a:pt x="5090" y="515"/>
                    </a:lnTo>
                    <a:lnTo>
                      <a:pt x="5184" y="454"/>
                    </a:lnTo>
                    <a:lnTo>
                      <a:pt x="5275" y="38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4"/>
              <p:cNvSpPr>
                <a:spLocks/>
              </p:cNvSpPr>
              <p:nvPr/>
            </p:nvSpPr>
            <p:spPr bwMode="auto">
              <a:xfrm>
                <a:off x="495301" y="4508501"/>
                <a:ext cx="8382000" cy="1255713"/>
              </a:xfrm>
              <a:custGeom>
                <a:avLst/>
                <a:gdLst>
                  <a:gd name="T0" fmla="*/ 2 w 5280"/>
                  <a:gd name="T1" fmla="*/ 790 h 791"/>
                  <a:gd name="T2" fmla="*/ 13 w 5280"/>
                  <a:gd name="T3" fmla="*/ 770 h 791"/>
                  <a:gd name="T4" fmla="*/ 34 w 5280"/>
                  <a:gd name="T5" fmla="*/ 732 h 791"/>
                  <a:gd name="T6" fmla="*/ 69 w 5280"/>
                  <a:gd name="T7" fmla="*/ 681 h 791"/>
                  <a:gd name="T8" fmla="*/ 114 w 5280"/>
                  <a:gd name="T9" fmla="*/ 618 h 791"/>
                  <a:gd name="T10" fmla="*/ 171 w 5280"/>
                  <a:gd name="T11" fmla="*/ 547 h 791"/>
                  <a:gd name="T12" fmla="*/ 241 w 5280"/>
                  <a:gd name="T13" fmla="*/ 470 h 791"/>
                  <a:gd name="T14" fmla="*/ 325 w 5280"/>
                  <a:gd name="T15" fmla="*/ 391 h 791"/>
                  <a:gd name="T16" fmla="*/ 423 w 5280"/>
                  <a:gd name="T17" fmla="*/ 311 h 791"/>
                  <a:gd name="T18" fmla="*/ 535 w 5280"/>
                  <a:gd name="T19" fmla="*/ 236 h 791"/>
                  <a:gd name="T20" fmla="*/ 660 w 5280"/>
                  <a:gd name="T21" fmla="*/ 164 h 791"/>
                  <a:gd name="T22" fmla="*/ 802 w 5280"/>
                  <a:gd name="T23" fmla="*/ 103 h 791"/>
                  <a:gd name="T24" fmla="*/ 957 w 5280"/>
                  <a:gd name="T25" fmla="*/ 54 h 791"/>
                  <a:gd name="T26" fmla="*/ 1128 w 5280"/>
                  <a:gd name="T27" fmla="*/ 19 h 791"/>
                  <a:gd name="T28" fmla="*/ 1317 w 5280"/>
                  <a:gd name="T29" fmla="*/ 2 h 791"/>
                  <a:gd name="T30" fmla="*/ 1519 w 5280"/>
                  <a:gd name="T31" fmla="*/ 3 h 791"/>
                  <a:gd name="T32" fmla="*/ 1741 w 5280"/>
                  <a:gd name="T33" fmla="*/ 29 h 791"/>
                  <a:gd name="T34" fmla="*/ 1978 w 5280"/>
                  <a:gd name="T35" fmla="*/ 82 h 791"/>
                  <a:gd name="T36" fmla="*/ 2235 w 5280"/>
                  <a:gd name="T37" fmla="*/ 162 h 791"/>
                  <a:gd name="T38" fmla="*/ 2507 w 5280"/>
                  <a:gd name="T39" fmla="*/ 276 h 791"/>
                  <a:gd name="T40" fmla="*/ 2655 w 5280"/>
                  <a:gd name="T41" fmla="*/ 348 h 791"/>
                  <a:gd name="T42" fmla="*/ 2690 w 5280"/>
                  <a:gd name="T43" fmla="*/ 365 h 791"/>
                  <a:gd name="T44" fmla="*/ 2757 w 5280"/>
                  <a:gd name="T45" fmla="*/ 396 h 791"/>
                  <a:gd name="T46" fmla="*/ 2853 w 5280"/>
                  <a:gd name="T47" fmla="*/ 437 h 791"/>
                  <a:gd name="T48" fmla="*/ 2973 w 5280"/>
                  <a:gd name="T49" fmla="*/ 486 h 791"/>
                  <a:gd name="T50" fmla="*/ 3116 w 5280"/>
                  <a:gd name="T51" fmla="*/ 538 h 791"/>
                  <a:gd name="T52" fmla="*/ 3277 w 5280"/>
                  <a:gd name="T53" fmla="*/ 590 h 791"/>
                  <a:gd name="T54" fmla="*/ 3456 w 5280"/>
                  <a:gd name="T55" fmla="*/ 639 h 791"/>
                  <a:gd name="T56" fmla="*/ 3647 w 5280"/>
                  <a:gd name="T57" fmla="*/ 683 h 791"/>
                  <a:gd name="T58" fmla="*/ 3849 w 5280"/>
                  <a:gd name="T59" fmla="*/ 714 h 791"/>
                  <a:gd name="T60" fmla="*/ 4057 w 5280"/>
                  <a:gd name="T61" fmla="*/ 734 h 791"/>
                  <a:gd name="T62" fmla="*/ 4270 w 5280"/>
                  <a:gd name="T63" fmla="*/ 737 h 791"/>
                  <a:gd name="T64" fmla="*/ 4483 w 5280"/>
                  <a:gd name="T65" fmla="*/ 720 h 791"/>
                  <a:gd name="T66" fmla="*/ 4694 w 5280"/>
                  <a:gd name="T67" fmla="*/ 678 h 791"/>
                  <a:gd name="T68" fmla="*/ 4898 w 5280"/>
                  <a:gd name="T69" fmla="*/ 610 h 791"/>
                  <a:gd name="T70" fmla="*/ 5095 w 5280"/>
                  <a:gd name="T71" fmla="*/ 510 h 791"/>
                  <a:gd name="T72" fmla="*/ 5280 w 5280"/>
                  <a:gd name="T73" fmla="*/ 37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0" h="791">
                    <a:moveTo>
                      <a:pt x="0" y="791"/>
                    </a:moveTo>
                    <a:lnTo>
                      <a:pt x="2" y="790"/>
                    </a:lnTo>
                    <a:lnTo>
                      <a:pt x="6" y="783"/>
                    </a:lnTo>
                    <a:lnTo>
                      <a:pt x="13" y="770"/>
                    </a:lnTo>
                    <a:lnTo>
                      <a:pt x="21" y="753"/>
                    </a:lnTo>
                    <a:lnTo>
                      <a:pt x="34" y="732"/>
                    </a:lnTo>
                    <a:lnTo>
                      <a:pt x="49" y="709"/>
                    </a:lnTo>
                    <a:lnTo>
                      <a:pt x="69" y="681"/>
                    </a:lnTo>
                    <a:lnTo>
                      <a:pt x="89" y="652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5" y="510"/>
                    </a:lnTo>
                    <a:lnTo>
                      <a:pt x="241" y="470"/>
                    </a:lnTo>
                    <a:lnTo>
                      <a:pt x="281" y="431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5" y="236"/>
                    </a:lnTo>
                    <a:lnTo>
                      <a:pt x="596" y="199"/>
                    </a:lnTo>
                    <a:lnTo>
                      <a:pt x="660" y="164"/>
                    </a:lnTo>
                    <a:lnTo>
                      <a:pt x="728" y="133"/>
                    </a:lnTo>
                    <a:lnTo>
                      <a:pt x="802" y="103"/>
                    </a:lnTo>
                    <a:lnTo>
                      <a:pt x="877" y="77"/>
                    </a:lnTo>
                    <a:lnTo>
                      <a:pt x="957" y="54"/>
                    </a:lnTo>
                    <a:lnTo>
                      <a:pt x="1041" y="35"/>
                    </a:lnTo>
                    <a:lnTo>
                      <a:pt x="1128" y="19"/>
                    </a:lnTo>
                    <a:lnTo>
                      <a:pt x="1221" y="7"/>
                    </a:lnTo>
                    <a:lnTo>
                      <a:pt x="1317" y="2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1" y="29"/>
                    </a:lnTo>
                    <a:lnTo>
                      <a:pt x="1858" y="52"/>
                    </a:lnTo>
                    <a:lnTo>
                      <a:pt x="1978" y="82"/>
                    </a:lnTo>
                    <a:lnTo>
                      <a:pt x="2104" y="119"/>
                    </a:lnTo>
                    <a:lnTo>
                      <a:pt x="2235" y="162"/>
                    </a:lnTo>
                    <a:lnTo>
                      <a:pt x="2369" y="215"/>
                    </a:lnTo>
                    <a:lnTo>
                      <a:pt x="2507" y="276"/>
                    </a:lnTo>
                    <a:lnTo>
                      <a:pt x="2652" y="346"/>
                    </a:lnTo>
                    <a:lnTo>
                      <a:pt x="2655" y="348"/>
                    </a:lnTo>
                    <a:lnTo>
                      <a:pt x="2669" y="355"/>
                    </a:lnTo>
                    <a:lnTo>
                      <a:pt x="2690" y="365"/>
                    </a:lnTo>
                    <a:lnTo>
                      <a:pt x="2720" y="379"/>
                    </a:lnTo>
                    <a:lnTo>
                      <a:pt x="2757" y="396"/>
                    </a:lnTo>
                    <a:lnTo>
                      <a:pt x="2800" y="416"/>
                    </a:lnTo>
                    <a:lnTo>
                      <a:pt x="2853" y="437"/>
                    </a:lnTo>
                    <a:lnTo>
                      <a:pt x="2908" y="461"/>
                    </a:lnTo>
                    <a:lnTo>
                      <a:pt x="2973" y="486"/>
                    </a:lnTo>
                    <a:lnTo>
                      <a:pt x="3041" y="512"/>
                    </a:lnTo>
                    <a:lnTo>
                      <a:pt x="3116" y="538"/>
                    </a:lnTo>
                    <a:lnTo>
                      <a:pt x="3195" y="564"/>
                    </a:lnTo>
                    <a:lnTo>
                      <a:pt x="3277" y="590"/>
                    </a:lnTo>
                    <a:lnTo>
                      <a:pt x="3366" y="615"/>
                    </a:lnTo>
                    <a:lnTo>
                      <a:pt x="3456" y="639"/>
                    </a:lnTo>
                    <a:lnTo>
                      <a:pt x="3551" y="662"/>
                    </a:lnTo>
                    <a:lnTo>
                      <a:pt x="3647" y="683"/>
                    </a:lnTo>
                    <a:lnTo>
                      <a:pt x="3748" y="701"/>
                    </a:lnTo>
                    <a:lnTo>
                      <a:pt x="3849" y="714"/>
                    </a:lnTo>
                    <a:lnTo>
                      <a:pt x="3952" y="727"/>
                    </a:lnTo>
                    <a:lnTo>
                      <a:pt x="4057" y="734"/>
                    </a:lnTo>
                    <a:lnTo>
                      <a:pt x="4163" y="737"/>
                    </a:lnTo>
                    <a:lnTo>
                      <a:pt x="4270" y="737"/>
                    </a:lnTo>
                    <a:lnTo>
                      <a:pt x="4376" y="730"/>
                    </a:lnTo>
                    <a:lnTo>
                      <a:pt x="4483" y="720"/>
                    </a:lnTo>
                    <a:lnTo>
                      <a:pt x="4589" y="702"/>
                    </a:lnTo>
                    <a:lnTo>
                      <a:pt x="4694" y="678"/>
                    </a:lnTo>
                    <a:lnTo>
                      <a:pt x="4797" y="646"/>
                    </a:lnTo>
                    <a:lnTo>
                      <a:pt x="4898" y="610"/>
                    </a:lnTo>
                    <a:lnTo>
                      <a:pt x="4998" y="564"/>
                    </a:lnTo>
                    <a:lnTo>
                      <a:pt x="5095" y="510"/>
                    </a:lnTo>
                    <a:lnTo>
                      <a:pt x="5190" y="449"/>
                    </a:lnTo>
                    <a:lnTo>
                      <a:pt x="5280" y="37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5"/>
              <p:cNvSpPr>
                <a:spLocks/>
              </p:cNvSpPr>
              <p:nvPr/>
            </p:nvSpPr>
            <p:spPr bwMode="auto">
              <a:xfrm>
                <a:off x="674112" y="4184651"/>
                <a:ext cx="8389938" cy="1258888"/>
              </a:xfrm>
              <a:custGeom>
                <a:avLst/>
                <a:gdLst>
                  <a:gd name="T0" fmla="*/ 1 w 5285"/>
                  <a:gd name="T1" fmla="*/ 792 h 793"/>
                  <a:gd name="T2" fmla="*/ 12 w 5285"/>
                  <a:gd name="T3" fmla="*/ 771 h 793"/>
                  <a:gd name="T4" fmla="*/ 33 w 5285"/>
                  <a:gd name="T5" fmla="*/ 734 h 793"/>
                  <a:gd name="T6" fmla="*/ 68 w 5285"/>
                  <a:gd name="T7" fmla="*/ 683 h 793"/>
                  <a:gd name="T8" fmla="*/ 113 w 5285"/>
                  <a:gd name="T9" fmla="*/ 620 h 793"/>
                  <a:gd name="T10" fmla="*/ 171 w 5285"/>
                  <a:gd name="T11" fmla="*/ 549 h 793"/>
                  <a:gd name="T12" fmla="*/ 241 w 5285"/>
                  <a:gd name="T13" fmla="*/ 472 h 793"/>
                  <a:gd name="T14" fmla="*/ 324 w 5285"/>
                  <a:gd name="T15" fmla="*/ 391 h 793"/>
                  <a:gd name="T16" fmla="*/ 422 w 5285"/>
                  <a:gd name="T17" fmla="*/ 313 h 793"/>
                  <a:gd name="T18" fmla="*/ 534 w 5285"/>
                  <a:gd name="T19" fmla="*/ 236 h 793"/>
                  <a:gd name="T20" fmla="*/ 659 w 5285"/>
                  <a:gd name="T21" fmla="*/ 166 h 793"/>
                  <a:gd name="T22" fmla="*/ 801 w 5285"/>
                  <a:gd name="T23" fmla="*/ 103 h 793"/>
                  <a:gd name="T24" fmla="*/ 956 w 5285"/>
                  <a:gd name="T25" fmla="*/ 54 h 793"/>
                  <a:gd name="T26" fmla="*/ 1127 w 5285"/>
                  <a:gd name="T27" fmla="*/ 19 h 793"/>
                  <a:gd name="T28" fmla="*/ 1316 w 5285"/>
                  <a:gd name="T29" fmla="*/ 2 h 793"/>
                  <a:gd name="T30" fmla="*/ 1520 w 5285"/>
                  <a:gd name="T31" fmla="*/ 3 h 793"/>
                  <a:gd name="T32" fmla="*/ 1740 w 5285"/>
                  <a:gd name="T33" fmla="*/ 30 h 793"/>
                  <a:gd name="T34" fmla="*/ 1979 w 5285"/>
                  <a:gd name="T35" fmla="*/ 82 h 793"/>
                  <a:gd name="T36" fmla="*/ 2234 w 5285"/>
                  <a:gd name="T37" fmla="*/ 164 h 793"/>
                  <a:gd name="T38" fmla="*/ 2508 w 5285"/>
                  <a:gd name="T39" fmla="*/ 278 h 793"/>
                  <a:gd name="T40" fmla="*/ 2656 w 5285"/>
                  <a:gd name="T41" fmla="*/ 349 h 793"/>
                  <a:gd name="T42" fmla="*/ 2691 w 5285"/>
                  <a:gd name="T43" fmla="*/ 367 h 793"/>
                  <a:gd name="T44" fmla="*/ 2758 w 5285"/>
                  <a:gd name="T45" fmla="*/ 397 h 793"/>
                  <a:gd name="T46" fmla="*/ 2852 w 5285"/>
                  <a:gd name="T47" fmla="*/ 439 h 793"/>
                  <a:gd name="T48" fmla="*/ 2972 w 5285"/>
                  <a:gd name="T49" fmla="*/ 488 h 793"/>
                  <a:gd name="T50" fmla="*/ 3115 w 5285"/>
                  <a:gd name="T51" fmla="*/ 540 h 793"/>
                  <a:gd name="T52" fmla="*/ 3279 w 5285"/>
                  <a:gd name="T53" fmla="*/ 592 h 793"/>
                  <a:gd name="T54" fmla="*/ 3457 w 5285"/>
                  <a:gd name="T55" fmla="*/ 643 h 793"/>
                  <a:gd name="T56" fmla="*/ 3649 w 5285"/>
                  <a:gd name="T57" fmla="*/ 685 h 793"/>
                  <a:gd name="T58" fmla="*/ 3852 w 5285"/>
                  <a:gd name="T59" fmla="*/ 718 h 793"/>
                  <a:gd name="T60" fmla="*/ 4060 w 5285"/>
                  <a:gd name="T61" fmla="*/ 737 h 793"/>
                  <a:gd name="T62" fmla="*/ 4273 w 5285"/>
                  <a:gd name="T63" fmla="*/ 739 h 793"/>
                  <a:gd name="T64" fmla="*/ 4486 w 5285"/>
                  <a:gd name="T65" fmla="*/ 720 h 793"/>
                  <a:gd name="T66" fmla="*/ 4697 w 5285"/>
                  <a:gd name="T67" fmla="*/ 678 h 793"/>
                  <a:gd name="T68" fmla="*/ 4903 w 5285"/>
                  <a:gd name="T69" fmla="*/ 608 h 793"/>
                  <a:gd name="T70" fmla="*/ 5100 w 5285"/>
                  <a:gd name="T71" fmla="*/ 507 h 793"/>
                  <a:gd name="T72" fmla="*/ 5285 w 5285"/>
                  <a:gd name="T73" fmla="*/ 372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5" h="793">
                    <a:moveTo>
                      <a:pt x="0" y="793"/>
                    </a:moveTo>
                    <a:lnTo>
                      <a:pt x="1" y="792"/>
                    </a:lnTo>
                    <a:lnTo>
                      <a:pt x="5" y="783"/>
                    </a:lnTo>
                    <a:lnTo>
                      <a:pt x="12" y="771"/>
                    </a:lnTo>
                    <a:lnTo>
                      <a:pt x="21" y="755"/>
                    </a:lnTo>
                    <a:lnTo>
                      <a:pt x="33" y="734"/>
                    </a:lnTo>
                    <a:lnTo>
                      <a:pt x="49" y="709"/>
                    </a:lnTo>
                    <a:lnTo>
                      <a:pt x="68" y="683"/>
                    </a:lnTo>
                    <a:lnTo>
                      <a:pt x="89" y="652"/>
                    </a:lnTo>
                    <a:lnTo>
                      <a:pt x="113" y="620"/>
                    </a:lnTo>
                    <a:lnTo>
                      <a:pt x="139" y="585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4" y="391"/>
                    </a:lnTo>
                    <a:lnTo>
                      <a:pt x="371" y="351"/>
                    </a:lnTo>
                    <a:lnTo>
                      <a:pt x="422" y="313"/>
                    </a:lnTo>
                    <a:lnTo>
                      <a:pt x="476" y="273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59" y="166"/>
                    </a:lnTo>
                    <a:lnTo>
                      <a:pt x="728" y="133"/>
                    </a:lnTo>
                    <a:lnTo>
                      <a:pt x="801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5" y="0"/>
                    </a:lnTo>
                    <a:lnTo>
                      <a:pt x="1520" y="3"/>
                    </a:lnTo>
                    <a:lnTo>
                      <a:pt x="1628" y="14"/>
                    </a:lnTo>
                    <a:lnTo>
                      <a:pt x="1740" y="30"/>
                    </a:lnTo>
                    <a:lnTo>
                      <a:pt x="1857" y="52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8" y="217"/>
                    </a:lnTo>
                    <a:lnTo>
                      <a:pt x="2508" y="278"/>
                    </a:lnTo>
                    <a:lnTo>
                      <a:pt x="2651" y="346"/>
                    </a:lnTo>
                    <a:lnTo>
                      <a:pt x="2656" y="349"/>
                    </a:lnTo>
                    <a:lnTo>
                      <a:pt x="2668" y="355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7"/>
                    </a:lnTo>
                    <a:lnTo>
                      <a:pt x="2801" y="418"/>
                    </a:lnTo>
                    <a:lnTo>
                      <a:pt x="2852" y="439"/>
                    </a:lnTo>
                    <a:lnTo>
                      <a:pt x="2909" y="463"/>
                    </a:lnTo>
                    <a:lnTo>
                      <a:pt x="2972" y="488"/>
                    </a:lnTo>
                    <a:lnTo>
                      <a:pt x="3042" y="514"/>
                    </a:lnTo>
                    <a:lnTo>
                      <a:pt x="3115" y="540"/>
                    </a:lnTo>
                    <a:lnTo>
                      <a:pt x="3196" y="566"/>
                    </a:lnTo>
                    <a:lnTo>
                      <a:pt x="3279" y="592"/>
                    </a:lnTo>
                    <a:lnTo>
                      <a:pt x="3367" y="619"/>
                    </a:lnTo>
                    <a:lnTo>
                      <a:pt x="3457" y="643"/>
                    </a:lnTo>
                    <a:lnTo>
                      <a:pt x="3552" y="664"/>
                    </a:lnTo>
                    <a:lnTo>
                      <a:pt x="3649" y="685"/>
                    </a:lnTo>
                    <a:lnTo>
                      <a:pt x="3749" y="702"/>
                    </a:lnTo>
                    <a:lnTo>
                      <a:pt x="3852" y="718"/>
                    </a:lnTo>
                    <a:lnTo>
                      <a:pt x="3955" y="729"/>
                    </a:lnTo>
                    <a:lnTo>
                      <a:pt x="4060" y="737"/>
                    </a:lnTo>
                    <a:lnTo>
                      <a:pt x="4166" y="739"/>
                    </a:lnTo>
                    <a:lnTo>
                      <a:pt x="4273" y="739"/>
                    </a:lnTo>
                    <a:lnTo>
                      <a:pt x="4379" y="732"/>
                    </a:lnTo>
                    <a:lnTo>
                      <a:pt x="4486" y="720"/>
                    </a:lnTo>
                    <a:lnTo>
                      <a:pt x="4592" y="702"/>
                    </a:lnTo>
                    <a:lnTo>
                      <a:pt x="4697" y="678"/>
                    </a:lnTo>
                    <a:lnTo>
                      <a:pt x="4801" y="647"/>
                    </a:lnTo>
                    <a:lnTo>
                      <a:pt x="4903" y="608"/>
                    </a:lnTo>
                    <a:lnTo>
                      <a:pt x="5002" y="561"/>
                    </a:lnTo>
                    <a:lnTo>
                      <a:pt x="5100" y="507"/>
                    </a:lnTo>
                    <a:lnTo>
                      <a:pt x="5194" y="444"/>
                    </a:lnTo>
                    <a:lnTo>
                      <a:pt x="5285" y="37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36"/>
              <p:cNvSpPr>
                <a:spLocks/>
              </p:cNvSpPr>
              <p:nvPr/>
            </p:nvSpPr>
            <p:spPr bwMode="auto">
              <a:xfrm>
                <a:off x="490538" y="4568826"/>
                <a:ext cx="8397875" cy="1262063"/>
              </a:xfrm>
              <a:custGeom>
                <a:avLst/>
                <a:gdLst>
                  <a:gd name="T0" fmla="*/ 2 w 5290"/>
                  <a:gd name="T1" fmla="*/ 792 h 795"/>
                  <a:gd name="T2" fmla="*/ 12 w 5290"/>
                  <a:gd name="T3" fmla="*/ 773 h 795"/>
                  <a:gd name="T4" fmla="*/ 33 w 5290"/>
                  <a:gd name="T5" fmla="*/ 736 h 795"/>
                  <a:gd name="T6" fmla="*/ 68 w 5290"/>
                  <a:gd name="T7" fmla="*/ 683 h 795"/>
                  <a:gd name="T8" fmla="*/ 113 w 5290"/>
                  <a:gd name="T9" fmla="*/ 621 h 795"/>
                  <a:gd name="T10" fmla="*/ 171 w 5290"/>
                  <a:gd name="T11" fmla="*/ 549 h 795"/>
                  <a:gd name="T12" fmla="*/ 241 w 5290"/>
                  <a:gd name="T13" fmla="*/ 472 h 795"/>
                  <a:gd name="T14" fmla="*/ 325 w 5290"/>
                  <a:gd name="T15" fmla="*/ 392 h 795"/>
                  <a:gd name="T16" fmla="*/ 422 w 5290"/>
                  <a:gd name="T17" fmla="*/ 313 h 795"/>
                  <a:gd name="T18" fmla="*/ 534 w 5290"/>
                  <a:gd name="T19" fmla="*/ 236 h 795"/>
                  <a:gd name="T20" fmla="*/ 660 w 5290"/>
                  <a:gd name="T21" fmla="*/ 166 h 795"/>
                  <a:gd name="T22" fmla="*/ 801 w 5290"/>
                  <a:gd name="T23" fmla="*/ 103 h 795"/>
                  <a:gd name="T24" fmla="*/ 956 w 5290"/>
                  <a:gd name="T25" fmla="*/ 54 h 795"/>
                  <a:gd name="T26" fmla="*/ 1129 w 5290"/>
                  <a:gd name="T27" fmla="*/ 19 h 795"/>
                  <a:gd name="T28" fmla="*/ 1316 w 5290"/>
                  <a:gd name="T29" fmla="*/ 2 h 795"/>
                  <a:gd name="T30" fmla="*/ 1520 w 5290"/>
                  <a:gd name="T31" fmla="*/ 4 h 795"/>
                  <a:gd name="T32" fmla="*/ 1742 w 5290"/>
                  <a:gd name="T33" fmla="*/ 30 h 795"/>
                  <a:gd name="T34" fmla="*/ 1979 w 5290"/>
                  <a:gd name="T35" fmla="*/ 82 h 795"/>
                  <a:gd name="T36" fmla="*/ 2234 w 5290"/>
                  <a:gd name="T37" fmla="*/ 164 h 795"/>
                  <a:gd name="T38" fmla="*/ 2508 w 5290"/>
                  <a:gd name="T39" fmla="*/ 278 h 795"/>
                  <a:gd name="T40" fmla="*/ 2657 w 5290"/>
                  <a:gd name="T41" fmla="*/ 350 h 795"/>
                  <a:gd name="T42" fmla="*/ 2691 w 5290"/>
                  <a:gd name="T43" fmla="*/ 367 h 795"/>
                  <a:gd name="T44" fmla="*/ 2758 w 5290"/>
                  <a:gd name="T45" fmla="*/ 399 h 795"/>
                  <a:gd name="T46" fmla="*/ 2854 w 5290"/>
                  <a:gd name="T47" fmla="*/ 441 h 795"/>
                  <a:gd name="T48" fmla="*/ 2974 w 5290"/>
                  <a:gd name="T49" fmla="*/ 490 h 795"/>
                  <a:gd name="T50" fmla="*/ 3117 w 5290"/>
                  <a:gd name="T51" fmla="*/ 544 h 795"/>
                  <a:gd name="T52" fmla="*/ 3281 w 5290"/>
                  <a:gd name="T53" fmla="*/ 596 h 795"/>
                  <a:gd name="T54" fmla="*/ 3459 w 5290"/>
                  <a:gd name="T55" fmla="*/ 645 h 795"/>
                  <a:gd name="T56" fmla="*/ 3651 w 5290"/>
                  <a:gd name="T57" fmla="*/ 689 h 795"/>
                  <a:gd name="T58" fmla="*/ 3854 w 5290"/>
                  <a:gd name="T59" fmla="*/ 720 h 795"/>
                  <a:gd name="T60" fmla="*/ 4063 w 5290"/>
                  <a:gd name="T61" fmla="*/ 739 h 795"/>
                  <a:gd name="T62" fmla="*/ 4276 w 5290"/>
                  <a:gd name="T63" fmla="*/ 741 h 795"/>
                  <a:gd name="T64" fmla="*/ 4491 w 5290"/>
                  <a:gd name="T65" fmla="*/ 720 h 795"/>
                  <a:gd name="T66" fmla="*/ 4702 w 5290"/>
                  <a:gd name="T67" fmla="*/ 676 h 795"/>
                  <a:gd name="T68" fmla="*/ 4908 w 5290"/>
                  <a:gd name="T69" fmla="*/ 605 h 795"/>
                  <a:gd name="T70" fmla="*/ 5104 w 5290"/>
                  <a:gd name="T71" fmla="*/ 503 h 795"/>
                  <a:gd name="T72" fmla="*/ 5290 w 5290"/>
                  <a:gd name="T73" fmla="*/ 36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0" h="795">
                    <a:moveTo>
                      <a:pt x="0" y="795"/>
                    </a:moveTo>
                    <a:lnTo>
                      <a:pt x="2" y="792"/>
                    </a:lnTo>
                    <a:lnTo>
                      <a:pt x="5" y="785"/>
                    </a:lnTo>
                    <a:lnTo>
                      <a:pt x="12" y="773"/>
                    </a:lnTo>
                    <a:lnTo>
                      <a:pt x="21" y="755"/>
                    </a:lnTo>
                    <a:lnTo>
                      <a:pt x="33" y="736"/>
                    </a:lnTo>
                    <a:lnTo>
                      <a:pt x="49" y="711"/>
                    </a:lnTo>
                    <a:lnTo>
                      <a:pt x="68" y="683"/>
                    </a:lnTo>
                    <a:lnTo>
                      <a:pt x="89" y="654"/>
                    </a:lnTo>
                    <a:lnTo>
                      <a:pt x="113" y="621"/>
                    </a:lnTo>
                    <a:lnTo>
                      <a:pt x="140" y="586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5" y="392"/>
                    </a:lnTo>
                    <a:lnTo>
                      <a:pt x="372" y="353"/>
                    </a:lnTo>
                    <a:lnTo>
                      <a:pt x="422" y="313"/>
                    </a:lnTo>
                    <a:lnTo>
                      <a:pt x="476" y="275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60" y="166"/>
                    </a:lnTo>
                    <a:lnTo>
                      <a:pt x="730" y="133"/>
                    </a:lnTo>
                    <a:lnTo>
                      <a:pt x="801" y="103"/>
                    </a:lnTo>
                    <a:lnTo>
                      <a:pt x="878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9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6" y="0"/>
                    </a:lnTo>
                    <a:lnTo>
                      <a:pt x="1520" y="4"/>
                    </a:lnTo>
                    <a:lnTo>
                      <a:pt x="1628" y="14"/>
                    </a:lnTo>
                    <a:lnTo>
                      <a:pt x="1742" y="30"/>
                    </a:lnTo>
                    <a:lnTo>
                      <a:pt x="1857" y="53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9" y="217"/>
                    </a:lnTo>
                    <a:lnTo>
                      <a:pt x="2508" y="278"/>
                    </a:lnTo>
                    <a:lnTo>
                      <a:pt x="2653" y="348"/>
                    </a:lnTo>
                    <a:lnTo>
                      <a:pt x="2657" y="350"/>
                    </a:lnTo>
                    <a:lnTo>
                      <a:pt x="2670" y="357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9"/>
                    </a:lnTo>
                    <a:lnTo>
                      <a:pt x="2803" y="420"/>
                    </a:lnTo>
                    <a:lnTo>
                      <a:pt x="2854" y="441"/>
                    </a:lnTo>
                    <a:lnTo>
                      <a:pt x="2911" y="465"/>
                    </a:lnTo>
                    <a:lnTo>
                      <a:pt x="2974" y="490"/>
                    </a:lnTo>
                    <a:lnTo>
                      <a:pt x="3044" y="516"/>
                    </a:lnTo>
                    <a:lnTo>
                      <a:pt x="3117" y="544"/>
                    </a:lnTo>
                    <a:lnTo>
                      <a:pt x="3198" y="570"/>
                    </a:lnTo>
                    <a:lnTo>
                      <a:pt x="3281" y="596"/>
                    </a:lnTo>
                    <a:lnTo>
                      <a:pt x="3369" y="621"/>
                    </a:lnTo>
                    <a:lnTo>
                      <a:pt x="3459" y="645"/>
                    </a:lnTo>
                    <a:lnTo>
                      <a:pt x="3555" y="668"/>
                    </a:lnTo>
                    <a:lnTo>
                      <a:pt x="3651" y="689"/>
                    </a:lnTo>
                    <a:lnTo>
                      <a:pt x="3753" y="706"/>
                    </a:lnTo>
                    <a:lnTo>
                      <a:pt x="3854" y="720"/>
                    </a:lnTo>
                    <a:lnTo>
                      <a:pt x="3959" y="732"/>
                    </a:lnTo>
                    <a:lnTo>
                      <a:pt x="4063" y="739"/>
                    </a:lnTo>
                    <a:lnTo>
                      <a:pt x="4170" y="743"/>
                    </a:lnTo>
                    <a:lnTo>
                      <a:pt x="4276" y="741"/>
                    </a:lnTo>
                    <a:lnTo>
                      <a:pt x="4383" y="734"/>
                    </a:lnTo>
                    <a:lnTo>
                      <a:pt x="4491" y="720"/>
                    </a:lnTo>
                    <a:lnTo>
                      <a:pt x="4596" y="703"/>
                    </a:lnTo>
                    <a:lnTo>
                      <a:pt x="4702" y="676"/>
                    </a:lnTo>
                    <a:lnTo>
                      <a:pt x="4805" y="645"/>
                    </a:lnTo>
                    <a:lnTo>
                      <a:pt x="4908" y="605"/>
                    </a:lnTo>
                    <a:lnTo>
                      <a:pt x="5008" y="558"/>
                    </a:lnTo>
                    <a:lnTo>
                      <a:pt x="5104" y="503"/>
                    </a:lnTo>
                    <a:lnTo>
                      <a:pt x="5200" y="439"/>
                    </a:lnTo>
                    <a:lnTo>
                      <a:pt x="5290" y="36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7"/>
              <p:cNvSpPr>
                <a:spLocks/>
              </p:cNvSpPr>
              <p:nvPr/>
            </p:nvSpPr>
            <p:spPr bwMode="auto">
              <a:xfrm>
                <a:off x="487363" y="4598989"/>
                <a:ext cx="8407400" cy="1265238"/>
              </a:xfrm>
              <a:custGeom>
                <a:avLst/>
                <a:gdLst>
                  <a:gd name="T0" fmla="*/ 2 w 5296"/>
                  <a:gd name="T1" fmla="*/ 794 h 797"/>
                  <a:gd name="T2" fmla="*/ 12 w 5296"/>
                  <a:gd name="T3" fmla="*/ 775 h 797"/>
                  <a:gd name="T4" fmla="*/ 33 w 5296"/>
                  <a:gd name="T5" fmla="*/ 736 h 797"/>
                  <a:gd name="T6" fmla="*/ 68 w 5296"/>
                  <a:gd name="T7" fmla="*/ 685 h 797"/>
                  <a:gd name="T8" fmla="*/ 114 w 5296"/>
                  <a:gd name="T9" fmla="*/ 623 h 797"/>
                  <a:gd name="T10" fmla="*/ 171 w 5296"/>
                  <a:gd name="T11" fmla="*/ 551 h 797"/>
                  <a:gd name="T12" fmla="*/ 241 w 5296"/>
                  <a:gd name="T13" fmla="*/ 472 h 797"/>
                  <a:gd name="T14" fmla="*/ 327 w 5296"/>
                  <a:gd name="T15" fmla="*/ 394 h 797"/>
                  <a:gd name="T16" fmla="*/ 423 w 5296"/>
                  <a:gd name="T17" fmla="*/ 313 h 797"/>
                  <a:gd name="T18" fmla="*/ 534 w 5296"/>
                  <a:gd name="T19" fmla="*/ 236 h 797"/>
                  <a:gd name="T20" fmla="*/ 662 w 5296"/>
                  <a:gd name="T21" fmla="*/ 166 h 797"/>
                  <a:gd name="T22" fmla="*/ 801 w 5296"/>
                  <a:gd name="T23" fmla="*/ 104 h 797"/>
                  <a:gd name="T24" fmla="*/ 958 w 5296"/>
                  <a:gd name="T25" fmla="*/ 55 h 797"/>
                  <a:gd name="T26" fmla="*/ 1130 w 5296"/>
                  <a:gd name="T27" fmla="*/ 20 h 797"/>
                  <a:gd name="T28" fmla="*/ 1316 w 5296"/>
                  <a:gd name="T29" fmla="*/ 2 h 797"/>
                  <a:gd name="T30" fmla="*/ 1520 w 5296"/>
                  <a:gd name="T31" fmla="*/ 4 h 797"/>
                  <a:gd name="T32" fmla="*/ 1742 w 5296"/>
                  <a:gd name="T33" fmla="*/ 30 h 797"/>
                  <a:gd name="T34" fmla="*/ 1980 w 5296"/>
                  <a:gd name="T35" fmla="*/ 83 h 797"/>
                  <a:gd name="T36" fmla="*/ 2236 w 5296"/>
                  <a:gd name="T37" fmla="*/ 165 h 797"/>
                  <a:gd name="T38" fmla="*/ 2510 w 5296"/>
                  <a:gd name="T39" fmla="*/ 278 h 797"/>
                  <a:gd name="T40" fmla="*/ 2657 w 5296"/>
                  <a:gd name="T41" fmla="*/ 352 h 797"/>
                  <a:gd name="T42" fmla="*/ 2690 w 5296"/>
                  <a:gd name="T43" fmla="*/ 367 h 797"/>
                  <a:gd name="T44" fmla="*/ 2753 w 5296"/>
                  <a:gd name="T45" fmla="*/ 397 h 797"/>
                  <a:gd name="T46" fmla="*/ 2844 w 5296"/>
                  <a:gd name="T47" fmla="*/ 437 h 797"/>
                  <a:gd name="T48" fmla="*/ 2959 w 5296"/>
                  <a:gd name="T49" fmla="*/ 486 h 797"/>
                  <a:gd name="T50" fmla="*/ 3095 w 5296"/>
                  <a:gd name="T51" fmla="*/ 537 h 797"/>
                  <a:gd name="T52" fmla="*/ 3250 w 5296"/>
                  <a:gd name="T53" fmla="*/ 589 h 797"/>
                  <a:gd name="T54" fmla="*/ 3421 w 5296"/>
                  <a:gd name="T55" fmla="*/ 638 h 797"/>
                  <a:gd name="T56" fmla="*/ 3606 w 5296"/>
                  <a:gd name="T57" fmla="*/ 680 h 797"/>
                  <a:gd name="T58" fmla="*/ 3800 w 5296"/>
                  <a:gd name="T59" fmla="*/ 715 h 797"/>
                  <a:gd name="T60" fmla="*/ 4003 w 5296"/>
                  <a:gd name="T61" fmla="*/ 738 h 797"/>
                  <a:gd name="T62" fmla="*/ 4208 w 5296"/>
                  <a:gd name="T63" fmla="*/ 745 h 797"/>
                  <a:gd name="T64" fmla="*/ 4416 w 5296"/>
                  <a:gd name="T65" fmla="*/ 733 h 797"/>
                  <a:gd name="T66" fmla="*/ 4622 w 5296"/>
                  <a:gd name="T67" fmla="*/ 698 h 797"/>
                  <a:gd name="T68" fmla="*/ 4825 w 5296"/>
                  <a:gd name="T69" fmla="*/ 638 h 797"/>
                  <a:gd name="T70" fmla="*/ 5022 w 5296"/>
                  <a:gd name="T71" fmla="*/ 551 h 797"/>
                  <a:gd name="T72" fmla="*/ 5207 w 5296"/>
                  <a:gd name="T73" fmla="*/ 432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6" h="797">
                    <a:moveTo>
                      <a:pt x="0" y="797"/>
                    </a:moveTo>
                    <a:lnTo>
                      <a:pt x="2" y="794"/>
                    </a:lnTo>
                    <a:lnTo>
                      <a:pt x="5" y="787"/>
                    </a:lnTo>
                    <a:lnTo>
                      <a:pt x="12" y="775"/>
                    </a:lnTo>
                    <a:lnTo>
                      <a:pt x="21" y="757"/>
                    </a:lnTo>
                    <a:lnTo>
                      <a:pt x="33" y="736"/>
                    </a:lnTo>
                    <a:lnTo>
                      <a:pt x="49" y="712"/>
                    </a:lnTo>
                    <a:lnTo>
                      <a:pt x="68" y="685"/>
                    </a:lnTo>
                    <a:lnTo>
                      <a:pt x="89" y="654"/>
                    </a:lnTo>
                    <a:lnTo>
                      <a:pt x="114" y="623"/>
                    </a:lnTo>
                    <a:lnTo>
                      <a:pt x="140" y="588"/>
                    </a:lnTo>
                    <a:lnTo>
                      <a:pt x="171" y="551"/>
                    </a:lnTo>
                    <a:lnTo>
                      <a:pt x="204" y="512"/>
                    </a:lnTo>
                    <a:lnTo>
                      <a:pt x="241" y="472"/>
                    </a:lnTo>
                    <a:lnTo>
                      <a:pt x="283" y="434"/>
                    </a:lnTo>
                    <a:lnTo>
                      <a:pt x="327" y="394"/>
                    </a:lnTo>
                    <a:lnTo>
                      <a:pt x="374" y="353"/>
                    </a:lnTo>
                    <a:lnTo>
                      <a:pt x="423" y="313"/>
                    </a:lnTo>
                    <a:lnTo>
                      <a:pt x="477" y="275"/>
                    </a:lnTo>
                    <a:lnTo>
                      <a:pt x="534" y="236"/>
                    </a:lnTo>
                    <a:lnTo>
                      <a:pt x="595" y="200"/>
                    </a:lnTo>
                    <a:lnTo>
                      <a:pt x="662" y="166"/>
                    </a:lnTo>
                    <a:lnTo>
                      <a:pt x="730" y="133"/>
                    </a:lnTo>
                    <a:lnTo>
                      <a:pt x="801" y="104"/>
                    </a:lnTo>
                    <a:lnTo>
                      <a:pt x="878" y="77"/>
                    </a:lnTo>
                    <a:lnTo>
                      <a:pt x="958" y="55"/>
                    </a:lnTo>
                    <a:lnTo>
                      <a:pt x="1042" y="35"/>
                    </a:lnTo>
                    <a:lnTo>
                      <a:pt x="1130" y="20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8" y="0"/>
                    </a:lnTo>
                    <a:lnTo>
                      <a:pt x="1520" y="4"/>
                    </a:lnTo>
                    <a:lnTo>
                      <a:pt x="1629" y="14"/>
                    </a:lnTo>
                    <a:lnTo>
                      <a:pt x="1742" y="30"/>
                    </a:lnTo>
                    <a:lnTo>
                      <a:pt x="1859" y="53"/>
                    </a:lnTo>
                    <a:lnTo>
                      <a:pt x="1980" y="83"/>
                    </a:lnTo>
                    <a:lnTo>
                      <a:pt x="2105" y="121"/>
                    </a:lnTo>
                    <a:lnTo>
                      <a:pt x="2236" y="165"/>
                    </a:lnTo>
                    <a:lnTo>
                      <a:pt x="2371" y="217"/>
                    </a:lnTo>
                    <a:lnTo>
                      <a:pt x="2510" y="278"/>
                    </a:lnTo>
                    <a:lnTo>
                      <a:pt x="2653" y="348"/>
                    </a:lnTo>
                    <a:lnTo>
                      <a:pt x="2657" y="352"/>
                    </a:lnTo>
                    <a:lnTo>
                      <a:pt x="2671" y="357"/>
                    </a:lnTo>
                    <a:lnTo>
                      <a:pt x="2690" y="367"/>
                    </a:lnTo>
                    <a:lnTo>
                      <a:pt x="2718" y="381"/>
                    </a:lnTo>
                    <a:lnTo>
                      <a:pt x="2753" y="397"/>
                    </a:lnTo>
                    <a:lnTo>
                      <a:pt x="2795" y="416"/>
                    </a:lnTo>
                    <a:lnTo>
                      <a:pt x="2844" y="437"/>
                    </a:lnTo>
                    <a:lnTo>
                      <a:pt x="2898" y="462"/>
                    </a:lnTo>
                    <a:lnTo>
                      <a:pt x="2959" y="486"/>
                    </a:lnTo>
                    <a:lnTo>
                      <a:pt x="3025" y="511"/>
                    </a:lnTo>
                    <a:lnTo>
                      <a:pt x="3095" y="537"/>
                    </a:lnTo>
                    <a:lnTo>
                      <a:pt x="3170" y="563"/>
                    </a:lnTo>
                    <a:lnTo>
                      <a:pt x="3250" y="589"/>
                    </a:lnTo>
                    <a:lnTo>
                      <a:pt x="3334" y="614"/>
                    </a:lnTo>
                    <a:lnTo>
                      <a:pt x="3421" y="638"/>
                    </a:lnTo>
                    <a:lnTo>
                      <a:pt x="3512" y="661"/>
                    </a:lnTo>
                    <a:lnTo>
                      <a:pt x="3606" y="680"/>
                    </a:lnTo>
                    <a:lnTo>
                      <a:pt x="3702" y="699"/>
                    </a:lnTo>
                    <a:lnTo>
                      <a:pt x="3800" y="715"/>
                    </a:lnTo>
                    <a:lnTo>
                      <a:pt x="3900" y="727"/>
                    </a:lnTo>
                    <a:lnTo>
                      <a:pt x="4003" y="738"/>
                    </a:lnTo>
                    <a:lnTo>
                      <a:pt x="4106" y="743"/>
                    </a:lnTo>
                    <a:lnTo>
                      <a:pt x="4208" y="745"/>
                    </a:lnTo>
                    <a:lnTo>
                      <a:pt x="4311" y="740"/>
                    </a:lnTo>
                    <a:lnTo>
                      <a:pt x="4416" y="733"/>
                    </a:lnTo>
                    <a:lnTo>
                      <a:pt x="4519" y="719"/>
                    </a:lnTo>
                    <a:lnTo>
                      <a:pt x="4622" y="698"/>
                    </a:lnTo>
                    <a:lnTo>
                      <a:pt x="4725" y="671"/>
                    </a:lnTo>
                    <a:lnTo>
                      <a:pt x="4825" y="638"/>
                    </a:lnTo>
                    <a:lnTo>
                      <a:pt x="4924" y="598"/>
                    </a:lnTo>
                    <a:lnTo>
                      <a:pt x="5022" y="551"/>
                    </a:lnTo>
                    <a:lnTo>
                      <a:pt x="5116" y="495"/>
                    </a:lnTo>
                    <a:lnTo>
                      <a:pt x="5207" y="432"/>
                    </a:lnTo>
                    <a:lnTo>
                      <a:pt x="5296" y="36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8"/>
              <p:cNvSpPr>
                <a:spLocks/>
              </p:cNvSpPr>
              <p:nvPr/>
            </p:nvSpPr>
            <p:spPr bwMode="auto">
              <a:xfrm>
                <a:off x="484188" y="4630739"/>
                <a:ext cx="8415338" cy="1265238"/>
              </a:xfrm>
              <a:custGeom>
                <a:avLst/>
                <a:gdLst>
                  <a:gd name="T0" fmla="*/ 2 w 5301"/>
                  <a:gd name="T1" fmla="*/ 795 h 797"/>
                  <a:gd name="T2" fmla="*/ 13 w 5301"/>
                  <a:gd name="T3" fmla="*/ 774 h 797"/>
                  <a:gd name="T4" fmla="*/ 34 w 5301"/>
                  <a:gd name="T5" fmla="*/ 737 h 797"/>
                  <a:gd name="T6" fmla="*/ 69 w 5301"/>
                  <a:gd name="T7" fmla="*/ 685 h 797"/>
                  <a:gd name="T8" fmla="*/ 114 w 5301"/>
                  <a:gd name="T9" fmla="*/ 622 h 797"/>
                  <a:gd name="T10" fmla="*/ 172 w 5301"/>
                  <a:gd name="T11" fmla="*/ 550 h 797"/>
                  <a:gd name="T12" fmla="*/ 243 w 5301"/>
                  <a:gd name="T13" fmla="*/ 473 h 797"/>
                  <a:gd name="T14" fmla="*/ 327 w 5301"/>
                  <a:gd name="T15" fmla="*/ 393 h 797"/>
                  <a:gd name="T16" fmla="*/ 425 w 5301"/>
                  <a:gd name="T17" fmla="*/ 312 h 797"/>
                  <a:gd name="T18" fmla="*/ 536 w 5301"/>
                  <a:gd name="T19" fmla="*/ 236 h 797"/>
                  <a:gd name="T20" fmla="*/ 662 w 5301"/>
                  <a:gd name="T21" fmla="*/ 166 h 797"/>
                  <a:gd name="T22" fmla="*/ 802 w 5301"/>
                  <a:gd name="T23" fmla="*/ 103 h 797"/>
                  <a:gd name="T24" fmla="*/ 959 w 5301"/>
                  <a:gd name="T25" fmla="*/ 54 h 797"/>
                  <a:gd name="T26" fmla="*/ 1130 w 5301"/>
                  <a:gd name="T27" fmla="*/ 19 h 797"/>
                  <a:gd name="T28" fmla="*/ 1318 w 5301"/>
                  <a:gd name="T29" fmla="*/ 1 h 797"/>
                  <a:gd name="T30" fmla="*/ 1522 w 5301"/>
                  <a:gd name="T31" fmla="*/ 3 h 797"/>
                  <a:gd name="T32" fmla="*/ 1742 w 5301"/>
                  <a:gd name="T33" fmla="*/ 29 h 797"/>
                  <a:gd name="T34" fmla="*/ 1982 w 5301"/>
                  <a:gd name="T35" fmla="*/ 84 h 797"/>
                  <a:gd name="T36" fmla="*/ 2236 w 5301"/>
                  <a:gd name="T37" fmla="*/ 166 h 797"/>
                  <a:gd name="T38" fmla="*/ 2510 w 5301"/>
                  <a:gd name="T39" fmla="*/ 279 h 797"/>
                  <a:gd name="T40" fmla="*/ 2659 w 5301"/>
                  <a:gd name="T41" fmla="*/ 351 h 797"/>
                  <a:gd name="T42" fmla="*/ 2692 w 5301"/>
                  <a:gd name="T43" fmla="*/ 368 h 797"/>
                  <a:gd name="T44" fmla="*/ 2755 w 5301"/>
                  <a:gd name="T45" fmla="*/ 398 h 797"/>
                  <a:gd name="T46" fmla="*/ 2846 w 5301"/>
                  <a:gd name="T47" fmla="*/ 438 h 797"/>
                  <a:gd name="T48" fmla="*/ 2961 w 5301"/>
                  <a:gd name="T49" fmla="*/ 487 h 797"/>
                  <a:gd name="T50" fmla="*/ 3097 w 5301"/>
                  <a:gd name="T51" fmla="*/ 538 h 797"/>
                  <a:gd name="T52" fmla="*/ 3252 w 5301"/>
                  <a:gd name="T53" fmla="*/ 590 h 797"/>
                  <a:gd name="T54" fmla="*/ 3423 w 5301"/>
                  <a:gd name="T55" fmla="*/ 639 h 797"/>
                  <a:gd name="T56" fmla="*/ 3608 w 5301"/>
                  <a:gd name="T57" fmla="*/ 683 h 797"/>
                  <a:gd name="T58" fmla="*/ 3804 w 5301"/>
                  <a:gd name="T59" fmla="*/ 718 h 797"/>
                  <a:gd name="T60" fmla="*/ 4006 w 5301"/>
                  <a:gd name="T61" fmla="*/ 739 h 797"/>
                  <a:gd name="T62" fmla="*/ 4212 w 5301"/>
                  <a:gd name="T63" fmla="*/ 746 h 797"/>
                  <a:gd name="T64" fmla="*/ 4420 w 5301"/>
                  <a:gd name="T65" fmla="*/ 732 h 797"/>
                  <a:gd name="T66" fmla="*/ 4628 w 5301"/>
                  <a:gd name="T67" fmla="*/ 697 h 797"/>
                  <a:gd name="T68" fmla="*/ 4830 w 5301"/>
                  <a:gd name="T69" fmla="*/ 636 h 797"/>
                  <a:gd name="T70" fmla="*/ 5026 w 5301"/>
                  <a:gd name="T71" fmla="*/ 547 h 797"/>
                  <a:gd name="T72" fmla="*/ 5212 w 5301"/>
                  <a:gd name="T73" fmla="*/ 426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01" h="797">
                    <a:moveTo>
                      <a:pt x="0" y="797"/>
                    </a:moveTo>
                    <a:lnTo>
                      <a:pt x="2" y="795"/>
                    </a:lnTo>
                    <a:lnTo>
                      <a:pt x="6" y="786"/>
                    </a:lnTo>
                    <a:lnTo>
                      <a:pt x="13" y="774"/>
                    </a:lnTo>
                    <a:lnTo>
                      <a:pt x="21" y="758"/>
                    </a:lnTo>
                    <a:lnTo>
                      <a:pt x="34" y="737"/>
                    </a:lnTo>
                    <a:lnTo>
                      <a:pt x="49" y="713"/>
                    </a:lnTo>
                    <a:lnTo>
                      <a:pt x="69" y="685"/>
                    </a:lnTo>
                    <a:lnTo>
                      <a:pt x="89" y="655"/>
                    </a:lnTo>
                    <a:lnTo>
                      <a:pt x="114" y="622"/>
                    </a:lnTo>
                    <a:lnTo>
                      <a:pt x="142" y="587"/>
                    </a:lnTo>
                    <a:lnTo>
                      <a:pt x="172" y="550"/>
                    </a:lnTo>
                    <a:lnTo>
                      <a:pt x="205" y="512"/>
                    </a:lnTo>
                    <a:lnTo>
                      <a:pt x="243" y="473"/>
                    </a:lnTo>
                    <a:lnTo>
                      <a:pt x="283" y="433"/>
                    </a:lnTo>
                    <a:lnTo>
                      <a:pt x="327" y="393"/>
                    </a:lnTo>
                    <a:lnTo>
                      <a:pt x="374" y="353"/>
                    </a:lnTo>
                    <a:lnTo>
                      <a:pt x="425" y="312"/>
                    </a:lnTo>
                    <a:lnTo>
                      <a:pt x="479" y="274"/>
                    </a:lnTo>
                    <a:lnTo>
                      <a:pt x="536" y="236"/>
                    </a:lnTo>
                    <a:lnTo>
                      <a:pt x="597" y="201"/>
                    </a:lnTo>
                    <a:lnTo>
                      <a:pt x="662" y="166"/>
                    </a:lnTo>
                    <a:lnTo>
                      <a:pt x="730" y="132"/>
                    </a:lnTo>
                    <a:lnTo>
                      <a:pt x="802" y="103"/>
                    </a:lnTo>
                    <a:lnTo>
                      <a:pt x="878" y="77"/>
                    </a:lnTo>
                    <a:lnTo>
                      <a:pt x="959" y="54"/>
                    </a:lnTo>
                    <a:lnTo>
                      <a:pt x="1042" y="35"/>
                    </a:lnTo>
                    <a:lnTo>
                      <a:pt x="1130" y="19"/>
                    </a:lnTo>
                    <a:lnTo>
                      <a:pt x="1222" y="7"/>
                    </a:lnTo>
                    <a:lnTo>
                      <a:pt x="1318" y="1"/>
                    </a:lnTo>
                    <a:lnTo>
                      <a:pt x="1418" y="0"/>
                    </a:lnTo>
                    <a:lnTo>
                      <a:pt x="1522" y="3"/>
                    </a:lnTo>
                    <a:lnTo>
                      <a:pt x="1631" y="14"/>
                    </a:lnTo>
                    <a:lnTo>
                      <a:pt x="1742" y="29"/>
                    </a:lnTo>
                    <a:lnTo>
                      <a:pt x="1859" y="52"/>
                    </a:lnTo>
                    <a:lnTo>
                      <a:pt x="1982" y="84"/>
                    </a:lnTo>
                    <a:lnTo>
                      <a:pt x="2107" y="120"/>
                    </a:lnTo>
                    <a:lnTo>
                      <a:pt x="2236" y="166"/>
                    </a:lnTo>
                    <a:lnTo>
                      <a:pt x="2371" y="218"/>
                    </a:lnTo>
                    <a:lnTo>
                      <a:pt x="2510" y="279"/>
                    </a:lnTo>
                    <a:lnTo>
                      <a:pt x="2654" y="349"/>
                    </a:lnTo>
                    <a:lnTo>
                      <a:pt x="2659" y="351"/>
                    </a:lnTo>
                    <a:lnTo>
                      <a:pt x="2671" y="358"/>
                    </a:lnTo>
                    <a:lnTo>
                      <a:pt x="2692" y="368"/>
                    </a:lnTo>
                    <a:lnTo>
                      <a:pt x="2720" y="382"/>
                    </a:lnTo>
                    <a:lnTo>
                      <a:pt x="2755" y="398"/>
                    </a:lnTo>
                    <a:lnTo>
                      <a:pt x="2797" y="417"/>
                    </a:lnTo>
                    <a:lnTo>
                      <a:pt x="2846" y="438"/>
                    </a:lnTo>
                    <a:lnTo>
                      <a:pt x="2900" y="463"/>
                    </a:lnTo>
                    <a:lnTo>
                      <a:pt x="2961" y="487"/>
                    </a:lnTo>
                    <a:lnTo>
                      <a:pt x="3025" y="512"/>
                    </a:lnTo>
                    <a:lnTo>
                      <a:pt x="3097" y="538"/>
                    </a:lnTo>
                    <a:lnTo>
                      <a:pt x="3172" y="564"/>
                    </a:lnTo>
                    <a:lnTo>
                      <a:pt x="3252" y="590"/>
                    </a:lnTo>
                    <a:lnTo>
                      <a:pt x="3336" y="615"/>
                    </a:lnTo>
                    <a:lnTo>
                      <a:pt x="3423" y="639"/>
                    </a:lnTo>
                    <a:lnTo>
                      <a:pt x="3514" y="662"/>
                    </a:lnTo>
                    <a:lnTo>
                      <a:pt x="3608" y="683"/>
                    </a:lnTo>
                    <a:lnTo>
                      <a:pt x="3704" y="702"/>
                    </a:lnTo>
                    <a:lnTo>
                      <a:pt x="3804" y="718"/>
                    </a:lnTo>
                    <a:lnTo>
                      <a:pt x="3903" y="730"/>
                    </a:lnTo>
                    <a:lnTo>
                      <a:pt x="4006" y="739"/>
                    </a:lnTo>
                    <a:lnTo>
                      <a:pt x="4108" y="744"/>
                    </a:lnTo>
                    <a:lnTo>
                      <a:pt x="4212" y="746"/>
                    </a:lnTo>
                    <a:lnTo>
                      <a:pt x="4317" y="741"/>
                    </a:lnTo>
                    <a:lnTo>
                      <a:pt x="4420" y="732"/>
                    </a:lnTo>
                    <a:lnTo>
                      <a:pt x="4525" y="718"/>
                    </a:lnTo>
                    <a:lnTo>
                      <a:pt x="4628" y="697"/>
                    </a:lnTo>
                    <a:lnTo>
                      <a:pt x="4729" y="671"/>
                    </a:lnTo>
                    <a:lnTo>
                      <a:pt x="4830" y="636"/>
                    </a:lnTo>
                    <a:lnTo>
                      <a:pt x="4930" y="596"/>
                    </a:lnTo>
                    <a:lnTo>
                      <a:pt x="5026" y="547"/>
                    </a:lnTo>
                    <a:lnTo>
                      <a:pt x="5120" y="491"/>
                    </a:lnTo>
                    <a:lnTo>
                      <a:pt x="5212" y="426"/>
                    </a:lnTo>
                    <a:lnTo>
                      <a:pt x="5301" y="35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1430" y="2149279"/>
              <a:ext cx="8835122" cy="1960237"/>
            </a:xfrm>
            <a:custGeom>
              <a:avLst/>
              <a:gdLst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23364 w 7630041"/>
                <a:gd name="connsiteY78" fmla="*/ 1789113 h 1816768"/>
                <a:gd name="connsiteX79" fmla="*/ 105914 w 7630041"/>
                <a:gd name="connsiteY79" fmla="*/ 1692276 h 1816768"/>
                <a:gd name="connsiteX80" fmla="*/ 191639 w 7630041"/>
                <a:gd name="connsiteY80" fmla="*/ 1592263 h 1816768"/>
                <a:gd name="connsiteX81" fmla="*/ 286889 w 7630041"/>
                <a:gd name="connsiteY81" fmla="*/ 1492250 h 1816768"/>
                <a:gd name="connsiteX82" fmla="*/ 386902 w 7630041"/>
                <a:gd name="connsiteY82" fmla="*/ 1389063 h 1816768"/>
                <a:gd name="connsiteX83" fmla="*/ 491677 w 7630041"/>
                <a:gd name="connsiteY83" fmla="*/ 1287463 h 1816768"/>
                <a:gd name="connsiteX84" fmla="*/ 599627 w 7630041"/>
                <a:gd name="connsiteY84" fmla="*/ 1181100 h 1816768"/>
                <a:gd name="connsiteX85" fmla="*/ 715514 w 7630041"/>
                <a:gd name="connsiteY85" fmla="*/ 1079500 h 1816768"/>
                <a:gd name="connsiteX86" fmla="*/ 834577 w 7630041"/>
                <a:gd name="connsiteY86" fmla="*/ 976313 h 1816768"/>
                <a:gd name="connsiteX87" fmla="*/ 963164 w 7630041"/>
                <a:gd name="connsiteY87" fmla="*/ 876300 h 1816768"/>
                <a:gd name="connsiteX88" fmla="*/ 1093339 w 7630041"/>
                <a:gd name="connsiteY88" fmla="*/ 779463 h 1816768"/>
                <a:gd name="connsiteX89" fmla="*/ 1228277 w 7630041"/>
                <a:gd name="connsiteY89" fmla="*/ 685800 h 1816768"/>
                <a:gd name="connsiteX90" fmla="*/ 1369564 w 7630041"/>
                <a:gd name="connsiteY90" fmla="*/ 593725 h 1816768"/>
                <a:gd name="connsiteX91" fmla="*/ 1517202 w 7630041"/>
                <a:gd name="connsiteY91" fmla="*/ 508000 h 1816768"/>
                <a:gd name="connsiteX92" fmla="*/ 1666427 w 7630041"/>
                <a:gd name="connsiteY92" fmla="*/ 423863 h 1816768"/>
                <a:gd name="connsiteX93" fmla="*/ 1823589 w 7630041"/>
                <a:gd name="connsiteY93" fmla="*/ 346075 h 1816768"/>
                <a:gd name="connsiteX94" fmla="*/ 1985514 w 7630041"/>
                <a:gd name="connsiteY94" fmla="*/ 277813 h 1816768"/>
                <a:gd name="connsiteX95" fmla="*/ 2150614 w 7630041"/>
                <a:gd name="connsiteY95" fmla="*/ 211138 h 1816768"/>
                <a:gd name="connsiteX96" fmla="*/ 2320477 w 7630041"/>
                <a:gd name="connsiteY96" fmla="*/ 155575 h 1816768"/>
                <a:gd name="connsiteX97" fmla="*/ 2498277 w 7630041"/>
                <a:gd name="connsiteY97" fmla="*/ 104775 h 1816768"/>
                <a:gd name="connsiteX98" fmla="*/ 2674489 w 7630041"/>
                <a:gd name="connsiteY98" fmla="*/ 66675 h 1816768"/>
                <a:gd name="connsiteX99" fmla="*/ 2860227 w 7630041"/>
                <a:gd name="connsiteY99" fmla="*/ 33338 h 1816768"/>
                <a:gd name="connsiteX100" fmla="*/ 3049139 w 7630041"/>
                <a:gd name="connsiteY100" fmla="*/ 14288 h 1816768"/>
                <a:gd name="connsiteX101" fmla="*/ 3242814 w 7630041"/>
                <a:gd name="connsiteY101" fmla="*/ 0 h 181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7630041" h="1816768">
                  <a:moveTo>
                    <a:pt x="3242814" y="0"/>
                  </a:moveTo>
                  <a:lnTo>
                    <a:pt x="3439664" y="0"/>
                  </a:lnTo>
                  <a:lnTo>
                    <a:pt x="3641277" y="11113"/>
                  </a:lnTo>
                  <a:lnTo>
                    <a:pt x="3849239" y="36513"/>
                  </a:lnTo>
                  <a:lnTo>
                    <a:pt x="4057202" y="71438"/>
                  </a:lnTo>
                  <a:lnTo>
                    <a:pt x="4273102" y="122238"/>
                  </a:lnTo>
                  <a:lnTo>
                    <a:pt x="4492177" y="185738"/>
                  </a:lnTo>
                  <a:lnTo>
                    <a:pt x="4714427" y="266700"/>
                  </a:lnTo>
                  <a:lnTo>
                    <a:pt x="4941439" y="360363"/>
                  </a:lnTo>
                  <a:lnTo>
                    <a:pt x="5174802" y="468313"/>
                  </a:lnTo>
                  <a:lnTo>
                    <a:pt x="5406577" y="596900"/>
                  </a:lnTo>
                  <a:lnTo>
                    <a:pt x="5644702" y="741363"/>
                  </a:lnTo>
                  <a:lnTo>
                    <a:pt x="5651052" y="746125"/>
                  </a:lnTo>
                  <a:lnTo>
                    <a:pt x="5670102" y="757238"/>
                  </a:lnTo>
                  <a:lnTo>
                    <a:pt x="5698677" y="776288"/>
                  </a:lnTo>
                  <a:lnTo>
                    <a:pt x="5736777" y="804863"/>
                  </a:lnTo>
                  <a:lnTo>
                    <a:pt x="5785989" y="835025"/>
                  </a:lnTo>
                  <a:lnTo>
                    <a:pt x="5844727" y="873125"/>
                  </a:lnTo>
                  <a:lnTo>
                    <a:pt x="5911402" y="917575"/>
                  </a:lnTo>
                  <a:lnTo>
                    <a:pt x="5989189" y="965200"/>
                  </a:lnTo>
                  <a:lnTo>
                    <a:pt x="6071739" y="1017588"/>
                  </a:lnTo>
                  <a:lnTo>
                    <a:pt x="6160639" y="1073150"/>
                  </a:lnTo>
                  <a:lnTo>
                    <a:pt x="6257477" y="1131888"/>
                  </a:lnTo>
                  <a:lnTo>
                    <a:pt x="6357489" y="1192213"/>
                  </a:lnTo>
                  <a:lnTo>
                    <a:pt x="6465439" y="1254125"/>
                  </a:lnTo>
                  <a:lnTo>
                    <a:pt x="6576564" y="1317625"/>
                  </a:lnTo>
                  <a:lnTo>
                    <a:pt x="6692452" y="1381125"/>
                  </a:lnTo>
                  <a:lnTo>
                    <a:pt x="6811514" y="1444625"/>
                  </a:lnTo>
                  <a:lnTo>
                    <a:pt x="6933752" y="1509713"/>
                  </a:lnTo>
                  <a:lnTo>
                    <a:pt x="7059164" y="1570038"/>
                  </a:lnTo>
                  <a:lnTo>
                    <a:pt x="7182989" y="1628776"/>
                  </a:lnTo>
                  <a:lnTo>
                    <a:pt x="7309989" y="1685926"/>
                  </a:lnTo>
                  <a:lnTo>
                    <a:pt x="7438577" y="1741488"/>
                  </a:lnTo>
                  <a:lnTo>
                    <a:pt x="7565577" y="1792288"/>
                  </a:lnTo>
                  <a:lnTo>
                    <a:pt x="7630041" y="1816768"/>
                  </a:lnTo>
                  <a:lnTo>
                    <a:pt x="6282333" y="1816768"/>
                  </a:lnTo>
                  <a:lnTo>
                    <a:pt x="6149527" y="1784351"/>
                  </a:lnTo>
                  <a:lnTo>
                    <a:pt x="5938389" y="1728788"/>
                  </a:lnTo>
                  <a:lnTo>
                    <a:pt x="5717727" y="1663701"/>
                  </a:lnTo>
                  <a:lnTo>
                    <a:pt x="5484364" y="1595438"/>
                  </a:lnTo>
                  <a:lnTo>
                    <a:pt x="5238302" y="1520825"/>
                  </a:lnTo>
                  <a:lnTo>
                    <a:pt x="4982714" y="1436688"/>
                  </a:lnTo>
                  <a:lnTo>
                    <a:pt x="4717602" y="1346200"/>
                  </a:lnTo>
                  <a:lnTo>
                    <a:pt x="4439789" y="1246188"/>
                  </a:lnTo>
                  <a:lnTo>
                    <a:pt x="4149277" y="1136650"/>
                  </a:lnTo>
                  <a:lnTo>
                    <a:pt x="3847652" y="1023938"/>
                  </a:lnTo>
                  <a:lnTo>
                    <a:pt x="3533327" y="898525"/>
                  </a:lnTo>
                  <a:lnTo>
                    <a:pt x="3206302" y="765175"/>
                  </a:lnTo>
                  <a:lnTo>
                    <a:pt x="3204714" y="763588"/>
                  </a:lnTo>
                  <a:lnTo>
                    <a:pt x="3190427" y="757238"/>
                  </a:lnTo>
                  <a:lnTo>
                    <a:pt x="3168202" y="749300"/>
                  </a:lnTo>
                  <a:lnTo>
                    <a:pt x="3134864" y="738188"/>
                  </a:lnTo>
                  <a:lnTo>
                    <a:pt x="3096764" y="727075"/>
                  </a:lnTo>
                  <a:lnTo>
                    <a:pt x="3049139" y="715963"/>
                  </a:lnTo>
                  <a:lnTo>
                    <a:pt x="2990402" y="704850"/>
                  </a:lnTo>
                  <a:lnTo>
                    <a:pt x="2926902" y="693738"/>
                  </a:lnTo>
                  <a:lnTo>
                    <a:pt x="2855464" y="682625"/>
                  </a:lnTo>
                  <a:lnTo>
                    <a:pt x="2774502" y="674688"/>
                  </a:lnTo>
                  <a:lnTo>
                    <a:pt x="2688777" y="671513"/>
                  </a:lnTo>
                  <a:lnTo>
                    <a:pt x="2595114" y="671513"/>
                  </a:lnTo>
                  <a:lnTo>
                    <a:pt x="2495102" y="674688"/>
                  </a:lnTo>
                  <a:lnTo>
                    <a:pt x="2387152" y="682625"/>
                  </a:lnTo>
                  <a:lnTo>
                    <a:pt x="2269677" y="696913"/>
                  </a:lnTo>
                  <a:lnTo>
                    <a:pt x="2150614" y="719138"/>
                  </a:lnTo>
                  <a:lnTo>
                    <a:pt x="2023614" y="746125"/>
                  </a:lnTo>
                  <a:lnTo>
                    <a:pt x="1890264" y="782638"/>
                  </a:lnTo>
                  <a:lnTo>
                    <a:pt x="1748977" y="827088"/>
                  </a:lnTo>
                  <a:lnTo>
                    <a:pt x="1606102" y="882650"/>
                  </a:lnTo>
                  <a:lnTo>
                    <a:pt x="1455289" y="946150"/>
                  </a:lnTo>
                  <a:lnTo>
                    <a:pt x="1301302" y="1020763"/>
                  </a:lnTo>
                  <a:lnTo>
                    <a:pt x="1139377" y="1106488"/>
                  </a:lnTo>
                  <a:lnTo>
                    <a:pt x="974277" y="1206500"/>
                  </a:lnTo>
                  <a:lnTo>
                    <a:pt x="804414" y="1317625"/>
                  </a:lnTo>
                  <a:lnTo>
                    <a:pt x="629789" y="1443038"/>
                  </a:lnTo>
                  <a:lnTo>
                    <a:pt x="450402" y="1581151"/>
                  </a:lnTo>
                  <a:lnTo>
                    <a:pt x="266252" y="1736726"/>
                  </a:lnTo>
                  <a:lnTo>
                    <a:pt x="179477" y="1816768"/>
                  </a:lnTo>
                  <a:lnTo>
                    <a:pt x="0" y="1816768"/>
                  </a:lnTo>
                  <a:lnTo>
                    <a:pt x="23364" y="1789113"/>
                  </a:lnTo>
                  <a:lnTo>
                    <a:pt x="105914" y="1692276"/>
                  </a:lnTo>
                  <a:lnTo>
                    <a:pt x="191639" y="1592263"/>
                  </a:lnTo>
                  <a:lnTo>
                    <a:pt x="286889" y="1492250"/>
                  </a:lnTo>
                  <a:lnTo>
                    <a:pt x="386902" y="1389063"/>
                  </a:lnTo>
                  <a:lnTo>
                    <a:pt x="491677" y="1287463"/>
                  </a:lnTo>
                  <a:lnTo>
                    <a:pt x="599627" y="1181100"/>
                  </a:lnTo>
                  <a:lnTo>
                    <a:pt x="715514" y="1079500"/>
                  </a:lnTo>
                  <a:lnTo>
                    <a:pt x="834577" y="976313"/>
                  </a:lnTo>
                  <a:lnTo>
                    <a:pt x="963164" y="876300"/>
                  </a:lnTo>
                  <a:lnTo>
                    <a:pt x="1093339" y="779463"/>
                  </a:lnTo>
                  <a:lnTo>
                    <a:pt x="1228277" y="685800"/>
                  </a:lnTo>
                  <a:lnTo>
                    <a:pt x="1369564" y="593725"/>
                  </a:lnTo>
                  <a:lnTo>
                    <a:pt x="1517202" y="508000"/>
                  </a:lnTo>
                  <a:lnTo>
                    <a:pt x="1666427" y="423863"/>
                  </a:lnTo>
                  <a:lnTo>
                    <a:pt x="1823589" y="346075"/>
                  </a:lnTo>
                  <a:lnTo>
                    <a:pt x="1985514" y="277813"/>
                  </a:lnTo>
                  <a:lnTo>
                    <a:pt x="2150614" y="211138"/>
                  </a:lnTo>
                  <a:lnTo>
                    <a:pt x="2320477" y="155575"/>
                  </a:lnTo>
                  <a:lnTo>
                    <a:pt x="2498277" y="104775"/>
                  </a:lnTo>
                  <a:lnTo>
                    <a:pt x="2674489" y="66675"/>
                  </a:lnTo>
                  <a:lnTo>
                    <a:pt x="2860227" y="33338"/>
                  </a:lnTo>
                  <a:lnTo>
                    <a:pt x="3049139" y="14288"/>
                  </a:lnTo>
                  <a:lnTo>
                    <a:pt x="3242814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24000">
                  <a:schemeClr val="bg1">
                    <a:alpha val="38000"/>
                  </a:schemeClr>
                </a:gs>
                <a:gs pos="52000">
                  <a:schemeClr val="bg1">
                    <a:alpha val="0"/>
                  </a:schemeClr>
                </a:gs>
                <a:gs pos="78000">
                  <a:schemeClr val="bg1">
                    <a:alpha val="0"/>
                  </a:schemeClr>
                </a:gs>
              </a:gsLst>
              <a:lin ang="0" scaled="1"/>
            </a:gra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 rot="10800000" flipV="1">
              <a:off x="3710363" y="4312202"/>
              <a:ext cx="5432118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91197" h="1325517">
                  <a:moveTo>
                    <a:pt x="4691197" y="0"/>
                  </a:moveTo>
                  <a:lnTo>
                    <a:pt x="4377663" y="288561"/>
                  </a:lnTo>
                  <a:lnTo>
                    <a:pt x="4051524" y="520237"/>
                  </a:lnTo>
                  <a:lnTo>
                    <a:pt x="3725872" y="727345"/>
                  </a:lnTo>
                  <a:lnTo>
                    <a:pt x="3394787" y="888573"/>
                  </a:lnTo>
                  <a:lnTo>
                    <a:pt x="3055037" y="1023497"/>
                  </a:lnTo>
                  <a:lnTo>
                    <a:pt x="2724881" y="1135798"/>
                  </a:lnTo>
                  <a:lnTo>
                    <a:pt x="2397820" y="1209108"/>
                  </a:lnTo>
                  <a:lnTo>
                    <a:pt x="2063676" y="1270992"/>
                  </a:lnTo>
                  <a:lnTo>
                    <a:pt x="1754234" y="1308635"/>
                  </a:lnTo>
                  <a:lnTo>
                    <a:pt x="1450822" y="1318047"/>
                  </a:lnTo>
                  <a:lnTo>
                    <a:pt x="1163063" y="1325517"/>
                  </a:lnTo>
                  <a:lnTo>
                    <a:pt x="889408" y="1311547"/>
                  </a:lnTo>
                  <a:lnTo>
                    <a:pt x="646010" y="1294129"/>
                  </a:lnTo>
                  <a:lnTo>
                    <a:pt x="423763" y="1271318"/>
                  </a:lnTo>
                  <a:lnTo>
                    <a:pt x="228211" y="1239449"/>
                  </a:lnTo>
                  <a:lnTo>
                    <a:pt x="60890" y="1213613"/>
                  </a:lnTo>
                  <a:lnTo>
                    <a:pt x="0" y="1200604"/>
                  </a:lnTo>
                  <a:lnTo>
                    <a:pt x="0" y="573987"/>
                  </a:lnTo>
                  <a:lnTo>
                    <a:pt x="72150" y="628283"/>
                  </a:lnTo>
                  <a:lnTo>
                    <a:pt x="329127" y="767119"/>
                  </a:lnTo>
                  <a:lnTo>
                    <a:pt x="589152" y="867174"/>
                  </a:lnTo>
                  <a:lnTo>
                    <a:pt x="868378" y="946438"/>
                  </a:lnTo>
                  <a:lnTo>
                    <a:pt x="1151063" y="987230"/>
                  </a:lnTo>
                  <a:lnTo>
                    <a:pt x="1439825" y="999581"/>
                  </a:lnTo>
                  <a:lnTo>
                    <a:pt x="1737647" y="994040"/>
                  </a:lnTo>
                  <a:lnTo>
                    <a:pt x="2026975" y="956947"/>
                  </a:lnTo>
                  <a:lnTo>
                    <a:pt x="2323291" y="911653"/>
                  </a:lnTo>
                  <a:lnTo>
                    <a:pt x="2613106" y="849991"/>
                  </a:lnTo>
                  <a:lnTo>
                    <a:pt x="2886766" y="770338"/>
                  </a:lnTo>
                  <a:lnTo>
                    <a:pt x="3155918" y="689501"/>
                  </a:lnTo>
                  <a:lnTo>
                    <a:pt x="3407391" y="600041"/>
                  </a:lnTo>
                  <a:lnTo>
                    <a:pt x="3649881" y="503595"/>
                  </a:lnTo>
                  <a:lnTo>
                    <a:pt x="3867121" y="411667"/>
                  </a:lnTo>
                  <a:lnTo>
                    <a:pt x="4068221" y="326204"/>
                  </a:lnTo>
                  <a:lnTo>
                    <a:pt x="4250196" y="236654"/>
                  </a:lnTo>
                  <a:lnTo>
                    <a:pt x="4394343" y="163695"/>
                  </a:lnTo>
                  <a:cubicBezTo>
                    <a:pt x="4437479" y="140088"/>
                    <a:pt x="4480204" y="116173"/>
                    <a:pt x="4523339" y="92566"/>
                  </a:cubicBezTo>
                  <a:cubicBezTo>
                    <a:pt x="4553110" y="75796"/>
                    <a:pt x="4583291" y="59334"/>
                    <a:pt x="4613062" y="42564"/>
                  </a:cubicBezTo>
                  <a:lnTo>
                    <a:pt x="4668476" y="14972"/>
                  </a:lnTo>
                  <a:cubicBezTo>
                    <a:pt x="4676202" y="10014"/>
                    <a:pt x="4683471" y="4958"/>
                    <a:pt x="4691197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1000"/>
                  </a:schemeClr>
                </a:gs>
                <a:gs pos="78000">
                  <a:schemeClr val="bg1">
                    <a:alpha val="24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11065" y="1840237"/>
              <a:ext cx="3731416" cy="1958617"/>
            </a:xfrm>
            <a:custGeom>
              <a:avLst/>
              <a:gdLst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207824 w 3731416"/>
                <a:gd name="connsiteY31" fmla="*/ 1958617 h 1958617"/>
                <a:gd name="connsiteX32" fmla="*/ 0 w 3731416"/>
                <a:gd name="connsiteY32" fmla="*/ 1958617 h 1958617"/>
                <a:gd name="connsiteX33" fmla="*/ 27054 w 3731416"/>
                <a:gd name="connsiteY33" fmla="*/ 1928778 h 1958617"/>
                <a:gd name="connsiteX34" fmla="*/ 122642 w 3731416"/>
                <a:gd name="connsiteY34" fmla="*/ 1824294 h 1958617"/>
                <a:gd name="connsiteX35" fmla="*/ 221907 w 3731416"/>
                <a:gd name="connsiteY35" fmla="*/ 1716383 h 1958617"/>
                <a:gd name="connsiteX36" fmla="*/ 332200 w 3731416"/>
                <a:gd name="connsiteY36" fmla="*/ 1608472 h 1958617"/>
                <a:gd name="connsiteX37" fmla="*/ 448009 w 3731416"/>
                <a:gd name="connsiteY37" fmla="*/ 1497137 h 1958617"/>
                <a:gd name="connsiteX38" fmla="*/ 569332 w 3731416"/>
                <a:gd name="connsiteY38" fmla="*/ 1387513 h 1958617"/>
                <a:gd name="connsiteX39" fmla="*/ 694332 w 3731416"/>
                <a:gd name="connsiteY39" fmla="*/ 1272751 h 1958617"/>
                <a:gd name="connsiteX40" fmla="*/ 828522 w 3731416"/>
                <a:gd name="connsiteY40" fmla="*/ 1163128 h 1958617"/>
                <a:gd name="connsiteX41" fmla="*/ 966389 w 3731416"/>
                <a:gd name="connsiteY41" fmla="*/ 1051792 h 1958617"/>
                <a:gd name="connsiteX42" fmla="*/ 1115285 w 3731416"/>
                <a:gd name="connsiteY42" fmla="*/ 943881 h 1958617"/>
                <a:gd name="connsiteX43" fmla="*/ 1266020 w 3731416"/>
                <a:gd name="connsiteY43" fmla="*/ 839397 h 1958617"/>
                <a:gd name="connsiteX44" fmla="*/ 1422270 w 3731416"/>
                <a:gd name="connsiteY44" fmla="*/ 738337 h 1958617"/>
                <a:gd name="connsiteX45" fmla="*/ 1585872 w 3731416"/>
                <a:gd name="connsiteY45" fmla="*/ 638991 h 1958617"/>
                <a:gd name="connsiteX46" fmla="*/ 1756828 w 3731416"/>
                <a:gd name="connsiteY46" fmla="*/ 546497 h 1958617"/>
                <a:gd name="connsiteX47" fmla="*/ 1929621 w 3731416"/>
                <a:gd name="connsiteY47" fmla="*/ 455715 h 1958617"/>
                <a:gd name="connsiteX48" fmla="*/ 2111605 w 3731416"/>
                <a:gd name="connsiteY48" fmla="*/ 371785 h 1958617"/>
                <a:gd name="connsiteX49" fmla="*/ 2299104 w 3731416"/>
                <a:gd name="connsiteY49" fmla="*/ 298132 h 1958617"/>
                <a:gd name="connsiteX50" fmla="*/ 2490280 w 3731416"/>
                <a:gd name="connsiteY50" fmla="*/ 226192 h 1958617"/>
                <a:gd name="connsiteX51" fmla="*/ 2686971 w 3731416"/>
                <a:gd name="connsiteY51" fmla="*/ 166241 h 1958617"/>
                <a:gd name="connsiteX52" fmla="*/ 2892852 w 3731416"/>
                <a:gd name="connsiteY52" fmla="*/ 111429 h 1958617"/>
                <a:gd name="connsiteX53" fmla="*/ 3096895 w 3731416"/>
                <a:gd name="connsiteY53" fmla="*/ 70321 h 1958617"/>
                <a:gd name="connsiteX54" fmla="*/ 3311969 w 3731416"/>
                <a:gd name="connsiteY54" fmla="*/ 34351 h 1958617"/>
                <a:gd name="connsiteX55" fmla="*/ 3530717 w 3731416"/>
                <a:gd name="connsiteY55" fmla="*/ 13797 h 1958617"/>
                <a:gd name="connsiteX56" fmla="*/ 3731416 w 3731416"/>
                <a:gd name="connsiteY56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0 w 3731416"/>
                <a:gd name="connsiteY31" fmla="*/ 1958617 h 1958617"/>
                <a:gd name="connsiteX32" fmla="*/ 27054 w 3731416"/>
                <a:gd name="connsiteY32" fmla="*/ 1928778 h 1958617"/>
                <a:gd name="connsiteX33" fmla="*/ 122642 w 3731416"/>
                <a:gd name="connsiteY33" fmla="*/ 1824294 h 1958617"/>
                <a:gd name="connsiteX34" fmla="*/ 221907 w 3731416"/>
                <a:gd name="connsiteY34" fmla="*/ 1716383 h 1958617"/>
                <a:gd name="connsiteX35" fmla="*/ 332200 w 3731416"/>
                <a:gd name="connsiteY35" fmla="*/ 1608472 h 1958617"/>
                <a:gd name="connsiteX36" fmla="*/ 448009 w 3731416"/>
                <a:gd name="connsiteY36" fmla="*/ 1497137 h 1958617"/>
                <a:gd name="connsiteX37" fmla="*/ 569332 w 3731416"/>
                <a:gd name="connsiteY37" fmla="*/ 1387513 h 1958617"/>
                <a:gd name="connsiteX38" fmla="*/ 694332 w 3731416"/>
                <a:gd name="connsiteY38" fmla="*/ 1272751 h 1958617"/>
                <a:gd name="connsiteX39" fmla="*/ 828522 w 3731416"/>
                <a:gd name="connsiteY39" fmla="*/ 1163128 h 1958617"/>
                <a:gd name="connsiteX40" fmla="*/ 966389 w 3731416"/>
                <a:gd name="connsiteY40" fmla="*/ 1051792 h 1958617"/>
                <a:gd name="connsiteX41" fmla="*/ 1115285 w 3731416"/>
                <a:gd name="connsiteY41" fmla="*/ 943881 h 1958617"/>
                <a:gd name="connsiteX42" fmla="*/ 1266020 w 3731416"/>
                <a:gd name="connsiteY42" fmla="*/ 839397 h 1958617"/>
                <a:gd name="connsiteX43" fmla="*/ 1422270 w 3731416"/>
                <a:gd name="connsiteY43" fmla="*/ 738337 h 1958617"/>
                <a:gd name="connsiteX44" fmla="*/ 1585872 w 3731416"/>
                <a:gd name="connsiteY44" fmla="*/ 638991 h 1958617"/>
                <a:gd name="connsiteX45" fmla="*/ 1756828 w 3731416"/>
                <a:gd name="connsiteY45" fmla="*/ 546497 h 1958617"/>
                <a:gd name="connsiteX46" fmla="*/ 1929621 w 3731416"/>
                <a:gd name="connsiteY46" fmla="*/ 455715 h 1958617"/>
                <a:gd name="connsiteX47" fmla="*/ 2111605 w 3731416"/>
                <a:gd name="connsiteY47" fmla="*/ 371785 h 1958617"/>
                <a:gd name="connsiteX48" fmla="*/ 2299104 w 3731416"/>
                <a:gd name="connsiteY48" fmla="*/ 298132 h 1958617"/>
                <a:gd name="connsiteX49" fmla="*/ 2490280 w 3731416"/>
                <a:gd name="connsiteY49" fmla="*/ 226192 h 1958617"/>
                <a:gd name="connsiteX50" fmla="*/ 2686971 w 3731416"/>
                <a:gd name="connsiteY50" fmla="*/ 166241 h 1958617"/>
                <a:gd name="connsiteX51" fmla="*/ 2892852 w 3731416"/>
                <a:gd name="connsiteY51" fmla="*/ 111429 h 1958617"/>
                <a:gd name="connsiteX52" fmla="*/ 3096895 w 3731416"/>
                <a:gd name="connsiteY52" fmla="*/ 70321 h 1958617"/>
                <a:gd name="connsiteX53" fmla="*/ 3311969 w 3731416"/>
                <a:gd name="connsiteY53" fmla="*/ 34351 h 1958617"/>
                <a:gd name="connsiteX54" fmla="*/ 3530717 w 3731416"/>
                <a:gd name="connsiteY54" fmla="*/ 13797 h 1958617"/>
                <a:gd name="connsiteX55" fmla="*/ 3731416 w 3731416"/>
                <a:gd name="connsiteY55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0 w 3731416"/>
                <a:gd name="connsiteY30" fmla="*/ 1958617 h 1958617"/>
                <a:gd name="connsiteX31" fmla="*/ 27054 w 3731416"/>
                <a:gd name="connsiteY31" fmla="*/ 1928778 h 1958617"/>
                <a:gd name="connsiteX32" fmla="*/ 122642 w 3731416"/>
                <a:gd name="connsiteY32" fmla="*/ 1824294 h 1958617"/>
                <a:gd name="connsiteX33" fmla="*/ 221907 w 3731416"/>
                <a:gd name="connsiteY33" fmla="*/ 1716383 h 1958617"/>
                <a:gd name="connsiteX34" fmla="*/ 332200 w 3731416"/>
                <a:gd name="connsiteY34" fmla="*/ 1608472 h 1958617"/>
                <a:gd name="connsiteX35" fmla="*/ 448009 w 3731416"/>
                <a:gd name="connsiteY35" fmla="*/ 1497137 h 1958617"/>
                <a:gd name="connsiteX36" fmla="*/ 569332 w 3731416"/>
                <a:gd name="connsiteY36" fmla="*/ 1387513 h 1958617"/>
                <a:gd name="connsiteX37" fmla="*/ 694332 w 3731416"/>
                <a:gd name="connsiteY37" fmla="*/ 1272751 h 1958617"/>
                <a:gd name="connsiteX38" fmla="*/ 828522 w 3731416"/>
                <a:gd name="connsiteY38" fmla="*/ 1163128 h 1958617"/>
                <a:gd name="connsiteX39" fmla="*/ 966389 w 3731416"/>
                <a:gd name="connsiteY39" fmla="*/ 1051792 h 1958617"/>
                <a:gd name="connsiteX40" fmla="*/ 1115285 w 3731416"/>
                <a:gd name="connsiteY40" fmla="*/ 943881 h 1958617"/>
                <a:gd name="connsiteX41" fmla="*/ 1266020 w 3731416"/>
                <a:gd name="connsiteY41" fmla="*/ 839397 h 1958617"/>
                <a:gd name="connsiteX42" fmla="*/ 1422270 w 3731416"/>
                <a:gd name="connsiteY42" fmla="*/ 738337 h 1958617"/>
                <a:gd name="connsiteX43" fmla="*/ 1585872 w 3731416"/>
                <a:gd name="connsiteY43" fmla="*/ 638991 h 1958617"/>
                <a:gd name="connsiteX44" fmla="*/ 1756828 w 3731416"/>
                <a:gd name="connsiteY44" fmla="*/ 546497 h 1958617"/>
                <a:gd name="connsiteX45" fmla="*/ 1929621 w 3731416"/>
                <a:gd name="connsiteY45" fmla="*/ 455715 h 1958617"/>
                <a:gd name="connsiteX46" fmla="*/ 2111605 w 3731416"/>
                <a:gd name="connsiteY46" fmla="*/ 371785 h 1958617"/>
                <a:gd name="connsiteX47" fmla="*/ 2299104 w 3731416"/>
                <a:gd name="connsiteY47" fmla="*/ 298132 h 1958617"/>
                <a:gd name="connsiteX48" fmla="*/ 2490280 w 3731416"/>
                <a:gd name="connsiteY48" fmla="*/ 226192 h 1958617"/>
                <a:gd name="connsiteX49" fmla="*/ 2686971 w 3731416"/>
                <a:gd name="connsiteY49" fmla="*/ 166241 h 1958617"/>
                <a:gd name="connsiteX50" fmla="*/ 2892852 w 3731416"/>
                <a:gd name="connsiteY50" fmla="*/ 111429 h 1958617"/>
                <a:gd name="connsiteX51" fmla="*/ 3096895 w 3731416"/>
                <a:gd name="connsiteY51" fmla="*/ 70321 h 1958617"/>
                <a:gd name="connsiteX52" fmla="*/ 3311969 w 3731416"/>
                <a:gd name="connsiteY52" fmla="*/ 34351 h 1958617"/>
                <a:gd name="connsiteX53" fmla="*/ 3530717 w 3731416"/>
                <a:gd name="connsiteY53" fmla="*/ 13797 h 1958617"/>
                <a:gd name="connsiteX54" fmla="*/ 3731416 w 3731416"/>
                <a:gd name="connsiteY54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0 w 3731416"/>
                <a:gd name="connsiteY29" fmla="*/ 1958617 h 1958617"/>
                <a:gd name="connsiteX30" fmla="*/ 27054 w 3731416"/>
                <a:gd name="connsiteY30" fmla="*/ 1928778 h 1958617"/>
                <a:gd name="connsiteX31" fmla="*/ 122642 w 3731416"/>
                <a:gd name="connsiteY31" fmla="*/ 1824294 h 1958617"/>
                <a:gd name="connsiteX32" fmla="*/ 221907 w 3731416"/>
                <a:gd name="connsiteY32" fmla="*/ 1716383 h 1958617"/>
                <a:gd name="connsiteX33" fmla="*/ 332200 w 3731416"/>
                <a:gd name="connsiteY33" fmla="*/ 1608472 h 1958617"/>
                <a:gd name="connsiteX34" fmla="*/ 448009 w 3731416"/>
                <a:gd name="connsiteY34" fmla="*/ 1497137 h 1958617"/>
                <a:gd name="connsiteX35" fmla="*/ 569332 w 3731416"/>
                <a:gd name="connsiteY35" fmla="*/ 1387513 h 1958617"/>
                <a:gd name="connsiteX36" fmla="*/ 694332 w 3731416"/>
                <a:gd name="connsiteY36" fmla="*/ 1272751 h 1958617"/>
                <a:gd name="connsiteX37" fmla="*/ 828522 w 3731416"/>
                <a:gd name="connsiteY37" fmla="*/ 1163128 h 1958617"/>
                <a:gd name="connsiteX38" fmla="*/ 966389 w 3731416"/>
                <a:gd name="connsiteY38" fmla="*/ 1051792 h 1958617"/>
                <a:gd name="connsiteX39" fmla="*/ 1115285 w 3731416"/>
                <a:gd name="connsiteY39" fmla="*/ 943881 h 1958617"/>
                <a:gd name="connsiteX40" fmla="*/ 1266020 w 3731416"/>
                <a:gd name="connsiteY40" fmla="*/ 839397 h 1958617"/>
                <a:gd name="connsiteX41" fmla="*/ 1422270 w 3731416"/>
                <a:gd name="connsiteY41" fmla="*/ 738337 h 1958617"/>
                <a:gd name="connsiteX42" fmla="*/ 1585872 w 3731416"/>
                <a:gd name="connsiteY42" fmla="*/ 638991 h 1958617"/>
                <a:gd name="connsiteX43" fmla="*/ 1756828 w 3731416"/>
                <a:gd name="connsiteY43" fmla="*/ 546497 h 1958617"/>
                <a:gd name="connsiteX44" fmla="*/ 1929621 w 3731416"/>
                <a:gd name="connsiteY44" fmla="*/ 455715 h 1958617"/>
                <a:gd name="connsiteX45" fmla="*/ 2111605 w 3731416"/>
                <a:gd name="connsiteY45" fmla="*/ 371785 h 1958617"/>
                <a:gd name="connsiteX46" fmla="*/ 2299104 w 3731416"/>
                <a:gd name="connsiteY46" fmla="*/ 298132 h 1958617"/>
                <a:gd name="connsiteX47" fmla="*/ 2490280 w 3731416"/>
                <a:gd name="connsiteY47" fmla="*/ 226192 h 1958617"/>
                <a:gd name="connsiteX48" fmla="*/ 2686971 w 3731416"/>
                <a:gd name="connsiteY48" fmla="*/ 166241 h 1958617"/>
                <a:gd name="connsiteX49" fmla="*/ 2892852 w 3731416"/>
                <a:gd name="connsiteY49" fmla="*/ 111429 h 1958617"/>
                <a:gd name="connsiteX50" fmla="*/ 3096895 w 3731416"/>
                <a:gd name="connsiteY50" fmla="*/ 70321 h 1958617"/>
                <a:gd name="connsiteX51" fmla="*/ 3311969 w 3731416"/>
                <a:gd name="connsiteY51" fmla="*/ 34351 h 1958617"/>
                <a:gd name="connsiteX52" fmla="*/ 3530717 w 3731416"/>
                <a:gd name="connsiteY52" fmla="*/ 13797 h 1958617"/>
                <a:gd name="connsiteX53" fmla="*/ 3731416 w 3731416"/>
                <a:gd name="connsiteY53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0 w 3731416"/>
                <a:gd name="connsiteY28" fmla="*/ 1958617 h 1958617"/>
                <a:gd name="connsiteX29" fmla="*/ 27054 w 3731416"/>
                <a:gd name="connsiteY29" fmla="*/ 1928778 h 1958617"/>
                <a:gd name="connsiteX30" fmla="*/ 122642 w 3731416"/>
                <a:gd name="connsiteY30" fmla="*/ 1824294 h 1958617"/>
                <a:gd name="connsiteX31" fmla="*/ 221907 w 3731416"/>
                <a:gd name="connsiteY31" fmla="*/ 1716383 h 1958617"/>
                <a:gd name="connsiteX32" fmla="*/ 332200 w 3731416"/>
                <a:gd name="connsiteY32" fmla="*/ 1608472 h 1958617"/>
                <a:gd name="connsiteX33" fmla="*/ 448009 w 3731416"/>
                <a:gd name="connsiteY33" fmla="*/ 1497137 h 1958617"/>
                <a:gd name="connsiteX34" fmla="*/ 569332 w 3731416"/>
                <a:gd name="connsiteY34" fmla="*/ 1387513 h 1958617"/>
                <a:gd name="connsiteX35" fmla="*/ 694332 w 3731416"/>
                <a:gd name="connsiteY35" fmla="*/ 1272751 h 1958617"/>
                <a:gd name="connsiteX36" fmla="*/ 828522 w 3731416"/>
                <a:gd name="connsiteY36" fmla="*/ 1163128 h 1958617"/>
                <a:gd name="connsiteX37" fmla="*/ 966389 w 3731416"/>
                <a:gd name="connsiteY37" fmla="*/ 1051792 h 1958617"/>
                <a:gd name="connsiteX38" fmla="*/ 1115285 w 3731416"/>
                <a:gd name="connsiteY38" fmla="*/ 943881 h 1958617"/>
                <a:gd name="connsiteX39" fmla="*/ 1266020 w 3731416"/>
                <a:gd name="connsiteY39" fmla="*/ 839397 h 1958617"/>
                <a:gd name="connsiteX40" fmla="*/ 1422270 w 3731416"/>
                <a:gd name="connsiteY40" fmla="*/ 738337 h 1958617"/>
                <a:gd name="connsiteX41" fmla="*/ 1585872 w 3731416"/>
                <a:gd name="connsiteY41" fmla="*/ 638991 h 1958617"/>
                <a:gd name="connsiteX42" fmla="*/ 1756828 w 3731416"/>
                <a:gd name="connsiteY42" fmla="*/ 546497 h 1958617"/>
                <a:gd name="connsiteX43" fmla="*/ 1929621 w 3731416"/>
                <a:gd name="connsiteY43" fmla="*/ 455715 h 1958617"/>
                <a:gd name="connsiteX44" fmla="*/ 2111605 w 3731416"/>
                <a:gd name="connsiteY44" fmla="*/ 371785 h 1958617"/>
                <a:gd name="connsiteX45" fmla="*/ 2299104 w 3731416"/>
                <a:gd name="connsiteY45" fmla="*/ 298132 h 1958617"/>
                <a:gd name="connsiteX46" fmla="*/ 2490280 w 3731416"/>
                <a:gd name="connsiteY46" fmla="*/ 226192 h 1958617"/>
                <a:gd name="connsiteX47" fmla="*/ 2686971 w 3731416"/>
                <a:gd name="connsiteY47" fmla="*/ 166241 h 1958617"/>
                <a:gd name="connsiteX48" fmla="*/ 2892852 w 3731416"/>
                <a:gd name="connsiteY48" fmla="*/ 111429 h 1958617"/>
                <a:gd name="connsiteX49" fmla="*/ 3096895 w 3731416"/>
                <a:gd name="connsiteY49" fmla="*/ 70321 h 1958617"/>
                <a:gd name="connsiteX50" fmla="*/ 3311969 w 3731416"/>
                <a:gd name="connsiteY50" fmla="*/ 34351 h 1958617"/>
                <a:gd name="connsiteX51" fmla="*/ 3530717 w 3731416"/>
                <a:gd name="connsiteY51" fmla="*/ 13797 h 1958617"/>
                <a:gd name="connsiteX52" fmla="*/ 3731416 w 3731416"/>
                <a:gd name="connsiteY52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0 w 3731416"/>
                <a:gd name="connsiteY27" fmla="*/ 1958617 h 1958617"/>
                <a:gd name="connsiteX28" fmla="*/ 27054 w 3731416"/>
                <a:gd name="connsiteY28" fmla="*/ 1928778 h 1958617"/>
                <a:gd name="connsiteX29" fmla="*/ 122642 w 3731416"/>
                <a:gd name="connsiteY29" fmla="*/ 1824294 h 1958617"/>
                <a:gd name="connsiteX30" fmla="*/ 221907 w 3731416"/>
                <a:gd name="connsiteY30" fmla="*/ 1716383 h 1958617"/>
                <a:gd name="connsiteX31" fmla="*/ 332200 w 3731416"/>
                <a:gd name="connsiteY31" fmla="*/ 1608472 h 1958617"/>
                <a:gd name="connsiteX32" fmla="*/ 448009 w 3731416"/>
                <a:gd name="connsiteY32" fmla="*/ 1497137 h 1958617"/>
                <a:gd name="connsiteX33" fmla="*/ 569332 w 3731416"/>
                <a:gd name="connsiteY33" fmla="*/ 1387513 h 1958617"/>
                <a:gd name="connsiteX34" fmla="*/ 694332 w 3731416"/>
                <a:gd name="connsiteY34" fmla="*/ 1272751 h 1958617"/>
                <a:gd name="connsiteX35" fmla="*/ 828522 w 3731416"/>
                <a:gd name="connsiteY35" fmla="*/ 1163128 h 1958617"/>
                <a:gd name="connsiteX36" fmla="*/ 966389 w 3731416"/>
                <a:gd name="connsiteY36" fmla="*/ 1051792 h 1958617"/>
                <a:gd name="connsiteX37" fmla="*/ 1115285 w 3731416"/>
                <a:gd name="connsiteY37" fmla="*/ 943881 h 1958617"/>
                <a:gd name="connsiteX38" fmla="*/ 1266020 w 3731416"/>
                <a:gd name="connsiteY38" fmla="*/ 839397 h 1958617"/>
                <a:gd name="connsiteX39" fmla="*/ 1422270 w 3731416"/>
                <a:gd name="connsiteY39" fmla="*/ 738337 h 1958617"/>
                <a:gd name="connsiteX40" fmla="*/ 1585872 w 3731416"/>
                <a:gd name="connsiteY40" fmla="*/ 638991 h 1958617"/>
                <a:gd name="connsiteX41" fmla="*/ 1756828 w 3731416"/>
                <a:gd name="connsiteY41" fmla="*/ 546497 h 1958617"/>
                <a:gd name="connsiteX42" fmla="*/ 1929621 w 3731416"/>
                <a:gd name="connsiteY42" fmla="*/ 455715 h 1958617"/>
                <a:gd name="connsiteX43" fmla="*/ 2111605 w 3731416"/>
                <a:gd name="connsiteY43" fmla="*/ 371785 h 1958617"/>
                <a:gd name="connsiteX44" fmla="*/ 2299104 w 3731416"/>
                <a:gd name="connsiteY44" fmla="*/ 298132 h 1958617"/>
                <a:gd name="connsiteX45" fmla="*/ 2490280 w 3731416"/>
                <a:gd name="connsiteY45" fmla="*/ 226192 h 1958617"/>
                <a:gd name="connsiteX46" fmla="*/ 2686971 w 3731416"/>
                <a:gd name="connsiteY46" fmla="*/ 166241 h 1958617"/>
                <a:gd name="connsiteX47" fmla="*/ 2892852 w 3731416"/>
                <a:gd name="connsiteY47" fmla="*/ 111429 h 1958617"/>
                <a:gd name="connsiteX48" fmla="*/ 3096895 w 3731416"/>
                <a:gd name="connsiteY48" fmla="*/ 70321 h 1958617"/>
                <a:gd name="connsiteX49" fmla="*/ 3311969 w 3731416"/>
                <a:gd name="connsiteY49" fmla="*/ 34351 h 1958617"/>
                <a:gd name="connsiteX50" fmla="*/ 3530717 w 3731416"/>
                <a:gd name="connsiteY50" fmla="*/ 13797 h 1958617"/>
                <a:gd name="connsiteX51" fmla="*/ 3731416 w 3731416"/>
                <a:gd name="connsiteY51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0 w 3731416"/>
                <a:gd name="connsiteY26" fmla="*/ 1958617 h 1958617"/>
                <a:gd name="connsiteX27" fmla="*/ 27054 w 3731416"/>
                <a:gd name="connsiteY27" fmla="*/ 1928778 h 1958617"/>
                <a:gd name="connsiteX28" fmla="*/ 122642 w 3731416"/>
                <a:gd name="connsiteY28" fmla="*/ 1824294 h 1958617"/>
                <a:gd name="connsiteX29" fmla="*/ 221907 w 3731416"/>
                <a:gd name="connsiteY29" fmla="*/ 1716383 h 1958617"/>
                <a:gd name="connsiteX30" fmla="*/ 332200 w 3731416"/>
                <a:gd name="connsiteY30" fmla="*/ 1608472 h 1958617"/>
                <a:gd name="connsiteX31" fmla="*/ 448009 w 3731416"/>
                <a:gd name="connsiteY31" fmla="*/ 1497137 h 1958617"/>
                <a:gd name="connsiteX32" fmla="*/ 569332 w 3731416"/>
                <a:gd name="connsiteY32" fmla="*/ 1387513 h 1958617"/>
                <a:gd name="connsiteX33" fmla="*/ 694332 w 3731416"/>
                <a:gd name="connsiteY33" fmla="*/ 1272751 h 1958617"/>
                <a:gd name="connsiteX34" fmla="*/ 828522 w 3731416"/>
                <a:gd name="connsiteY34" fmla="*/ 1163128 h 1958617"/>
                <a:gd name="connsiteX35" fmla="*/ 966389 w 3731416"/>
                <a:gd name="connsiteY35" fmla="*/ 1051792 h 1958617"/>
                <a:gd name="connsiteX36" fmla="*/ 1115285 w 3731416"/>
                <a:gd name="connsiteY36" fmla="*/ 943881 h 1958617"/>
                <a:gd name="connsiteX37" fmla="*/ 1266020 w 3731416"/>
                <a:gd name="connsiteY37" fmla="*/ 839397 h 1958617"/>
                <a:gd name="connsiteX38" fmla="*/ 1422270 w 3731416"/>
                <a:gd name="connsiteY38" fmla="*/ 738337 h 1958617"/>
                <a:gd name="connsiteX39" fmla="*/ 1585872 w 3731416"/>
                <a:gd name="connsiteY39" fmla="*/ 638991 h 1958617"/>
                <a:gd name="connsiteX40" fmla="*/ 1756828 w 3731416"/>
                <a:gd name="connsiteY40" fmla="*/ 546497 h 1958617"/>
                <a:gd name="connsiteX41" fmla="*/ 1929621 w 3731416"/>
                <a:gd name="connsiteY41" fmla="*/ 455715 h 1958617"/>
                <a:gd name="connsiteX42" fmla="*/ 2111605 w 3731416"/>
                <a:gd name="connsiteY42" fmla="*/ 371785 h 1958617"/>
                <a:gd name="connsiteX43" fmla="*/ 2299104 w 3731416"/>
                <a:gd name="connsiteY43" fmla="*/ 298132 h 1958617"/>
                <a:gd name="connsiteX44" fmla="*/ 2490280 w 3731416"/>
                <a:gd name="connsiteY44" fmla="*/ 226192 h 1958617"/>
                <a:gd name="connsiteX45" fmla="*/ 2686971 w 3731416"/>
                <a:gd name="connsiteY45" fmla="*/ 166241 h 1958617"/>
                <a:gd name="connsiteX46" fmla="*/ 2892852 w 3731416"/>
                <a:gd name="connsiteY46" fmla="*/ 111429 h 1958617"/>
                <a:gd name="connsiteX47" fmla="*/ 3096895 w 3731416"/>
                <a:gd name="connsiteY47" fmla="*/ 70321 h 1958617"/>
                <a:gd name="connsiteX48" fmla="*/ 3311969 w 3731416"/>
                <a:gd name="connsiteY48" fmla="*/ 34351 h 1958617"/>
                <a:gd name="connsiteX49" fmla="*/ 3530717 w 3731416"/>
                <a:gd name="connsiteY49" fmla="*/ 13797 h 1958617"/>
                <a:gd name="connsiteX50" fmla="*/ 3731416 w 3731416"/>
                <a:gd name="connsiteY50" fmla="*/ 0 h 195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31416" h="1958617">
                  <a:moveTo>
                    <a:pt x="3731416" y="0"/>
                  </a:moveTo>
                  <a:lnTo>
                    <a:pt x="3731416" y="831092"/>
                  </a:lnTo>
                  <a:lnTo>
                    <a:pt x="3712702" y="823981"/>
                  </a:lnTo>
                  <a:lnTo>
                    <a:pt x="3710863" y="822268"/>
                  </a:lnTo>
                  <a:lnTo>
                    <a:pt x="3694320" y="815417"/>
                  </a:lnTo>
                  <a:lnTo>
                    <a:pt x="3668585" y="806852"/>
                  </a:lnTo>
                  <a:lnTo>
                    <a:pt x="3629981" y="794862"/>
                  </a:lnTo>
                  <a:lnTo>
                    <a:pt x="3585864" y="782872"/>
                  </a:lnTo>
                  <a:lnTo>
                    <a:pt x="3530717" y="770882"/>
                  </a:lnTo>
                  <a:lnTo>
                    <a:pt x="3462703" y="758892"/>
                  </a:lnTo>
                  <a:lnTo>
                    <a:pt x="3389174" y="746902"/>
                  </a:lnTo>
                  <a:lnTo>
                    <a:pt x="3306453" y="734912"/>
                  </a:lnTo>
                  <a:lnTo>
                    <a:pt x="3212704" y="726348"/>
                  </a:lnTo>
                  <a:lnTo>
                    <a:pt x="3113440" y="722922"/>
                  </a:lnTo>
                  <a:lnTo>
                    <a:pt x="3004984" y="722922"/>
                  </a:lnTo>
                  <a:lnTo>
                    <a:pt x="2889176" y="726348"/>
                  </a:lnTo>
                  <a:lnTo>
                    <a:pt x="2764177" y="734912"/>
                  </a:lnTo>
                  <a:lnTo>
                    <a:pt x="2628148" y="750328"/>
                  </a:lnTo>
                  <a:lnTo>
                    <a:pt x="2490280" y="774308"/>
                  </a:lnTo>
                  <a:lnTo>
                    <a:pt x="2343222" y="803426"/>
                  </a:lnTo>
                  <a:lnTo>
                    <a:pt x="2188811" y="842823"/>
                  </a:lnTo>
                  <a:lnTo>
                    <a:pt x="2025209" y="890783"/>
                  </a:lnTo>
                  <a:lnTo>
                    <a:pt x="1859768" y="950733"/>
                  </a:lnTo>
                  <a:lnTo>
                    <a:pt x="1685136" y="1019247"/>
                  </a:lnTo>
                  <a:lnTo>
                    <a:pt x="1506829" y="1099752"/>
                  </a:lnTo>
                  <a:lnTo>
                    <a:pt x="1319329" y="1192247"/>
                  </a:lnTo>
                  <a:lnTo>
                    <a:pt x="0" y="1958617"/>
                  </a:lnTo>
                  <a:lnTo>
                    <a:pt x="27054" y="1928778"/>
                  </a:lnTo>
                  <a:lnTo>
                    <a:pt x="122642" y="1824294"/>
                  </a:lnTo>
                  <a:lnTo>
                    <a:pt x="221907" y="1716383"/>
                  </a:lnTo>
                  <a:lnTo>
                    <a:pt x="332200" y="1608472"/>
                  </a:lnTo>
                  <a:lnTo>
                    <a:pt x="448009" y="1497137"/>
                  </a:lnTo>
                  <a:lnTo>
                    <a:pt x="569332" y="1387513"/>
                  </a:lnTo>
                  <a:lnTo>
                    <a:pt x="694332" y="1272751"/>
                  </a:lnTo>
                  <a:lnTo>
                    <a:pt x="828522" y="1163128"/>
                  </a:lnTo>
                  <a:lnTo>
                    <a:pt x="966389" y="1051792"/>
                  </a:lnTo>
                  <a:lnTo>
                    <a:pt x="1115285" y="943881"/>
                  </a:lnTo>
                  <a:lnTo>
                    <a:pt x="1266020" y="839397"/>
                  </a:lnTo>
                  <a:lnTo>
                    <a:pt x="1422270" y="738337"/>
                  </a:lnTo>
                  <a:lnTo>
                    <a:pt x="1585872" y="638991"/>
                  </a:lnTo>
                  <a:lnTo>
                    <a:pt x="1756828" y="546497"/>
                  </a:lnTo>
                  <a:lnTo>
                    <a:pt x="1929621" y="455715"/>
                  </a:lnTo>
                  <a:lnTo>
                    <a:pt x="2111605" y="371785"/>
                  </a:lnTo>
                  <a:lnTo>
                    <a:pt x="2299104" y="298132"/>
                  </a:lnTo>
                  <a:lnTo>
                    <a:pt x="2490280" y="226192"/>
                  </a:lnTo>
                  <a:lnTo>
                    <a:pt x="2686971" y="166241"/>
                  </a:lnTo>
                  <a:lnTo>
                    <a:pt x="2892852" y="111429"/>
                  </a:lnTo>
                  <a:lnTo>
                    <a:pt x="3096895" y="70321"/>
                  </a:lnTo>
                  <a:lnTo>
                    <a:pt x="3311969" y="34351"/>
                  </a:lnTo>
                  <a:lnTo>
                    <a:pt x="3530717" y="13797"/>
                  </a:lnTo>
                  <a:lnTo>
                    <a:pt x="3731416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7000"/>
                  </a:scheme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3528" y="1082731"/>
            <a:ext cx="2352098" cy="5228422"/>
            <a:chOff x="-1" y="1026791"/>
            <a:chExt cx="2686052" cy="5605576"/>
          </a:xfrm>
          <a:solidFill>
            <a:schemeClr val="accent6">
              <a:lumMod val="75000"/>
            </a:schemeClr>
          </a:solidFill>
        </p:grpSpPr>
        <p:sp>
          <p:nvSpPr>
            <p:cNvPr id="66" name="Isosceles Triangle 65"/>
            <p:cNvSpPr/>
            <p:nvPr/>
          </p:nvSpPr>
          <p:spPr>
            <a:xfrm rot="5400000">
              <a:off x="-1372954" y="2567679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Isosceles Triangle 66"/>
            <p:cNvSpPr/>
            <p:nvPr/>
          </p:nvSpPr>
          <p:spPr>
            <a:xfrm rot="5400000">
              <a:off x="-1540889" y="2573362"/>
              <a:ext cx="5599893" cy="2518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19076" y="2583145"/>
            <a:ext cx="1587832" cy="1669690"/>
            <a:chOff x="6947771" y="2251375"/>
            <a:chExt cx="713940" cy="750746"/>
          </a:xfrm>
          <a:solidFill>
            <a:schemeClr val="bg1">
              <a:alpha val="25000"/>
            </a:schemeClr>
          </a:solidFill>
        </p:grpSpPr>
        <p:sp>
          <p:nvSpPr>
            <p:cNvPr id="71" name="Rounded Rectangle 70"/>
            <p:cNvSpPr/>
            <p:nvPr/>
          </p:nvSpPr>
          <p:spPr>
            <a:xfrm>
              <a:off x="6947771" y="2640579"/>
              <a:ext cx="145316" cy="343831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2" name="Rounded Rectangle 24"/>
            <p:cNvSpPr/>
            <p:nvPr/>
          </p:nvSpPr>
          <p:spPr>
            <a:xfrm>
              <a:off x="7129896" y="2251375"/>
              <a:ext cx="531815" cy="750746"/>
            </a:xfrm>
            <a:custGeom>
              <a:avLst/>
              <a:gdLst>
                <a:gd name="connsiteX0" fmla="*/ 0 w 3892409"/>
                <a:gd name="connsiteY0" fmla="*/ 648748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648748 h 4693320"/>
                <a:gd name="connsiteX0" fmla="*/ 10274 w 3892409"/>
                <a:gd name="connsiteY0" fmla="*/ 1696712 h 4693320"/>
                <a:gd name="connsiteX1" fmla="*/ 648748 w 3892409"/>
                <a:gd name="connsiteY1" fmla="*/ 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10274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10274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926150 w 3892409"/>
                <a:gd name="connsiteY1" fmla="*/ 544530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696712 h 4693320"/>
                <a:gd name="connsiteX1" fmla="*/ 895328 w 3892409"/>
                <a:gd name="connsiteY1" fmla="*/ 554805 h 4693320"/>
                <a:gd name="connsiteX2" fmla="*/ 3243661 w 3892409"/>
                <a:gd name="connsiteY2" fmla="*/ 0 h 4693320"/>
                <a:gd name="connsiteX3" fmla="*/ 3892409 w 3892409"/>
                <a:gd name="connsiteY3" fmla="*/ 648748 h 4693320"/>
                <a:gd name="connsiteX4" fmla="*/ 3892409 w 3892409"/>
                <a:gd name="connsiteY4" fmla="*/ 4044572 h 4693320"/>
                <a:gd name="connsiteX5" fmla="*/ 3243661 w 3892409"/>
                <a:gd name="connsiteY5" fmla="*/ 4693320 h 4693320"/>
                <a:gd name="connsiteX6" fmla="*/ 648748 w 3892409"/>
                <a:gd name="connsiteY6" fmla="*/ 4693320 h 4693320"/>
                <a:gd name="connsiteX7" fmla="*/ 0 w 3892409"/>
                <a:gd name="connsiteY7" fmla="*/ 4044572 h 4693320"/>
                <a:gd name="connsiteX8" fmla="*/ 0 w 3892409"/>
                <a:gd name="connsiteY8" fmla="*/ 1696712 h 4693320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93970 h 4590578"/>
                <a:gd name="connsiteX1" fmla="*/ 895328 w 3892409"/>
                <a:gd name="connsiteY1" fmla="*/ 452063 h 4590578"/>
                <a:gd name="connsiteX2" fmla="*/ 1240201 w 3892409"/>
                <a:gd name="connsiteY2" fmla="*/ 0 h 4590578"/>
                <a:gd name="connsiteX3" fmla="*/ 3892409 w 3892409"/>
                <a:gd name="connsiteY3" fmla="*/ 546006 h 4590578"/>
                <a:gd name="connsiteX4" fmla="*/ 3892409 w 3892409"/>
                <a:gd name="connsiteY4" fmla="*/ 3941830 h 4590578"/>
                <a:gd name="connsiteX5" fmla="*/ 3243661 w 3892409"/>
                <a:gd name="connsiteY5" fmla="*/ 4590578 h 4590578"/>
                <a:gd name="connsiteX6" fmla="*/ 648748 w 3892409"/>
                <a:gd name="connsiteY6" fmla="*/ 4590578 h 4590578"/>
                <a:gd name="connsiteX7" fmla="*/ 0 w 3892409"/>
                <a:gd name="connsiteY7" fmla="*/ 3941830 h 4590578"/>
                <a:gd name="connsiteX8" fmla="*/ 0 w 3892409"/>
                <a:gd name="connsiteY8" fmla="*/ 1593970 h 4590578"/>
                <a:gd name="connsiteX0" fmla="*/ 0 w 3892409"/>
                <a:gd name="connsiteY0" fmla="*/ 1532325 h 4528933"/>
                <a:gd name="connsiteX1" fmla="*/ 895328 w 3892409"/>
                <a:gd name="connsiteY1" fmla="*/ 390418 h 4528933"/>
                <a:gd name="connsiteX2" fmla="*/ 1219652 w 3892409"/>
                <a:gd name="connsiteY2" fmla="*/ 0 h 4528933"/>
                <a:gd name="connsiteX3" fmla="*/ 3892409 w 3892409"/>
                <a:gd name="connsiteY3" fmla="*/ 484361 h 4528933"/>
                <a:gd name="connsiteX4" fmla="*/ 3892409 w 3892409"/>
                <a:gd name="connsiteY4" fmla="*/ 3880185 h 4528933"/>
                <a:gd name="connsiteX5" fmla="*/ 3243661 w 3892409"/>
                <a:gd name="connsiteY5" fmla="*/ 4528933 h 4528933"/>
                <a:gd name="connsiteX6" fmla="*/ 648748 w 3892409"/>
                <a:gd name="connsiteY6" fmla="*/ 4528933 h 4528933"/>
                <a:gd name="connsiteX7" fmla="*/ 0 w 3892409"/>
                <a:gd name="connsiteY7" fmla="*/ 3880185 h 4528933"/>
                <a:gd name="connsiteX8" fmla="*/ 0 w 3892409"/>
                <a:gd name="connsiteY8" fmla="*/ 1532325 h 4528933"/>
                <a:gd name="connsiteX0" fmla="*/ 0 w 3892409"/>
                <a:gd name="connsiteY0" fmla="*/ 2587818 h 5584426"/>
                <a:gd name="connsiteX1" fmla="*/ 895328 w 3892409"/>
                <a:gd name="connsiteY1" fmla="*/ 1445911 h 5584426"/>
                <a:gd name="connsiteX2" fmla="*/ 1219652 w 3892409"/>
                <a:gd name="connsiteY2" fmla="*/ 1055493 h 5584426"/>
                <a:gd name="connsiteX3" fmla="*/ 1693739 w 3892409"/>
                <a:gd name="connsiteY3" fmla="*/ 60375 h 5584426"/>
                <a:gd name="connsiteX4" fmla="*/ 3892409 w 3892409"/>
                <a:gd name="connsiteY4" fmla="*/ 4935678 h 5584426"/>
                <a:gd name="connsiteX5" fmla="*/ 3243661 w 3892409"/>
                <a:gd name="connsiteY5" fmla="*/ 5584426 h 5584426"/>
                <a:gd name="connsiteX6" fmla="*/ 648748 w 3892409"/>
                <a:gd name="connsiteY6" fmla="*/ 5584426 h 5584426"/>
                <a:gd name="connsiteX7" fmla="*/ 0 w 3892409"/>
                <a:gd name="connsiteY7" fmla="*/ 4935678 h 5584426"/>
                <a:gd name="connsiteX8" fmla="*/ 0 w 3892409"/>
                <a:gd name="connsiteY8" fmla="*/ 2587818 h 5584426"/>
                <a:gd name="connsiteX0" fmla="*/ 0 w 3892409"/>
                <a:gd name="connsiteY0" fmla="*/ 2906283 h 5902891"/>
                <a:gd name="connsiteX1" fmla="*/ 895328 w 3892409"/>
                <a:gd name="connsiteY1" fmla="*/ 1764376 h 5902891"/>
                <a:gd name="connsiteX2" fmla="*/ 1219652 w 3892409"/>
                <a:gd name="connsiteY2" fmla="*/ 1373958 h 5902891"/>
                <a:gd name="connsiteX3" fmla="*/ 1693739 w 3892409"/>
                <a:gd name="connsiteY3" fmla="*/ 50067 h 5902891"/>
                <a:gd name="connsiteX4" fmla="*/ 3892409 w 3892409"/>
                <a:gd name="connsiteY4" fmla="*/ 5254143 h 5902891"/>
                <a:gd name="connsiteX5" fmla="*/ 3243661 w 3892409"/>
                <a:gd name="connsiteY5" fmla="*/ 5902891 h 5902891"/>
                <a:gd name="connsiteX6" fmla="*/ 648748 w 3892409"/>
                <a:gd name="connsiteY6" fmla="*/ 5902891 h 5902891"/>
                <a:gd name="connsiteX7" fmla="*/ 0 w 3892409"/>
                <a:gd name="connsiteY7" fmla="*/ 5254143 h 5902891"/>
                <a:gd name="connsiteX8" fmla="*/ 0 w 3892409"/>
                <a:gd name="connsiteY8" fmla="*/ 2906283 h 5902891"/>
                <a:gd name="connsiteX0" fmla="*/ 0 w 3892409"/>
                <a:gd name="connsiteY0" fmla="*/ 2911278 h 5907886"/>
                <a:gd name="connsiteX1" fmla="*/ 895328 w 3892409"/>
                <a:gd name="connsiteY1" fmla="*/ 1769371 h 5907886"/>
                <a:gd name="connsiteX2" fmla="*/ 1342941 w 3892409"/>
                <a:gd name="connsiteY2" fmla="*/ 1204292 h 5907886"/>
                <a:gd name="connsiteX3" fmla="*/ 1693739 w 3892409"/>
                <a:gd name="connsiteY3" fmla="*/ 55062 h 5907886"/>
                <a:gd name="connsiteX4" fmla="*/ 3892409 w 3892409"/>
                <a:gd name="connsiteY4" fmla="*/ 5259138 h 5907886"/>
                <a:gd name="connsiteX5" fmla="*/ 3243661 w 3892409"/>
                <a:gd name="connsiteY5" fmla="*/ 5907886 h 5907886"/>
                <a:gd name="connsiteX6" fmla="*/ 648748 w 3892409"/>
                <a:gd name="connsiteY6" fmla="*/ 5907886 h 5907886"/>
                <a:gd name="connsiteX7" fmla="*/ 0 w 3892409"/>
                <a:gd name="connsiteY7" fmla="*/ 5259138 h 5907886"/>
                <a:gd name="connsiteX8" fmla="*/ 0 w 3892409"/>
                <a:gd name="connsiteY8" fmla="*/ 2911278 h 5907886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09709 h 5906317"/>
                <a:gd name="connsiteX1" fmla="*/ 895328 w 3892409"/>
                <a:gd name="connsiteY1" fmla="*/ 1767802 h 5906317"/>
                <a:gd name="connsiteX2" fmla="*/ 1322392 w 3892409"/>
                <a:gd name="connsiteY2" fmla="*/ 1254094 h 5906317"/>
                <a:gd name="connsiteX3" fmla="*/ 1693739 w 3892409"/>
                <a:gd name="connsiteY3" fmla="*/ 53493 h 5906317"/>
                <a:gd name="connsiteX4" fmla="*/ 3892409 w 3892409"/>
                <a:gd name="connsiteY4" fmla="*/ 5257569 h 5906317"/>
                <a:gd name="connsiteX5" fmla="*/ 3243661 w 3892409"/>
                <a:gd name="connsiteY5" fmla="*/ 5906317 h 5906317"/>
                <a:gd name="connsiteX6" fmla="*/ 648748 w 3892409"/>
                <a:gd name="connsiteY6" fmla="*/ 5906317 h 5906317"/>
                <a:gd name="connsiteX7" fmla="*/ 0 w 3892409"/>
                <a:gd name="connsiteY7" fmla="*/ 5257569 h 5906317"/>
                <a:gd name="connsiteX8" fmla="*/ 0 w 3892409"/>
                <a:gd name="connsiteY8" fmla="*/ 2909709 h 5906317"/>
                <a:gd name="connsiteX0" fmla="*/ 0 w 3892409"/>
                <a:gd name="connsiteY0" fmla="*/ 2911528 h 5908136"/>
                <a:gd name="connsiteX1" fmla="*/ 895328 w 3892409"/>
                <a:gd name="connsiteY1" fmla="*/ 1769621 h 5908136"/>
                <a:gd name="connsiteX2" fmla="*/ 1322392 w 3892409"/>
                <a:gd name="connsiteY2" fmla="*/ 1255913 h 5908136"/>
                <a:gd name="connsiteX3" fmla="*/ 1693739 w 3892409"/>
                <a:gd name="connsiteY3" fmla="*/ 55312 h 5908136"/>
                <a:gd name="connsiteX4" fmla="*/ 3892409 w 3892409"/>
                <a:gd name="connsiteY4" fmla="*/ 5259388 h 5908136"/>
                <a:gd name="connsiteX5" fmla="*/ 3243661 w 3892409"/>
                <a:gd name="connsiteY5" fmla="*/ 5908136 h 5908136"/>
                <a:gd name="connsiteX6" fmla="*/ 648748 w 3892409"/>
                <a:gd name="connsiteY6" fmla="*/ 5908136 h 5908136"/>
                <a:gd name="connsiteX7" fmla="*/ 0 w 3892409"/>
                <a:gd name="connsiteY7" fmla="*/ 5259388 h 5908136"/>
                <a:gd name="connsiteX8" fmla="*/ 0 w 3892409"/>
                <a:gd name="connsiteY8" fmla="*/ 2911528 h 5908136"/>
                <a:gd name="connsiteX0" fmla="*/ 0 w 3892409"/>
                <a:gd name="connsiteY0" fmla="*/ 2912861 h 5909469"/>
                <a:gd name="connsiteX1" fmla="*/ 895328 w 3892409"/>
                <a:gd name="connsiteY1" fmla="*/ 1770954 h 5909469"/>
                <a:gd name="connsiteX2" fmla="*/ 1342940 w 3892409"/>
                <a:gd name="connsiteY2" fmla="*/ 1216149 h 5909469"/>
                <a:gd name="connsiteX3" fmla="*/ 1693739 w 3892409"/>
                <a:gd name="connsiteY3" fmla="*/ 56645 h 5909469"/>
                <a:gd name="connsiteX4" fmla="*/ 3892409 w 3892409"/>
                <a:gd name="connsiteY4" fmla="*/ 5260721 h 5909469"/>
                <a:gd name="connsiteX5" fmla="*/ 3243661 w 3892409"/>
                <a:gd name="connsiteY5" fmla="*/ 5909469 h 5909469"/>
                <a:gd name="connsiteX6" fmla="*/ 648748 w 3892409"/>
                <a:gd name="connsiteY6" fmla="*/ 5909469 h 5909469"/>
                <a:gd name="connsiteX7" fmla="*/ 0 w 3892409"/>
                <a:gd name="connsiteY7" fmla="*/ 5260721 h 5909469"/>
                <a:gd name="connsiteX8" fmla="*/ 0 w 3892409"/>
                <a:gd name="connsiteY8" fmla="*/ 2912861 h 5909469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769949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926150 w 3892409"/>
                <a:gd name="connsiteY1" fmla="*/ 1728852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95328 w 3892409"/>
                <a:gd name="connsiteY1" fmla="*/ 1800771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1856 h 5908464"/>
                <a:gd name="connsiteX1" fmla="*/ 864506 w 3892409"/>
                <a:gd name="connsiteY1" fmla="*/ 1862416 h 5908464"/>
                <a:gd name="connsiteX2" fmla="*/ 1342940 w 3892409"/>
                <a:gd name="connsiteY2" fmla="*/ 1245967 h 5908464"/>
                <a:gd name="connsiteX3" fmla="*/ 1693739 w 3892409"/>
                <a:gd name="connsiteY3" fmla="*/ 55640 h 5908464"/>
                <a:gd name="connsiteX4" fmla="*/ 3892409 w 3892409"/>
                <a:gd name="connsiteY4" fmla="*/ 5259716 h 5908464"/>
                <a:gd name="connsiteX5" fmla="*/ 3243661 w 3892409"/>
                <a:gd name="connsiteY5" fmla="*/ 5908464 h 5908464"/>
                <a:gd name="connsiteX6" fmla="*/ 648748 w 3892409"/>
                <a:gd name="connsiteY6" fmla="*/ 5908464 h 5908464"/>
                <a:gd name="connsiteX7" fmla="*/ 0 w 3892409"/>
                <a:gd name="connsiteY7" fmla="*/ 5259716 h 5908464"/>
                <a:gd name="connsiteX8" fmla="*/ 0 w 3892409"/>
                <a:gd name="connsiteY8" fmla="*/ 2911856 h 5908464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3892409 w 3892409"/>
                <a:gd name="connsiteY4" fmla="*/ 5264512 h 5913260"/>
                <a:gd name="connsiteX5" fmla="*/ 3243661 w 3892409"/>
                <a:gd name="connsiteY5" fmla="*/ 5913260 h 5913260"/>
                <a:gd name="connsiteX6" fmla="*/ 648748 w 3892409"/>
                <a:gd name="connsiteY6" fmla="*/ 5913260 h 5913260"/>
                <a:gd name="connsiteX7" fmla="*/ 0 w 3892409"/>
                <a:gd name="connsiteY7" fmla="*/ 5264512 h 5913260"/>
                <a:gd name="connsiteX8" fmla="*/ 0 w 3892409"/>
                <a:gd name="connsiteY8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1966024 w 3892409"/>
                <a:gd name="connsiteY4" fmla="*/ 683715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16652 h 5913260"/>
                <a:gd name="connsiteX1" fmla="*/ 864506 w 3892409"/>
                <a:gd name="connsiteY1" fmla="*/ 1867212 h 5913260"/>
                <a:gd name="connsiteX2" fmla="*/ 1342940 w 3892409"/>
                <a:gd name="connsiteY2" fmla="*/ 1250763 h 5913260"/>
                <a:gd name="connsiteX3" fmla="*/ 1693739 w 3892409"/>
                <a:gd name="connsiteY3" fmla="*/ 60436 h 5913260"/>
                <a:gd name="connsiteX4" fmla="*/ 2407812 w 3892409"/>
                <a:gd name="connsiteY4" fmla="*/ 406312 h 5913260"/>
                <a:gd name="connsiteX5" fmla="*/ 3892409 w 3892409"/>
                <a:gd name="connsiteY5" fmla="*/ 5264512 h 5913260"/>
                <a:gd name="connsiteX6" fmla="*/ 3243661 w 3892409"/>
                <a:gd name="connsiteY6" fmla="*/ 5913260 h 5913260"/>
                <a:gd name="connsiteX7" fmla="*/ 648748 w 3892409"/>
                <a:gd name="connsiteY7" fmla="*/ 5913260 h 5913260"/>
                <a:gd name="connsiteX8" fmla="*/ 0 w 3892409"/>
                <a:gd name="connsiteY8" fmla="*/ 5264512 h 5913260"/>
                <a:gd name="connsiteX9" fmla="*/ 0 w 3892409"/>
                <a:gd name="connsiteY9" fmla="*/ 2916652 h 5913260"/>
                <a:gd name="connsiteX0" fmla="*/ 0 w 3892409"/>
                <a:gd name="connsiteY0" fmla="*/ 2969018 h 5965626"/>
                <a:gd name="connsiteX1" fmla="*/ 864506 w 3892409"/>
                <a:gd name="connsiteY1" fmla="*/ 1919578 h 5965626"/>
                <a:gd name="connsiteX2" fmla="*/ 1342940 w 3892409"/>
                <a:gd name="connsiteY2" fmla="*/ 1303129 h 5965626"/>
                <a:gd name="connsiteX3" fmla="*/ 1693739 w 3892409"/>
                <a:gd name="connsiteY3" fmla="*/ 112802 h 5965626"/>
                <a:gd name="connsiteX4" fmla="*/ 2407812 w 3892409"/>
                <a:gd name="connsiteY4" fmla="*/ 458678 h 5965626"/>
                <a:gd name="connsiteX5" fmla="*/ 3892409 w 3892409"/>
                <a:gd name="connsiteY5" fmla="*/ 5316878 h 5965626"/>
                <a:gd name="connsiteX6" fmla="*/ 3243661 w 3892409"/>
                <a:gd name="connsiteY6" fmla="*/ 5965626 h 5965626"/>
                <a:gd name="connsiteX7" fmla="*/ 648748 w 3892409"/>
                <a:gd name="connsiteY7" fmla="*/ 5965626 h 5965626"/>
                <a:gd name="connsiteX8" fmla="*/ 0 w 3892409"/>
                <a:gd name="connsiteY8" fmla="*/ 5316878 h 5965626"/>
                <a:gd name="connsiteX9" fmla="*/ 0 w 3892409"/>
                <a:gd name="connsiteY9" fmla="*/ 2969018 h 5965626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86060 h 5982668"/>
                <a:gd name="connsiteX1" fmla="*/ 864506 w 3892409"/>
                <a:gd name="connsiteY1" fmla="*/ 1936620 h 5982668"/>
                <a:gd name="connsiteX2" fmla="*/ 1342940 w 3892409"/>
                <a:gd name="connsiteY2" fmla="*/ 1320171 h 5982668"/>
                <a:gd name="connsiteX3" fmla="*/ 1693739 w 3892409"/>
                <a:gd name="connsiteY3" fmla="*/ 99021 h 5982668"/>
                <a:gd name="connsiteX4" fmla="*/ 2407812 w 3892409"/>
                <a:gd name="connsiteY4" fmla="*/ 475720 h 5982668"/>
                <a:gd name="connsiteX5" fmla="*/ 3892409 w 3892409"/>
                <a:gd name="connsiteY5" fmla="*/ 5333920 h 5982668"/>
                <a:gd name="connsiteX6" fmla="*/ 3243661 w 3892409"/>
                <a:gd name="connsiteY6" fmla="*/ 5982668 h 5982668"/>
                <a:gd name="connsiteX7" fmla="*/ 648748 w 3892409"/>
                <a:gd name="connsiteY7" fmla="*/ 5982668 h 5982668"/>
                <a:gd name="connsiteX8" fmla="*/ 0 w 3892409"/>
                <a:gd name="connsiteY8" fmla="*/ 5333920 h 5982668"/>
                <a:gd name="connsiteX9" fmla="*/ 0 w 3892409"/>
                <a:gd name="connsiteY9" fmla="*/ 2986060 h 5982668"/>
                <a:gd name="connsiteX0" fmla="*/ 0 w 3892409"/>
                <a:gd name="connsiteY0" fmla="*/ 2961376 h 5957984"/>
                <a:gd name="connsiteX1" fmla="*/ 864506 w 3892409"/>
                <a:gd name="connsiteY1" fmla="*/ 1911936 h 5957984"/>
                <a:gd name="connsiteX2" fmla="*/ 1342940 w 3892409"/>
                <a:gd name="connsiteY2" fmla="*/ 1295487 h 5957984"/>
                <a:gd name="connsiteX3" fmla="*/ 1693739 w 3892409"/>
                <a:gd name="connsiteY3" fmla="*/ 74337 h 5957984"/>
                <a:gd name="connsiteX4" fmla="*/ 2407812 w 3892409"/>
                <a:gd name="connsiteY4" fmla="*/ 451036 h 5957984"/>
                <a:gd name="connsiteX5" fmla="*/ 3892409 w 3892409"/>
                <a:gd name="connsiteY5" fmla="*/ 5309236 h 5957984"/>
                <a:gd name="connsiteX6" fmla="*/ 3243661 w 3892409"/>
                <a:gd name="connsiteY6" fmla="*/ 5957984 h 5957984"/>
                <a:gd name="connsiteX7" fmla="*/ 648748 w 3892409"/>
                <a:gd name="connsiteY7" fmla="*/ 5957984 h 5957984"/>
                <a:gd name="connsiteX8" fmla="*/ 0 w 3892409"/>
                <a:gd name="connsiteY8" fmla="*/ 5309236 h 5957984"/>
                <a:gd name="connsiteX9" fmla="*/ 0 w 3892409"/>
                <a:gd name="connsiteY9" fmla="*/ 2961376 h 5957984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72724 h 5969332"/>
                <a:gd name="connsiteX1" fmla="*/ 864506 w 3892409"/>
                <a:gd name="connsiteY1" fmla="*/ 1923284 h 5969332"/>
                <a:gd name="connsiteX2" fmla="*/ 1342940 w 3892409"/>
                <a:gd name="connsiteY2" fmla="*/ 1306835 h 5969332"/>
                <a:gd name="connsiteX3" fmla="*/ 1704014 w 3892409"/>
                <a:gd name="connsiteY3" fmla="*/ 65137 h 5969332"/>
                <a:gd name="connsiteX4" fmla="*/ 2407812 w 3892409"/>
                <a:gd name="connsiteY4" fmla="*/ 462384 h 5969332"/>
                <a:gd name="connsiteX5" fmla="*/ 3892409 w 3892409"/>
                <a:gd name="connsiteY5" fmla="*/ 5320584 h 5969332"/>
                <a:gd name="connsiteX6" fmla="*/ 3243661 w 3892409"/>
                <a:gd name="connsiteY6" fmla="*/ 5969332 h 5969332"/>
                <a:gd name="connsiteX7" fmla="*/ 648748 w 3892409"/>
                <a:gd name="connsiteY7" fmla="*/ 5969332 h 5969332"/>
                <a:gd name="connsiteX8" fmla="*/ 0 w 3892409"/>
                <a:gd name="connsiteY8" fmla="*/ 5320584 h 5969332"/>
                <a:gd name="connsiteX9" fmla="*/ 0 w 3892409"/>
                <a:gd name="connsiteY9" fmla="*/ 2972724 h 5969332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3892409 w 3892409"/>
                <a:gd name="connsiteY5" fmla="*/ 5303742 h 5952490"/>
                <a:gd name="connsiteX6" fmla="*/ 3243661 w 3892409"/>
                <a:gd name="connsiteY6" fmla="*/ 5952490 h 5952490"/>
                <a:gd name="connsiteX7" fmla="*/ 648748 w 3892409"/>
                <a:gd name="connsiteY7" fmla="*/ 5952490 h 5952490"/>
                <a:gd name="connsiteX8" fmla="*/ 0 w 3892409"/>
                <a:gd name="connsiteY8" fmla="*/ 5303742 h 5952490"/>
                <a:gd name="connsiteX9" fmla="*/ 0 w 3892409"/>
                <a:gd name="connsiteY9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962617 w 3892409"/>
                <a:gd name="connsiteY5" fmla="*/ 2212698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79040 w 3892409"/>
                <a:gd name="connsiteY5" fmla="*/ 1812006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3892409 w 3892409"/>
                <a:gd name="connsiteY6" fmla="*/ 5303742 h 5952490"/>
                <a:gd name="connsiteX7" fmla="*/ 3243661 w 3892409"/>
                <a:gd name="connsiteY7" fmla="*/ 5952490 h 5952490"/>
                <a:gd name="connsiteX8" fmla="*/ 648748 w 3892409"/>
                <a:gd name="connsiteY8" fmla="*/ 5952490 h 5952490"/>
                <a:gd name="connsiteX9" fmla="*/ 0 w 3892409"/>
                <a:gd name="connsiteY9" fmla="*/ 5303742 h 5952490"/>
                <a:gd name="connsiteX10" fmla="*/ 0 w 3892409"/>
                <a:gd name="connsiteY10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736585 w 3892409"/>
                <a:gd name="connsiteY6" fmla="*/ 31168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892409 w 3892409"/>
                <a:gd name="connsiteY7" fmla="*/ 5303742 h 5952490"/>
                <a:gd name="connsiteX8" fmla="*/ 3243661 w 3892409"/>
                <a:gd name="connsiteY8" fmla="*/ 5952490 h 5952490"/>
                <a:gd name="connsiteX9" fmla="*/ 648748 w 3892409"/>
                <a:gd name="connsiteY9" fmla="*/ 5952490 h 5952490"/>
                <a:gd name="connsiteX10" fmla="*/ 0 w 3892409"/>
                <a:gd name="connsiteY10" fmla="*/ 5303742 h 5952490"/>
                <a:gd name="connsiteX11" fmla="*/ 0 w 3892409"/>
                <a:gd name="connsiteY11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106455 w 3892409"/>
                <a:gd name="connsiteY7" fmla="*/ 3846289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892409 w 3892409"/>
                <a:gd name="connsiteY8" fmla="*/ 5303742 h 5952490"/>
                <a:gd name="connsiteX9" fmla="*/ 3243661 w 3892409"/>
                <a:gd name="connsiteY9" fmla="*/ 5952490 h 5952490"/>
                <a:gd name="connsiteX10" fmla="*/ 648748 w 3892409"/>
                <a:gd name="connsiteY10" fmla="*/ 5952490 h 5952490"/>
                <a:gd name="connsiteX11" fmla="*/ 0 w 3892409"/>
                <a:gd name="connsiteY11" fmla="*/ 5303742 h 5952490"/>
                <a:gd name="connsiteX12" fmla="*/ 0 w 3892409"/>
                <a:gd name="connsiteY12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630437 w 3892409"/>
                <a:gd name="connsiteY8" fmla="*/ 3404500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8115"/>
                <a:gd name="connsiteY0" fmla="*/ 2955882 h 5952490"/>
                <a:gd name="connsiteX1" fmla="*/ 864506 w 3898115"/>
                <a:gd name="connsiteY1" fmla="*/ 1906442 h 5952490"/>
                <a:gd name="connsiteX2" fmla="*/ 1342940 w 3898115"/>
                <a:gd name="connsiteY2" fmla="*/ 1289993 h 5952490"/>
                <a:gd name="connsiteX3" fmla="*/ 1704014 w 3898115"/>
                <a:gd name="connsiteY3" fmla="*/ 48295 h 5952490"/>
                <a:gd name="connsiteX4" fmla="*/ 2407812 w 3898115"/>
                <a:gd name="connsiteY4" fmla="*/ 445542 h 5952490"/>
                <a:gd name="connsiteX5" fmla="*/ 2048217 w 3898115"/>
                <a:gd name="connsiteY5" fmla="*/ 1801732 h 5952490"/>
                <a:gd name="connsiteX6" fmla="*/ 2233152 w 3898115"/>
                <a:gd name="connsiteY6" fmla="*/ 2202423 h 5952490"/>
                <a:gd name="connsiteX7" fmla="*/ 3476325 w 3898115"/>
                <a:gd name="connsiteY7" fmla="*/ 2202423 h 5952490"/>
                <a:gd name="connsiteX8" fmla="*/ 3794824 w 3898115"/>
                <a:gd name="connsiteY8" fmla="*/ 2962712 h 5952490"/>
                <a:gd name="connsiteX9" fmla="*/ 3892409 w 3898115"/>
                <a:gd name="connsiteY9" fmla="*/ 5303742 h 5952490"/>
                <a:gd name="connsiteX10" fmla="*/ 3243661 w 3898115"/>
                <a:gd name="connsiteY10" fmla="*/ 5952490 h 5952490"/>
                <a:gd name="connsiteX11" fmla="*/ 648748 w 3898115"/>
                <a:gd name="connsiteY11" fmla="*/ 5952490 h 5952490"/>
                <a:gd name="connsiteX12" fmla="*/ 0 w 3898115"/>
                <a:gd name="connsiteY12" fmla="*/ 5303742 h 5952490"/>
                <a:gd name="connsiteX13" fmla="*/ 0 w 3898115"/>
                <a:gd name="connsiteY13" fmla="*/ 2955882 h 5952490"/>
                <a:gd name="connsiteX0" fmla="*/ 0 w 3899358"/>
                <a:gd name="connsiteY0" fmla="*/ 2955882 h 5952490"/>
                <a:gd name="connsiteX1" fmla="*/ 864506 w 3899358"/>
                <a:gd name="connsiteY1" fmla="*/ 1906442 h 5952490"/>
                <a:gd name="connsiteX2" fmla="*/ 1342940 w 3899358"/>
                <a:gd name="connsiteY2" fmla="*/ 1289993 h 5952490"/>
                <a:gd name="connsiteX3" fmla="*/ 1704014 w 3899358"/>
                <a:gd name="connsiteY3" fmla="*/ 48295 h 5952490"/>
                <a:gd name="connsiteX4" fmla="*/ 2407812 w 3899358"/>
                <a:gd name="connsiteY4" fmla="*/ 445542 h 5952490"/>
                <a:gd name="connsiteX5" fmla="*/ 2048217 w 3899358"/>
                <a:gd name="connsiteY5" fmla="*/ 1801732 h 5952490"/>
                <a:gd name="connsiteX6" fmla="*/ 2233152 w 3899358"/>
                <a:gd name="connsiteY6" fmla="*/ 2202423 h 5952490"/>
                <a:gd name="connsiteX7" fmla="*/ 3476325 w 3899358"/>
                <a:gd name="connsiteY7" fmla="*/ 2202423 h 5952490"/>
                <a:gd name="connsiteX8" fmla="*/ 3794824 w 3899358"/>
                <a:gd name="connsiteY8" fmla="*/ 2962712 h 5952490"/>
                <a:gd name="connsiteX9" fmla="*/ 3892409 w 3899358"/>
                <a:gd name="connsiteY9" fmla="*/ 5303742 h 5952490"/>
                <a:gd name="connsiteX10" fmla="*/ 3243661 w 3899358"/>
                <a:gd name="connsiteY10" fmla="*/ 5952490 h 5952490"/>
                <a:gd name="connsiteX11" fmla="*/ 648748 w 3899358"/>
                <a:gd name="connsiteY11" fmla="*/ 5952490 h 5952490"/>
                <a:gd name="connsiteX12" fmla="*/ 0 w 3899358"/>
                <a:gd name="connsiteY12" fmla="*/ 5303742 h 5952490"/>
                <a:gd name="connsiteX13" fmla="*/ 0 w 3899358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92409 w 3892409"/>
                <a:gd name="connsiteY9" fmla="*/ 5303742 h 5952490"/>
                <a:gd name="connsiteX10" fmla="*/ 3243661 w 3892409"/>
                <a:gd name="connsiteY10" fmla="*/ 5952490 h 5952490"/>
                <a:gd name="connsiteX11" fmla="*/ 648748 w 3892409"/>
                <a:gd name="connsiteY11" fmla="*/ 5952490 h 5952490"/>
                <a:gd name="connsiteX12" fmla="*/ 0 w 3892409"/>
                <a:gd name="connsiteY12" fmla="*/ 5303742 h 5952490"/>
                <a:gd name="connsiteX13" fmla="*/ 0 w 3892409"/>
                <a:gd name="connsiteY13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25646 w 3892409"/>
                <a:gd name="connsiteY9" fmla="*/ 3609983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805098 w 3892409"/>
                <a:gd name="connsiteY9" fmla="*/ 3301758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92409 w 3892409"/>
                <a:gd name="connsiteY10" fmla="*/ 5303742 h 5952490"/>
                <a:gd name="connsiteX11" fmla="*/ 3243661 w 3892409"/>
                <a:gd name="connsiteY11" fmla="*/ 5952490 h 5952490"/>
                <a:gd name="connsiteX12" fmla="*/ 648748 w 3892409"/>
                <a:gd name="connsiteY12" fmla="*/ 5952490 h 5952490"/>
                <a:gd name="connsiteX13" fmla="*/ 0 w 3892409"/>
                <a:gd name="connsiteY13" fmla="*/ 5303742 h 5952490"/>
                <a:gd name="connsiteX14" fmla="*/ 0 w 3892409"/>
                <a:gd name="connsiteY14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19200 w 3892409"/>
                <a:gd name="connsiteY10" fmla="*/ 3644165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6584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7123"/>
                <a:gd name="connsiteY0" fmla="*/ 2955882 h 5952490"/>
                <a:gd name="connsiteX1" fmla="*/ 864506 w 3897123"/>
                <a:gd name="connsiteY1" fmla="*/ 1906442 h 5952490"/>
                <a:gd name="connsiteX2" fmla="*/ 1342940 w 3897123"/>
                <a:gd name="connsiteY2" fmla="*/ 1289993 h 5952490"/>
                <a:gd name="connsiteX3" fmla="*/ 1704014 w 3897123"/>
                <a:gd name="connsiteY3" fmla="*/ 48295 h 5952490"/>
                <a:gd name="connsiteX4" fmla="*/ 2407812 w 3897123"/>
                <a:gd name="connsiteY4" fmla="*/ 445542 h 5952490"/>
                <a:gd name="connsiteX5" fmla="*/ 2048217 w 3897123"/>
                <a:gd name="connsiteY5" fmla="*/ 1801732 h 5952490"/>
                <a:gd name="connsiteX6" fmla="*/ 2233152 w 3897123"/>
                <a:gd name="connsiteY6" fmla="*/ 2202423 h 5952490"/>
                <a:gd name="connsiteX7" fmla="*/ 3476325 w 3897123"/>
                <a:gd name="connsiteY7" fmla="*/ 2202423 h 5952490"/>
                <a:gd name="connsiteX8" fmla="*/ 3794824 w 3897123"/>
                <a:gd name="connsiteY8" fmla="*/ 2962712 h 5952490"/>
                <a:gd name="connsiteX9" fmla="*/ 3798144 w 3897123"/>
                <a:gd name="connsiteY9" fmla="*/ 3315665 h 5952490"/>
                <a:gd name="connsiteX10" fmla="*/ 3836584 w 3897123"/>
                <a:gd name="connsiteY10" fmla="*/ 3616350 h 5952490"/>
                <a:gd name="connsiteX11" fmla="*/ 3892409 w 3897123"/>
                <a:gd name="connsiteY11" fmla="*/ 5303742 h 5952490"/>
                <a:gd name="connsiteX12" fmla="*/ 3243661 w 3897123"/>
                <a:gd name="connsiteY12" fmla="*/ 5952490 h 5952490"/>
                <a:gd name="connsiteX13" fmla="*/ 648748 w 3897123"/>
                <a:gd name="connsiteY13" fmla="*/ 5952490 h 5952490"/>
                <a:gd name="connsiteX14" fmla="*/ 0 w 3897123"/>
                <a:gd name="connsiteY14" fmla="*/ 5303742 h 5952490"/>
                <a:gd name="connsiteX15" fmla="*/ 0 w 3897123"/>
                <a:gd name="connsiteY15" fmla="*/ 2955882 h 5952490"/>
                <a:gd name="connsiteX0" fmla="*/ 0 w 3902635"/>
                <a:gd name="connsiteY0" fmla="*/ 2955882 h 5952490"/>
                <a:gd name="connsiteX1" fmla="*/ 864506 w 3902635"/>
                <a:gd name="connsiteY1" fmla="*/ 1906442 h 5952490"/>
                <a:gd name="connsiteX2" fmla="*/ 1342940 w 3902635"/>
                <a:gd name="connsiteY2" fmla="*/ 1289993 h 5952490"/>
                <a:gd name="connsiteX3" fmla="*/ 1704014 w 3902635"/>
                <a:gd name="connsiteY3" fmla="*/ 48295 h 5952490"/>
                <a:gd name="connsiteX4" fmla="*/ 2407812 w 3902635"/>
                <a:gd name="connsiteY4" fmla="*/ 445542 h 5952490"/>
                <a:gd name="connsiteX5" fmla="*/ 2048217 w 3902635"/>
                <a:gd name="connsiteY5" fmla="*/ 1801732 h 5952490"/>
                <a:gd name="connsiteX6" fmla="*/ 2233152 w 3902635"/>
                <a:gd name="connsiteY6" fmla="*/ 2202423 h 5952490"/>
                <a:gd name="connsiteX7" fmla="*/ 3476325 w 3902635"/>
                <a:gd name="connsiteY7" fmla="*/ 2202423 h 5952490"/>
                <a:gd name="connsiteX8" fmla="*/ 3794824 w 3902635"/>
                <a:gd name="connsiteY8" fmla="*/ 2962712 h 5952490"/>
                <a:gd name="connsiteX9" fmla="*/ 3798144 w 3902635"/>
                <a:gd name="connsiteY9" fmla="*/ 3315665 h 5952490"/>
                <a:gd name="connsiteX10" fmla="*/ 3836584 w 3902635"/>
                <a:gd name="connsiteY10" fmla="*/ 3616350 h 5952490"/>
                <a:gd name="connsiteX11" fmla="*/ 3892409 w 3902635"/>
                <a:gd name="connsiteY11" fmla="*/ 5303742 h 5952490"/>
                <a:gd name="connsiteX12" fmla="*/ 3243661 w 3902635"/>
                <a:gd name="connsiteY12" fmla="*/ 5952490 h 5952490"/>
                <a:gd name="connsiteX13" fmla="*/ 648748 w 3902635"/>
                <a:gd name="connsiteY13" fmla="*/ 5952490 h 5952490"/>
                <a:gd name="connsiteX14" fmla="*/ 0 w 3902635"/>
                <a:gd name="connsiteY14" fmla="*/ 5303742 h 5952490"/>
                <a:gd name="connsiteX15" fmla="*/ 0 w 3902635"/>
                <a:gd name="connsiteY15" fmla="*/ 2955882 h 5952490"/>
                <a:gd name="connsiteX0" fmla="*/ 0 w 3900021"/>
                <a:gd name="connsiteY0" fmla="*/ 2955882 h 5952490"/>
                <a:gd name="connsiteX1" fmla="*/ 864506 w 3900021"/>
                <a:gd name="connsiteY1" fmla="*/ 1906442 h 5952490"/>
                <a:gd name="connsiteX2" fmla="*/ 1342940 w 3900021"/>
                <a:gd name="connsiteY2" fmla="*/ 1289993 h 5952490"/>
                <a:gd name="connsiteX3" fmla="*/ 1704014 w 3900021"/>
                <a:gd name="connsiteY3" fmla="*/ 48295 h 5952490"/>
                <a:gd name="connsiteX4" fmla="*/ 2407812 w 3900021"/>
                <a:gd name="connsiteY4" fmla="*/ 445542 h 5952490"/>
                <a:gd name="connsiteX5" fmla="*/ 2048217 w 3900021"/>
                <a:gd name="connsiteY5" fmla="*/ 1801732 h 5952490"/>
                <a:gd name="connsiteX6" fmla="*/ 2233152 w 3900021"/>
                <a:gd name="connsiteY6" fmla="*/ 2202423 h 5952490"/>
                <a:gd name="connsiteX7" fmla="*/ 3476325 w 3900021"/>
                <a:gd name="connsiteY7" fmla="*/ 2202423 h 5952490"/>
                <a:gd name="connsiteX8" fmla="*/ 3794824 w 3900021"/>
                <a:gd name="connsiteY8" fmla="*/ 2962712 h 5952490"/>
                <a:gd name="connsiteX9" fmla="*/ 3798144 w 3900021"/>
                <a:gd name="connsiteY9" fmla="*/ 3315665 h 5952490"/>
                <a:gd name="connsiteX10" fmla="*/ 3833107 w 3900021"/>
                <a:gd name="connsiteY10" fmla="*/ 3616350 h 5952490"/>
                <a:gd name="connsiteX11" fmla="*/ 3892409 w 3900021"/>
                <a:gd name="connsiteY11" fmla="*/ 5303742 h 5952490"/>
                <a:gd name="connsiteX12" fmla="*/ 3243661 w 3900021"/>
                <a:gd name="connsiteY12" fmla="*/ 5952490 h 5952490"/>
                <a:gd name="connsiteX13" fmla="*/ 648748 w 3900021"/>
                <a:gd name="connsiteY13" fmla="*/ 5952490 h 5952490"/>
                <a:gd name="connsiteX14" fmla="*/ 0 w 3900021"/>
                <a:gd name="connsiteY14" fmla="*/ 5303742 h 5952490"/>
                <a:gd name="connsiteX15" fmla="*/ 0 w 3900021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92409 w 3892409"/>
                <a:gd name="connsiteY11" fmla="*/ 5303742 h 5952490"/>
                <a:gd name="connsiteX12" fmla="*/ 3243661 w 3892409"/>
                <a:gd name="connsiteY12" fmla="*/ 5952490 h 5952490"/>
                <a:gd name="connsiteX13" fmla="*/ 648748 w 3892409"/>
                <a:gd name="connsiteY13" fmla="*/ 5952490 h 5952490"/>
                <a:gd name="connsiteX14" fmla="*/ 0 w 3892409"/>
                <a:gd name="connsiteY14" fmla="*/ 5303742 h 5952490"/>
                <a:gd name="connsiteX15" fmla="*/ 0 w 3892409"/>
                <a:gd name="connsiteY15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843538 w 3892409"/>
                <a:gd name="connsiteY11" fmla="*/ 3943170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892409 w 3892409"/>
                <a:gd name="connsiteY12" fmla="*/ 5303742 h 5952490"/>
                <a:gd name="connsiteX13" fmla="*/ 3243661 w 3892409"/>
                <a:gd name="connsiteY13" fmla="*/ 5952490 h 5952490"/>
                <a:gd name="connsiteX14" fmla="*/ 648748 w 3892409"/>
                <a:gd name="connsiteY14" fmla="*/ 5952490 h 5952490"/>
                <a:gd name="connsiteX15" fmla="*/ 0 w 3892409"/>
                <a:gd name="connsiteY15" fmla="*/ 5303742 h 5952490"/>
                <a:gd name="connsiteX16" fmla="*/ 0 w 3892409"/>
                <a:gd name="connsiteY16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6618 w 3892409"/>
                <a:gd name="connsiteY12" fmla="*/ 445078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6651 w 3892409"/>
                <a:gd name="connsiteY11" fmla="*/ 3995322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66220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3142 w 3892409"/>
                <a:gd name="connsiteY12" fmla="*/ 4363864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80127 w 3892409"/>
                <a:gd name="connsiteY11" fmla="*/ 4019660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2409"/>
                <a:gd name="connsiteY0" fmla="*/ 2955882 h 5952490"/>
                <a:gd name="connsiteX1" fmla="*/ 864506 w 3892409"/>
                <a:gd name="connsiteY1" fmla="*/ 1906442 h 5952490"/>
                <a:gd name="connsiteX2" fmla="*/ 1342940 w 3892409"/>
                <a:gd name="connsiteY2" fmla="*/ 1289993 h 5952490"/>
                <a:gd name="connsiteX3" fmla="*/ 1704014 w 3892409"/>
                <a:gd name="connsiteY3" fmla="*/ 48295 h 5952490"/>
                <a:gd name="connsiteX4" fmla="*/ 2407812 w 3892409"/>
                <a:gd name="connsiteY4" fmla="*/ 445542 h 5952490"/>
                <a:gd name="connsiteX5" fmla="*/ 2048217 w 3892409"/>
                <a:gd name="connsiteY5" fmla="*/ 1801732 h 5952490"/>
                <a:gd name="connsiteX6" fmla="*/ 2233152 w 3892409"/>
                <a:gd name="connsiteY6" fmla="*/ 2202423 h 5952490"/>
                <a:gd name="connsiteX7" fmla="*/ 3476325 w 3892409"/>
                <a:gd name="connsiteY7" fmla="*/ 2202423 h 5952490"/>
                <a:gd name="connsiteX8" fmla="*/ 3794824 w 3892409"/>
                <a:gd name="connsiteY8" fmla="*/ 2962712 h 5952490"/>
                <a:gd name="connsiteX9" fmla="*/ 3798144 w 3892409"/>
                <a:gd name="connsiteY9" fmla="*/ 3315665 h 5952490"/>
                <a:gd name="connsiteX10" fmla="*/ 3833107 w 3892409"/>
                <a:gd name="connsiteY10" fmla="*/ 3616350 h 5952490"/>
                <a:gd name="connsiteX11" fmla="*/ 3673173 w 3892409"/>
                <a:gd name="connsiteY11" fmla="*/ 4050952 h 5952490"/>
                <a:gd name="connsiteX12" fmla="*/ 3756619 w 3892409"/>
                <a:gd name="connsiteY12" fmla="*/ 4332573 h 5952490"/>
                <a:gd name="connsiteX13" fmla="*/ 3892409 w 3892409"/>
                <a:gd name="connsiteY13" fmla="*/ 5303742 h 5952490"/>
                <a:gd name="connsiteX14" fmla="*/ 3243661 w 3892409"/>
                <a:gd name="connsiteY14" fmla="*/ 5952490 h 5952490"/>
                <a:gd name="connsiteX15" fmla="*/ 648748 w 3892409"/>
                <a:gd name="connsiteY15" fmla="*/ 5952490 h 5952490"/>
                <a:gd name="connsiteX16" fmla="*/ 0 w 3892409"/>
                <a:gd name="connsiteY16" fmla="*/ 5303742 h 5952490"/>
                <a:gd name="connsiteX17" fmla="*/ 0 w 3892409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40424 w 3890752"/>
                <a:gd name="connsiteY13" fmla="*/ 4688348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243661 w 3890752"/>
                <a:gd name="connsiteY14" fmla="*/ 5952490 h 5952490"/>
                <a:gd name="connsiteX15" fmla="*/ 648748 w 3890752"/>
                <a:gd name="connsiteY15" fmla="*/ 5952490 h 5952490"/>
                <a:gd name="connsiteX16" fmla="*/ 0 w 3890752"/>
                <a:gd name="connsiteY16" fmla="*/ 5303742 h 5952490"/>
                <a:gd name="connsiteX17" fmla="*/ 0 w 3890752"/>
                <a:gd name="connsiteY17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92380 w 3890752"/>
                <a:gd name="connsiteY14" fmla="*/ 4892338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3243661 w 3890752"/>
                <a:gd name="connsiteY15" fmla="*/ 5952490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85550 w 3890752"/>
                <a:gd name="connsiteY15" fmla="*/ 5469214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952490"/>
                <a:gd name="connsiteX1" fmla="*/ 864506 w 3890752"/>
                <a:gd name="connsiteY1" fmla="*/ 1906442 h 5952490"/>
                <a:gd name="connsiteX2" fmla="*/ 1342940 w 3890752"/>
                <a:gd name="connsiteY2" fmla="*/ 1289993 h 5952490"/>
                <a:gd name="connsiteX3" fmla="*/ 1704014 w 3890752"/>
                <a:gd name="connsiteY3" fmla="*/ 48295 h 5952490"/>
                <a:gd name="connsiteX4" fmla="*/ 2407812 w 3890752"/>
                <a:gd name="connsiteY4" fmla="*/ 445542 h 5952490"/>
                <a:gd name="connsiteX5" fmla="*/ 2048217 w 3890752"/>
                <a:gd name="connsiteY5" fmla="*/ 1801732 h 5952490"/>
                <a:gd name="connsiteX6" fmla="*/ 2233152 w 3890752"/>
                <a:gd name="connsiteY6" fmla="*/ 2202423 h 5952490"/>
                <a:gd name="connsiteX7" fmla="*/ 3476325 w 3890752"/>
                <a:gd name="connsiteY7" fmla="*/ 2202423 h 5952490"/>
                <a:gd name="connsiteX8" fmla="*/ 3794824 w 3890752"/>
                <a:gd name="connsiteY8" fmla="*/ 2962712 h 5952490"/>
                <a:gd name="connsiteX9" fmla="*/ 3798144 w 3890752"/>
                <a:gd name="connsiteY9" fmla="*/ 3315665 h 5952490"/>
                <a:gd name="connsiteX10" fmla="*/ 3833107 w 3890752"/>
                <a:gd name="connsiteY10" fmla="*/ 3616350 h 5952490"/>
                <a:gd name="connsiteX11" fmla="*/ 3673173 w 3890752"/>
                <a:gd name="connsiteY11" fmla="*/ 4050952 h 5952490"/>
                <a:gd name="connsiteX12" fmla="*/ 3756619 w 3890752"/>
                <a:gd name="connsiteY12" fmla="*/ 4332573 h 5952490"/>
                <a:gd name="connsiteX13" fmla="*/ 3489099 w 3890752"/>
                <a:gd name="connsiteY13" fmla="*/ 4636196 h 5952490"/>
                <a:gd name="connsiteX14" fmla="*/ 3443705 w 3890752"/>
                <a:gd name="connsiteY14" fmla="*/ 5020980 h 5952490"/>
                <a:gd name="connsiteX15" fmla="*/ 2850782 w 3890752"/>
                <a:gd name="connsiteY15" fmla="*/ 5476168 h 5952490"/>
                <a:gd name="connsiteX16" fmla="*/ 648748 w 3890752"/>
                <a:gd name="connsiteY16" fmla="*/ 5952490 h 5952490"/>
                <a:gd name="connsiteX17" fmla="*/ 0 w 3890752"/>
                <a:gd name="connsiteY17" fmla="*/ 5303742 h 5952490"/>
                <a:gd name="connsiteX18" fmla="*/ 0 w 3890752"/>
                <a:gd name="connsiteY18" fmla="*/ 2955882 h 5952490"/>
                <a:gd name="connsiteX0" fmla="*/ 0 w 3890752"/>
                <a:gd name="connsiteY0" fmla="*/ 2955882 h 5476168"/>
                <a:gd name="connsiteX1" fmla="*/ 864506 w 3890752"/>
                <a:gd name="connsiteY1" fmla="*/ 1906442 h 5476168"/>
                <a:gd name="connsiteX2" fmla="*/ 1342940 w 3890752"/>
                <a:gd name="connsiteY2" fmla="*/ 1289993 h 5476168"/>
                <a:gd name="connsiteX3" fmla="*/ 1704014 w 3890752"/>
                <a:gd name="connsiteY3" fmla="*/ 48295 h 5476168"/>
                <a:gd name="connsiteX4" fmla="*/ 2407812 w 3890752"/>
                <a:gd name="connsiteY4" fmla="*/ 445542 h 5476168"/>
                <a:gd name="connsiteX5" fmla="*/ 2048217 w 3890752"/>
                <a:gd name="connsiteY5" fmla="*/ 1801732 h 5476168"/>
                <a:gd name="connsiteX6" fmla="*/ 2233152 w 3890752"/>
                <a:gd name="connsiteY6" fmla="*/ 2202423 h 5476168"/>
                <a:gd name="connsiteX7" fmla="*/ 3476325 w 3890752"/>
                <a:gd name="connsiteY7" fmla="*/ 2202423 h 5476168"/>
                <a:gd name="connsiteX8" fmla="*/ 3794824 w 3890752"/>
                <a:gd name="connsiteY8" fmla="*/ 2962712 h 5476168"/>
                <a:gd name="connsiteX9" fmla="*/ 3798144 w 3890752"/>
                <a:gd name="connsiteY9" fmla="*/ 3315665 h 5476168"/>
                <a:gd name="connsiteX10" fmla="*/ 3833107 w 3890752"/>
                <a:gd name="connsiteY10" fmla="*/ 3616350 h 5476168"/>
                <a:gd name="connsiteX11" fmla="*/ 3673173 w 3890752"/>
                <a:gd name="connsiteY11" fmla="*/ 4050952 h 5476168"/>
                <a:gd name="connsiteX12" fmla="*/ 3756619 w 3890752"/>
                <a:gd name="connsiteY12" fmla="*/ 4332573 h 5476168"/>
                <a:gd name="connsiteX13" fmla="*/ 3489099 w 3890752"/>
                <a:gd name="connsiteY13" fmla="*/ 4636196 h 5476168"/>
                <a:gd name="connsiteX14" fmla="*/ 3443705 w 3890752"/>
                <a:gd name="connsiteY14" fmla="*/ 5020980 h 5476168"/>
                <a:gd name="connsiteX15" fmla="*/ 2850782 w 3890752"/>
                <a:gd name="connsiteY15" fmla="*/ 5476168 h 5476168"/>
                <a:gd name="connsiteX16" fmla="*/ 812158 w 3890752"/>
                <a:gd name="connsiteY16" fmla="*/ 5347526 h 5476168"/>
                <a:gd name="connsiteX17" fmla="*/ 0 w 3890752"/>
                <a:gd name="connsiteY17" fmla="*/ 5303742 h 5476168"/>
                <a:gd name="connsiteX18" fmla="*/ 0 w 3890752"/>
                <a:gd name="connsiteY18" fmla="*/ 2955882 h 5476168"/>
                <a:gd name="connsiteX0" fmla="*/ 6953 w 3897705"/>
                <a:gd name="connsiteY0" fmla="*/ 2955882 h 5476168"/>
                <a:gd name="connsiteX1" fmla="*/ 871459 w 3897705"/>
                <a:gd name="connsiteY1" fmla="*/ 1906442 h 5476168"/>
                <a:gd name="connsiteX2" fmla="*/ 1349893 w 3897705"/>
                <a:gd name="connsiteY2" fmla="*/ 1289993 h 5476168"/>
                <a:gd name="connsiteX3" fmla="*/ 1710967 w 3897705"/>
                <a:gd name="connsiteY3" fmla="*/ 48295 h 5476168"/>
                <a:gd name="connsiteX4" fmla="*/ 2414765 w 3897705"/>
                <a:gd name="connsiteY4" fmla="*/ 445542 h 5476168"/>
                <a:gd name="connsiteX5" fmla="*/ 2055170 w 3897705"/>
                <a:gd name="connsiteY5" fmla="*/ 1801732 h 5476168"/>
                <a:gd name="connsiteX6" fmla="*/ 2240105 w 3897705"/>
                <a:gd name="connsiteY6" fmla="*/ 2202423 h 5476168"/>
                <a:gd name="connsiteX7" fmla="*/ 3483278 w 3897705"/>
                <a:gd name="connsiteY7" fmla="*/ 2202423 h 5476168"/>
                <a:gd name="connsiteX8" fmla="*/ 3801777 w 3897705"/>
                <a:gd name="connsiteY8" fmla="*/ 2962712 h 5476168"/>
                <a:gd name="connsiteX9" fmla="*/ 3805097 w 3897705"/>
                <a:gd name="connsiteY9" fmla="*/ 3315665 h 5476168"/>
                <a:gd name="connsiteX10" fmla="*/ 3840060 w 3897705"/>
                <a:gd name="connsiteY10" fmla="*/ 3616350 h 5476168"/>
                <a:gd name="connsiteX11" fmla="*/ 3680126 w 3897705"/>
                <a:gd name="connsiteY11" fmla="*/ 4050952 h 5476168"/>
                <a:gd name="connsiteX12" fmla="*/ 3763572 w 3897705"/>
                <a:gd name="connsiteY12" fmla="*/ 4332573 h 5476168"/>
                <a:gd name="connsiteX13" fmla="*/ 3496052 w 3897705"/>
                <a:gd name="connsiteY13" fmla="*/ 4636196 h 5476168"/>
                <a:gd name="connsiteX14" fmla="*/ 3450658 w 3897705"/>
                <a:gd name="connsiteY14" fmla="*/ 5020980 h 5476168"/>
                <a:gd name="connsiteX15" fmla="*/ 2857735 w 3897705"/>
                <a:gd name="connsiteY15" fmla="*/ 5476168 h 5476168"/>
                <a:gd name="connsiteX16" fmla="*/ 819111 w 3897705"/>
                <a:gd name="connsiteY16" fmla="*/ 5347526 h 5476168"/>
                <a:gd name="connsiteX17" fmla="*/ 0 w 3897705"/>
                <a:gd name="connsiteY17" fmla="*/ 5182054 h 5476168"/>
                <a:gd name="connsiteX18" fmla="*/ 6953 w 3897705"/>
                <a:gd name="connsiteY18" fmla="*/ 2955882 h 5476168"/>
                <a:gd name="connsiteX0" fmla="*/ 7413 w 3898165"/>
                <a:gd name="connsiteY0" fmla="*/ 2955882 h 5476168"/>
                <a:gd name="connsiteX1" fmla="*/ 871919 w 3898165"/>
                <a:gd name="connsiteY1" fmla="*/ 1906442 h 5476168"/>
                <a:gd name="connsiteX2" fmla="*/ 1350353 w 3898165"/>
                <a:gd name="connsiteY2" fmla="*/ 1289993 h 5476168"/>
                <a:gd name="connsiteX3" fmla="*/ 1711427 w 3898165"/>
                <a:gd name="connsiteY3" fmla="*/ 48295 h 5476168"/>
                <a:gd name="connsiteX4" fmla="*/ 2415225 w 3898165"/>
                <a:gd name="connsiteY4" fmla="*/ 445542 h 5476168"/>
                <a:gd name="connsiteX5" fmla="*/ 2055630 w 3898165"/>
                <a:gd name="connsiteY5" fmla="*/ 1801732 h 5476168"/>
                <a:gd name="connsiteX6" fmla="*/ 2240565 w 3898165"/>
                <a:gd name="connsiteY6" fmla="*/ 2202423 h 5476168"/>
                <a:gd name="connsiteX7" fmla="*/ 3483738 w 3898165"/>
                <a:gd name="connsiteY7" fmla="*/ 2202423 h 5476168"/>
                <a:gd name="connsiteX8" fmla="*/ 3802237 w 3898165"/>
                <a:gd name="connsiteY8" fmla="*/ 2962712 h 5476168"/>
                <a:gd name="connsiteX9" fmla="*/ 3805557 w 3898165"/>
                <a:gd name="connsiteY9" fmla="*/ 3315665 h 5476168"/>
                <a:gd name="connsiteX10" fmla="*/ 3840520 w 3898165"/>
                <a:gd name="connsiteY10" fmla="*/ 3616350 h 5476168"/>
                <a:gd name="connsiteX11" fmla="*/ 3680586 w 3898165"/>
                <a:gd name="connsiteY11" fmla="*/ 4050952 h 5476168"/>
                <a:gd name="connsiteX12" fmla="*/ 3764032 w 3898165"/>
                <a:gd name="connsiteY12" fmla="*/ 4332573 h 5476168"/>
                <a:gd name="connsiteX13" fmla="*/ 3496512 w 3898165"/>
                <a:gd name="connsiteY13" fmla="*/ 4636196 h 5476168"/>
                <a:gd name="connsiteX14" fmla="*/ 3451118 w 3898165"/>
                <a:gd name="connsiteY14" fmla="*/ 5020980 h 5476168"/>
                <a:gd name="connsiteX15" fmla="*/ 2858195 w 3898165"/>
                <a:gd name="connsiteY15" fmla="*/ 5476168 h 5476168"/>
                <a:gd name="connsiteX16" fmla="*/ 819571 w 3898165"/>
                <a:gd name="connsiteY16" fmla="*/ 5347526 h 5476168"/>
                <a:gd name="connsiteX17" fmla="*/ 460 w 3898165"/>
                <a:gd name="connsiteY17" fmla="*/ 5182054 h 5476168"/>
                <a:gd name="connsiteX18" fmla="*/ 7413 w 3898165"/>
                <a:gd name="connsiteY18" fmla="*/ 2955882 h 5476168"/>
                <a:gd name="connsiteX0" fmla="*/ 7463 w 3898215"/>
                <a:gd name="connsiteY0" fmla="*/ 2955882 h 5476168"/>
                <a:gd name="connsiteX1" fmla="*/ 871969 w 3898215"/>
                <a:gd name="connsiteY1" fmla="*/ 1906442 h 5476168"/>
                <a:gd name="connsiteX2" fmla="*/ 1350403 w 3898215"/>
                <a:gd name="connsiteY2" fmla="*/ 1289993 h 5476168"/>
                <a:gd name="connsiteX3" fmla="*/ 1711477 w 3898215"/>
                <a:gd name="connsiteY3" fmla="*/ 48295 h 5476168"/>
                <a:gd name="connsiteX4" fmla="*/ 2415275 w 3898215"/>
                <a:gd name="connsiteY4" fmla="*/ 445542 h 5476168"/>
                <a:gd name="connsiteX5" fmla="*/ 2055680 w 3898215"/>
                <a:gd name="connsiteY5" fmla="*/ 1801732 h 5476168"/>
                <a:gd name="connsiteX6" fmla="*/ 2240615 w 3898215"/>
                <a:gd name="connsiteY6" fmla="*/ 2202423 h 5476168"/>
                <a:gd name="connsiteX7" fmla="*/ 3483788 w 3898215"/>
                <a:gd name="connsiteY7" fmla="*/ 2202423 h 5476168"/>
                <a:gd name="connsiteX8" fmla="*/ 3802287 w 3898215"/>
                <a:gd name="connsiteY8" fmla="*/ 2962712 h 5476168"/>
                <a:gd name="connsiteX9" fmla="*/ 3805607 w 3898215"/>
                <a:gd name="connsiteY9" fmla="*/ 3315665 h 5476168"/>
                <a:gd name="connsiteX10" fmla="*/ 3840570 w 3898215"/>
                <a:gd name="connsiteY10" fmla="*/ 3616350 h 5476168"/>
                <a:gd name="connsiteX11" fmla="*/ 3680636 w 3898215"/>
                <a:gd name="connsiteY11" fmla="*/ 4050952 h 5476168"/>
                <a:gd name="connsiteX12" fmla="*/ 3764082 w 3898215"/>
                <a:gd name="connsiteY12" fmla="*/ 4332573 h 5476168"/>
                <a:gd name="connsiteX13" fmla="*/ 3496562 w 3898215"/>
                <a:gd name="connsiteY13" fmla="*/ 4636196 h 5476168"/>
                <a:gd name="connsiteX14" fmla="*/ 3451168 w 3898215"/>
                <a:gd name="connsiteY14" fmla="*/ 5020980 h 5476168"/>
                <a:gd name="connsiteX15" fmla="*/ 2858245 w 3898215"/>
                <a:gd name="connsiteY15" fmla="*/ 5476168 h 5476168"/>
                <a:gd name="connsiteX16" fmla="*/ 819621 w 3898215"/>
                <a:gd name="connsiteY16" fmla="*/ 5347526 h 5476168"/>
                <a:gd name="connsiteX17" fmla="*/ 510 w 3898215"/>
                <a:gd name="connsiteY17" fmla="*/ 5182054 h 5476168"/>
                <a:gd name="connsiteX18" fmla="*/ 7463 w 3898215"/>
                <a:gd name="connsiteY18" fmla="*/ 2955882 h 5476168"/>
                <a:gd name="connsiteX0" fmla="*/ 3991 w 3894743"/>
                <a:gd name="connsiteY0" fmla="*/ 2955882 h 5476168"/>
                <a:gd name="connsiteX1" fmla="*/ 868497 w 3894743"/>
                <a:gd name="connsiteY1" fmla="*/ 1906442 h 5476168"/>
                <a:gd name="connsiteX2" fmla="*/ 1346931 w 3894743"/>
                <a:gd name="connsiteY2" fmla="*/ 1289993 h 5476168"/>
                <a:gd name="connsiteX3" fmla="*/ 1708005 w 3894743"/>
                <a:gd name="connsiteY3" fmla="*/ 48295 h 5476168"/>
                <a:gd name="connsiteX4" fmla="*/ 2411803 w 3894743"/>
                <a:gd name="connsiteY4" fmla="*/ 445542 h 5476168"/>
                <a:gd name="connsiteX5" fmla="*/ 2052208 w 3894743"/>
                <a:gd name="connsiteY5" fmla="*/ 1801732 h 5476168"/>
                <a:gd name="connsiteX6" fmla="*/ 2237143 w 3894743"/>
                <a:gd name="connsiteY6" fmla="*/ 2202423 h 5476168"/>
                <a:gd name="connsiteX7" fmla="*/ 3480316 w 3894743"/>
                <a:gd name="connsiteY7" fmla="*/ 2202423 h 5476168"/>
                <a:gd name="connsiteX8" fmla="*/ 3798815 w 3894743"/>
                <a:gd name="connsiteY8" fmla="*/ 2962712 h 5476168"/>
                <a:gd name="connsiteX9" fmla="*/ 3802135 w 3894743"/>
                <a:gd name="connsiteY9" fmla="*/ 3315665 h 5476168"/>
                <a:gd name="connsiteX10" fmla="*/ 3837098 w 3894743"/>
                <a:gd name="connsiteY10" fmla="*/ 3616350 h 5476168"/>
                <a:gd name="connsiteX11" fmla="*/ 3677164 w 3894743"/>
                <a:gd name="connsiteY11" fmla="*/ 4050952 h 5476168"/>
                <a:gd name="connsiteX12" fmla="*/ 3760610 w 3894743"/>
                <a:gd name="connsiteY12" fmla="*/ 4332573 h 5476168"/>
                <a:gd name="connsiteX13" fmla="*/ 3493090 w 3894743"/>
                <a:gd name="connsiteY13" fmla="*/ 4636196 h 5476168"/>
                <a:gd name="connsiteX14" fmla="*/ 3447696 w 3894743"/>
                <a:gd name="connsiteY14" fmla="*/ 5020980 h 5476168"/>
                <a:gd name="connsiteX15" fmla="*/ 2854773 w 3894743"/>
                <a:gd name="connsiteY15" fmla="*/ 5476168 h 5476168"/>
                <a:gd name="connsiteX16" fmla="*/ 816149 w 3894743"/>
                <a:gd name="connsiteY16" fmla="*/ 5347526 h 5476168"/>
                <a:gd name="connsiteX17" fmla="*/ 515 w 3894743"/>
                <a:gd name="connsiteY17" fmla="*/ 5140332 h 5476168"/>
                <a:gd name="connsiteX18" fmla="*/ 3991 w 3894743"/>
                <a:gd name="connsiteY18" fmla="*/ 2955882 h 5476168"/>
                <a:gd name="connsiteX0" fmla="*/ 3811 w 3894563"/>
                <a:gd name="connsiteY0" fmla="*/ 2955882 h 5476168"/>
                <a:gd name="connsiteX1" fmla="*/ 868317 w 3894563"/>
                <a:gd name="connsiteY1" fmla="*/ 1906442 h 5476168"/>
                <a:gd name="connsiteX2" fmla="*/ 1346751 w 3894563"/>
                <a:gd name="connsiteY2" fmla="*/ 1289993 h 5476168"/>
                <a:gd name="connsiteX3" fmla="*/ 1707825 w 3894563"/>
                <a:gd name="connsiteY3" fmla="*/ 48295 h 5476168"/>
                <a:gd name="connsiteX4" fmla="*/ 2411623 w 3894563"/>
                <a:gd name="connsiteY4" fmla="*/ 445542 h 5476168"/>
                <a:gd name="connsiteX5" fmla="*/ 2052028 w 3894563"/>
                <a:gd name="connsiteY5" fmla="*/ 1801732 h 5476168"/>
                <a:gd name="connsiteX6" fmla="*/ 2236963 w 3894563"/>
                <a:gd name="connsiteY6" fmla="*/ 2202423 h 5476168"/>
                <a:gd name="connsiteX7" fmla="*/ 3480136 w 3894563"/>
                <a:gd name="connsiteY7" fmla="*/ 2202423 h 5476168"/>
                <a:gd name="connsiteX8" fmla="*/ 3798635 w 3894563"/>
                <a:gd name="connsiteY8" fmla="*/ 2962712 h 5476168"/>
                <a:gd name="connsiteX9" fmla="*/ 3801955 w 3894563"/>
                <a:gd name="connsiteY9" fmla="*/ 3315665 h 5476168"/>
                <a:gd name="connsiteX10" fmla="*/ 3836918 w 3894563"/>
                <a:gd name="connsiteY10" fmla="*/ 3616350 h 5476168"/>
                <a:gd name="connsiteX11" fmla="*/ 3676984 w 3894563"/>
                <a:gd name="connsiteY11" fmla="*/ 4050952 h 5476168"/>
                <a:gd name="connsiteX12" fmla="*/ 3760430 w 3894563"/>
                <a:gd name="connsiteY12" fmla="*/ 4332573 h 5476168"/>
                <a:gd name="connsiteX13" fmla="*/ 3492910 w 3894563"/>
                <a:gd name="connsiteY13" fmla="*/ 4636196 h 5476168"/>
                <a:gd name="connsiteX14" fmla="*/ 3447516 w 3894563"/>
                <a:gd name="connsiteY14" fmla="*/ 5020980 h 5476168"/>
                <a:gd name="connsiteX15" fmla="*/ 2854593 w 3894563"/>
                <a:gd name="connsiteY15" fmla="*/ 5476168 h 5476168"/>
                <a:gd name="connsiteX16" fmla="*/ 815969 w 3894563"/>
                <a:gd name="connsiteY16" fmla="*/ 5347526 h 5476168"/>
                <a:gd name="connsiteX17" fmla="*/ 335 w 3894563"/>
                <a:gd name="connsiteY17" fmla="*/ 5140332 h 5476168"/>
                <a:gd name="connsiteX18" fmla="*/ 3811 w 3894563"/>
                <a:gd name="connsiteY18" fmla="*/ 2955882 h 5476168"/>
                <a:gd name="connsiteX0" fmla="*/ 3775 w 3894527"/>
                <a:gd name="connsiteY0" fmla="*/ 2955882 h 5476168"/>
                <a:gd name="connsiteX1" fmla="*/ 868281 w 3894527"/>
                <a:gd name="connsiteY1" fmla="*/ 1906442 h 5476168"/>
                <a:gd name="connsiteX2" fmla="*/ 1346715 w 3894527"/>
                <a:gd name="connsiteY2" fmla="*/ 1289993 h 5476168"/>
                <a:gd name="connsiteX3" fmla="*/ 1707789 w 3894527"/>
                <a:gd name="connsiteY3" fmla="*/ 48295 h 5476168"/>
                <a:gd name="connsiteX4" fmla="*/ 2411587 w 3894527"/>
                <a:gd name="connsiteY4" fmla="*/ 445542 h 5476168"/>
                <a:gd name="connsiteX5" fmla="*/ 2051992 w 3894527"/>
                <a:gd name="connsiteY5" fmla="*/ 1801732 h 5476168"/>
                <a:gd name="connsiteX6" fmla="*/ 2236927 w 3894527"/>
                <a:gd name="connsiteY6" fmla="*/ 2202423 h 5476168"/>
                <a:gd name="connsiteX7" fmla="*/ 3480100 w 3894527"/>
                <a:gd name="connsiteY7" fmla="*/ 2202423 h 5476168"/>
                <a:gd name="connsiteX8" fmla="*/ 3798599 w 3894527"/>
                <a:gd name="connsiteY8" fmla="*/ 2962712 h 5476168"/>
                <a:gd name="connsiteX9" fmla="*/ 3801919 w 3894527"/>
                <a:gd name="connsiteY9" fmla="*/ 3315665 h 5476168"/>
                <a:gd name="connsiteX10" fmla="*/ 3836882 w 3894527"/>
                <a:gd name="connsiteY10" fmla="*/ 3616350 h 5476168"/>
                <a:gd name="connsiteX11" fmla="*/ 3676948 w 3894527"/>
                <a:gd name="connsiteY11" fmla="*/ 4050952 h 5476168"/>
                <a:gd name="connsiteX12" fmla="*/ 3760394 w 3894527"/>
                <a:gd name="connsiteY12" fmla="*/ 4332573 h 5476168"/>
                <a:gd name="connsiteX13" fmla="*/ 3492874 w 3894527"/>
                <a:gd name="connsiteY13" fmla="*/ 4636196 h 5476168"/>
                <a:gd name="connsiteX14" fmla="*/ 3447480 w 3894527"/>
                <a:gd name="connsiteY14" fmla="*/ 5020980 h 5476168"/>
                <a:gd name="connsiteX15" fmla="*/ 2854557 w 3894527"/>
                <a:gd name="connsiteY15" fmla="*/ 5476168 h 5476168"/>
                <a:gd name="connsiteX16" fmla="*/ 868085 w 3894527"/>
                <a:gd name="connsiteY16" fmla="*/ 5368387 h 5476168"/>
                <a:gd name="connsiteX17" fmla="*/ 299 w 3894527"/>
                <a:gd name="connsiteY17" fmla="*/ 5140332 h 5476168"/>
                <a:gd name="connsiteX18" fmla="*/ 3775 w 3894527"/>
                <a:gd name="connsiteY18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76168"/>
                <a:gd name="connsiteX1" fmla="*/ 867982 w 3894228"/>
                <a:gd name="connsiteY1" fmla="*/ 1906442 h 5476168"/>
                <a:gd name="connsiteX2" fmla="*/ 1346416 w 3894228"/>
                <a:gd name="connsiteY2" fmla="*/ 1289993 h 5476168"/>
                <a:gd name="connsiteX3" fmla="*/ 1707490 w 3894228"/>
                <a:gd name="connsiteY3" fmla="*/ 48295 h 5476168"/>
                <a:gd name="connsiteX4" fmla="*/ 2411288 w 3894228"/>
                <a:gd name="connsiteY4" fmla="*/ 445542 h 5476168"/>
                <a:gd name="connsiteX5" fmla="*/ 2051693 w 3894228"/>
                <a:gd name="connsiteY5" fmla="*/ 1801732 h 5476168"/>
                <a:gd name="connsiteX6" fmla="*/ 2236628 w 3894228"/>
                <a:gd name="connsiteY6" fmla="*/ 2202423 h 5476168"/>
                <a:gd name="connsiteX7" fmla="*/ 3479801 w 3894228"/>
                <a:gd name="connsiteY7" fmla="*/ 2202423 h 5476168"/>
                <a:gd name="connsiteX8" fmla="*/ 3798300 w 3894228"/>
                <a:gd name="connsiteY8" fmla="*/ 2962712 h 5476168"/>
                <a:gd name="connsiteX9" fmla="*/ 3801620 w 3894228"/>
                <a:gd name="connsiteY9" fmla="*/ 3315665 h 5476168"/>
                <a:gd name="connsiteX10" fmla="*/ 3836583 w 3894228"/>
                <a:gd name="connsiteY10" fmla="*/ 3616350 h 5476168"/>
                <a:gd name="connsiteX11" fmla="*/ 3676649 w 3894228"/>
                <a:gd name="connsiteY11" fmla="*/ 4050952 h 5476168"/>
                <a:gd name="connsiteX12" fmla="*/ 3760095 w 3894228"/>
                <a:gd name="connsiteY12" fmla="*/ 4332573 h 5476168"/>
                <a:gd name="connsiteX13" fmla="*/ 3492575 w 3894228"/>
                <a:gd name="connsiteY13" fmla="*/ 4636196 h 5476168"/>
                <a:gd name="connsiteX14" fmla="*/ 3447181 w 3894228"/>
                <a:gd name="connsiteY14" fmla="*/ 5020980 h 5476168"/>
                <a:gd name="connsiteX15" fmla="*/ 2854258 w 3894228"/>
                <a:gd name="connsiteY15" fmla="*/ 5476168 h 5476168"/>
                <a:gd name="connsiteX16" fmla="*/ 0 w 3894228"/>
                <a:gd name="connsiteY16" fmla="*/ 5140332 h 5476168"/>
                <a:gd name="connsiteX17" fmla="*/ 3476 w 3894228"/>
                <a:gd name="connsiteY17" fmla="*/ 2955882 h 5476168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  <a:gd name="connsiteX0" fmla="*/ 3476 w 3894228"/>
                <a:gd name="connsiteY0" fmla="*/ 2955882 h 5497390"/>
                <a:gd name="connsiteX1" fmla="*/ 867982 w 3894228"/>
                <a:gd name="connsiteY1" fmla="*/ 1906442 h 5497390"/>
                <a:gd name="connsiteX2" fmla="*/ 1346416 w 3894228"/>
                <a:gd name="connsiteY2" fmla="*/ 1289993 h 5497390"/>
                <a:gd name="connsiteX3" fmla="*/ 1707490 w 3894228"/>
                <a:gd name="connsiteY3" fmla="*/ 48295 h 5497390"/>
                <a:gd name="connsiteX4" fmla="*/ 2411288 w 3894228"/>
                <a:gd name="connsiteY4" fmla="*/ 445542 h 5497390"/>
                <a:gd name="connsiteX5" fmla="*/ 2051693 w 3894228"/>
                <a:gd name="connsiteY5" fmla="*/ 1801732 h 5497390"/>
                <a:gd name="connsiteX6" fmla="*/ 2236628 w 3894228"/>
                <a:gd name="connsiteY6" fmla="*/ 2202423 h 5497390"/>
                <a:gd name="connsiteX7" fmla="*/ 3479801 w 3894228"/>
                <a:gd name="connsiteY7" fmla="*/ 2202423 h 5497390"/>
                <a:gd name="connsiteX8" fmla="*/ 3798300 w 3894228"/>
                <a:gd name="connsiteY8" fmla="*/ 2962712 h 5497390"/>
                <a:gd name="connsiteX9" fmla="*/ 3801620 w 3894228"/>
                <a:gd name="connsiteY9" fmla="*/ 3315665 h 5497390"/>
                <a:gd name="connsiteX10" fmla="*/ 3836583 w 3894228"/>
                <a:gd name="connsiteY10" fmla="*/ 3616350 h 5497390"/>
                <a:gd name="connsiteX11" fmla="*/ 3676649 w 3894228"/>
                <a:gd name="connsiteY11" fmla="*/ 4050952 h 5497390"/>
                <a:gd name="connsiteX12" fmla="*/ 3760095 w 3894228"/>
                <a:gd name="connsiteY12" fmla="*/ 4332573 h 5497390"/>
                <a:gd name="connsiteX13" fmla="*/ 3492575 w 3894228"/>
                <a:gd name="connsiteY13" fmla="*/ 4636196 h 5497390"/>
                <a:gd name="connsiteX14" fmla="*/ 3447181 w 3894228"/>
                <a:gd name="connsiteY14" fmla="*/ 5020980 h 5497390"/>
                <a:gd name="connsiteX15" fmla="*/ 2854258 w 3894228"/>
                <a:gd name="connsiteY15" fmla="*/ 5476168 h 5497390"/>
                <a:gd name="connsiteX16" fmla="*/ 0 w 3894228"/>
                <a:gd name="connsiteY16" fmla="*/ 5140332 h 5497390"/>
                <a:gd name="connsiteX17" fmla="*/ 3476 w 3894228"/>
                <a:gd name="connsiteY17" fmla="*/ 2955882 h 549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4228" h="5497390">
                  <a:moveTo>
                    <a:pt x="3476" y="2955882"/>
                  </a:moveTo>
                  <a:cubicBezTo>
                    <a:pt x="208959" y="3049651"/>
                    <a:pt x="663800" y="2615359"/>
                    <a:pt x="867982" y="1906442"/>
                  </a:cubicBezTo>
                  <a:cubicBezTo>
                    <a:pt x="921295" y="1755754"/>
                    <a:pt x="1087619" y="1502326"/>
                    <a:pt x="1346416" y="1289993"/>
                  </a:cubicBezTo>
                  <a:cubicBezTo>
                    <a:pt x="1735532" y="1084510"/>
                    <a:pt x="1738313" y="-83967"/>
                    <a:pt x="1707490" y="48295"/>
                  </a:cubicBezTo>
                  <a:cubicBezTo>
                    <a:pt x="1678386" y="40296"/>
                    <a:pt x="2070522" y="-193732"/>
                    <a:pt x="2411288" y="445542"/>
                  </a:cubicBezTo>
                  <a:cubicBezTo>
                    <a:pt x="2507181" y="859933"/>
                    <a:pt x="2428412" y="1130487"/>
                    <a:pt x="2051693" y="1801732"/>
                  </a:cubicBezTo>
                  <a:cubicBezTo>
                    <a:pt x="2031145" y="1883925"/>
                    <a:pt x="1866757" y="2233246"/>
                    <a:pt x="2236628" y="2202423"/>
                  </a:cubicBezTo>
                  <a:lnTo>
                    <a:pt x="3479801" y="2202423"/>
                  </a:lnTo>
                  <a:cubicBezTo>
                    <a:pt x="3596241" y="2250370"/>
                    <a:pt x="4093295" y="2658069"/>
                    <a:pt x="3798300" y="2962712"/>
                  </a:cubicBezTo>
                  <a:cubicBezTo>
                    <a:pt x="3740080" y="3003808"/>
                    <a:pt x="3602986" y="3120456"/>
                    <a:pt x="3801620" y="3315665"/>
                  </a:cubicBezTo>
                  <a:cubicBezTo>
                    <a:pt x="3842248" y="3353310"/>
                    <a:pt x="3966319" y="3491786"/>
                    <a:pt x="3836583" y="3616350"/>
                  </a:cubicBezTo>
                  <a:cubicBezTo>
                    <a:pt x="3767047" y="3749628"/>
                    <a:pt x="3586253" y="3778601"/>
                    <a:pt x="3676649" y="4050952"/>
                  </a:cubicBezTo>
                  <a:cubicBezTo>
                    <a:pt x="3702146" y="4155256"/>
                    <a:pt x="3842379" y="4176117"/>
                    <a:pt x="3760095" y="4332573"/>
                  </a:cubicBezTo>
                  <a:cubicBezTo>
                    <a:pt x="3716273" y="4416397"/>
                    <a:pt x="3597973" y="4517604"/>
                    <a:pt x="3492575" y="4636196"/>
                  </a:cubicBezTo>
                  <a:cubicBezTo>
                    <a:pt x="3449491" y="4701775"/>
                    <a:pt x="3408120" y="4666003"/>
                    <a:pt x="3447181" y="5020980"/>
                  </a:cubicBezTo>
                  <a:cubicBezTo>
                    <a:pt x="3423659" y="5104767"/>
                    <a:pt x="3331674" y="5327291"/>
                    <a:pt x="2854258" y="5476168"/>
                  </a:cubicBezTo>
                  <a:cubicBezTo>
                    <a:pt x="1824780" y="5520340"/>
                    <a:pt x="1185595" y="5531058"/>
                    <a:pt x="0" y="5140332"/>
                  </a:cubicBezTo>
                  <a:cubicBezTo>
                    <a:pt x="2318" y="4398275"/>
                    <a:pt x="1158" y="3697939"/>
                    <a:pt x="3476" y="295588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1043502" y="3240394"/>
            <a:ext cx="377026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895345" y="2615870"/>
            <a:ext cx="598120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5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Referral Fees</a:t>
            </a:r>
          </a:p>
          <a:p>
            <a:endParaRPr lang="en-US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18723">
            <a:off x="-6843" y="984502"/>
            <a:ext cx="9144000" cy="4888997"/>
          </a:xfrm>
          <a:custGeom>
            <a:avLst/>
            <a:gdLst>
              <a:gd name="connsiteX0" fmla="*/ 0 w 9144000"/>
              <a:gd name="connsiteY0" fmla="*/ 1 h 4888997"/>
              <a:gd name="connsiteX1" fmla="*/ 8774291 w 9144000"/>
              <a:gd name="connsiteY1" fmla="*/ 0 h 4888997"/>
              <a:gd name="connsiteX2" fmla="*/ 9144000 w 9144000"/>
              <a:gd name="connsiteY2" fmla="*/ 2031951 h 4888997"/>
              <a:gd name="connsiteX3" fmla="*/ 9144000 w 9144000"/>
              <a:gd name="connsiteY3" fmla="*/ 4888993 h 4888997"/>
              <a:gd name="connsiteX4" fmla="*/ 374352 w 9144000"/>
              <a:gd name="connsiteY4" fmla="*/ 4888997 h 4888997"/>
              <a:gd name="connsiteX5" fmla="*/ 1 w 9144000"/>
              <a:gd name="connsiteY5" fmla="*/ 2831541 h 4888997"/>
              <a:gd name="connsiteX6" fmla="*/ 0 w 9144000"/>
              <a:gd name="connsiteY6" fmla="*/ 1 h 488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888997">
                <a:moveTo>
                  <a:pt x="0" y="1"/>
                </a:moveTo>
                <a:lnTo>
                  <a:pt x="8774291" y="0"/>
                </a:lnTo>
                <a:lnTo>
                  <a:pt x="9144000" y="2031951"/>
                </a:lnTo>
                <a:lnTo>
                  <a:pt x="9144000" y="4888993"/>
                </a:lnTo>
                <a:lnTo>
                  <a:pt x="374352" y="4888997"/>
                </a:lnTo>
                <a:lnTo>
                  <a:pt x="1" y="2831541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10" name="Rectangle 9"/>
          <p:cNvSpPr/>
          <p:nvPr/>
        </p:nvSpPr>
        <p:spPr>
          <a:xfrm>
            <a:off x="0" y="1537388"/>
            <a:ext cx="9144000" cy="3920893"/>
          </a:xfrm>
          <a:prstGeom prst="rect">
            <a:avLst/>
          </a:prstGeom>
          <a:solidFill>
            <a:srgbClr val="7DAFE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Referral Fees Backed In Writing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" y="2582576"/>
            <a:ext cx="9144000" cy="285690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52" name="TextBox 51"/>
          <p:cNvSpPr txBox="1"/>
          <p:nvPr/>
        </p:nvSpPr>
        <p:spPr>
          <a:xfrm>
            <a:off x="70180" y="1072119"/>
            <a:ext cx="4506194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000" b="1" dirty="0"/>
              <a:t>  </a:t>
            </a:r>
          </a:p>
          <a:p>
            <a:pPr>
              <a:buClr>
                <a:srgbClr val="7A0000"/>
              </a:buClr>
            </a:pPr>
            <a:r>
              <a:rPr lang="en-US" sz="2000" i="1" dirty="0"/>
              <a:t>Owner Referral Fee </a:t>
            </a:r>
            <a:r>
              <a:rPr lang="en-US" sz="4000" i="1" dirty="0"/>
              <a:t>$320</a:t>
            </a:r>
          </a:p>
          <a:p>
            <a:pPr>
              <a:buClr>
                <a:srgbClr val="7A0000"/>
              </a:buClr>
            </a:pPr>
            <a:endParaRPr lang="en-US" sz="2000" i="1" dirty="0"/>
          </a:p>
          <a:p>
            <a:pPr>
              <a:buClr>
                <a:srgbClr val="7A0000"/>
              </a:buClr>
            </a:pPr>
            <a:r>
              <a:rPr lang="en-US" sz="2000" i="1" dirty="0"/>
              <a:t>$200 up front when management agreement is signed and a </a:t>
            </a:r>
          </a:p>
          <a:p>
            <a:pPr>
              <a:buClr>
                <a:srgbClr val="7A0000"/>
              </a:buClr>
            </a:pPr>
            <a:endParaRPr lang="en-US" sz="2000" i="1" dirty="0"/>
          </a:p>
          <a:p>
            <a:pPr>
              <a:buClr>
                <a:srgbClr val="7A0000"/>
              </a:buClr>
            </a:pPr>
            <a:r>
              <a:rPr lang="en-US" sz="2000" i="1" dirty="0"/>
              <a:t>$10 Starbucks card each month for one year</a:t>
            </a:r>
          </a:p>
          <a:p>
            <a:pPr>
              <a:buClr>
                <a:srgbClr val="7A0000"/>
              </a:buClr>
            </a:pPr>
            <a:endParaRPr lang="en-US" sz="2000" i="1" dirty="0"/>
          </a:p>
          <a:p>
            <a:pPr>
              <a:buClr>
                <a:srgbClr val="7A0000"/>
              </a:buClr>
            </a:pPr>
            <a:r>
              <a:rPr lang="en-US" sz="2000" i="1" dirty="0"/>
              <a:t>Resident Referral Fee $100-$300 depending on property. We do the showing and qualifying, not you.</a:t>
            </a:r>
          </a:p>
          <a:p>
            <a:pPr>
              <a:buClr>
                <a:srgbClr val="7A0000"/>
              </a:buClr>
            </a:pPr>
            <a:endParaRPr lang="en-US" sz="2000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B92FE9-0AD0-4490-A5BD-01A53BA36EA0}"/>
              </a:ext>
            </a:extLst>
          </p:cNvPr>
          <p:cNvGrpSpPr/>
          <p:nvPr/>
        </p:nvGrpSpPr>
        <p:grpSpPr>
          <a:xfrm>
            <a:off x="4584756" y="1116106"/>
            <a:ext cx="4115243" cy="5214080"/>
            <a:chOff x="4584756" y="1116106"/>
            <a:chExt cx="4115243" cy="5214080"/>
          </a:xfrm>
        </p:grpSpPr>
        <p:grpSp>
          <p:nvGrpSpPr>
            <p:cNvPr id="14" name="Group 13"/>
            <p:cNvGrpSpPr/>
            <p:nvPr/>
          </p:nvGrpSpPr>
          <p:grpSpPr>
            <a:xfrm>
              <a:off x="4584756" y="1116106"/>
              <a:ext cx="4115243" cy="5214080"/>
              <a:chOff x="4584756" y="1116106"/>
              <a:chExt cx="4115243" cy="521408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7252127" y="5235572"/>
                <a:ext cx="1447872" cy="1094614"/>
              </a:xfrm>
              <a:prstGeom prst="rect">
                <a:avLst/>
              </a:prstGeom>
              <a:solidFill>
                <a:srgbClr val="7FA3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   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584756" y="1116106"/>
                <a:ext cx="1447872" cy="1094614"/>
              </a:xfrm>
              <a:prstGeom prst="rect">
                <a:avLst/>
              </a:prstGeom>
              <a:solidFill>
                <a:srgbClr val="7FA3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   </a:t>
                </a:r>
              </a:p>
            </p:txBody>
          </p:sp>
          <p:pic>
            <p:nvPicPr>
              <p:cNvPr id="17" name="Picture 16" descr="20100907185126_0000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24215" y="1255244"/>
                <a:ext cx="3836324" cy="4962698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1000" sy="101000" algn="ctr" rotWithShape="0">
                  <a:prstClr val="black">
                    <a:alpha val="30000"/>
                  </a:prstClr>
                </a:outerShdw>
              </a:effectLst>
              <a:extLst/>
            </p:spPr>
          </p:pic>
        </p:grp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CD1FE8E-7632-4CDC-B3D0-EEF5206F2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778" y="3645747"/>
              <a:ext cx="1408948" cy="2419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77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21662</TotalTime>
  <Words>1788</Words>
  <Application>Microsoft Office PowerPoint</Application>
  <PresentationFormat>On-screen Show (4:3)</PresentationFormat>
  <Paragraphs>490</Paragraphs>
  <Slides>39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ＭＳ Ｐゴシック</vt:lpstr>
      <vt:lpstr>Arial</vt:lpstr>
      <vt:lpstr>Arial Unicode MS</vt:lpstr>
      <vt:lpstr>Calibri</vt:lpstr>
      <vt:lpstr>Century Gothic</vt:lpstr>
      <vt:lpstr>Helvetica</vt:lpstr>
      <vt:lpstr>Times New Roman</vt:lpstr>
      <vt:lpstr>Wingdings</vt:lpstr>
      <vt:lpstr>Office Theme</vt:lpstr>
      <vt:lpstr>MANAGEMENT ONE’S  PROPERTY MANAGEMENT SERVICES</vt:lpstr>
      <vt:lpstr>Management One’s  Knowledge and Experience</vt:lpstr>
      <vt:lpstr>Management One Property Management</vt:lpstr>
      <vt:lpstr>Broker/Agent Services and Protection</vt:lpstr>
      <vt:lpstr>Property Protection</vt:lpstr>
      <vt:lpstr>Client Protection</vt:lpstr>
      <vt:lpstr>If The Resident Ever Buys The Property You’re Guaranteed A Commission</vt:lpstr>
      <vt:lpstr>Broker/Agent Services and Protection</vt:lpstr>
      <vt:lpstr>Referral Fees Backed In Writing</vt:lpstr>
      <vt:lpstr>Broker/Agent Services and Protection</vt:lpstr>
      <vt:lpstr>Comparable Rental Analysis – for you the agent  MLS &amp; internet are 15% higher than what they rent for </vt:lpstr>
      <vt:lpstr>Complimentary Monthly Rental Property and Investment Newsletters</vt:lpstr>
      <vt:lpstr>Wrapped up in one neat tool box</vt:lpstr>
      <vt:lpstr>Complimentary Rental Property and Investment Webinars For You and Your Clients</vt:lpstr>
      <vt:lpstr> </vt:lpstr>
      <vt:lpstr>How Are We Different ? </vt:lpstr>
      <vt:lpstr>Marketing Your Clients Property</vt:lpstr>
      <vt:lpstr>For Rent Signs</vt:lpstr>
      <vt:lpstr>Our 9 Point Screening Process</vt:lpstr>
      <vt:lpstr>Residents must pass our 9 point screening process We Pay for any Eviction for the life of the Resident</vt:lpstr>
      <vt:lpstr>We Make the Property Rent Ready</vt:lpstr>
      <vt:lpstr>Maintenance Repairs- No Mark Up</vt:lpstr>
      <vt:lpstr>Monthly Exterior Inspections Keeps Residents Accountable</vt:lpstr>
      <vt:lpstr>Annual Inspections Interior and Exterior</vt:lpstr>
      <vt:lpstr>Rent Payment Process (Includes invoices &amp; photos of repairs)</vt:lpstr>
      <vt:lpstr>Fees for Services</vt:lpstr>
      <vt:lpstr>Fees for Services</vt:lpstr>
      <vt:lpstr>Managing The Resident</vt:lpstr>
      <vt:lpstr>Optional</vt:lpstr>
      <vt:lpstr> </vt:lpstr>
      <vt:lpstr>Management One Property Management</vt:lpstr>
      <vt:lpstr>How Does It Work?</vt:lpstr>
      <vt:lpstr>Tools We Have Available For You</vt:lpstr>
      <vt:lpstr>Manage and Track Each Of Your Clients Portfolios’ With Ease Using Our Real Estate Planning Software </vt:lpstr>
      <vt:lpstr>Property Investment Analysis in 5 minutes </vt:lpstr>
      <vt:lpstr>Financial Statements</vt:lpstr>
      <vt:lpstr>Rent Ready Inventory In Many Cases</vt:lpstr>
      <vt:lpstr>What you will be able to offer your clients</vt:lpstr>
      <vt:lpstr>Wrapped up in one neat tool 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</dc:creator>
  <cp:lastModifiedBy>Kristan Pennington</cp:lastModifiedBy>
  <cp:revision>974</cp:revision>
  <dcterms:created xsi:type="dcterms:W3CDTF">2016-05-17T10:08:32Z</dcterms:created>
  <dcterms:modified xsi:type="dcterms:W3CDTF">2018-09-14T20:24:13Z</dcterms:modified>
</cp:coreProperties>
</file>