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630" r:id="rId2"/>
    <p:sldId id="534" r:id="rId3"/>
    <p:sldId id="626" r:id="rId4"/>
    <p:sldId id="563" r:id="rId5"/>
    <p:sldId id="569" r:id="rId6"/>
    <p:sldId id="617" r:id="rId7"/>
    <p:sldId id="618" r:id="rId8"/>
    <p:sldId id="580" r:id="rId9"/>
    <p:sldId id="545" r:id="rId10"/>
    <p:sldId id="583" r:id="rId11"/>
    <p:sldId id="595" r:id="rId12"/>
    <p:sldId id="585" r:id="rId13"/>
    <p:sldId id="632" r:id="rId14"/>
    <p:sldId id="547" r:id="rId15"/>
    <p:sldId id="572" r:id="rId16"/>
    <p:sldId id="633" r:id="rId17"/>
    <p:sldId id="597" r:id="rId18"/>
    <p:sldId id="552" r:id="rId19"/>
    <p:sldId id="590" r:id="rId20"/>
    <p:sldId id="616" r:id="rId21"/>
    <p:sldId id="610" r:id="rId22"/>
    <p:sldId id="613" r:id="rId23"/>
    <p:sldId id="558" r:id="rId24"/>
    <p:sldId id="6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2" userDrawn="1">
          <p15:clr>
            <a:srgbClr val="A4A3A4"/>
          </p15:clr>
        </p15:guide>
        <p15:guide id="4" pos="1440" userDrawn="1">
          <p15:clr>
            <a:srgbClr val="A4A3A4"/>
          </p15:clr>
        </p15:guide>
        <p15:guide id="5" pos="2496" userDrawn="1">
          <p15:clr>
            <a:srgbClr val="A4A3A4"/>
          </p15:clr>
        </p15:guide>
        <p15:guide id="6" pos="3384" userDrawn="1">
          <p15:clr>
            <a:srgbClr val="A4A3A4"/>
          </p15:clr>
        </p15:guide>
        <p15:guide id="7" pos="4320" userDrawn="1">
          <p15:clr>
            <a:srgbClr val="A4A3A4"/>
          </p15:clr>
        </p15:guide>
        <p15:guide id="8" pos="5184" userDrawn="1">
          <p15:clr>
            <a:srgbClr val="A4A3A4"/>
          </p15:clr>
        </p15:guide>
        <p15:guide id="9" orient="horz" pos="30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DDB"/>
    <a:srgbClr val="A7C46E"/>
    <a:srgbClr val="184379"/>
    <a:srgbClr val="B9D08A"/>
    <a:srgbClr val="A1C064"/>
    <a:srgbClr val="3EB2E6"/>
    <a:srgbClr val="408AD4"/>
    <a:srgbClr val="4B5A65"/>
    <a:srgbClr val="6C7C82"/>
    <a:srgbClr val="A1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2324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4" y="594"/>
      </p:cViewPr>
      <p:guideLst>
        <p:guide orient="horz" pos="1704"/>
        <p:guide pos="2880"/>
        <p:guide pos="552"/>
        <p:guide pos="1440"/>
        <p:guide pos="2496"/>
        <p:guide pos="3384"/>
        <p:guide pos="4320"/>
        <p:guide pos="5184"/>
        <p:guide orient="horz" pos="30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4A48-D3B5-4F1A-9892-BB83F56B4ACE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3A9B-4BA2-4455-A3B9-E2347B9C8B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30CF-D993-47E1-BE94-45F0A6AFE53F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E992D-0CB9-4BE9-A698-7942AAA9D4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08" y="4787899"/>
            <a:ext cx="8671184" cy="86360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rgbClr val="72C6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08" y="5678465"/>
            <a:ext cx="8671184" cy="59110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F1D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8245-8987-4BDA-9BD8-687DB3661A0C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427" t="1460" r="1151" b="1398"/>
          <a:stretch/>
        </p:blipFill>
        <p:spPr>
          <a:xfrm>
            <a:off x="6575410" y="2972955"/>
            <a:ext cx="2332182" cy="167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5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7A58-0A63-45C2-A385-F7D6A1738904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6C6-2F14-41C0-9FDC-25A3E9577B72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75E3-AD63-4339-B5B6-A84BBCBB9EC6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28-B204-478C-8286-26FABF43E44F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B573-8C60-402F-A0BB-BF284EF51574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D10C-5F0C-44E1-AC60-FB71689AF7A4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050F-8A22-4FCE-9DF4-4BC9B445E0C5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4CE3-F134-4BC2-A3A1-7B5C9FF3F654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AA9E-2969-4E00-B907-2EA9F83F4EC7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C020-12B2-436E-92C4-1949BA64A16B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35177" y="6637867"/>
            <a:ext cx="299297" cy="220133"/>
          </a:xfrm>
          <a:prstGeom prst="rect">
            <a:avLst/>
          </a:prstGeom>
          <a:solidFill>
            <a:srgbClr val="64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5652" y="6637867"/>
            <a:ext cx="31834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74B2603-2BC1-444A-A6B0-FF75CA8844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860" y="158206"/>
            <a:ext cx="7571560" cy="65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33" y="1825625"/>
            <a:ext cx="8193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154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BEFA-11D0-4820-BED9-103D3A2446C3}" type="datetime1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18872"/>
            <a:chOff x="0" y="0"/>
            <a:chExt cx="9144000" cy="11887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118872"/>
            </a:xfrm>
            <a:prstGeom prst="rect">
              <a:avLst/>
            </a:prstGeom>
            <a:solidFill>
              <a:srgbClr val="A1A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9218"/>
              <a:ext cx="9144000" cy="32592"/>
            </a:xfrm>
            <a:prstGeom prst="rect">
              <a:avLst/>
            </a:prstGeom>
            <a:solidFill>
              <a:srgbClr val="CAD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76213" y="6744544"/>
            <a:ext cx="6931152" cy="2743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50169"/>
            <a:ext cx="238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rgbClr val="647886"/>
                </a:solidFill>
                <a:latin typeface="Century Gothic" pitchFamily="34" charset="0"/>
              </a:rPr>
              <a:t>Powered by Management one </a:t>
            </a:r>
          </a:p>
          <a:p>
            <a:r>
              <a:rPr lang="en-US" sz="500" b="1" spc="300" dirty="0">
                <a:solidFill>
                  <a:srgbClr val="7DAFE2"/>
                </a:solidFill>
                <a:latin typeface="Century Gothic" pitchFamily="34" charset="0"/>
              </a:rPr>
              <a:t>Property Management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10" y="161453"/>
            <a:ext cx="861787" cy="716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9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654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1coronavalley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08" y="4977821"/>
            <a:ext cx="8671185" cy="836690"/>
          </a:xfrm>
        </p:spPr>
        <p:txBody>
          <a:bodyPr/>
          <a:lstStyle/>
          <a:p>
            <a:r>
              <a:rPr lang="en-US" sz="4400" dirty="0"/>
              <a:t>RESIDENT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08" y="6008665"/>
            <a:ext cx="8671184" cy="591102"/>
          </a:xfrm>
        </p:spPr>
        <p:txBody>
          <a:bodyPr/>
          <a:lstStyle/>
          <a:p>
            <a:pPr algn="l"/>
            <a:r>
              <a:rPr lang="en-US" sz="1200" b="0" dirty="0"/>
              <a:t>Powered by</a:t>
            </a:r>
          </a:p>
          <a:p>
            <a:pPr algn="l"/>
            <a:r>
              <a:rPr lang="en-US" sz="1400" dirty="0"/>
              <a:t>MANAGEMENT ONE</a:t>
            </a:r>
          </a:p>
          <a:p>
            <a:pPr algn="l"/>
            <a:r>
              <a:rPr lang="en-US" sz="1100" dirty="0"/>
              <a:t>Property Management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2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Maintenance Repairs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17110"/>
          <a:stretch/>
        </p:blipFill>
        <p:spPr>
          <a:xfrm>
            <a:off x="-2130" y="1074058"/>
            <a:ext cx="9144000" cy="515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021"/>
            <a:ext cx="9144000" cy="5143500"/>
          </a:xfrm>
          <a:prstGeom prst="rect">
            <a:avLst/>
          </a:prstGeom>
          <a:solidFill>
            <a:schemeClr val="bg1">
              <a:alpha val="51000"/>
            </a:schemeClr>
          </a:solidFill>
          <a:ln w="31750">
            <a:noFill/>
          </a:ln>
        </p:spPr>
      </p:pic>
      <p:sp>
        <p:nvSpPr>
          <p:cNvPr id="6" name="Rectangle 5"/>
          <p:cNvSpPr/>
          <p:nvPr/>
        </p:nvSpPr>
        <p:spPr>
          <a:xfrm>
            <a:off x="88941" y="2818410"/>
            <a:ext cx="245590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/>
              <a:t>Majority of non emergency repairs will be completed within 5-14 days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3369" y="1353695"/>
            <a:ext cx="284495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/>
              <a:t>Management One does not own the property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7608" y="3906938"/>
            <a:ext cx="255397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/>
              <a:t>Our repairmen are not actual employees of Management One but rather sub contracted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1" y="5421080"/>
            <a:ext cx="339623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/>
              <a:t>We can only authorize maintenance repairs up to $ 250 without receiving funds from owner/owner approval</a:t>
            </a:r>
          </a:p>
        </p:txBody>
      </p:sp>
      <p:sp>
        <p:nvSpPr>
          <p:cNvPr id="10" name="Donut 9"/>
          <p:cNvSpPr/>
          <p:nvPr/>
        </p:nvSpPr>
        <p:spPr>
          <a:xfrm>
            <a:off x="2721628" y="1917812"/>
            <a:ext cx="3700744" cy="3700744"/>
          </a:xfrm>
          <a:prstGeom prst="donut">
            <a:avLst>
              <a:gd name="adj" fmla="val 735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114" r="16737" b="103"/>
          <a:stretch>
            <a:fillRect/>
          </a:stretch>
        </p:blipFill>
        <p:spPr>
          <a:xfrm>
            <a:off x="3119726" y="2315910"/>
            <a:ext cx="2904548" cy="2904548"/>
          </a:xfrm>
          <a:custGeom>
            <a:avLst/>
            <a:gdLst>
              <a:gd name="connsiteX0" fmla="*/ 2473377 w 4946754"/>
              <a:gd name="connsiteY0" fmla="*/ 0 h 4946754"/>
              <a:gd name="connsiteX1" fmla="*/ 4946754 w 4946754"/>
              <a:gd name="connsiteY1" fmla="*/ 2473377 h 4946754"/>
              <a:gd name="connsiteX2" fmla="*/ 2473377 w 4946754"/>
              <a:gd name="connsiteY2" fmla="*/ 4946754 h 4946754"/>
              <a:gd name="connsiteX3" fmla="*/ 0 w 4946754"/>
              <a:gd name="connsiteY3" fmla="*/ 2473377 h 4946754"/>
              <a:gd name="connsiteX4" fmla="*/ 2473377 w 4946754"/>
              <a:gd name="connsiteY4" fmla="*/ 0 h 494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754" h="4946754">
                <a:moveTo>
                  <a:pt x="2473377" y="0"/>
                </a:moveTo>
                <a:cubicBezTo>
                  <a:pt x="3839385" y="0"/>
                  <a:pt x="4946754" y="1107369"/>
                  <a:pt x="4946754" y="2473377"/>
                </a:cubicBezTo>
                <a:cubicBezTo>
                  <a:pt x="4946754" y="3839385"/>
                  <a:pt x="3839385" y="4946754"/>
                  <a:pt x="2473377" y="4946754"/>
                </a:cubicBezTo>
                <a:cubicBezTo>
                  <a:pt x="1107369" y="4946754"/>
                  <a:pt x="0" y="3839385"/>
                  <a:pt x="0" y="2473377"/>
                </a:cubicBezTo>
                <a:cubicBezTo>
                  <a:pt x="0" y="1107369"/>
                  <a:pt x="1107369" y="0"/>
                  <a:pt x="2473377" y="0"/>
                </a:cubicBezTo>
                <a:close/>
              </a:path>
            </a:pathLst>
          </a:custGeom>
        </p:spPr>
      </p:pic>
      <p:grpSp>
        <p:nvGrpSpPr>
          <p:cNvPr id="12" name="Group 11"/>
          <p:cNvGrpSpPr/>
          <p:nvPr/>
        </p:nvGrpSpPr>
        <p:grpSpPr>
          <a:xfrm>
            <a:off x="6426496" y="4247507"/>
            <a:ext cx="2701676" cy="447841"/>
            <a:chOff x="5831435" y="4994239"/>
            <a:chExt cx="2701676" cy="447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64231" y="5438956"/>
              <a:ext cx="2468880" cy="0"/>
            </a:xfrm>
            <a:prstGeom prst="line">
              <a:avLst/>
            </a:prstGeom>
            <a:noFill/>
            <a:ln w="12700" cap="flat" cmpd="sng" algn="ctr">
              <a:solidFill>
                <a:srgbClr val="1B97CF"/>
              </a:solidFill>
              <a:prstDash val="sysDash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5831435" y="4994239"/>
              <a:ext cx="237385" cy="447841"/>
            </a:xfrm>
            <a:prstGeom prst="line">
              <a:avLst/>
            </a:prstGeom>
            <a:noFill/>
            <a:ln w="12700" cap="flat" cmpd="sng" algn="ctr">
              <a:solidFill>
                <a:srgbClr val="1B97CF"/>
              </a:solidFill>
              <a:prstDash val="sysDash"/>
              <a:miter lim="800000"/>
              <a:headEnd type="oval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 flipV="1">
            <a:off x="4946604" y="1335692"/>
            <a:ext cx="3250316" cy="447841"/>
            <a:chOff x="5831435" y="4994239"/>
            <a:chExt cx="3250316" cy="44784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064231" y="5438956"/>
              <a:ext cx="3017520" cy="0"/>
            </a:xfrm>
            <a:prstGeom prst="line">
              <a:avLst/>
            </a:prstGeom>
            <a:noFill/>
            <a:ln w="12700" cap="flat" cmpd="sng" algn="ctr">
              <a:solidFill>
                <a:srgbClr val="46535C"/>
              </a:solidFill>
              <a:prstDash val="sysDash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5831435" y="4994239"/>
              <a:ext cx="237385" cy="447841"/>
            </a:xfrm>
            <a:prstGeom prst="line">
              <a:avLst/>
            </a:prstGeom>
            <a:noFill/>
            <a:ln w="12700" cap="flat" cmpd="sng" algn="ctr">
              <a:solidFill>
                <a:srgbClr val="46535C"/>
              </a:solidFill>
              <a:prstDash val="sysDash"/>
              <a:miter lim="800000"/>
              <a:headEnd type="oval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 flipH="1" flipV="1">
            <a:off x="84675" y="2808324"/>
            <a:ext cx="2701676" cy="447841"/>
            <a:chOff x="5831435" y="4994239"/>
            <a:chExt cx="2701676" cy="44784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064231" y="5438956"/>
              <a:ext cx="2468880" cy="0"/>
            </a:xfrm>
            <a:prstGeom prst="line">
              <a:avLst/>
            </a:prstGeom>
            <a:noFill/>
            <a:ln w="12700" cap="flat" cmpd="sng" algn="ctr">
              <a:solidFill>
                <a:srgbClr val="2669AC"/>
              </a:solidFill>
              <a:prstDash val="sysDash"/>
              <a:miter lim="800000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5831435" y="4994239"/>
              <a:ext cx="237385" cy="447841"/>
            </a:xfrm>
            <a:prstGeom prst="line">
              <a:avLst/>
            </a:prstGeom>
            <a:noFill/>
            <a:ln w="12700" cap="flat" cmpd="sng" algn="ctr">
              <a:solidFill>
                <a:srgbClr val="2669AC"/>
              </a:solidFill>
              <a:prstDash val="sysDash"/>
              <a:miter lim="800000"/>
              <a:headEnd type="oval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 flipH="1">
            <a:off x="472440" y="5719492"/>
            <a:ext cx="3676509" cy="447841"/>
            <a:chOff x="5831435" y="4994239"/>
            <a:chExt cx="3676509" cy="44784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57686" y="5438956"/>
              <a:ext cx="3450258" cy="0"/>
            </a:xfrm>
            <a:prstGeom prst="line">
              <a:avLst/>
            </a:prstGeom>
            <a:noFill/>
            <a:ln w="12700" cap="flat" cmpd="sng" algn="ctr">
              <a:solidFill>
                <a:srgbClr val="78953D"/>
              </a:solidFill>
              <a:prstDash val="sysDash"/>
              <a:miter lim="800000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5831435" y="4994239"/>
              <a:ext cx="237385" cy="447841"/>
            </a:xfrm>
            <a:prstGeom prst="line">
              <a:avLst/>
            </a:prstGeom>
            <a:noFill/>
            <a:ln w="12700" cap="flat" cmpd="sng" algn="ctr">
              <a:solidFill>
                <a:srgbClr val="78953D"/>
              </a:solidFill>
              <a:prstDash val="sysDash"/>
              <a:miter lim="800000"/>
              <a:headEnd type="oval"/>
            </a:ln>
            <a:effectLst/>
          </p:spPr>
        </p:cxnSp>
      </p:grpSp>
      <p:grpSp>
        <p:nvGrpSpPr>
          <p:cNvPr id="95" name="Group 94"/>
          <p:cNvGrpSpPr/>
          <p:nvPr/>
        </p:nvGrpSpPr>
        <p:grpSpPr>
          <a:xfrm rot="5940000" flipH="1">
            <a:off x="2856795" y="2038582"/>
            <a:ext cx="3442245" cy="3457608"/>
            <a:chOff x="2856795" y="2038582"/>
            <a:chExt cx="3442245" cy="3457608"/>
          </a:xfrm>
        </p:grpSpPr>
        <p:grpSp>
          <p:nvGrpSpPr>
            <p:cNvPr id="96" name="Group 95"/>
            <p:cNvGrpSpPr/>
            <p:nvPr/>
          </p:nvGrpSpPr>
          <p:grpSpPr>
            <a:xfrm>
              <a:off x="2856795" y="3483610"/>
              <a:ext cx="972948" cy="1821755"/>
              <a:chOff x="2856795" y="3483610"/>
              <a:chExt cx="972948" cy="1821755"/>
            </a:xfrm>
          </p:grpSpPr>
          <p:sp>
            <p:nvSpPr>
              <p:cNvPr id="112" name="Freeform 111"/>
              <p:cNvSpPr/>
              <p:nvPr/>
            </p:nvSpPr>
            <p:spPr>
              <a:xfrm rot="19183374">
                <a:off x="2856795" y="3483610"/>
                <a:ext cx="643912" cy="1642024"/>
              </a:xfrm>
              <a:custGeom>
                <a:avLst/>
                <a:gdLst>
                  <a:gd name="connsiteX0" fmla="*/ 596226 w 643912"/>
                  <a:gd name="connsiteY0" fmla="*/ 0 h 1642024"/>
                  <a:gd name="connsiteX1" fmla="*/ 596226 w 643912"/>
                  <a:gd name="connsiteY1" fmla="*/ 158084 h 1642024"/>
                  <a:gd name="connsiteX2" fmla="*/ 643912 w 643912"/>
                  <a:gd name="connsiteY2" fmla="*/ 158084 h 1642024"/>
                  <a:gd name="connsiteX3" fmla="*/ 525191 w 643912"/>
                  <a:gd name="connsiteY3" fmla="*/ 281511 h 1642024"/>
                  <a:gd name="connsiteX4" fmla="*/ 174503 w 643912"/>
                  <a:gd name="connsiteY4" fmla="*/ 1587679 h 1642024"/>
                  <a:gd name="connsiteX5" fmla="*/ 176567 w 643912"/>
                  <a:gd name="connsiteY5" fmla="*/ 1596669 h 1642024"/>
                  <a:gd name="connsiteX6" fmla="*/ 137528 w 643912"/>
                  <a:gd name="connsiteY6" fmla="*/ 1592366 h 1642024"/>
                  <a:gd name="connsiteX7" fmla="*/ 74188 w 643912"/>
                  <a:gd name="connsiteY7" fmla="*/ 1610211 h 1642024"/>
                  <a:gd name="connsiteX8" fmla="*/ 33919 w 643912"/>
                  <a:gd name="connsiteY8" fmla="*/ 1642024 h 1642024"/>
                  <a:gd name="connsiteX9" fmla="*/ 27525 w 643912"/>
                  <a:gd name="connsiteY9" fmla="*/ 1614186 h 1642024"/>
                  <a:gd name="connsiteX10" fmla="*/ 411252 w 643912"/>
                  <a:gd name="connsiteY10" fmla="*/ 184962 h 1642024"/>
                  <a:gd name="connsiteX11" fmla="*/ 564705 w 643912"/>
                  <a:gd name="connsiteY11" fmla="*/ 25426 h 1642024"/>
                  <a:gd name="connsiteX12" fmla="*/ 596226 w 643912"/>
                  <a:gd name="connsiteY12" fmla="*/ 0 h 164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3912" h="1642024">
                    <a:moveTo>
                      <a:pt x="596226" y="0"/>
                    </a:moveTo>
                    <a:lnTo>
                      <a:pt x="596226" y="158084"/>
                    </a:lnTo>
                    <a:lnTo>
                      <a:pt x="643912" y="158084"/>
                    </a:lnTo>
                    <a:lnTo>
                      <a:pt x="525191" y="281511"/>
                    </a:lnTo>
                    <a:cubicBezTo>
                      <a:pt x="206822" y="657224"/>
                      <a:pt x="93684" y="1138096"/>
                      <a:pt x="174503" y="1587679"/>
                    </a:cubicBezTo>
                    <a:lnTo>
                      <a:pt x="176567" y="1596669"/>
                    </a:lnTo>
                    <a:lnTo>
                      <a:pt x="137528" y="1592366"/>
                    </a:lnTo>
                    <a:cubicBezTo>
                      <a:pt x="115637" y="1594175"/>
                      <a:pt x="94091" y="1600159"/>
                      <a:pt x="74188" y="1610211"/>
                    </a:cubicBezTo>
                    <a:lnTo>
                      <a:pt x="33919" y="1642024"/>
                    </a:lnTo>
                    <a:lnTo>
                      <a:pt x="27525" y="1614186"/>
                    </a:lnTo>
                    <a:cubicBezTo>
                      <a:pt x="-60908" y="1122247"/>
                      <a:pt x="62889" y="596070"/>
                      <a:pt x="411252" y="184962"/>
                    </a:cubicBezTo>
                    <a:cubicBezTo>
                      <a:pt x="459636" y="127863"/>
                      <a:pt x="510920" y="74674"/>
                      <a:pt x="564705" y="25426"/>
                    </a:cubicBezTo>
                    <a:lnTo>
                      <a:pt x="596226" y="0"/>
                    </a:lnTo>
                    <a:close/>
                  </a:path>
                </a:pathLst>
              </a:custGeom>
              <a:gradFill flip="none" rotWithShape="1">
                <a:gsLst>
                  <a:gs pos="30000">
                    <a:srgbClr val="C3D69B"/>
                  </a:gs>
                  <a:gs pos="78000">
                    <a:srgbClr val="7DAFE2"/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3486439" y="4962063"/>
                <a:ext cx="343304" cy="343302"/>
                <a:chOff x="3486439" y="4962063"/>
                <a:chExt cx="343304" cy="343302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3486439" y="4962063"/>
                  <a:ext cx="343304" cy="343302"/>
                </a:xfrm>
                <a:prstGeom prst="ellipse">
                  <a:avLst/>
                </a:prstGeom>
                <a:solidFill>
                  <a:srgbClr val="7DAFE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606824" y="5082448"/>
                  <a:ext cx="102534" cy="102532"/>
                </a:xfrm>
                <a:prstGeom prst="ellipse">
                  <a:avLst/>
                </a:prstGeom>
                <a:solidFill>
                  <a:srgbClr val="2669A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4336837" y="4534004"/>
              <a:ext cx="1768216" cy="962186"/>
              <a:chOff x="4336837" y="4534004"/>
              <a:chExt cx="1768216" cy="962186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4336837" y="4781377"/>
                <a:ext cx="1568339" cy="714813"/>
              </a:xfrm>
              <a:custGeom>
                <a:avLst/>
                <a:gdLst>
                  <a:gd name="connsiteX0" fmla="*/ 1446264 w 1568339"/>
                  <a:gd name="connsiteY0" fmla="*/ 0 h 714813"/>
                  <a:gd name="connsiteX1" fmla="*/ 1475189 w 1568339"/>
                  <a:gd name="connsiteY1" fmla="*/ 42901 h 714813"/>
                  <a:gd name="connsiteX2" fmla="*/ 1529750 w 1568339"/>
                  <a:gd name="connsiteY2" fmla="*/ 79688 h 714813"/>
                  <a:gd name="connsiteX3" fmla="*/ 1568339 w 1568339"/>
                  <a:gd name="connsiteY3" fmla="*/ 87479 h 714813"/>
                  <a:gd name="connsiteX4" fmla="*/ 1459916 w 1568339"/>
                  <a:gd name="connsiteY4" fmla="*/ 206773 h 714813"/>
                  <a:gd name="connsiteX5" fmla="*/ 233400 w 1568339"/>
                  <a:gd name="connsiteY5" fmla="*/ 714813 h 714813"/>
                  <a:gd name="connsiteX6" fmla="*/ 12481 w 1568339"/>
                  <a:gd name="connsiteY6" fmla="*/ 700877 h 714813"/>
                  <a:gd name="connsiteX7" fmla="*/ 0 w 1568339"/>
                  <a:gd name="connsiteY7" fmla="*/ 698489 h 714813"/>
                  <a:gd name="connsiteX8" fmla="*/ 0 w 1568339"/>
                  <a:gd name="connsiteY8" fmla="*/ 546399 h 714813"/>
                  <a:gd name="connsiteX9" fmla="*/ 71321 w 1568339"/>
                  <a:gd name="connsiteY9" fmla="*/ 557284 h 714813"/>
                  <a:gd name="connsiteX10" fmla="*/ 233400 w 1568339"/>
                  <a:gd name="connsiteY10" fmla="*/ 565468 h 714813"/>
                  <a:gd name="connsiteX11" fmla="*/ 1354313 w 1568339"/>
                  <a:gd name="connsiteY11" fmla="*/ 101171 h 714813"/>
                  <a:gd name="connsiteX12" fmla="*/ 1446264 w 1568339"/>
                  <a:gd name="connsiteY12" fmla="*/ 0 h 71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8339" h="714813">
                    <a:moveTo>
                      <a:pt x="1446264" y="0"/>
                    </a:moveTo>
                    <a:lnTo>
                      <a:pt x="1475189" y="42901"/>
                    </a:lnTo>
                    <a:cubicBezTo>
                      <a:pt x="1490720" y="58433"/>
                      <a:pt x="1509214" y="71002"/>
                      <a:pt x="1529750" y="79688"/>
                    </a:cubicBezTo>
                    <a:lnTo>
                      <a:pt x="1568339" y="87479"/>
                    </a:lnTo>
                    <a:lnTo>
                      <a:pt x="1459916" y="206773"/>
                    </a:lnTo>
                    <a:cubicBezTo>
                      <a:pt x="1146023" y="520666"/>
                      <a:pt x="712384" y="714813"/>
                      <a:pt x="233400" y="714813"/>
                    </a:cubicBezTo>
                    <a:cubicBezTo>
                      <a:pt x="158559" y="714813"/>
                      <a:pt x="84825" y="710073"/>
                      <a:pt x="12481" y="700877"/>
                    </a:cubicBezTo>
                    <a:lnTo>
                      <a:pt x="0" y="698489"/>
                    </a:lnTo>
                    <a:lnTo>
                      <a:pt x="0" y="546399"/>
                    </a:lnTo>
                    <a:lnTo>
                      <a:pt x="71321" y="557284"/>
                    </a:lnTo>
                    <a:cubicBezTo>
                      <a:pt x="124612" y="562696"/>
                      <a:pt x="178682" y="565468"/>
                      <a:pt x="233400" y="565468"/>
                    </a:cubicBezTo>
                    <a:cubicBezTo>
                      <a:pt x="671144" y="565468"/>
                      <a:pt x="1067446" y="388037"/>
                      <a:pt x="1354313" y="101171"/>
                    </a:cubicBezTo>
                    <a:lnTo>
                      <a:pt x="1446264" y="0"/>
                    </a:lnTo>
                    <a:close/>
                  </a:path>
                </a:pathLst>
              </a:custGeom>
              <a:gradFill flip="none" rotWithShape="1">
                <a:gsLst>
                  <a:gs pos="16000">
                    <a:srgbClr val="7DAFE2"/>
                  </a:gs>
                  <a:gs pos="78000">
                    <a:srgbClr val="647886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5761749" y="4534004"/>
                <a:ext cx="343304" cy="343302"/>
                <a:chOff x="5761749" y="4534004"/>
                <a:chExt cx="343304" cy="343302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5761749" y="4534004"/>
                  <a:ext cx="343304" cy="343302"/>
                </a:xfrm>
                <a:prstGeom prst="ellipse">
                  <a:avLst/>
                </a:prstGeom>
                <a:solidFill>
                  <a:srgbClr val="64788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882134" y="4654389"/>
                  <a:ext cx="102534" cy="102532"/>
                </a:xfrm>
                <a:prstGeom prst="ellipse">
                  <a:avLst/>
                </a:prstGeom>
                <a:solidFill>
                  <a:srgbClr val="44515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5364353" y="2253653"/>
              <a:ext cx="934687" cy="1947224"/>
              <a:chOff x="5364353" y="2253653"/>
              <a:chExt cx="934687" cy="1947224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5605862" y="2453742"/>
                <a:ext cx="693178" cy="1747135"/>
              </a:xfrm>
              <a:custGeom>
                <a:avLst/>
                <a:gdLst>
                  <a:gd name="connsiteX0" fmla="*/ 89275 w 693178"/>
                  <a:gd name="connsiteY0" fmla="*/ 0 h 1768039"/>
                  <a:gd name="connsiteX1" fmla="*/ 185139 w 693178"/>
                  <a:gd name="connsiteY1" fmla="*/ 87128 h 1768039"/>
                  <a:gd name="connsiteX2" fmla="*/ 693178 w 693178"/>
                  <a:gd name="connsiteY2" fmla="*/ 1313643 h 1768039"/>
                  <a:gd name="connsiteX3" fmla="*/ 638570 w 693178"/>
                  <a:gd name="connsiteY3" fmla="*/ 1747135 h 1768039"/>
                  <a:gd name="connsiteX4" fmla="*/ 631788 w 693178"/>
                  <a:gd name="connsiteY4" fmla="*/ 1768039 h 1768039"/>
                  <a:gd name="connsiteX5" fmla="*/ 475036 w 693178"/>
                  <a:gd name="connsiteY5" fmla="*/ 1768039 h 1768039"/>
                  <a:gd name="connsiteX6" fmla="*/ 493926 w 693178"/>
                  <a:gd name="connsiteY6" fmla="*/ 1709812 h 1768039"/>
                  <a:gd name="connsiteX7" fmla="*/ 543833 w 693178"/>
                  <a:gd name="connsiteY7" fmla="*/ 1313643 h 1768039"/>
                  <a:gd name="connsiteX8" fmla="*/ 79536 w 693178"/>
                  <a:gd name="connsiteY8" fmla="*/ 192730 h 1768039"/>
                  <a:gd name="connsiteX9" fmla="*/ 0 w 693178"/>
                  <a:gd name="connsiteY9" fmla="*/ 120443 h 1768039"/>
                  <a:gd name="connsiteX10" fmla="*/ 45361 w 693178"/>
                  <a:gd name="connsiteY10" fmla="*/ 89860 h 1768039"/>
                  <a:gd name="connsiteX11" fmla="*/ 82148 w 693178"/>
                  <a:gd name="connsiteY11" fmla="*/ 35298 h 1768039"/>
                  <a:gd name="connsiteX12" fmla="*/ 89275 w 693178"/>
                  <a:gd name="connsiteY12" fmla="*/ 0 h 1768039"/>
                  <a:gd name="connsiteX0" fmla="*/ 89275 w 693178"/>
                  <a:gd name="connsiteY0" fmla="*/ 0 h 1768039"/>
                  <a:gd name="connsiteX1" fmla="*/ 185139 w 693178"/>
                  <a:gd name="connsiteY1" fmla="*/ 87128 h 1768039"/>
                  <a:gd name="connsiteX2" fmla="*/ 693178 w 693178"/>
                  <a:gd name="connsiteY2" fmla="*/ 1313643 h 1768039"/>
                  <a:gd name="connsiteX3" fmla="*/ 638570 w 693178"/>
                  <a:gd name="connsiteY3" fmla="*/ 1747135 h 1768039"/>
                  <a:gd name="connsiteX4" fmla="*/ 475036 w 693178"/>
                  <a:gd name="connsiteY4" fmla="*/ 1768039 h 1768039"/>
                  <a:gd name="connsiteX5" fmla="*/ 493926 w 693178"/>
                  <a:gd name="connsiteY5" fmla="*/ 1709812 h 1768039"/>
                  <a:gd name="connsiteX6" fmla="*/ 543833 w 693178"/>
                  <a:gd name="connsiteY6" fmla="*/ 1313643 h 1768039"/>
                  <a:gd name="connsiteX7" fmla="*/ 79536 w 693178"/>
                  <a:gd name="connsiteY7" fmla="*/ 192730 h 1768039"/>
                  <a:gd name="connsiteX8" fmla="*/ 0 w 693178"/>
                  <a:gd name="connsiteY8" fmla="*/ 120443 h 1768039"/>
                  <a:gd name="connsiteX9" fmla="*/ 45361 w 693178"/>
                  <a:gd name="connsiteY9" fmla="*/ 89860 h 1768039"/>
                  <a:gd name="connsiteX10" fmla="*/ 82148 w 693178"/>
                  <a:gd name="connsiteY10" fmla="*/ 35298 h 1768039"/>
                  <a:gd name="connsiteX11" fmla="*/ 89275 w 693178"/>
                  <a:gd name="connsiteY11" fmla="*/ 0 h 1768039"/>
                  <a:gd name="connsiteX0" fmla="*/ 89275 w 693178"/>
                  <a:gd name="connsiteY0" fmla="*/ 0 h 1747135"/>
                  <a:gd name="connsiteX1" fmla="*/ 185139 w 693178"/>
                  <a:gd name="connsiteY1" fmla="*/ 87128 h 1747135"/>
                  <a:gd name="connsiteX2" fmla="*/ 693178 w 693178"/>
                  <a:gd name="connsiteY2" fmla="*/ 1313643 h 1747135"/>
                  <a:gd name="connsiteX3" fmla="*/ 638570 w 693178"/>
                  <a:gd name="connsiteY3" fmla="*/ 1747135 h 1747135"/>
                  <a:gd name="connsiteX4" fmla="*/ 493926 w 693178"/>
                  <a:gd name="connsiteY4" fmla="*/ 1709812 h 1747135"/>
                  <a:gd name="connsiteX5" fmla="*/ 543833 w 693178"/>
                  <a:gd name="connsiteY5" fmla="*/ 1313643 h 1747135"/>
                  <a:gd name="connsiteX6" fmla="*/ 79536 w 693178"/>
                  <a:gd name="connsiteY6" fmla="*/ 192730 h 1747135"/>
                  <a:gd name="connsiteX7" fmla="*/ 0 w 693178"/>
                  <a:gd name="connsiteY7" fmla="*/ 120443 h 1747135"/>
                  <a:gd name="connsiteX8" fmla="*/ 45361 w 693178"/>
                  <a:gd name="connsiteY8" fmla="*/ 89860 h 1747135"/>
                  <a:gd name="connsiteX9" fmla="*/ 82148 w 693178"/>
                  <a:gd name="connsiteY9" fmla="*/ 35298 h 1747135"/>
                  <a:gd name="connsiteX10" fmla="*/ 89275 w 693178"/>
                  <a:gd name="connsiteY10" fmla="*/ 0 h 17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3178" h="1747135">
                    <a:moveTo>
                      <a:pt x="89275" y="0"/>
                    </a:moveTo>
                    <a:lnTo>
                      <a:pt x="185139" y="87128"/>
                    </a:lnTo>
                    <a:cubicBezTo>
                      <a:pt x="499031" y="401020"/>
                      <a:pt x="693178" y="834659"/>
                      <a:pt x="693178" y="1313643"/>
                    </a:cubicBezTo>
                    <a:cubicBezTo>
                      <a:pt x="693178" y="1463325"/>
                      <a:pt x="674219" y="1608580"/>
                      <a:pt x="638570" y="1747135"/>
                    </a:cubicBezTo>
                    <a:lnTo>
                      <a:pt x="493926" y="1709812"/>
                    </a:lnTo>
                    <a:cubicBezTo>
                      <a:pt x="526506" y="1583186"/>
                      <a:pt x="543833" y="1450438"/>
                      <a:pt x="543833" y="1313643"/>
                    </a:cubicBezTo>
                    <a:cubicBezTo>
                      <a:pt x="543833" y="875900"/>
                      <a:pt x="366402" y="479597"/>
                      <a:pt x="79536" y="192730"/>
                    </a:cubicBezTo>
                    <a:lnTo>
                      <a:pt x="0" y="120443"/>
                    </a:lnTo>
                    <a:lnTo>
                      <a:pt x="45361" y="89860"/>
                    </a:lnTo>
                    <a:cubicBezTo>
                      <a:pt x="60893" y="74328"/>
                      <a:pt x="73462" y="55834"/>
                      <a:pt x="82148" y="35298"/>
                    </a:cubicBezTo>
                    <a:lnTo>
                      <a:pt x="89275" y="0"/>
                    </a:lnTo>
                    <a:close/>
                  </a:path>
                </a:pathLst>
              </a:custGeom>
              <a:gradFill flip="none" rotWithShape="1">
                <a:gsLst>
                  <a:gs pos="30000">
                    <a:srgbClr val="647886"/>
                  </a:gs>
                  <a:gs pos="78000">
                    <a:srgbClr val="89CFF0"/>
                  </a:gs>
                </a:gsLst>
                <a:lin ang="126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5364353" y="2253653"/>
                <a:ext cx="343304" cy="343302"/>
                <a:chOff x="5364353" y="2253653"/>
                <a:chExt cx="343304" cy="343302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5364353" y="2253653"/>
                  <a:ext cx="343304" cy="343302"/>
                </a:xfrm>
                <a:prstGeom prst="ellipse">
                  <a:avLst/>
                </a:prstGeom>
                <a:solidFill>
                  <a:srgbClr val="89CF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484738" y="2374038"/>
                  <a:ext cx="102534" cy="102532"/>
                </a:xfrm>
                <a:prstGeom prst="ellipse">
                  <a:avLst/>
                </a:prstGeom>
                <a:solidFill>
                  <a:srgbClr val="1B97C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3018713" y="2038582"/>
              <a:ext cx="1985016" cy="981461"/>
              <a:chOff x="3018713" y="2038582"/>
              <a:chExt cx="1985016" cy="9814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3221828" y="2038582"/>
                <a:ext cx="1781901" cy="733105"/>
              </a:xfrm>
              <a:custGeom>
                <a:avLst/>
                <a:gdLst>
                  <a:gd name="connsiteX0" fmla="*/ 1348409 w 1864165"/>
                  <a:gd name="connsiteY0" fmla="*/ 0 h 733105"/>
                  <a:gd name="connsiteX1" fmla="*/ 1781901 w 1864165"/>
                  <a:gd name="connsiteY1" fmla="*/ 54609 h 733105"/>
                  <a:gd name="connsiteX2" fmla="*/ 1864165 w 1864165"/>
                  <a:gd name="connsiteY2" fmla="*/ 81298 h 733105"/>
                  <a:gd name="connsiteX3" fmla="*/ 1864165 w 1864165"/>
                  <a:gd name="connsiteY3" fmla="*/ 238050 h 733105"/>
                  <a:gd name="connsiteX4" fmla="*/ 1744578 w 1864165"/>
                  <a:gd name="connsiteY4" fmla="*/ 199252 h 733105"/>
                  <a:gd name="connsiteX5" fmla="*/ 1348409 w 1864165"/>
                  <a:gd name="connsiteY5" fmla="*/ 149345 h 733105"/>
                  <a:gd name="connsiteX6" fmla="*/ 125184 w 1864165"/>
                  <a:gd name="connsiteY6" fmla="*/ 726214 h 733105"/>
                  <a:gd name="connsiteX7" fmla="*/ 120031 w 1864165"/>
                  <a:gd name="connsiteY7" fmla="*/ 733105 h 733105"/>
                  <a:gd name="connsiteX8" fmla="*/ 89914 w 1864165"/>
                  <a:gd name="connsiteY8" fmla="*/ 688436 h 733105"/>
                  <a:gd name="connsiteX9" fmla="*/ 35353 w 1864165"/>
                  <a:gd name="connsiteY9" fmla="*/ 651650 h 733105"/>
                  <a:gd name="connsiteX10" fmla="*/ 0 w 1864165"/>
                  <a:gd name="connsiteY10" fmla="*/ 644513 h 733105"/>
                  <a:gd name="connsiteX11" fmla="*/ 9942 w 1864165"/>
                  <a:gd name="connsiteY11" fmla="*/ 631217 h 733105"/>
                  <a:gd name="connsiteX12" fmla="*/ 1348409 w 1864165"/>
                  <a:gd name="connsiteY12" fmla="*/ 0 h 733105"/>
                  <a:gd name="connsiteX0" fmla="*/ 1348409 w 1864165"/>
                  <a:gd name="connsiteY0" fmla="*/ 0 h 733105"/>
                  <a:gd name="connsiteX1" fmla="*/ 1781901 w 1864165"/>
                  <a:gd name="connsiteY1" fmla="*/ 54609 h 733105"/>
                  <a:gd name="connsiteX2" fmla="*/ 1864165 w 1864165"/>
                  <a:gd name="connsiteY2" fmla="*/ 238050 h 733105"/>
                  <a:gd name="connsiteX3" fmla="*/ 1744578 w 1864165"/>
                  <a:gd name="connsiteY3" fmla="*/ 199252 h 733105"/>
                  <a:gd name="connsiteX4" fmla="*/ 1348409 w 1864165"/>
                  <a:gd name="connsiteY4" fmla="*/ 149345 h 733105"/>
                  <a:gd name="connsiteX5" fmla="*/ 125184 w 1864165"/>
                  <a:gd name="connsiteY5" fmla="*/ 726214 h 733105"/>
                  <a:gd name="connsiteX6" fmla="*/ 120031 w 1864165"/>
                  <a:gd name="connsiteY6" fmla="*/ 733105 h 733105"/>
                  <a:gd name="connsiteX7" fmla="*/ 89914 w 1864165"/>
                  <a:gd name="connsiteY7" fmla="*/ 688436 h 733105"/>
                  <a:gd name="connsiteX8" fmla="*/ 35353 w 1864165"/>
                  <a:gd name="connsiteY8" fmla="*/ 651650 h 733105"/>
                  <a:gd name="connsiteX9" fmla="*/ 0 w 1864165"/>
                  <a:gd name="connsiteY9" fmla="*/ 644513 h 733105"/>
                  <a:gd name="connsiteX10" fmla="*/ 9942 w 1864165"/>
                  <a:gd name="connsiteY10" fmla="*/ 631217 h 733105"/>
                  <a:gd name="connsiteX11" fmla="*/ 1348409 w 1864165"/>
                  <a:gd name="connsiteY11" fmla="*/ 0 h 733105"/>
                  <a:gd name="connsiteX0" fmla="*/ 1348409 w 1781901"/>
                  <a:gd name="connsiteY0" fmla="*/ 0 h 733105"/>
                  <a:gd name="connsiteX1" fmla="*/ 1781901 w 1781901"/>
                  <a:gd name="connsiteY1" fmla="*/ 54609 h 733105"/>
                  <a:gd name="connsiteX2" fmla="*/ 1744578 w 1781901"/>
                  <a:gd name="connsiteY2" fmla="*/ 199252 h 733105"/>
                  <a:gd name="connsiteX3" fmla="*/ 1348409 w 1781901"/>
                  <a:gd name="connsiteY3" fmla="*/ 149345 h 733105"/>
                  <a:gd name="connsiteX4" fmla="*/ 125184 w 1781901"/>
                  <a:gd name="connsiteY4" fmla="*/ 726214 h 733105"/>
                  <a:gd name="connsiteX5" fmla="*/ 120031 w 1781901"/>
                  <a:gd name="connsiteY5" fmla="*/ 733105 h 733105"/>
                  <a:gd name="connsiteX6" fmla="*/ 89914 w 1781901"/>
                  <a:gd name="connsiteY6" fmla="*/ 688436 h 733105"/>
                  <a:gd name="connsiteX7" fmla="*/ 35353 w 1781901"/>
                  <a:gd name="connsiteY7" fmla="*/ 651650 h 733105"/>
                  <a:gd name="connsiteX8" fmla="*/ 0 w 1781901"/>
                  <a:gd name="connsiteY8" fmla="*/ 644513 h 733105"/>
                  <a:gd name="connsiteX9" fmla="*/ 9942 w 1781901"/>
                  <a:gd name="connsiteY9" fmla="*/ 631217 h 733105"/>
                  <a:gd name="connsiteX10" fmla="*/ 1348409 w 1781901"/>
                  <a:gd name="connsiteY10" fmla="*/ 0 h 73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1901" h="733105">
                    <a:moveTo>
                      <a:pt x="1348409" y="0"/>
                    </a:moveTo>
                    <a:cubicBezTo>
                      <a:pt x="1498091" y="0"/>
                      <a:pt x="1643346" y="18960"/>
                      <a:pt x="1781901" y="54609"/>
                    </a:cubicBezTo>
                    <a:lnTo>
                      <a:pt x="1744578" y="199252"/>
                    </a:lnTo>
                    <a:cubicBezTo>
                      <a:pt x="1617952" y="166672"/>
                      <a:pt x="1485204" y="149345"/>
                      <a:pt x="1348409" y="149345"/>
                    </a:cubicBezTo>
                    <a:cubicBezTo>
                      <a:pt x="855948" y="149345"/>
                      <a:pt x="415935" y="373906"/>
                      <a:pt x="125184" y="726214"/>
                    </a:cubicBezTo>
                    <a:lnTo>
                      <a:pt x="120031" y="733105"/>
                    </a:lnTo>
                    <a:lnTo>
                      <a:pt x="89914" y="688436"/>
                    </a:lnTo>
                    <a:cubicBezTo>
                      <a:pt x="74383" y="672905"/>
                      <a:pt x="55889" y="660336"/>
                      <a:pt x="35353" y="651650"/>
                    </a:cubicBezTo>
                    <a:lnTo>
                      <a:pt x="0" y="644513"/>
                    </a:lnTo>
                    <a:lnTo>
                      <a:pt x="9942" y="631217"/>
                    </a:lnTo>
                    <a:cubicBezTo>
                      <a:pt x="328085" y="245717"/>
                      <a:pt x="809552" y="0"/>
                      <a:pt x="1348409" y="0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C3D69B"/>
                  </a:gs>
                  <a:gs pos="78000">
                    <a:srgbClr val="89CFF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3018713" y="2676741"/>
                <a:ext cx="343304" cy="343302"/>
                <a:chOff x="3018713" y="2676741"/>
                <a:chExt cx="343304" cy="34330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3018713" y="2676741"/>
                  <a:ext cx="343304" cy="343302"/>
                </a:xfrm>
                <a:prstGeom prst="ellipse">
                  <a:avLst/>
                </a:prstGeom>
                <a:solidFill>
                  <a:srgbClr val="C3D69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3139098" y="2797126"/>
                  <a:ext cx="102534" cy="102532"/>
                </a:xfrm>
                <a:prstGeom prst="ellipse">
                  <a:avLst/>
                </a:prstGeom>
                <a:solidFill>
                  <a:srgbClr val="78953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4" name="Oval 23"/>
          <p:cNvSpPr/>
          <p:nvPr/>
        </p:nvSpPr>
        <p:spPr>
          <a:xfrm>
            <a:off x="3123618" y="2319802"/>
            <a:ext cx="2896764" cy="2896764"/>
          </a:xfrm>
          <a:prstGeom prst="ellipse">
            <a:avLst/>
          </a:prstGeom>
          <a:solidFill>
            <a:schemeClr val="tx1">
              <a:alpha val="49000"/>
            </a:schemeClr>
          </a:solidFill>
          <a:ln w="0">
            <a:solidFill>
              <a:srgbClr val="44515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474911" y="3298677"/>
            <a:ext cx="939016" cy="939016"/>
            <a:chOff x="2474911" y="3298677"/>
            <a:chExt cx="939016" cy="939016"/>
          </a:xfrm>
        </p:grpSpPr>
        <p:sp>
          <p:nvSpPr>
            <p:cNvPr id="27" name="Oval 26"/>
            <p:cNvSpPr/>
            <p:nvPr/>
          </p:nvSpPr>
          <p:spPr>
            <a:xfrm rot="5400000">
              <a:off x="2474911" y="3298677"/>
              <a:ext cx="939016" cy="939016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565453" y="3391250"/>
              <a:ext cx="757932" cy="753870"/>
              <a:chOff x="2565453" y="3391250"/>
              <a:chExt cx="757932" cy="75387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84731" y="3406466"/>
                <a:ext cx="738654" cy="738654"/>
              </a:xfrm>
              <a:prstGeom prst="ellipse">
                <a:avLst/>
              </a:prstGeom>
              <a:solidFill>
                <a:srgbClr val="7DAFE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565453" y="3391250"/>
                <a:ext cx="624022" cy="684634"/>
              </a:xfrm>
              <a:custGeom>
                <a:avLst/>
                <a:gdLst>
                  <a:gd name="connsiteX0" fmla="*/ 542652 w 916876"/>
                  <a:gd name="connsiteY0" fmla="*/ 0 h 1005932"/>
                  <a:gd name="connsiteX1" fmla="*/ 846054 w 916876"/>
                  <a:gd name="connsiteY1" fmla="*/ 92677 h 1005932"/>
                  <a:gd name="connsiteX2" fmla="*/ 916876 w 916876"/>
                  <a:gd name="connsiteY2" fmla="*/ 151109 h 1005932"/>
                  <a:gd name="connsiteX3" fmla="*/ 849209 w 916876"/>
                  <a:gd name="connsiteY3" fmla="*/ 114381 h 1005932"/>
                  <a:gd name="connsiteX4" fmla="*/ 637985 w 916876"/>
                  <a:gd name="connsiteY4" fmla="*/ 71737 h 1005932"/>
                  <a:gd name="connsiteX5" fmla="*/ 95333 w 916876"/>
                  <a:gd name="connsiteY5" fmla="*/ 614389 h 1005932"/>
                  <a:gd name="connsiteX6" fmla="*/ 254272 w 916876"/>
                  <a:gd name="connsiteY6" fmla="*/ 998102 h 1005932"/>
                  <a:gd name="connsiteX7" fmla="*/ 263762 w 916876"/>
                  <a:gd name="connsiteY7" fmla="*/ 1005932 h 1005932"/>
                  <a:gd name="connsiteX8" fmla="*/ 239250 w 916876"/>
                  <a:gd name="connsiteY8" fmla="*/ 992627 h 1005932"/>
                  <a:gd name="connsiteX9" fmla="*/ 0 w 916876"/>
                  <a:gd name="connsiteY9" fmla="*/ 542652 h 1005932"/>
                  <a:gd name="connsiteX10" fmla="*/ 542652 w 916876"/>
                  <a:gd name="connsiteY10" fmla="*/ 0 h 1005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6876" h="1005932">
                    <a:moveTo>
                      <a:pt x="542652" y="0"/>
                    </a:moveTo>
                    <a:cubicBezTo>
                      <a:pt x="655039" y="0"/>
                      <a:pt x="759446" y="34165"/>
                      <a:pt x="846054" y="92677"/>
                    </a:cubicBezTo>
                    <a:lnTo>
                      <a:pt x="916876" y="151109"/>
                    </a:lnTo>
                    <a:lnTo>
                      <a:pt x="849209" y="114381"/>
                    </a:lnTo>
                    <a:cubicBezTo>
                      <a:pt x="784288" y="86922"/>
                      <a:pt x="712910" y="71737"/>
                      <a:pt x="637985" y="71737"/>
                    </a:cubicBezTo>
                    <a:cubicBezTo>
                      <a:pt x="338287" y="71737"/>
                      <a:pt x="95333" y="314691"/>
                      <a:pt x="95333" y="614389"/>
                    </a:cubicBezTo>
                    <a:cubicBezTo>
                      <a:pt x="95333" y="764238"/>
                      <a:pt x="156072" y="899901"/>
                      <a:pt x="254272" y="998102"/>
                    </a:cubicBezTo>
                    <a:lnTo>
                      <a:pt x="263762" y="1005932"/>
                    </a:lnTo>
                    <a:lnTo>
                      <a:pt x="239250" y="992627"/>
                    </a:lnTo>
                    <a:cubicBezTo>
                      <a:pt x="94904" y="895109"/>
                      <a:pt x="0" y="729963"/>
                      <a:pt x="0" y="542652"/>
                    </a:cubicBezTo>
                    <a:cubicBezTo>
                      <a:pt x="0" y="242954"/>
                      <a:pt x="242954" y="0"/>
                      <a:pt x="542652" y="0"/>
                    </a:cubicBezTo>
                    <a:close/>
                  </a:path>
                </a:pathLst>
              </a:custGeom>
              <a:solidFill>
                <a:srgbClr val="2669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719058" y="3575738"/>
              <a:ext cx="47000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102492" y="1671095"/>
            <a:ext cx="939016" cy="939016"/>
            <a:chOff x="4102492" y="1671095"/>
            <a:chExt cx="939016" cy="939016"/>
          </a:xfrm>
        </p:grpSpPr>
        <p:sp>
          <p:nvSpPr>
            <p:cNvPr id="50" name="Oval 49"/>
            <p:cNvSpPr/>
            <p:nvPr/>
          </p:nvSpPr>
          <p:spPr>
            <a:xfrm>
              <a:off x="4102492" y="1671095"/>
              <a:ext cx="939016" cy="939016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02673" y="1771276"/>
              <a:ext cx="738654" cy="738654"/>
              <a:chOff x="4202673" y="1771276"/>
              <a:chExt cx="738654" cy="73865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202673" y="1771276"/>
                <a:ext cx="738654" cy="738654"/>
                <a:chOff x="4202673" y="1771276"/>
                <a:chExt cx="738654" cy="73865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202673" y="1771276"/>
                  <a:ext cx="738654" cy="738654"/>
                </a:xfrm>
                <a:prstGeom prst="ellipse">
                  <a:avLst/>
                </a:prstGeom>
                <a:solidFill>
                  <a:srgbClr val="64788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4202673" y="1771276"/>
                  <a:ext cx="624023" cy="684634"/>
                </a:xfrm>
                <a:custGeom>
                  <a:avLst/>
                  <a:gdLst>
                    <a:gd name="connsiteX0" fmla="*/ 542652 w 916876"/>
                    <a:gd name="connsiteY0" fmla="*/ 0 h 1005932"/>
                    <a:gd name="connsiteX1" fmla="*/ 846054 w 916876"/>
                    <a:gd name="connsiteY1" fmla="*/ 92677 h 1005932"/>
                    <a:gd name="connsiteX2" fmla="*/ 916876 w 916876"/>
                    <a:gd name="connsiteY2" fmla="*/ 151109 h 1005932"/>
                    <a:gd name="connsiteX3" fmla="*/ 849209 w 916876"/>
                    <a:gd name="connsiteY3" fmla="*/ 114381 h 1005932"/>
                    <a:gd name="connsiteX4" fmla="*/ 637985 w 916876"/>
                    <a:gd name="connsiteY4" fmla="*/ 71737 h 1005932"/>
                    <a:gd name="connsiteX5" fmla="*/ 95333 w 916876"/>
                    <a:gd name="connsiteY5" fmla="*/ 614389 h 1005932"/>
                    <a:gd name="connsiteX6" fmla="*/ 254272 w 916876"/>
                    <a:gd name="connsiteY6" fmla="*/ 998102 h 1005932"/>
                    <a:gd name="connsiteX7" fmla="*/ 263762 w 916876"/>
                    <a:gd name="connsiteY7" fmla="*/ 1005932 h 1005932"/>
                    <a:gd name="connsiteX8" fmla="*/ 239250 w 916876"/>
                    <a:gd name="connsiteY8" fmla="*/ 992627 h 1005932"/>
                    <a:gd name="connsiteX9" fmla="*/ 0 w 916876"/>
                    <a:gd name="connsiteY9" fmla="*/ 542652 h 1005932"/>
                    <a:gd name="connsiteX10" fmla="*/ 542652 w 916876"/>
                    <a:gd name="connsiteY10" fmla="*/ 0 h 100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6876" h="1005932">
                      <a:moveTo>
                        <a:pt x="542652" y="0"/>
                      </a:moveTo>
                      <a:cubicBezTo>
                        <a:pt x="655039" y="0"/>
                        <a:pt x="759446" y="34165"/>
                        <a:pt x="846054" y="92677"/>
                      </a:cubicBezTo>
                      <a:lnTo>
                        <a:pt x="916876" y="151109"/>
                      </a:lnTo>
                      <a:lnTo>
                        <a:pt x="849209" y="114381"/>
                      </a:lnTo>
                      <a:cubicBezTo>
                        <a:pt x="784288" y="86922"/>
                        <a:pt x="712910" y="71737"/>
                        <a:pt x="637985" y="71737"/>
                      </a:cubicBezTo>
                      <a:cubicBezTo>
                        <a:pt x="338287" y="71737"/>
                        <a:pt x="95333" y="314691"/>
                        <a:pt x="95333" y="614389"/>
                      </a:cubicBezTo>
                      <a:cubicBezTo>
                        <a:pt x="95333" y="764238"/>
                        <a:pt x="156072" y="899901"/>
                        <a:pt x="254272" y="998102"/>
                      </a:cubicBezTo>
                      <a:lnTo>
                        <a:pt x="263762" y="1005932"/>
                      </a:lnTo>
                      <a:lnTo>
                        <a:pt x="239250" y="992627"/>
                      </a:lnTo>
                      <a:cubicBezTo>
                        <a:pt x="94904" y="895109"/>
                        <a:pt x="0" y="729963"/>
                        <a:pt x="0" y="542652"/>
                      </a:cubicBezTo>
                      <a:cubicBezTo>
                        <a:pt x="0" y="242954"/>
                        <a:pt x="242954" y="0"/>
                        <a:pt x="542652" y="0"/>
                      </a:cubicBezTo>
                      <a:close/>
                    </a:path>
                  </a:pathLst>
                </a:custGeom>
                <a:solidFill>
                  <a:srgbClr val="44515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4337000" y="1940548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102492" y="4926258"/>
            <a:ext cx="939016" cy="939016"/>
            <a:chOff x="4102492" y="4926258"/>
            <a:chExt cx="939016" cy="939016"/>
          </a:xfrm>
        </p:grpSpPr>
        <p:sp>
          <p:nvSpPr>
            <p:cNvPr id="33" name="Oval 32"/>
            <p:cNvSpPr/>
            <p:nvPr/>
          </p:nvSpPr>
          <p:spPr>
            <a:xfrm>
              <a:off x="4102492" y="4926258"/>
              <a:ext cx="939016" cy="939016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195272" y="5020101"/>
              <a:ext cx="753457" cy="751330"/>
              <a:chOff x="4195272" y="5020101"/>
              <a:chExt cx="753457" cy="75133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4195272" y="5020101"/>
                <a:ext cx="753457" cy="751330"/>
                <a:chOff x="4195272" y="5020101"/>
                <a:chExt cx="753457" cy="751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210075" y="5032777"/>
                  <a:ext cx="738654" cy="738654"/>
                </a:xfrm>
                <a:prstGeom prst="ellipse">
                  <a:avLst/>
                </a:prstGeom>
                <a:solidFill>
                  <a:srgbClr val="C3D69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4195272" y="5020101"/>
                  <a:ext cx="624022" cy="684634"/>
                </a:xfrm>
                <a:custGeom>
                  <a:avLst/>
                  <a:gdLst>
                    <a:gd name="connsiteX0" fmla="*/ 542652 w 916876"/>
                    <a:gd name="connsiteY0" fmla="*/ 0 h 1005932"/>
                    <a:gd name="connsiteX1" fmla="*/ 846054 w 916876"/>
                    <a:gd name="connsiteY1" fmla="*/ 92677 h 1005932"/>
                    <a:gd name="connsiteX2" fmla="*/ 916876 w 916876"/>
                    <a:gd name="connsiteY2" fmla="*/ 151109 h 1005932"/>
                    <a:gd name="connsiteX3" fmla="*/ 849209 w 916876"/>
                    <a:gd name="connsiteY3" fmla="*/ 114381 h 1005932"/>
                    <a:gd name="connsiteX4" fmla="*/ 637985 w 916876"/>
                    <a:gd name="connsiteY4" fmla="*/ 71737 h 1005932"/>
                    <a:gd name="connsiteX5" fmla="*/ 95333 w 916876"/>
                    <a:gd name="connsiteY5" fmla="*/ 614389 h 1005932"/>
                    <a:gd name="connsiteX6" fmla="*/ 254272 w 916876"/>
                    <a:gd name="connsiteY6" fmla="*/ 998102 h 1005932"/>
                    <a:gd name="connsiteX7" fmla="*/ 263762 w 916876"/>
                    <a:gd name="connsiteY7" fmla="*/ 1005932 h 1005932"/>
                    <a:gd name="connsiteX8" fmla="*/ 239250 w 916876"/>
                    <a:gd name="connsiteY8" fmla="*/ 992627 h 1005932"/>
                    <a:gd name="connsiteX9" fmla="*/ 0 w 916876"/>
                    <a:gd name="connsiteY9" fmla="*/ 542652 h 1005932"/>
                    <a:gd name="connsiteX10" fmla="*/ 542652 w 916876"/>
                    <a:gd name="connsiteY10" fmla="*/ 0 h 100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6876" h="1005932">
                      <a:moveTo>
                        <a:pt x="542652" y="0"/>
                      </a:moveTo>
                      <a:cubicBezTo>
                        <a:pt x="655039" y="0"/>
                        <a:pt x="759446" y="34165"/>
                        <a:pt x="846054" y="92677"/>
                      </a:cubicBezTo>
                      <a:lnTo>
                        <a:pt x="916876" y="151109"/>
                      </a:lnTo>
                      <a:lnTo>
                        <a:pt x="849209" y="114381"/>
                      </a:lnTo>
                      <a:cubicBezTo>
                        <a:pt x="784288" y="86922"/>
                        <a:pt x="712910" y="71737"/>
                        <a:pt x="637985" y="71737"/>
                      </a:cubicBezTo>
                      <a:cubicBezTo>
                        <a:pt x="338287" y="71737"/>
                        <a:pt x="95333" y="314691"/>
                        <a:pt x="95333" y="614389"/>
                      </a:cubicBezTo>
                      <a:cubicBezTo>
                        <a:pt x="95333" y="764238"/>
                        <a:pt x="156072" y="899901"/>
                        <a:pt x="254272" y="998102"/>
                      </a:cubicBezTo>
                      <a:lnTo>
                        <a:pt x="263762" y="1005932"/>
                      </a:lnTo>
                      <a:lnTo>
                        <a:pt x="239250" y="992627"/>
                      </a:lnTo>
                      <a:cubicBezTo>
                        <a:pt x="94904" y="895109"/>
                        <a:pt x="0" y="729963"/>
                        <a:pt x="0" y="542652"/>
                      </a:cubicBezTo>
                      <a:cubicBezTo>
                        <a:pt x="0" y="242954"/>
                        <a:pt x="242954" y="0"/>
                        <a:pt x="542652" y="0"/>
                      </a:cubicBezTo>
                      <a:close/>
                    </a:path>
                  </a:pathLst>
                </a:custGeom>
                <a:solidFill>
                  <a:srgbClr val="78953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4344402" y="520204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742829" y="3298677"/>
            <a:ext cx="939016" cy="939016"/>
            <a:chOff x="5742829" y="3298677"/>
            <a:chExt cx="939016" cy="939016"/>
          </a:xfrm>
        </p:grpSpPr>
        <p:sp>
          <p:nvSpPr>
            <p:cNvPr id="40" name="Oval 39"/>
            <p:cNvSpPr/>
            <p:nvPr/>
          </p:nvSpPr>
          <p:spPr>
            <a:xfrm>
              <a:off x="5742829" y="3298677"/>
              <a:ext cx="939016" cy="939016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33133" y="3391330"/>
              <a:ext cx="758409" cy="753711"/>
              <a:chOff x="5833133" y="3391330"/>
              <a:chExt cx="758409" cy="753711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5833133" y="3391330"/>
                <a:ext cx="758409" cy="753711"/>
                <a:chOff x="5833133" y="3391330"/>
                <a:chExt cx="758409" cy="753711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5852888" y="3406387"/>
                  <a:ext cx="738654" cy="738654"/>
                </a:xfrm>
                <a:prstGeom prst="ellipse">
                  <a:avLst/>
                </a:prstGeom>
                <a:solidFill>
                  <a:srgbClr val="89CF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5833133" y="3391330"/>
                  <a:ext cx="624022" cy="684634"/>
                </a:xfrm>
                <a:custGeom>
                  <a:avLst/>
                  <a:gdLst>
                    <a:gd name="connsiteX0" fmla="*/ 542652 w 916876"/>
                    <a:gd name="connsiteY0" fmla="*/ 0 h 1005932"/>
                    <a:gd name="connsiteX1" fmla="*/ 846054 w 916876"/>
                    <a:gd name="connsiteY1" fmla="*/ 92677 h 1005932"/>
                    <a:gd name="connsiteX2" fmla="*/ 916876 w 916876"/>
                    <a:gd name="connsiteY2" fmla="*/ 151109 h 1005932"/>
                    <a:gd name="connsiteX3" fmla="*/ 849209 w 916876"/>
                    <a:gd name="connsiteY3" fmla="*/ 114381 h 1005932"/>
                    <a:gd name="connsiteX4" fmla="*/ 637985 w 916876"/>
                    <a:gd name="connsiteY4" fmla="*/ 71737 h 1005932"/>
                    <a:gd name="connsiteX5" fmla="*/ 95333 w 916876"/>
                    <a:gd name="connsiteY5" fmla="*/ 614389 h 1005932"/>
                    <a:gd name="connsiteX6" fmla="*/ 254272 w 916876"/>
                    <a:gd name="connsiteY6" fmla="*/ 998102 h 1005932"/>
                    <a:gd name="connsiteX7" fmla="*/ 263762 w 916876"/>
                    <a:gd name="connsiteY7" fmla="*/ 1005932 h 1005932"/>
                    <a:gd name="connsiteX8" fmla="*/ 239250 w 916876"/>
                    <a:gd name="connsiteY8" fmla="*/ 992627 h 1005932"/>
                    <a:gd name="connsiteX9" fmla="*/ 0 w 916876"/>
                    <a:gd name="connsiteY9" fmla="*/ 542652 h 1005932"/>
                    <a:gd name="connsiteX10" fmla="*/ 542652 w 916876"/>
                    <a:gd name="connsiteY10" fmla="*/ 0 h 100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6876" h="1005932">
                      <a:moveTo>
                        <a:pt x="542652" y="0"/>
                      </a:moveTo>
                      <a:cubicBezTo>
                        <a:pt x="655039" y="0"/>
                        <a:pt x="759446" y="34165"/>
                        <a:pt x="846054" y="92677"/>
                      </a:cubicBezTo>
                      <a:lnTo>
                        <a:pt x="916876" y="151109"/>
                      </a:lnTo>
                      <a:lnTo>
                        <a:pt x="849209" y="114381"/>
                      </a:lnTo>
                      <a:cubicBezTo>
                        <a:pt x="784288" y="86922"/>
                        <a:pt x="712910" y="71737"/>
                        <a:pt x="637985" y="71737"/>
                      </a:cubicBezTo>
                      <a:cubicBezTo>
                        <a:pt x="338287" y="71737"/>
                        <a:pt x="95333" y="314691"/>
                        <a:pt x="95333" y="614389"/>
                      </a:cubicBezTo>
                      <a:cubicBezTo>
                        <a:pt x="95333" y="764238"/>
                        <a:pt x="156072" y="899901"/>
                        <a:pt x="254272" y="998102"/>
                      </a:cubicBezTo>
                      <a:lnTo>
                        <a:pt x="263762" y="1005932"/>
                      </a:lnTo>
                      <a:lnTo>
                        <a:pt x="239250" y="992627"/>
                      </a:lnTo>
                      <a:cubicBezTo>
                        <a:pt x="94904" y="895109"/>
                        <a:pt x="0" y="729963"/>
                        <a:pt x="0" y="542652"/>
                      </a:cubicBezTo>
                      <a:cubicBezTo>
                        <a:pt x="0" y="242954"/>
                        <a:pt x="242954" y="0"/>
                        <a:pt x="542652" y="0"/>
                      </a:cubicBezTo>
                      <a:close/>
                    </a:path>
                  </a:pathLst>
                </a:custGeom>
                <a:solidFill>
                  <a:srgbClr val="1B97C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5987215" y="357565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348943" y="3183409"/>
            <a:ext cx="244611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Maintenance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65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Customer Service Accountability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33794"/>
            <a:ext cx="9141401" cy="2146157"/>
          </a:xfrm>
          <a:prstGeom prst="rect">
            <a:avLst/>
          </a:prstGeom>
          <a:solidFill>
            <a:srgbClr val="5F9D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16466" y="1040061"/>
            <a:ext cx="5313992" cy="3333622"/>
            <a:chOff x="719667" y="1090863"/>
            <a:chExt cx="5313992" cy="33336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64788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9" b="16986"/>
            <a:stretch/>
          </p:blipFill>
          <p:spPr>
            <a:xfrm>
              <a:off x="719667" y="1090863"/>
              <a:ext cx="5313992" cy="333362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4893599" y="1596945"/>
              <a:ext cx="1140060" cy="2321458"/>
              <a:chOff x="4030419" y="2203577"/>
              <a:chExt cx="729597" cy="1485649"/>
            </a:xfrm>
            <a:solidFill>
              <a:schemeClr val="bg1">
                <a:alpha val="62000"/>
              </a:schemeClr>
            </a:solidFill>
          </p:grpSpPr>
          <p:sp>
            <p:nvSpPr>
              <p:cNvPr id="8" name="Freeform 7"/>
              <p:cNvSpPr/>
              <p:nvPr/>
            </p:nvSpPr>
            <p:spPr>
              <a:xfrm>
                <a:off x="4030419" y="2203577"/>
                <a:ext cx="729597" cy="1485649"/>
              </a:xfrm>
              <a:custGeom>
                <a:avLst/>
                <a:gdLst>
                  <a:gd name="connsiteX0" fmla="*/ 729597 w 729597"/>
                  <a:gd name="connsiteY0" fmla="*/ 0 h 1485649"/>
                  <a:gd name="connsiteX1" fmla="*/ 729597 w 729597"/>
                  <a:gd name="connsiteY1" fmla="*/ 37638 h 1485649"/>
                  <a:gd name="connsiteX2" fmla="*/ 601125 w 729597"/>
                  <a:gd name="connsiteY2" fmla="*/ 50589 h 1485649"/>
                  <a:gd name="connsiteX3" fmla="*/ 36938 w 729597"/>
                  <a:gd name="connsiteY3" fmla="*/ 742824 h 1485649"/>
                  <a:gd name="connsiteX4" fmla="*/ 601125 w 729597"/>
                  <a:gd name="connsiteY4" fmla="*/ 1435059 h 1485649"/>
                  <a:gd name="connsiteX5" fmla="*/ 729597 w 729597"/>
                  <a:gd name="connsiteY5" fmla="*/ 1448010 h 1485649"/>
                  <a:gd name="connsiteX6" fmla="*/ 729597 w 729597"/>
                  <a:gd name="connsiteY6" fmla="*/ 1485649 h 1485649"/>
                  <a:gd name="connsiteX7" fmla="*/ 667507 w 729597"/>
                  <a:gd name="connsiteY7" fmla="*/ 1482513 h 1485649"/>
                  <a:gd name="connsiteX8" fmla="*/ 0 w 729597"/>
                  <a:gd name="connsiteY8" fmla="*/ 742824 h 1485649"/>
                  <a:gd name="connsiteX9" fmla="*/ 667507 w 729597"/>
                  <a:gd name="connsiteY9" fmla="*/ 3135 h 1485649"/>
                  <a:gd name="connsiteX10" fmla="*/ 729597 w 729597"/>
                  <a:gd name="connsiteY10" fmla="*/ 0 h 1485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9597" h="1485649">
                    <a:moveTo>
                      <a:pt x="729597" y="0"/>
                    </a:moveTo>
                    <a:lnTo>
                      <a:pt x="729597" y="37638"/>
                    </a:lnTo>
                    <a:lnTo>
                      <a:pt x="601125" y="50589"/>
                    </a:lnTo>
                    <a:cubicBezTo>
                      <a:pt x="279144" y="116476"/>
                      <a:pt x="36938" y="401365"/>
                      <a:pt x="36938" y="742824"/>
                    </a:cubicBezTo>
                    <a:cubicBezTo>
                      <a:pt x="36938" y="1084283"/>
                      <a:pt x="279144" y="1369172"/>
                      <a:pt x="601125" y="1435059"/>
                    </a:cubicBezTo>
                    <a:lnTo>
                      <a:pt x="729597" y="1448010"/>
                    </a:lnTo>
                    <a:lnTo>
                      <a:pt x="729597" y="1485649"/>
                    </a:lnTo>
                    <a:lnTo>
                      <a:pt x="667507" y="1482513"/>
                    </a:lnTo>
                    <a:cubicBezTo>
                      <a:pt x="292578" y="1444437"/>
                      <a:pt x="0" y="1127798"/>
                      <a:pt x="0" y="742824"/>
                    </a:cubicBezTo>
                    <a:cubicBezTo>
                      <a:pt x="0" y="357850"/>
                      <a:pt x="292578" y="41211"/>
                      <a:pt x="667507" y="3135"/>
                    </a:cubicBezTo>
                    <a:lnTo>
                      <a:pt x="729597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185081" y="2374604"/>
                <a:ext cx="574935" cy="1143594"/>
              </a:xfrm>
              <a:custGeom>
                <a:avLst/>
                <a:gdLst>
                  <a:gd name="connsiteX0" fmla="*/ 571797 w 574935"/>
                  <a:gd name="connsiteY0" fmla="*/ 0 h 1143594"/>
                  <a:gd name="connsiteX1" fmla="*/ 574935 w 574935"/>
                  <a:gd name="connsiteY1" fmla="*/ 316 h 1143594"/>
                  <a:gd name="connsiteX2" fmla="*/ 574935 w 574935"/>
                  <a:gd name="connsiteY2" fmla="*/ 28723 h 1143594"/>
                  <a:gd name="connsiteX3" fmla="*/ 571797 w 574935"/>
                  <a:gd name="connsiteY3" fmla="*/ 28407 h 1143594"/>
                  <a:gd name="connsiteX4" fmla="*/ 28407 w 574935"/>
                  <a:gd name="connsiteY4" fmla="*/ 571797 h 1143594"/>
                  <a:gd name="connsiteX5" fmla="*/ 571797 w 574935"/>
                  <a:gd name="connsiteY5" fmla="*/ 1115187 h 1143594"/>
                  <a:gd name="connsiteX6" fmla="*/ 574935 w 574935"/>
                  <a:gd name="connsiteY6" fmla="*/ 1114871 h 1143594"/>
                  <a:gd name="connsiteX7" fmla="*/ 574935 w 574935"/>
                  <a:gd name="connsiteY7" fmla="*/ 1143278 h 1143594"/>
                  <a:gd name="connsiteX8" fmla="*/ 571797 w 574935"/>
                  <a:gd name="connsiteY8" fmla="*/ 1143594 h 1143594"/>
                  <a:gd name="connsiteX9" fmla="*/ 0 w 574935"/>
                  <a:gd name="connsiteY9" fmla="*/ 571797 h 1143594"/>
                  <a:gd name="connsiteX10" fmla="*/ 571797 w 574935"/>
                  <a:gd name="connsiteY10" fmla="*/ 0 h 11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935" h="1143594">
                    <a:moveTo>
                      <a:pt x="571797" y="0"/>
                    </a:moveTo>
                    <a:lnTo>
                      <a:pt x="574935" y="316"/>
                    </a:lnTo>
                    <a:lnTo>
                      <a:pt x="574935" y="28723"/>
                    </a:lnTo>
                    <a:lnTo>
                      <a:pt x="571797" y="28407"/>
                    </a:lnTo>
                    <a:cubicBezTo>
                      <a:pt x="271691" y="28407"/>
                      <a:pt x="28407" y="271691"/>
                      <a:pt x="28407" y="571797"/>
                    </a:cubicBezTo>
                    <a:cubicBezTo>
                      <a:pt x="28407" y="871903"/>
                      <a:pt x="271691" y="1115187"/>
                      <a:pt x="571797" y="1115187"/>
                    </a:cubicBezTo>
                    <a:lnTo>
                      <a:pt x="574935" y="1114871"/>
                    </a:lnTo>
                    <a:lnTo>
                      <a:pt x="574935" y="1143278"/>
                    </a:lnTo>
                    <a:lnTo>
                      <a:pt x="571797" y="1143594"/>
                    </a:lnTo>
                    <a:cubicBezTo>
                      <a:pt x="256002" y="1143594"/>
                      <a:pt x="0" y="887592"/>
                      <a:pt x="0" y="571797"/>
                    </a:cubicBezTo>
                    <a:cubicBezTo>
                      <a:pt x="0" y="256002"/>
                      <a:pt x="256002" y="0"/>
                      <a:pt x="571797" y="0"/>
                    </a:cubicBez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337159" y="2527376"/>
                <a:ext cx="422857" cy="825262"/>
              </a:xfrm>
              <a:custGeom>
                <a:avLst/>
                <a:gdLst>
                  <a:gd name="connsiteX0" fmla="*/ 412631 w 422857"/>
                  <a:gd name="connsiteY0" fmla="*/ 0 h 825262"/>
                  <a:gd name="connsiteX1" fmla="*/ 422857 w 422857"/>
                  <a:gd name="connsiteY1" fmla="*/ 1031 h 825262"/>
                  <a:gd name="connsiteX2" fmla="*/ 422857 w 422857"/>
                  <a:gd name="connsiteY2" fmla="*/ 21531 h 825262"/>
                  <a:gd name="connsiteX3" fmla="*/ 412631 w 422857"/>
                  <a:gd name="connsiteY3" fmla="*/ 20500 h 825262"/>
                  <a:gd name="connsiteX4" fmla="*/ 20500 w 422857"/>
                  <a:gd name="connsiteY4" fmla="*/ 412631 h 825262"/>
                  <a:gd name="connsiteX5" fmla="*/ 412631 w 422857"/>
                  <a:gd name="connsiteY5" fmla="*/ 804762 h 825262"/>
                  <a:gd name="connsiteX6" fmla="*/ 422857 w 422857"/>
                  <a:gd name="connsiteY6" fmla="*/ 803731 h 825262"/>
                  <a:gd name="connsiteX7" fmla="*/ 422857 w 422857"/>
                  <a:gd name="connsiteY7" fmla="*/ 824231 h 825262"/>
                  <a:gd name="connsiteX8" fmla="*/ 412631 w 422857"/>
                  <a:gd name="connsiteY8" fmla="*/ 825262 h 825262"/>
                  <a:gd name="connsiteX9" fmla="*/ 0 w 422857"/>
                  <a:gd name="connsiteY9" fmla="*/ 412631 h 825262"/>
                  <a:gd name="connsiteX10" fmla="*/ 412631 w 422857"/>
                  <a:gd name="connsiteY10" fmla="*/ 0 h 82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2857" h="825262">
                    <a:moveTo>
                      <a:pt x="412631" y="0"/>
                    </a:moveTo>
                    <a:lnTo>
                      <a:pt x="422857" y="1031"/>
                    </a:lnTo>
                    <a:lnTo>
                      <a:pt x="422857" y="21531"/>
                    </a:lnTo>
                    <a:lnTo>
                      <a:pt x="412631" y="20500"/>
                    </a:lnTo>
                    <a:cubicBezTo>
                      <a:pt x="196063" y="20500"/>
                      <a:pt x="20500" y="196063"/>
                      <a:pt x="20500" y="412631"/>
                    </a:cubicBezTo>
                    <a:cubicBezTo>
                      <a:pt x="20500" y="629199"/>
                      <a:pt x="196063" y="804762"/>
                      <a:pt x="412631" y="804762"/>
                    </a:cubicBezTo>
                    <a:lnTo>
                      <a:pt x="422857" y="803731"/>
                    </a:lnTo>
                    <a:lnTo>
                      <a:pt x="422857" y="824231"/>
                    </a:lnTo>
                    <a:lnTo>
                      <a:pt x="412631" y="825262"/>
                    </a:lnTo>
                    <a:cubicBezTo>
                      <a:pt x="184741" y="825262"/>
                      <a:pt x="0" y="640521"/>
                      <a:pt x="0" y="412631"/>
                    </a:cubicBezTo>
                    <a:cubicBezTo>
                      <a:pt x="0" y="184741"/>
                      <a:pt x="184741" y="0"/>
                      <a:pt x="412631" y="0"/>
                    </a:cubicBez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78087" y="2654141"/>
                <a:ext cx="281929" cy="562202"/>
              </a:xfrm>
              <a:custGeom>
                <a:avLst/>
                <a:gdLst>
                  <a:gd name="connsiteX0" fmla="*/ 281101 w 281929"/>
                  <a:gd name="connsiteY0" fmla="*/ 0 h 562202"/>
                  <a:gd name="connsiteX1" fmla="*/ 281929 w 281929"/>
                  <a:gd name="connsiteY1" fmla="*/ 84 h 562202"/>
                  <a:gd name="connsiteX2" fmla="*/ 281929 w 281929"/>
                  <a:gd name="connsiteY2" fmla="*/ 562119 h 562202"/>
                  <a:gd name="connsiteX3" fmla="*/ 281101 w 281929"/>
                  <a:gd name="connsiteY3" fmla="*/ 562202 h 562202"/>
                  <a:gd name="connsiteX4" fmla="*/ 0 w 281929"/>
                  <a:gd name="connsiteY4" fmla="*/ 281101 h 562202"/>
                  <a:gd name="connsiteX5" fmla="*/ 281101 w 281929"/>
                  <a:gd name="connsiteY5" fmla="*/ 0 h 56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29" h="562202">
                    <a:moveTo>
                      <a:pt x="281101" y="0"/>
                    </a:moveTo>
                    <a:lnTo>
                      <a:pt x="281929" y="84"/>
                    </a:lnTo>
                    <a:lnTo>
                      <a:pt x="281929" y="562119"/>
                    </a:lnTo>
                    <a:lnTo>
                      <a:pt x="281101" y="562202"/>
                    </a:lnTo>
                    <a:cubicBezTo>
                      <a:pt x="125853" y="562202"/>
                      <a:pt x="0" y="436349"/>
                      <a:pt x="0" y="281101"/>
                    </a:cubicBezTo>
                    <a:cubicBezTo>
                      <a:pt x="0" y="125853"/>
                      <a:pt x="125853" y="0"/>
                      <a:pt x="281101" y="0"/>
                    </a:cubicBez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527351" y="3121137"/>
            <a:ext cx="361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</a:rPr>
              <a:t>Help make us better…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6576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ＭＳ Ｐゴシック" charset="-128"/>
              </a:rPr>
              <a:t>When you have a repair let us know how our repairmen did…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3958" y="5676508"/>
            <a:ext cx="185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-128"/>
              </a:rPr>
              <a:t>Did the repairman show up on time?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914" y="5676508"/>
            <a:ext cx="1571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-128"/>
              </a:rPr>
              <a:t>Were they professionally dressed?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7745" y="5676508"/>
            <a:ext cx="20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-128"/>
              </a:rPr>
              <a:t>Was the repair completed 100%?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504" y="5676508"/>
            <a:ext cx="2144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-128"/>
              </a:rPr>
              <a:t>Did the repairman clean up after the repair was made?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7897" y="4996097"/>
            <a:ext cx="616288" cy="483504"/>
            <a:chOff x="877897" y="5140036"/>
            <a:chExt cx="616288" cy="483504"/>
          </a:xfrm>
        </p:grpSpPr>
        <p:sp>
          <p:nvSpPr>
            <p:cNvPr id="19" name="Rounded Rectangle 49"/>
            <p:cNvSpPr/>
            <p:nvPr/>
          </p:nvSpPr>
          <p:spPr>
            <a:xfrm rot="18896937">
              <a:off x="1085956" y="5044501"/>
              <a:ext cx="212366" cy="546392"/>
            </a:xfrm>
            <a:custGeom>
              <a:avLst/>
              <a:gdLst>
                <a:gd name="connsiteX0" fmla="*/ 0 w 248686"/>
                <a:gd name="connsiteY0" fmla="*/ 22456 h 669427"/>
                <a:gd name="connsiteX1" fmla="*/ 22456 w 248686"/>
                <a:gd name="connsiteY1" fmla="*/ 0 h 669427"/>
                <a:gd name="connsiteX2" fmla="*/ 226230 w 248686"/>
                <a:gd name="connsiteY2" fmla="*/ 0 h 669427"/>
                <a:gd name="connsiteX3" fmla="*/ 248686 w 248686"/>
                <a:gd name="connsiteY3" fmla="*/ 22456 h 669427"/>
                <a:gd name="connsiteX4" fmla="*/ 248686 w 248686"/>
                <a:gd name="connsiteY4" fmla="*/ 646971 h 669427"/>
                <a:gd name="connsiteX5" fmla="*/ 226230 w 248686"/>
                <a:gd name="connsiteY5" fmla="*/ 669427 h 669427"/>
                <a:gd name="connsiteX6" fmla="*/ 22456 w 248686"/>
                <a:gd name="connsiteY6" fmla="*/ 669427 h 669427"/>
                <a:gd name="connsiteX7" fmla="*/ 0 w 248686"/>
                <a:gd name="connsiteY7" fmla="*/ 646971 h 669427"/>
                <a:gd name="connsiteX8" fmla="*/ 0 w 248686"/>
                <a:gd name="connsiteY8" fmla="*/ 22456 h 669427"/>
                <a:gd name="connsiteX0" fmla="*/ 0 w 251735"/>
                <a:gd name="connsiteY0" fmla="*/ 22456 h 669427"/>
                <a:gd name="connsiteX1" fmla="*/ 22456 w 251735"/>
                <a:gd name="connsiteY1" fmla="*/ 0 h 669427"/>
                <a:gd name="connsiteX2" fmla="*/ 226230 w 251735"/>
                <a:gd name="connsiteY2" fmla="*/ 0 h 669427"/>
                <a:gd name="connsiteX3" fmla="*/ 248686 w 251735"/>
                <a:gd name="connsiteY3" fmla="*/ 646971 h 669427"/>
                <a:gd name="connsiteX4" fmla="*/ 226230 w 251735"/>
                <a:gd name="connsiteY4" fmla="*/ 669427 h 669427"/>
                <a:gd name="connsiteX5" fmla="*/ 22456 w 251735"/>
                <a:gd name="connsiteY5" fmla="*/ 669427 h 669427"/>
                <a:gd name="connsiteX6" fmla="*/ 0 w 251735"/>
                <a:gd name="connsiteY6" fmla="*/ 646971 h 669427"/>
                <a:gd name="connsiteX7" fmla="*/ 0 w 251735"/>
                <a:gd name="connsiteY7" fmla="*/ 22456 h 669427"/>
                <a:gd name="connsiteX0" fmla="*/ 0 w 262742"/>
                <a:gd name="connsiteY0" fmla="*/ 22456 h 669427"/>
                <a:gd name="connsiteX1" fmla="*/ 22456 w 262742"/>
                <a:gd name="connsiteY1" fmla="*/ 0 h 669427"/>
                <a:gd name="connsiteX2" fmla="*/ 244961 w 262742"/>
                <a:gd name="connsiteY2" fmla="*/ 11261 h 669427"/>
                <a:gd name="connsiteX3" fmla="*/ 248686 w 262742"/>
                <a:gd name="connsiteY3" fmla="*/ 646971 h 669427"/>
                <a:gd name="connsiteX4" fmla="*/ 226230 w 262742"/>
                <a:gd name="connsiteY4" fmla="*/ 669427 h 669427"/>
                <a:gd name="connsiteX5" fmla="*/ 22456 w 262742"/>
                <a:gd name="connsiteY5" fmla="*/ 669427 h 669427"/>
                <a:gd name="connsiteX6" fmla="*/ 0 w 262742"/>
                <a:gd name="connsiteY6" fmla="*/ 646971 h 669427"/>
                <a:gd name="connsiteX7" fmla="*/ 0 w 262742"/>
                <a:gd name="connsiteY7" fmla="*/ 22456 h 669427"/>
                <a:gd name="connsiteX0" fmla="*/ 0 w 262742"/>
                <a:gd name="connsiteY0" fmla="*/ 28661 h 675632"/>
                <a:gd name="connsiteX1" fmla="*/ 22456 w 262742"/>
                <a:gd name="connsiteY1" fmla="*/ 6205 h 675632"/>
                <a:gd name="connsiteX2" fmla="*/ 244961 w 262742"/>
                <a:gd name="connsiteY2" fmla="*/ 17466 h 675632"/>
                <a:gd name="connsiteX3" fmla="*/ 248686 w 262742"/>
                <a:gd name="connsiteY3" fmla="*/ 653176 h 675632"/>
                <a:gd name="connsiteX4" fmla="*/ 226230 w 262742"/>
                <a:gd name="connsiteY4" fmla="*/ 675632 h 675632"/>
                <a:gd name="connsiteX5" fmla="*/ 22456 w 262742"/>
                <a:gd name="connsiteY5" fmla="*/ 675632 h 675632"/>
                <a:gd name="connsiteX6" fmla="*/ 0 w 262742"/>
                <a:gd name="connsiteY6" fmla="*/ 653176 h 675632"/>
                <a:gd name="connsiteX7" fmla="*/ 0 w 262742"/>
                <a:gd name="connsiteY7" fmla="*/ 28661 h 675632"/>
                <a:gd name="connsiteX0" fmla="*/ 0 w 273535"/>
                <a:gd name="connsiteY0" fmla="*/ 28661 h 675632"/>
                <a:gd name="connsiteX1" fmla="*/ 22456 w 273535"/>
                <a:gd name="connsiteY1" fmla="*/ 6205 h 675632"/>
                <a:gd name="connsiteX2" fmla="*/ 244961 w 273535"/>
                <a:gd name="connsiteY2" fmla="*/ 17466 h 675632"/>
                <a:gd name="connsiteX3" fmla="*/ 248686 w 273535"/>
                <a:gd name="connsiteY3" fmla="*/ 653176 h 675632"/>
                <a:gd name="connsiteX4" fmla="*/ 226230 w 273535"/>
                <a:gd name="connsiteY4" fmla="*/ 675632 h 675632"/>
                <a:gd name="connsiteX5" fmla="*/ 22456 w 273535"/>
                <a:gd name="connsiteY5" fmla="*/ 675632 h 675632"/>
                <a:gd name="connsiteX6" fmla="*/ 0 w 273535"/>
                <a:gd name="connsiteY6" fmla="*/ 653176 h 675632"/>
                <a:gd name="connsiteX7" fmla="*/ 0 w 273535"/>
                <a:gd name="connsiteY7" fmla="*/ 28661 h 675632"/>
                <a:gd name="connsiteX0" fmla="*/ 0 w 293529"/>
                <a:gd name="connsiteY0" fmla="*/ 28661 h 675632"/>
                <a:gd name="connsiteX1" fmla="*/ 22456 w 293529"/>
                <a:gd name="connsiteY1" fmla="*/ 6205 h 675632"/>
                <a:gd name="connsiteX2" fmla="*/ 244961 w 293529"/>
                <a:gd name="connsiteY2" fmla="*/ 17466 h 675632"/>
                <a:gd name="connsiteX3" fmla="*/ 248686 w 293529"/>
                <a:gd name="connsiteY3" fmla="*/ 653176 h 675632"/>
                <a:gd name="connsiteX4" fmla="*/ 226230 w 293529"/>
                <a:gd name="connsiteY4" fmla="*/ 675632 h 675632"/>
                <a:gd name="connsiteX5" fmla="*/ 22456 w 293529"/>
                <a:gd name="connsiteY5" fmla="*/ 675632 h 675632"/>
                <a:gd name="connsiteX6" fmla="*/ 0 w 293529"/>
                <a:gd name="connsiteY6" fmla="*/ 653176 h 675632"/>
                <a:gd name="connsiteX7" fmla="*/ 0 w 293529"/>
                <a:gd name="connsiteY7" fmla="*/ 28661 h 675632"/>
                <a:gd name="connsiteX0" fmla="*/ 0 w 279173"/>
                <a:gd name="connsiteY0" fmla="*/ 25317 h 672288"/>
                <a:gd name="connsiteX1" fmla="*/ 22456 w 279173"/>
                <a:gd name="connsiteY1" fmla="*/ 2861 h 672288"/>
                <a:gd name="connsiteX2" fmla="*/ 224341 w 279173"/>
                <a:gd name="connsiteY2" fmla="*/ 19726 h 672288"/>
                <a:gd name="connsiteX3" fmla="*/ 248686 w 279173"/>
                <a:gd name="connsiteY3" fmla="*/ 649832 h 672288"/>
                <a:gd name="connsiteX4" fmla="*/ 226230 w 279173"/>
                <a:gd name="connsiteY4" fmla="*/ 672288 h 672288"/>
                <a:gd name="connsiteX5" fmla="*/ 22456 w 279173"/>
                <a:gd name="connsiteY5" fmla="*/ 672288 h 672288"/>
                <a:gd name="connsiteX6" fmla="*/ 0 w 279173"/>
                <a:gd name="connsiteY6" fmla="*/ 649832 h 672288"/>
                <a:gd name="connsiteX7" fmla="*/ 0 w 279173"/>
                <a:gd name="connsiteY7" fmla="*/ 25317 h 672288"/>
                <a:gd name="connsiteX0" fmla="*/ 0 w 275545"/>
                <a:gd name="connsiteY0" fmla="*/ 31185 h 678156"/>
                <a:gd name="connsiteX1" fmla="*/ 22456 w 275545"/>
                <a:gd name="connsiteY1" fmla="*/ 8729 h 678156"/>
                <a:gd name="connsiteX2" fmla="*/ 218727 w 275545"/>
                <a:gd name="connsiteY2" fmla="*/ 16217 h 678156"/>
                <a:gd name="connsiteX3" fmla="*/ 248686 w 275545"/>
                <a:gd name="connsiteY3" fmla="*/ 655700 h 678156"/>
                <a:gd name="connsiteX4" fmla="*/ 226230 w 275545"/>
                <a:gd name="connsiteY4" fmla="*/ 678156 h 678156"/>
                <a:gd name="connsiteX5" fmla="*/ 22456 w 275545"/>
                <a:gd name="connsiteY5" fmla="*/ 678156 h 678156"/>
                <a:gd name="connsiteX6" fmla="*/ 0 w 275545"/>
                <a:gd name="connsiteY6" fmla="*/ 655700 h 678156"/>
                <a:gd name="connsiteX7" fmla="*/ 0 w 275545"/>
                <a:gd name="connsiteY7" fmla="*/ 31185 h 678156"/>
                <a:gd name="connsiteX0" fmla="*/ 0 w 277984"/>
                <a:gd name="connsiteY0" fmla="*/ 31185 h 678156"/>
                <a:gd name="connsiteX1" fmla="*/ 22456 w 277984"/>
                <a:gd name="connsiteY1" fmla="*/ 8729 h 678156"/>
                <a:gd name="connsiteX2" fmla="*/ 218727 w 277984"/>
                <a:gd name="connsiteY2" fmla="*/ 16217 h 678156"/>
                <a:gd name="connsiteX3" fmla="*/ 248686 w 277984"/>
                <a:gd name="connsiteY3" fmla="*/ 655700 h 678156"/>
                <a:gd name="connsiteX4" fmla="*/ 226230 w 277984"/>
                <a:gd name="connsiteY4" fmla="*/ 678156 h 678156"/>
                <a:gd name="connsiteX5" fmla="*/ 22456 w 277984"/>
                <a:gd name="connsiteY5" fmla="*/ 678156 h 678156"/>
                <a:gd name="connsiteX6" fmla="*/ 0 w 277984"/>
                <a:gd name="connsiteY6" fmla="*/ 655700 h 678156"/>
                <a:gd name="connsiteX7" fmla="*/ 0 w 277984"/>
                <a:gd name="connsiteY7" fmla="*/ 31185 h 678156"/>
                <a:gd name="connsiteX0" fmla="*/ 0 w 277984"/>
                <a:gd name="connsiteY0" fmla="*/ 25309 h 672280"/>
                <a:gd name="connsiteX1" fmla="*/ 37422 w 277984"/>
                <a:gd name="connsiteY1" fmla="*/ 32853 h 672280"/>
                <a:gd name="connsiteX2" fmla="*/ 218727 w 277984"/>
                <a:gd name="connsiteY2" fmla="*/ 10341 h 672280"/>
                <a:gd name="connsiteX3" fmla="*/ 248686 w 277984"/>
                <a:gd name="connsiteY3" fmla="*/ 649824 h 672280"/>
                <a:gd name="connsiteX4" fmla="*/ 226230 w 277984"/>
                <a:gd name="connsiteY4" fmla="*/ 672280 h 672280"/>
                <a:gd name="connsiteX5" fmla="*/ 22456 w 277984"/>
                <a:gd name="connsiteY5" fmla="*/ 672280 h 672280"/>
                <a:gd name="connsiteX6" fmla="*/ 0 w 277984"/>
                <a:gd name="connsiteY6" fmla="*/ 649824 h 672280"/>
                <a:gd name="connsiteX7" fmla="*/ 0 w 277984"/>
                <a:gd name="connsiteY7" fmla="*/ 25309 h 672280"/>
                <a:gd name="connsiteX0" fmla="*/ 0 w 277984"/>
                <a:gd name="connsiteY0" fmla="*/ 21997 h 668968"/>
                <a:gd name="connsiteX1" fmla="*/ 37422 w 277984"/>
                <a:gd name="connsiteY1" fmla="*/ 29541 h 668968"/>
                <a:gd name="connsiteX2" fmla="*/ 218727 w 277984"/>
                <a:gd name="connsiteY2" fmla="*/ 7029 h 668968"/>
                <a:gd name="connsiteX3" fmla="*/ 248686 w 277984"/>
                <a:gd name="connsiteY3" fmla="*/ 646512 h 668968"/>
                <a:gd name="connsiteX4" fmla="*/ 226230 w 277984"/>
                <a:gd name="connsiteY4" fmla="*/ 668968 h 668968"/>
                <a:gd name="connsiteX5" fmla="*/ 22456 w 277984"/>
                <a:gd name="connsiteY5" fmla="*/ 668968 h 668968"/>
                <a:gd name="connsiteX6" fmla="*/ 0 w 277984"/>
                <a:gd name="connsiteY6" fmla="*/ 646512 h 668968"/>
                <a:gd name="connsiteX7" fmla="*/ 0 w 277984"/>
                <a:gd name="connsiteY7" fmla="*/ 21997 h 668968"/>
                <a:gd name="connsiteX0" fmla="*/ 0 w 282027"/>
                <a:gd name="connsiteY0" fmla="*/ 21997 h 668968"/>
                <a:gd name="connsiteX1" fmla="*/ 37422 w 282027"/>
                <a:gd name="connsiteY1" fmla="*/ 29541 h 668968"/>
                <a:gd name="connsiteX2" fmla="*/ 218727 w 282027"/>
                <a:gd name="connsiteY2" fmla="*/ 7029 h 668968"/>
                <a:gd name="connsiteX3" fmla="*/ 248686 w 282027"/>
                <a:gd name="connsiteY3" fmla="*/ 646512 h 668968"/>
                <a:gd name="connsiteX4" fmla="*/ 226230 w 282027"/>
                <a:gd name="connsiteY4" fmla="*/ 668968 h 668968"/>
                <a:gd name="connsiteX5" fmla="*/ 22456 w 282027"/>
                <a:gd name="connsiteY5" fmla="*/ 668968 h 668968"/>
                <a:gd name="connsiteX6" fmla="*/ 0 w 282027"/>
                <a:gd name="connsiteY6" fmla="*/ 646512 h 668968"/>
                <a:gd name="connsiteX7" fmla="*/ 0 w 282027"/>
                <a:gd name="connsiteY7" fmla="*/ 21997 h 668968"/>
                <a:gd name="connsiteX0" fmla="*/ 0 w 282027"/>
                <a:gd name="connsiteY0" fmla="*/ 23163 h 670134"/>
                <a:gd name="connsiteX1" fmla="*/ 39311 w 282027"/>
                <a:gd name="connsiteY1" fmla="*/ 13841 h 670134"/>
                <a:gd name="connsiteX2" fmla="*/ 218727 w 282027"/>
                <a:gd name="connsiteY2" fmla="*/ 8195 h 670134"/>
                <a:gd name="connsiteX3" fmla="*/ 248686 w 282027"/>
                <a:gd name="connsiteY3" fmla="*/ 647678 h 670134"/>
                <a:gd name="connsiteX4" fmla="*/ 226230 w 282027"/>
                <a:gd name="connsiteY4" fmla="*/ 670134 h 670134"/>
                <a:gd name="connsiteX5" fmla="*/ 22456 w 282027"/>
                <a:gd name="connsiteY5" fmla="*/ 670134 h 670134"/>
                <a:gd name="connsiteX6" fmla="*/ 0 w 282027"/>
                <a:gd name="connsiteY6" fmla="*/ 647678 h 670134"/>
                <a:gd name="connsiteX7" fmla="*/ 0 w 282027"/>
                <a:gd name="connsiteY7" fmla="*/ 23163 h 670134"/>
                <a:gd name="connsiteX0" fmla="*/ 0 w 282027"/>
                <a:gd name="connsiteY0" fmla="*/ 23822 h 670793"/>
                <a:gd name="connsiteX1" fmla="*/ 39318 w 282027"/>
                <a:gd name="connsiteY1" fmla="*/ 7003 h 670793"/>
                <a:gd name="connsiteX2" fmla="*/ 218727 w 282027"/>
                <a:gd name="connsiteY2" fmla="*/ 8854 h 670793"/>
                <a:gd name="connsiteX3" fmla="*/ 248686 w 282027"/>
                <a:gd name="connsiteY3" fmla="*/ 648337 h 670793"/>
                <a:gd name="connsiteX4" fmla="*/ 226230 w 282027"/>
                <a:gd name="connsiteY4" fmla="*/ 670793 h 670793"/>
                <a:gd name="connsiteX5" fmla="*/ 22456 w 282027"/>
                <a:gd name="connsiteY5" fmla="*/ 670793 h 670793"/>
                <a:gd name="connsiteX6" fmla="*/ 0 w 282027"/>
                <a:gd name="connsiteY6" fmla="*/ 648337 h 670793"/>
                <a:gd name="connsiteX7" fmla="*/ 0 w 282027"/>
                <a:gd name="connsiteY7" fmla="*/ 23822 h 670793"/>
                <a:gd name="connsiteX0" fmla="*/ 0 w 282027"/>
                <a:gd name="connsiteY0" fmla="*/ 27433 h 674404"/>
                <a:gd name="connsiteX1" fmla="*/ 39318 w 282027"/>
                <a:gd name="connsiteY1" fmla="*/ 10614 h 674404"/>
                <a:gd name="connsiteX2" fmla="*/ 218727 w 282027"/>
                <a:gd name="connsiteY2" fmla="*/ 12465 h 674404"/>
                <a:gd name="connsiteX3" fmla="*/ 248686 w 282027"/>
                <a:gd name="connsiteY3" fmla="*/ 651948 h 674404"/>
                <a:gd name="connsiteX4" fmla="*/ 226230 w 282027"/>
                <a:gd name="connsiteY4" fmla="*/ 674404 h 674404"/>
                <a:gd name="connsiteX5" fmla="*/ 22456 w 282027"/>
                <a:gd name="connsiteY5" fmla="*/ 674404 h 674404"/>
                <a:gd name="connsiteX6" fmla="*/ 0 w 282027"/>
                <a:gd name="connsiteY6" fmla="*/ 651948 h 674404"/>
                <a:gd name="connsiteX7" fmla="*/ 0 w 282027"/>
                <a:gd name="connsiteY7" fmla="*/ 27433 h 674404"/>
                <a:gd name="connsiteX0" fmla="*/ 0 w 281206"/>
                <a:gd name="connsiteY0" fmla="*/ 27433 h 674404"/>
                <a:gd name="connsiteX1" fmla="*/ 39318 w 281206"/>
                <a:gd name="connsiteY1" fmla="*/ 10614 h 674404"/>
                <a:gd name="connsiteX2" fmla="*/ 218727 w 281206"/>
                <a:gd name="connsiteY2" fmla="*/ 12465 h 674404"/>
                <a:gd name="connsiteX3" fmla="*/ 248686 w 281206"/>
                <a:gd name="connsiteY3" fmla="*/ 651948 h 674404"/>
                <a:gd name="connsiteX4" fmla="*/ 226230 w 281206"/>
                <a:gd name="connsiteY4" fmla="*/ 674404 h 674404"/>
                <a:gd name="connsiteX5" fmla="*/ 22456 w 281206"/>
                <a:gd name="connsiteY5" fmla="*/ 674404 h 674404"/>
                <a:gd name="connsiteX6" fmla="*/ 0 w 281206"/>
                <a:gd name="connsiteY6" fmla="*/ 651948 h 674404"/>
                <a:gd name="connsiteX7" fmla="*/ 0 w 281206"/>
                <a:gd name="connsiteY7" fmla="*/ 27433 h 674404"/>
                <a:gd name="connsiteX0" fmla="*/ 0 w 254868"/>
                <a:gd name="connsiteY0" fmla="*/ 27433 h 674404"/>
                <a:gd name="connsiteX1" fmla="*/ 39318 w 254868"/>
                <a:gd name="connsiteY1" fmla="*/ 10614 h 674404"/>
                <a:gd name="connsiteX2" fmla="*/ 218727 w 254868"/>
                <a:gd name="connsiteY2" fmla="*/ 12465 h 674404"/>
                <a:gd name="connsiteX3" fmla="*/ 120732 w 254868"/>
                <a:gd name="connsiteY3" fmla="*/ 634996 h 674404"/>
                <a:gd name="connsiteX4" fmla="*/ 226230 w 254868"/>
                <a:gd name="connsiteY4" fmla="*/ 674404 h 674404"/>
                <a:gd name="connsiteX5" fmla="*/ 22456 w 254868"/>
                <a:gd name="connsiteY5" fmla="*/ 674404 h 674404"/>
                <a:gd name="connsiteX6" fmla="*/ 0 w 254868"/>
                <a:gd name="connsiteY6" fmla="*/ 651948 h 674404"/>
                <a:gd name="connsiteX7" fmla="*/ 0 w 254868"/>
                <a:gd name="connsiteY7" fmla="*/ 27433 h 674404"/>
                <a:gd name="connsiteX0" fmla="*/ 0 w 262120"/>
                <a:gd name="connsiteY0" fmla="*/ 27433 h 674404"/>
                <a:gd name="connsiteX1" fmla="*/ 39318 w 262120"/>
                <a:gd name="connsiteY1" fmla="*/ 10614 h 674404"/>
                <a:gd name="connsiteX2" fmla="*/ 218727 w 262120"/>
                <a:gd name="connsiteY2" fmla="*/ 12465 h 674404"/>
                <a:gd name="connsiteX3" fmla="*/ 171237 w 262120"/>
                <a:gd name="connsiteY3" fmla="*/ 645143 h 674404"/>
                <a:gd name="connsiteX4" fmla="*/ 226230 w 262120"/>
                <a:gd name="connsiteY4" fmla="*/ 674404 h 674404"/>
                <a:gd name="connsiteX5" fmla="*/ 22456 w 262120"/>
                <a:gd name="connsiteY5" fmla="*/ 674404 h 674404"/>
                <a:gd name="connsiteX6" fmla="*/ 0 w 262120"/>
                <a:gd name="connsiteY6" fmla="*/ 651948 h 674404"/>
                <a:gd name="connsiteX7" fmla="*/ 0 w 262120"/>
                <a:gd name="connsiteY7" fmla="*/ 27433 h 6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20" h="674404">
                  <a:moveTo>
                    <a:pt x="0" y="27433"/>
                  </a:moveTo>
                  <a:cubicBezTo>
                    <a:pt x="0" y="15031"/>
                    <a:pt x="26916" y="10614"/>
                    <a:pt x="39318" y="10614"/>
                  </a:cubicBezTo>
                  <a:cubicBezTo>
                    <a:pt x="98456" y="55586"/>
                    <a:pt x="131474" y="-30657"/>
                    <a:pt x="218727" y="12465"/>
                  </a:cubicBezTo>
                  <a:cubicBezTo>
                    <a:pt x="338944" y="64143"/>
                    <a:pt x="171237" y="533572"/>
                    <a:pt x="171237" y="645143"/>
                  </a:cubicBezTo>
                  <a:cubicBezTo>
                    <a:pt x="171237" y="657545"/>
                    <a:pt x="238632" y="674404"/>
                    <a:pt x="226230" y="674404"/>
                  </a:cubicBezTo>
                  <a:lnTo>
                    <a:pt x="22456" y="674404"/>
                  </a:lnTo>
                  <a:cubicBezTo>
                    <a:pt x="10054" y="674404"/>
                    <a:pt x="0" y="664350"/>
                    <a:pt x="0" y="651948"/>
                  </a:cubicBezTo>
                  <a:lnTo>
                    <a:pt x="0" y="27433"/>
                  </a:lnTo>
                  <a:close/>
                </a:path>
              </a:pathLst>
            </a:custGeom>
            <a:solidFill>
              <a:srgbClr val="36414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 rot="18896937">
              <a:off x="1085300" y="5063668"/>
              <a:ext cx="201481" cy="616288"/>
            </a:xfrm>
            <a:prstGeom prst="roundRect">
              <a:avLst>
                <a:gd name="adj" fmla="val 9030"/>
              </a:avLst>
            </a:prstGeom>
            <a:solidFill>
              <a:srgbClr val="64788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" name="Rounded Rectangle 20"/>
            <p:cNvSpPr/>
            <p:nvPr/>
          </p:nvSpPr>
          <p:spPr>
            <a:xfrm rot="2700000">
              <a:off x="962704" y="5140036"/>
              <a:ext cx="483504" cy="483504"/>
            </a:xfrm>
            <a:prstGeom prst="roundRect">
              <a:avLst>
                <a:gd name="adj" fmla="val 4229"/>
              </a:avLst>
            </a:prstGeom>
            <a:solidFill>
              <a:srgbClr val="647886"/>
            </a:solidFill>
            <a:ln>
              <a:noFill/>
            </a:ln>
            <a:effectLst>
              <a:outerShdw blurRad="38100" dir="6000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2737" y="52279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5204" y="4996097"/>
            <a:ext cx="616288" cy="483504"/>
            <a:chOff x="3135204" y="5140036"/>
            <a:chExt cx="616288" cy="483504"/>
          </a:xfrm>
        </p:grpSpPr>
        <p:sp>
          <p:nvSpPr>
            <p:cNvPr id="24" name="Rounded Rectangle 49"/>
            <p:cNvSpPr/>
            <p:nvPr/>
          </p:nvSpPr>
          <p:spPr>
            <a:xfrm rot="18896937">
              <a:off x="3343263" y="5044501"/>
              <a:ext cx="212366" cy="546392"/>
            </a:xfrm>
            <a:custGeom>
              <a:avLst/>
              <a:gdLst>
                <a:gd name="connsiteX0" fmla="*/ 0 w 248686"/>
                <a:gd name="connsiteY0" fmla="*/ 22456 h 669427"/>
                <a:gd name="connsiteX1" fmla="*/ 22456 w 248686"/>
                <a:gd name="connsiteY1" fmla="*/ 0 h 669427"/>
                <a:gd name="connsiteX2" fmla="*/ 226230 w 248686"/>
                <a:gd name="connsiteY2" fmla="*/ 0 h 669427"/>
                <a:gd name="connsiteX3" fmla="*/ 248686 w 248686"/>
                <a:gd name="connsiteY3" fmla="*/ 22456 h 669427"/>
                <a:gd name="connsiteX4" fmla="*/ 248686 w 248686"/>
                <a:gd name="connsiteY4" fmla="*/ 646971 h 669427"/>
                <a:gd name="connsiteX5" fmla="*/ 226230 w 248686"/>
                <a:gd name="connsiteY5" fmla="*/ 669427 h 669427"/>
                <a:gd name="connsiteX6" fmla="*/ 22456 w 248686"/>
                <a:gd name="connsiteY6" fmla="*/ 669427 h 669427"/>
                <a:gd name="connsiteX7" fmla="*/ 0 w 248686"/>
                <a:gd name="connsiteY7" fmla="*/ 646971 h 669427"/>
                <a:gd name="connsiteX8" fmla="*/ 0 w 248686"/>
                <a:gd name="connsiteY8" fmla="*/ 22456 h 669427"/>
                <a:gd name="connsiteX0" fmla="*/ 0 w 251735"/>
                <a:gd name="connsiteY0" fmla="*/ 22456 h 669427"/>
                <a:gd name="connsiteX1" fmla="*/ 22456 w 251735"/>
                <a:gd name="connsiteY1" fmla="*/ 0 h 669427"/>
                <a:gd name="connsiteX2" fmla="*/ 226230 w 251735"/>
                <a:gd name="connsiteY2" fmla="*/ 0 h 669427"/>
                <a:gd name="connsiteX3" fmla="*/ 248686 w 251735"/>
                <a:gd name="connsiteY3" fmla="*/ 646971 h 669427"/>
                <a:gd name="connsiteX4" fmla="*/ 226230 w 251735"/>
                <a:gd name="connsiteY4" fmla="*/ 669427 h 669427"/>
                <a:gd name="connsiteX5" fmla="*/ 22456 w 251735"/>
                <a:gd name="connsiteY5" fmla="*/ 669427 h 669427"/>
                <a:gd name="connsiteX6" fmla="*/ 0 w 251735"/>
                <a:gd name="connsiteY6" fmla="*/ 646971 h 669427"/>
                <a:gd name="connsiteX7" fmla="*/ 0 w 251735"/>
                <a:gd name="connsiteY7" fmla="*/ 22456 h 669427"/>
                <a:gd name="connsiteX0" fmla="*/ 0 w 262742"/>
                <a:gd name="connsiteY0" fmla="*/ 22456 h 669427"/>
                <a:gd name="connsiteX1" fmla="*/ 22456 w 262742"/>
                <a:gd name="connsiteY1" fmla="*/ 0 h 669427"/>
                <a:gd name="connsiteX2" fmla="*/ 244961 w 262742"/>
                <a:gd name="connsiteY2" fmla="*/ 11261 h 669427"/>
                <a:gd name="connsiteX3" fmla="*/ 248686 w 262742"/>
                <a:gd name="connsiteY3" fmla="*/ 646971 h 669427"/>
                <a:gd name="connsiteX4" fmla="*/ 226230 w 262742"/>
                <a:gd name="connsiteY4" fmla="*/ 669427 h 669427"/>
                <a:gd name="connsiteX5" fmla="*/ 22456 w 262742"/>
                <a:gd name="connsiteY5" fmla="*/ 669427 h 669427"/>
                <a:gd name="connsiteX6" fmla="*/ 0 w 262742"/>
                <a:gd name="connsiteY6" fmla="*/ 646971 h 669427"/>
                <a:gd name="connsiteX7" fmla="*/ 0 w 262742"/>
                <a:gd name="connsiteY7" fmla="*/ 22456 h 669427"/>
                <a:gd name="connsiteX0" fmla="*/ 0 w 262742"/>
                <a:gd name="connsiteY0" fmla="*/ 28661 h 675632"/>
                <a:gd name="connsiteX1" fmla="*/ 22456 w 262742"/>
                <a:gd name="connsiteY1" fmla="*/ 6205 h 675632"/>
                <a:gd name="connsiteX2" fmla="*/ 244961 w 262742"/>
                <a:gd name="connsiteY2" fmla="*/ 17466 h 675632"/>
                <a:gd name="connsiteX3" fmla="*/ 248686 w 262742"/>
                <a:gd name="connsiteY3" fmla="*/ 653176 h 675632"/>
                <a:gd name="connsiteX4" fmla="*/ 226230 w 262742"/>
                <a:gd name="connsiteY4" fmla="*/ 675632 h 675632"/>
                <a:gd name="connsiteX5" fmla="*/ 22456 w 262742"/>
                <a:gd name="connsiteY5" fmla="*/ 675632 h 675632"/>
                <a:gd name="connsiteX6" fmla="*/ 0 w 262742"/>
                <a:gd name="connsiteY6" fmla="*/ 653176 h 675632"/>
                <a:gd name="connsiteX7" fmla="*/ 0 w 262742"/>
                <a:gd name="connsiteY7" fmla="*/ 28661 h 675632"/>
                <a:gd name="connsiteX0" fmla="*/ 0 w 273535"/>
                <a:gd name="connsiteY0" fmla="*/ 28661 h 675632"/>
                <a:gd name="connsiteX1" fmla="*/ 22456 w 273535"/>
                <a:gd name="connsiteY1" fmla="*/ 6205 h 675632"/>
                <a:gd name="connsiteX2" fmla="*/ 244961 w 273535"/>
                <a:gd name="connsiteY2" fmla="*/ 17466 h 675632"/>
                <a:gd name="connsiteX3" fmla="*/ 248686 w 273535"/>
                <a:gd name="connsiteY3" fmla="*/ 653176 h 675632"/>
                <a:gd name="connsiteX4" fmla="*/ 226230 w 273535"/>
                <a:gd name="connsiteY4" fmla="*/ 675632 h 675632"/>
                <a:gd name="connsiteX5" fmla="*/ 22456 w 273535"/>
                <a:gd name="connsiteY5" fmla="*/ 675632 h 675632"/>
                <a:gd name="connsiteX6" fmla="*/ 0 w 273535"/>
                <a:gd name="connsiteY6" fmla="*/ 653176 h 675632"/>
                <a:gd name="connsiteX7" fmla="*/ 0 w 273535"/>
                <a:gd name="connsiteY7" fmla="*/ 28661 h 675632"/>
                <a:gd name="connsiteX0" fmla="*/ 0 w 293529"/>
                <a:gd name="connsiteY0" fmla="*/ 28661 h 675632"/>
                <a:gd name="connsiteX1" fmla="*/ 22456 w 293529"/>
                <a:gd name="connsiteY1" fmla="*/ 6205 h 675632"/>
                <a:gd name="connsiteX2" fmla="*/ 244961 w 293529"/>
                <a:gd name="connsiteY2" fmla="*/ 17466 h 675632"/>
                <a:gd name="connsiteX3" fmla="*/ 248686 w 293529"/>
                <a:gd name="connsiteY3" fmla="*/ 653176 h 675632"/>
                <a:gd name="connsiteX4" fmla="*/ 226230 w 293529"/>
                <a:gd name="connsiteY4" fmla="*/ 675632 h 675632"/>
                <a:gd name="connsiteX5" fmla="*/ 22456 w 293529"/>
                <a:gd name="connsiteY5" fmla="*/ 675632 h 675632"/>
                <a:gd name="connsiteX6" fmla="*/ 0 w 293529"/>
                <a:gd name="connsiteY6" fmla="*/ 653176 h 675632"/>
                <a:gd name="connsiteX7" fmla="*/ 0 w 293529"/>
                <a:gd name="connsiteY7" fmla="*/ 28661 h 675632"/>
                <a:gd name="connsiteX0" fmla="*/ 0 w 279173"/>
                <a:gd name="connsiteY0" fmla="*/ 25317 h 672288"/>
                <a:gd name="connsiteX1" fmla="*/ 22456 w 279173"/>
                <a:gd name="connsiteY1" fmla="*/ 2861 h 672288"/>
                <a:gd name="connsiteX2" fmla="*/ 224341 w 279173"/>
                <a:gd name="connsiteY2" fmla="*/ 19726 h 672288"/>
                <a:gd name="connsiteX3" fmla="*/ 248686 w 279173"/>
                <a:gd name="connsiteY3" fmla="*/ 649832 h 672288"/>
                <a:gd name="connsiteX4" fmla="*/ 226230 w 279173"/>
                <a:gd name="connsiteY4" fmla="*/ 672288 h 672288"/>
                <a:gd name="connsiteX5" fmla="*/ 22456 w 279173"/>
                <a:gd name="connsiteY5" fmla="*/ 672288 h 672288"/>
                <a:gd name="connsiteX6" fmla="*/ 0 w 279173"/>
                <a:gd name="connsiteY6" fmla="*/ 649832 h 672288"/>
                <a:gd name="connsiteX7" fmla="*/ 0 w 279173"/>
                <a:gd name="connsiteY7" fmla="*/ 25317 h 672288"/>
                <a:gd name="connsiteX0" fmla="*/ 0 w 275545"/>
                <a:gd name="connsiteY0" fmla="*/ 31185 h 678156"/>
                <a:gd name="connsiteX1" fmla="*/ 22456 w 275545"/>
                <a:gd name="connsiteY1" fmla="*/ 8729 h 678156"/>
                <a:gd name="connsiteX2" fmla="*/ 218727 w 275545"/>
                <a:gd name="connsiteY2" fmla="*/ 16217 h 678156"/>
                <a:gd name="connsiteX3" fmla="*/ 248686 w 275545"/>
                <a:gd name="connsiteY3" fmla="*/ 655700 h 678156"/>
                <a:gd name="connsiteX4" fmla="*/ 226230 w 275545"/>
                <a:gd name="connsiteY4" fmla="*/ 678156 h 678156"/>
                <a:gd name="connsiteX5" fmla="*/ 22456 w 275545"/>
                <a:gd name="connsiteY5" fmla="*/ 678156 h 678156"/>
                <a:gd name="connsiteX6" fmla="*/ 0 w 275545"/>
                <a:gd name="connsiteY6" fmla="*/ 655700 h 678156"/>
                <a:gd name="connsiteX7" fmla="*/ 0 w 275545"/>
                <a:gd name="connsiteY7" fmla="*/ 31185 h 678156"/>
                <a:gd name="connsiteX0" fmla="*/ 0 w 277984"/>
                <a:gd name="connsiteY0" fmla="*/ 31185 h 678156"/>
                <a:gd name="connsiteX1" fmla="*/ 22456 w 277984"/>
                <a:gd name="connsiteY1" fmla="*/ 8729 h 678156"/>
                <a:gd name="connsiteX2" fmla="*/ 218727 w 277984"/>
                <a:gd name="connsiteY2" fmla="*/ 16217 h 678156"/>
                <a:gd name="connsiteX3" fmla="*/ 248686 w 277984"/>
                <a:gd name="connsiteY3" fmla="*/ 655700 h 678156"/>
                <a:gd name="connsiteX4" fmla="*/ 226230 w 277984"/>
                <a:gd name="connsiteY4" fmla="*/ 678156 h 678156"/>
                <a:gd name="connsiteX5" fmla="*/ 22456 w 277984"/>
                <a:gd name="connsiteY5" fmla="*/ 678156 h 678156"/>
                <a:gd name="connsiteX6" fmla="*/ 0 w 277984"/>
                <a:gd name="connsiteY6" fmla="*/ 655700 h 678156"/>
                <a:gd name="connsiteX7" fmla="*/ 0 w 277984"/>
                <a:gd name="connsiteY7" fmla="*/ 31185 h 678156"/>
                <a:gd name="connsiteX0" fmla="*/ 0 w 277984"/>
                <a:gd name="connsiteY0" fmla="*/ 25309 h 672280"/>
                <a:gd name="connsiteX1" fmla="*/ 37422 w 277984"/>
                <a:gd name="connsiteY1" fmla="*/ 32853 h 672280"/>
                <a:gd name="connsiteX2" fmla="*/ 218727 w 277984"/>
                <a:gd name="connsiteY2" fmla="*/ 10341 h 672280"/>
                <a:gd name="connsiteX3" fmla="*/ 248686 w 277984"/>
                <a:gd name="connsiteY3" fmla="*/ 649824 h 672280"/>
                <a:gd name="connsiteX4" fmla="*/ 226230 w 277984"/>
                <a:gd name="connsiteY4" fmla="*/ 672280 h 672280"/>
                <a:gd name="connsiteX5" fmla="*/ 22456 w 277984"/>
                <a:gd name="connsiteY5" fmla="*/ 672280 h 672280"/>
                <a:gd name="connsiteX6" fmla="*/ 0 w 277984"/>
                <a:gd name="connsiteY6" fmla="*/ 649824 h 672280"/>
                <a:gd name="connsiteX7" fmla="*/ 0 w 277984"/>
                <a:gd name="connsiteY7" fmla="*/ 25309 h 672280"/>
                <a:gd name="connsiteX0" fmla="*/ 0 w 277984"/>
                <a:gd name="connsiteY0" fmla="*/ 21997 h 668968"/>
                <a:gd name="connsiteX1" fmla="*/ 37422 w 277984"/>
                <a:gd name="connsiteY1" fmla="*/ 29541 h 668968"/>
                <a:gd name="connsiteX2" fmla="*/ 218727 w 277984"/>
                <a:gd name="connsiteY2" fmla="*/ 7029 h 668968"/>
                <a:gd name="connsiteX3" fmla="*/ 248686 w 277984"/>
                <a:gd name="connsiteY3" fmla="*/ 646512 h 668968"/>
                <a:gd name="connsiteX4" fmla="*/ 226230 w 277984"/>
                <a:gd name="connsiteY4" fmla="*/ 668968 h 668968"/>
                <a:gd name="connsiteX5" fmla="*/ 22456 w 277984"/>
                <a:gd name="connsiteY5" fmla="*/ 668968 h 668968"/>
                <a:gd name="connsiteX6" fmla="*/ 0 w 277984"/>
                <a:gd name="connsiteY6" fmla="*/ 646512 h 668968"/>
                <a:gd name="connsiteX7" fmla="*/ 0 w 277984"/>
                <a:gd name="connsiteY7" fmla="*/ 21997 h 668968"/>
                <a:gd name="connsiteX0" fmla="*/ 0 w 282027"/>
                <a:gd name="connsiteY0" fmla="*/ 21997 h 668968"/>
                <a:gd name="connsiteX1" fmla="*/ 37422 w 282027"/>
                <a:gd name="connsiteY1" fmla="*/ 29541 h 668968"/>
                <a:gd name="connsiteX2" fmla="*/ 218727 w 282027"/>
                <a:gd name="connsiteY2" fmla="*/ 7029 h 668968"/>
                <a:gd name="connsiteX3" fmla="*/ 248686 w 282027"/>
                <a:gd name="connsiteY3" fmla="*/ 646512 h 668968"/>
                <a:gd name="connsiteX4" fmla="*/ 226230 w 282027"/>
                <a:gd name="connsiteY4" fmla="*/ 668968 h 668968"/>
                <a:gd name="connsiteX5" fmla="*/ 22456 w 282027"/>
                <a:gd name="connsiteY5" fmla="*/ 668968 h 668968"/>
                <a:gd name="connsiteX6" fmla="*/ 0 w 282027"/>
                <a:gd name="connsiteY6" fmla="*/ 646512 h 668968"/>
                <a:gd name="connsiteX7" fmla="*/ 0 w 282027"/>
                <a:gd name="connsiteY7" fmla="*/ 21997 h 668968"/>
                <a:gd name="connsiteX0" fmla="*/ 0 w 282027"/>
                <a:gd name="connsiteY0" fmla="*/ 23163 h 670134"/>
                <a:gd name="connsiteX1" fmla="*/ 39311 w 282027"/>
                <a:gd name="connsiteY1" fmla="*/ 13841 h 670134"/>
                <a:gd name="connsiteX2" fmla="*/ 218727 w 282027"/>
                <a:gd name="connsiteY2" fmla="*/ 8195 h 670134"/>
                <a:gd name="connsiteX3" fmla="*/ 248686 w 282027"/>
                <a:gd name="connsiteY3" fmla="*/ 647678 h 670134"/>
                <a:gd name="connsiteX4" fmla="*/ 226230 w 282027"/>
                <a:gd name="connsiteY4" fmla="*/ 670134 h 670134"/>
                <a:gd name="connsiteX5" fmla="*/ 22456 w 282027"/>
                <a:gd name="connsiteY5" fmla="*/ 670134 h 670134"/>
                <a:gd name="connsiteX6" fmla="*/ 0 w 282027"/>
                <a:gd name="connsiteY6" fmla="*/ 647678 h 670134"/>
                <a:gd name="connsiteX7" fmla="*/ 0 w 282027"/>
                <a:gd name="connsiteY7" fmla="*/ 23163 h 670134"/>
                <a:gd name="connsiteX0" fmla="*/ 0 w 282027"/>
                <a:gd name="connsiteY0" fmla="*/ 23822 h 670793"/>
                <a:gd name="connsiteX1" fmla="*/ 39318 w 282027"/>
                <a:gd name="connsiteY1" fmla="*/ 7003 h 670793"/>
                <a:gd name="connsiteX2" fmla="*/ 218727 w 282027"/>
                <a:gd name="connsiteY2" fmla="*/ 8854 h 670793"/>
                <a:gd name="connsiteX3" fmla="*/ 248686 w 282027"/>
                <a:gd name="connsiteY3" fmla="*/ 648337 h 670793"/>
                <a:gd name="connsiteX4" fmla="*/ 226230 w 282027"/>
                <a:gd name="connsiteY4" fmla="*/ 670793 h 670793"/>
                <a:gd name="connsiteX5" fmla="*/ 22456 w 282027"/>
                <a:gd name="connsiteY5" fmla="*/ 670793 h 670793"/>
                <a:gd name="connsiteX6" fmla="*/ 0 w 282027"/>
                <a:gd name="connsiteY6" fmla="*/ 648337 h 670793"/>
                <a:gd name="connsiteX7" fmla="*/ 0 w 282027"/>
                <a:gd name="connsiteY7" fmla="*/ 23822 h 670793"/>
                <a:gd name="connsiteX0" fmla="*/ 0 w 282027"/>
                <a:gd name="connsiteY0" fmla="*/ 27433 h 674404"/>
                <a:gd name="connsiteX1" fmla="*/ 39318 w 282027"/>
                <a:gd name="connsiteY1" fmla="*/ 10614 h 674404"/>
                <a:gd name="connsiteX2" fmla="*/ 218727 w 282027"/>
                <a:gd name="connsiteY2" fmla="*/ 12465 h 674404"/>
                <a:gd name="connsiteX3" fmla="*/ 248686 w 282027"/>
                <a:gd name="connsiteY3" fmla="*/ 651948 h 674404"/>
                <a:gd name="connsiteX4" fmla="*/ 226230 w 282027"/>
                <a:gd name="connsiteY4" fmla="*/ 674404 h 674404"/>
                <a:gd name="connsiteX5" fmla="*/ 22456 w 282027"/>
                <a:gd name="connsiteY5" fmla="*/ 674404 h 674404"/>
                <a:gd name="connsiteX6" fmla="*/ 0 w 282027"/>
                <a:gd name="connsiteY6" fmla="*/ 651948 h 674404"/>
                <a:gd name="connsiteX7" fmla="*/ 0 w 282027"/>
                <a:gd name="connsiteY7" fmla="*/ 27433 h 674404"/>
                <a:gd name="connsiteX0" fmla="*/ 0 w 281206"/>
                <a:gd name="connsiteY0" fmla="*/ 27433 h 674404"/>
                <a:gd name="connsiteX1" fmla="*/ 39318 w 281206"/>
                <a:gd name="connsiteY1" fmla="*/ 10614 h 674404"/>
                <a:gd name="connsiteX2" fmla="*/ 218727 w 281206"/>
                <a:gd name="connsiteY2" fmla="*/ 12465 h 674404"/>
                <a:gd name="connsiteX3" fmla="*/ 248686 w 281206"/>
                <a:gd name="connsiteY3" fmla="*/ 651948 h 674404"/>
                <a:gd name="connsiteX4" fmla="*/ 226230 w 281206"/>
                <a:gd name="connsiteY4" fmla="*/ 674404 h 674404"/>
                <a:gd name="connsiteX5" fmla="*/ 22456 w 281206"/>
                <a:gd name="connsiteY5" fmla="*/ 674404 h 674404"/>
                <a:gd name="connsiteX6" fmla="*/ 0 w 281206"/>
                <a:gd name="connsiteY6" fmla="*/ 651948 h 674404"/>
                <a:gd name="connsiteX7" fmla="*/ 0 w 281206"/>
                <a:gd name="connsiteY7" fmla="*/ 27433 h 674404"/>
                <a:gd name="connsiteX0" fmla="*/ 0 w 254868"/>
                <a:gd name="connsiteY0" fmla="*/ 27433 h 674404"/>
                <a:gd name="connsiteX1" fmla="*/ 39318 w 254868"/>
                <a:gd name="connsiteY1" fmla="*/ 10614 h 674404"/>
                <a:gd name="connsiteX2" fmla="*/ 218727 w 254868"/>
                <a:gd name="connsiteY2" fmla="*/ 12465 h 674404"/>
                <a:gd name="connsiteX3" fmla="*/ 120732 w 254868"/>
                <a:gd name="connsiteY3" fmla="*/ 634996 h 674404"/>
                <a:gd name="connsiteX4" fmla="*/ 226230 w 254868"/>
                <a:gd name="connsiteY4" fmla="*/ 674404 h 674404"/>
                <a:gd name="connsiteX5" fmla="*/ 22456 w 254868"/>
                <a:gd name="connsiteY5" fmla="*/ 674404 h 674404"/>
                <a:gd name="connsiteX6" fmla="*/ 0 w 254868"/>
                <a:gd name="connsiteY6" fmla="*/ 651948 h 674404"/>
                <a:gd name="connsiteX7" fmla="*/ 0 w 254868"/>
                <a:gd name="connsiteY7" fmla="*/ 27433 h 674404"/>
                <a:gd name="connsiteX0" fmla="*/ 0 w 262120"/>
                <a:gd name="connsiteY0" fmla="*/ 27433 h 674404"/>
                <a:gd name="connsiteX1" fmla="*/ 39318 w 262120"/>
                <a:gd name="connsiteY1" fmla="*/ 10614 h 674404"/>
                <a:gd name="connsiteX2" fmla="*/ 218727 w 262120"/>
                <a:gd name="connsiteY2" fmla="*/ 12465 h 674404"/>
                <a:gd name="connsiteX3" fmla="*/ 171237 w 262120"/>
                <a:gd name="connsiteY3" fmla="*/ 645143 h 674404"/>
                <a:gd name="connsiteX4" fmla="*/ 226230 w 262120"/>
                <a:gd name="connsiteY4" fmla="*/ 674404 h 674404"/>
                <a:gd name="connsiteX5" fmla="*/ 22456 w 262120"/>
                <a:gd name="connsiteY5" fmla="*/ 674404 h 674404"/>
                <a:gd name="connsiteX6" fmla="*/ 0 w 262120"/>
                <a:gd name="connsiteY6" fmla="*/ 651948 h 674404"/>
                <a:gd name="connsiteX7" fmla="*/ 0 w 262120"/>
                <a:gd name="connsiteY7" fmla="*/ 27433 h 6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20" h="674404">
                  <a:moveTo>
                    <a:pt x="0" y="27433"/>
                  </a:moveTo>
                  <a:cubicBezTo>
                    <a:pt x="0" y="15031"/>
                    <a:pt x="26916" y="10614"/>
                    <a:pt x="39318" y="10614"/>
                  </a:cubicBezTo>
                  <a:cubicBezTo>
                    <a:pt x="98456" y="55586"/>
                    <a:pt x="131474" y="-30657"/>
                    <a:pt x="218727" y="12465"/>
                  </a:cubicBezTo>
                  <a:cubicBezTo>
                    <a:pt x="338944" y="64143"/>
                    <a:pt x="171237" y="533572"/>
                    <a:pt x="171237" y="645143"/>
                  </a:cubicBezTo>
                  <a:cubicBezTo>
                    <a:pt x="171237" y="657545"/>
                    <a:pt x="238632" y="674404"/>
                    <a:pt x="226230" y="674404"/>
                  </a:cubicBezTo>
                  <a:lnTo>
                    <a:pt x="22456" y="674404"/>
                  </a:lnTo>
                  <a:cubicBezTo>
                    <a:pt x="10054" y="674404"/>
                    <a:pt x="0" y="664350"/>
                    <a:pt x="0" y="651948"/>
                  </a:cubicBezTo>
                  <a:lnTo>
                    <a:pt x="0" y="27433"/>
                  </a:lnTo>
                  <a:close/>
                </a:path>
              </a:pathLst>
            </a:custGeom>
            <a:solidFill>
              <a:srgbClr val="2B77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 rot="18896937">
              <a:off x="3342607" y="5063668"/>
              <a:ext cx="201481" cy="616288"/>
            </a:xfrm>
            <a:prstGeom prst="roundRect">
              <a:avLst>
                <a:gd name="adj" fmla="val 9030"/>
              </a:avLst>
            </a:prstGeom>
            <a:solidFill>
              <a:srgbClr val="7DAF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 rot="2700000">
              <a:off x="3220011" y="5140036"/>
              <a:ext cx="483504" cy="483504"/>
            </a:xfrm>
            <a:prstGeom prst="roundRect">
              <a:avLst>
                <a:gd name="adj" fmla="val 4229"/>
              </a:avLst>
            </a:prstGeom>
            <a:solidFill>
              <a:srgbClr val="7DAFE2"/>
            </a:solidFill>
            <a:ln>
              <a:noFill/>
            </a:ln>
            <a:effectLst>
              <a:outerShdw blurRad="38100" dir="6000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0044" y="52279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92511" y="4996097"/>
            <a:ext cx="616288" cy="483504"/>
            <a:chOff x="5392511" y="5140036"/>
            <a:chExt cx="616288" cy="483504"/>
          </a:xfrm>
        </p:grpSpPr>
        <p:sp>
          <p:nvSpPr>
            <p:cNvPr id="29" name="Rounded Rectangle 49"/>
            <p:cNvSpPr/>
            <p:nvPr/>
          </p:nvSpPr>
          <p:spPr>
            <a:xfrm rot="18896937">
              <a:off x="5600570" y="5044501"/>
              <a:ext cx="212366" cy="546392"/>
            </a:xfrm>
            <a:custGeom>
              <a:avLst/>
              <a:gdLst>
                <a:gd name="connsiteX0" fmla="*/ 0 w 248686"/>
                <a:gd name="connsiteY0" fmla="*/ 22456 h 669427"/>
                <a:gd name="connsiteX1" fmla="*/ 22456 w 248686"/>
                <a:gd name="connsiteY1" fmla="*/ 0 h 669427"/>
                <a:gd name="connsiteX2" fmla="*/ 226230 w 248686"/>
                <a:gd name="connsiteY2" fmla="*/ 0 h 669427"/>
                <a:gd name="connsiteX3" fmla="*/ 248686 w 248686"/>
                <a:gd name="connsiteY3" fmla="*/ 22456 h 669427"/>
                <a:gd name="connsiteX4" fmla="*/ 248686 w 248686"/>
                <a:gd name="connsiteY4" fmla="*/ 646971 h 669427"/>
                <a:gd name="connsiteX5" fmla="*/ 226230 w 248686"/>
                <a:gd name="connsiteY5" fmla="*/ 669427 h 669427"/>
                <a:gd name="connsiteX6" fmla="*/ 22456 w 248686"/>
                <a:gd name="connsiteY6" fmla="*/ 669427 h 669427"/>
                <a:gd name="connsiteX7" fmla="*/ 0 w 248686"/>
                <a:gd name="connsiteY7" fmla="*/ 646971 h 669427"/>
                <a:gd name="connsiteX8" fmla="*/ 0 w 248686"/>
                <a:gd name="connsiteY8" fmla="*/ 22456 h 669427"/>
                <a:gd name="connsiteX0" fmla="*/ 0 w 251735"/>
                <a:gd name="connsiteY0" fmla="*/ 22456 h 669427"/>
                <a:gd name="connsiteX1" fmla="*/ 22456 w 251735"/>
                <a:gd name="connsiteY1" fmla="*/ 0 h 669427"/>
                <a:gd name="connsiteX2" fmla="*/ 226230 w 251735"/>
                <a:gd name="connsiteY2" fmla="*/ 0 h 669427"/>
                <a:gd name="connsiteX3" fmla="*/ 248686 w 251735"/>
                <a:gd name="connsiteY3" fmla="*/ 646971 h 669427"/>
                <a:gd name="connsiteX4" fmla="*/ 226230 w 251735"/>
                <a:gd name="connsiteY4" fmla="*/ 669427 h 669427"/>
                <a:gd name="connsiteX5" fmla="*/ 22456 w 251735"/>
                <a:gd name="connsiteY5" fmla="*/ 669427 h 669427"/>
                <a:gd name="connsiteX6" fmla="*/ 0 w 251735"/>
                <a:gd name="connsiteY6" fmla="*/ 646971 h 669427"/>
                <a:gd name="connsiteX7" fmla="*/ 0 w 251735"/>
                <a:gd name="connsiteY7" fmla="*/ 22456 h 669427"/>
                <a:gd name="connsiteX0" fmla="*/ 0 w 262742"/>
                <a:gd name="connsiteY0" fmla="*/ 22456 h 669427"/>
                <a:gd name="connsiteX1" fmla="*/ 22456 w 262742"/>
                <a:gd name="connsiteY1" fmla="*/ 0 h 669427"/>
                <a:gd name="connsiteX2" fmla="*/ 244961 w 262742"/>
                <a:gd name="connsiteY2" fmla="*/ 11261 h 669427"/>
                <a:gd name="connsiteX3" fmla="*/ 248686 w 262742"/>
                <a:gd name="connsiteY3" fmla="*/ 646971 h 669427"/>
                <a:gd name="connsiteX4" fmla="*/ 226230 w 262742"/>
                <a:gd name="connsiteY4" fmla="*/ 669427 h 669427"/>
                <a:gd name="connsiteX5" fmla="*/ 22456 w 262742"/>
                <a:gd name="connsiteY5" fmla="*/ 669427 h 669427"/>
                <a:gd name="connsiteX6" fmla="*/ 0 w 262742"/>
                <a:gd name="connsiteY6" fmla="*/ 646971 h 669427"/>
                <a:gd name="connsiteX7" fmla="*/ 0 w 262742"/>
                <a:gd name="connsiteY7" fmla="*/ 22456 h 669427"/>
                <a:gd name="connsiteX0" fmla="*/ 0 w 262742"/>
                <a:gd name="connsiteY0" fmla="*/ 28661 h 675632"/>
                <a:gd name="connsiteX1" fmla="*/ 22456 w 262742"/>
                <a:gd name="connsiteY1" fmla="*/ 6205 h 675632"/>
                <a:gd name="connsiteX2" fmla="*/ 244961 w 262742"/>
                <a:gd name="connsiteY2" fmla="*/ 17466 h 675632"/>
                <a:gd name="connsiteX3" fmla="*/ 248686 w 262742"/>
                <a:gd name="connsiteY3" fmla="*/ 653176 h 675632"/>
                <a:gd name="connsiteX4" fmla="*/ 226230 w 262742"/>
                <a:gd name="connsiteY4" fmla="*/ 675632 h 675632"/>
                <a:gd name="connsiteX5" fmla="*/ 22456 w 262742"/>
                <a:gd name="connsiteY5" fmla="*/ 675632 h 675632"/>
                <a:gd name="connsiteX6" fmla="*/ 0 w 262742"/>
                <a:gd name="connsiteY6" fmla="*/ 653176 h 675632"/>
                <a:gd name="connsiteX7" fmla="*/ 0 w 262742"/>
                <a:gd name="connsiteY7" fmla="*/ 28661 h 675632"/>
                <a:gd name="connsiteX0" fmla="*/ 0 w 273535"/>
                <a:gd name="connsiteY0" fmla="*/ 28661 h 675632"/>
                <a:gd name="connsiteX1" fmla="*/ 22456 w 273535"/>
                <a:gd name="connsiteY1" fmla="*/ 6205 h 675632"/>
                <a:gd name="connsiteX2" fmla="*/ 244961 w 273535"/>
                <a:gd name="connsiteY2" fmla="*/ 17466 h 675632"/>
                <a:gd name="connsiteX3" fmla="*/ 248686 w 273535"/>
                <a:gd name="connsiteY3" fmla="*/ 653176 h 675632"/>
                <a:gd name="connsiteX4" fmla="*/ 226230 w 273535"/>
                <a:gd name="connsiteY4" fmla="*/ 675632 h 675632"/>
                <a:gd name="connsiteX5" fmla="*/ 22456 w 273535"/>
                <a:gd name="connsiteY5" fmla="*/ 675632 h 675632"/>
                <a:gd name="connsiteX6" fmla="*/ 0 w 273535"/>
                <a:gd name="connsiteY6" fmla="*/ 653176 h 675632"/>
                <a:gd name="connsiteX7" fmla="*/ 0 w 273535"/>
                <a:gd name="connsiteY7" fmla="*/ 28661 h 675632"/>
                <a:gd name="connsiteX0" fmla="*/ 0 w 293529"/>
                <a:gd name="connsiteY0" fmla="*/ 28661 h 675632"/>
                <a:gd name="connsiteX1" fmla="*/ 22456 w 293529"/>
                <a:gd name="connsiteY1" fmla="*/ 6205 h 675632"/>
                <a:gd name="connsiteX2" fmla="*/ 244961 w 293529"/>
                <a:gd name="connsiteY2" fmla="*/ 17466 h 675632"/>
                <a:gd name="connsiteX3" fmla="*/ 248686 w 293529"/>
                <a:gd name="connsiteY3" fmla="*/ 653176 h 675632"/>
                <a:gd name="connsiteX4" fmla="*/ 226230 w 293529"/>
                <a:gd name="connsiteY4" fmla="*/ 675632 h 675632"/>
                <a:gd name="connsiteX5" fmla="*/ 22456 w 293529"/>
                <a:gd name="connsiteY5" fmla="*/ 675632 h 675632"/>
                <a:gd name="connsiteX6" fmla="*/ 0 w 293529"/>
                <a:gd name="connsiteY6" fmla="*/ 653176 h 675632"/>
                <a:gd name="connsiteX7" fmla="*/ 0 w 293529"/>
                <a:gd name="connsiteY7" fmla="*/ 28661 h 675632"/>
                <a:gd name="connsiteX0" fmla="*/ 0 w 279173"/>
                <a:gd name="connsiteY0" fmla="*/ 25317 h 672288"/>
                <a:gd name="connsiteX1" fmla="*/ 22456 w 279173"/>
                <a:gd name="connsiteY1" fmla="*/ 2861 h 672288"/>
                <a:gd name="connsiteX2" fmla="*/ 224341 w 279173"/>
                <a:gd name="connsiteY2" fmla="*/ 19726 h 672288"/>
                <a:gd name="connsiteX3" fmla="*/ 248686 w 279173"/>
                <a:gd name="connsiteY3" fmla="*/ 649832 h 672288"/>
                <a:gd name="connsiteX4" fmla="*/ 226230 w 279173"/>
                <a:gd name="connsiteY4" fmla="*/ 672288 h 672288"/>
                <a:gd name="connsiteX5" fmla="*/ 22456 w 279173"/>
                <a:gd name="connsiteY5" fmla="*/ 672288 h 672288"/>
                <a:gd name="connsiteX6" fmla="*/ 0 w 279173"/>
                <a:gd name="connsiteY6" fmla="*/ 649832 h 672288"/>
                <a:gd name="connsiteX7" fmla="*/ 0 w 279173"/>
                <a:gd name="connsiteY7" fmla="*/ 25317 h 672288"/>
                <a:gd name="connsiteX0" fmla="*/ 0 w 275545"/>
                <a:gd name="connsiteY0" fmla="*/ 31185 h 678156"/>
                <a:gd name="connsiteX1" fmla="*/ 22456 w 275545"/>
                <a:gd name="connsiteY1" fmla="*/ 8729 h 678156"/>
                <a:gd name="connsiteX2" fmla="*/ 218727 w 275545"/>
                <a:gd name="connsiteY2" fmla="*/ 16217 h 678156"/>
                <a:gd name="connsiteX3" fmla="*/ 248686 w 275545"/>
                <a:gd name="connsiteY3" fmla="*/ 655700 h 678156"/>
                <a:gd name="connsiteX4" fmla="*/ 226230 w 275545"/>
                <a:gd name="connsiteY4" fmla="*/ 678156 h 678156"/>
                <a:gd name="connsiteX5" fmla="*/ 22456 w 275545"/>
                <a:gd name="connsiteY5" fmla="*/ 678156 h 678156"/>
                <a:gd name="connsiteX6" fmla="*/ 0 w 275545"/>
                <a:gd name="connsiteY6" fmla="*/ 655700 h 678156"/>
                <a:gd name="connsiteX7" fmla="*/ 0 w 275545"/>
                <a:gd name="connsiteY7" fmla="*/ 31185 h 678156"/>
                <a:gd name="connsiteX0" fmla="*/ 0 w 277984"/>
                <a:gd name="connsiteY0" fmla="*/ 31185 h 678156"/>
                <a:gd name="connsiteX1" fmla="*/ 22456 w 277984"/>
                <a:gd name="connsiteY1" fmla="*/ 8729 h 678156"/>
                <a:gd name="connsiteX2" fmla="*/ 218727 w 277984"/>
                <a:gd name="connsiteY2" fmla="*/ 16217 h 678156"/>
                <a:gd name="connsiteX3" fmla="*/ 248686 w 277984"/>
                <a:gd name="connsiteY3" fmla="*/ 655700 h 678156"/>
                <a:gd name="connsiteX4" fmla="*/ 226230 w 277984"/>
                <a:gd name="connsiteY4" fmla="*/ 678156 h 678156"/>
                <a:gd name="connsiteX5" fmla="*/ 22456 w 277984"/>
                <a:gd name="connsiteY5" fmla="*/ 678156 h 678156"/>
                <a:gd name="connsiteX6" fmla="*/ 0 w 277984"/>
                <a:gd name="connsiteY6" fmla="*/ 655700 h 678156"/>
                <a:gd name="connsiteX7" fmla="*/ 0 w 277984"/>
                <a:gd name="connsiteY7" fmla="*/ 31185 h 678156"/>
                <a:gd name="connsiteX0" fmla="*/ 0 w 277984"/>
                <a:gd name="connsiteY0" fmla="*/ 25309 h 672280"/>
                <a:gd name="connsiteX1" fmla="*/ 37422 w 277984"/>
                <a:gd name="connsiteY1" fmla="*/ 32853 h 672280"/>
                <a:gd name="connsiteX2" fmla="*/ 218727 w 277984"/>
                <a:gd name="connsiteY2" fmla="*/ 10341 h 672280"/>
                <a:gd name="connsiteX3" fmla="*/ 248686 w 277984"/>
                <a:gd name="connsiteY3" fmla="*/ 649824 h 672280"/>
                <a:gd name="connsiteX4" fmla="*/ 226230 w 277984"/>
                <a:gd name="connsiteY4" fmla="*/ 672280 h 672280"/>
                <a:gd name="connsiteX5" fmla="*/ 22456 w 277984"/>
                <a:gd name="connsiteY5" fmla="*/ 672280 h 672280"/>
                <a:gd name="connsiteX6" fmla="*/ 0 w 277984"/>
                <a:gd name="connsiteY6" fmla="*/ 649824 h 672280"/>
                <a:gd name="connsiteX7" fmla="*/ 0 w 277984"/>
                <a:gd name="connsiteY7" fmla="*/ 25309 h 672280"/>
                <a:gd name="connsiteX0" fmla="*/ 0 w 277984"/>
                <a:gd name="connsiteY0" fmla="*/ 21997 h 668968"/>
                <a:gd name="connsiteX1" fmla="*/ 37422 w 277984"/>
                <a:gd name="connsiteY1" fmla="*/ 29541 h 668968"/>
                <a:gd name="connsiteX2" fmla="*/ 218727 w 277984"/>
                <a:gd name="connsiteY2" fmla="*/ 7029 h 668968"/>
                <a:gd name="connsiteX3" fmla="*/ 248686 w 277984"/>
                <a:gd name="connsiteY3" fmla="*/ 646512 h 668968"/>
                <a:gd name="connsiteX4" fmla="*/ 226230 w 277984"/>
                <a:gd name="connsiteY4" fmla="*/ 668968 h 668968"/>
                <a:gd name="connsiteX5" fmla="*/ 22456 w 277984"/>
                <a:gd name="connsiteY5" fmla="*/ 668968 h 668968"/>
                <a:gd name="connsiteX6" fmla="*/ 0 w 277984"/>
                <a:gd name="connsiteY6" fmla="*/ 646512 h 668968"/>
                <a:gd name="connsiteX7" fmla="*/ 0 w 277984"/>
                <a:gd name="connsiteY7" fmla="*/ 21997 h 668968"/>
                <a:gd name="connsiteX0" fmla="*/ 0 w 282027"/>
                <a:gd name="connsiteY0" fmla="*/ 21997 h 668968"/>
                <a:gd name="connsiteX1" fmla="*/ 37422 w 282027"/>
                <a:gd name="connsiteY1" fmla="*/ 29541 h 668968"/>
                <a:gd name="connsiteX2" fmla="*/ 218727 w 282027"/>
                <a:gd name="connsiteY2" fmla="*/ 7029 h 668968"/>
                <a:gd name="connsiteX3" fmla="*/ 248686 w 282027"/>
                <a:gd name="connsiteY3" fmla="*/ 646512 h 668968"/>
                <a:gd name="connsiteX4" fmla="*/ 226230 w 282027"/>
                <a:gd name="connsiteY4" fmla="*/ 668968 h 668968"/>
                <a:gd name="connsiteX5" fmla="*/ 22456 w 282027"/>
                <a:gd name="connsiteY5" fmla="*/ 668968 h 668968"/>
                <a:gd name="connsiteX6" fmla="*/ 0 w 282027"/>
                <a:gd name="connsiteY6" fmla="*/ 646512 h 668968"/>
                <a:gd name="connsiteX7" fmla="*/ 0 w 282027"/>
                <a:gd name="connsiteY7" fmla="*/ 21997 h 668968"/>
                <a:gd name="connsiteX0" fmla="*/ 0 w 282027"/>
                <a:gd name="connsiteY0" fmla="*/ 23163 h 670134"/>
                <a:gd name="connsiteX1" fmla="*/ 39311 w 282027"/>
                <a:gd name="connsiteY1" fmla="*/ 13841 h 670134"/>
                <a:gd name="connsiteX2" fmla="*/ 218727 w 282027"/>
                <a:gd name="connsiteY2" fmla="*/ 8195 h 670134"/>
                <a:gd name="connsiteX3" fmla="*/ 248686 w 282027"/>
                <a:gd name="connsiteY3" fmla="*/ 647678 h 670134"/>
                <a:gd name="connsiteX4" fmla="*/ 226230 w 282027"/>
                <a:gd name="connsiteY4" fmla="*/ 670134 h 670134"/>
                <a:gd name="connsiteX5" fmla="*/ 22456 w 282027"/>
                <a:gd name="connsiteY5" fmla="*/ 670134 h 670134"/>
                <a:gd name="connsiteX6" fmla="*/ 0 w 282027"/>
                <a:gd name="connsiteY6" fmla="*/ 647678 h 670134"/>
                <a:gd name="connsiteX7" fmla="*/ 0 w 282027"/>
                <a:gd name="connsiteY7" fmla="*/ 23163 h 670134"/>
                <a:gd name="connsiteX0" fmla="*/ 0 w 282027"/>
                <a:gd name="connsiteY0" fmla="*/ 23822 h 670793"/>
                <a:gd name="connsiteX1" fmla="*/ 39318 w 282027"/>
                <a:gd name="connsiteY1" fmla="*/ 7003 h 670793"/>
                <a:gd name="connsiteX2" fmla="*/ 218727 w 282027"/>
                <a:gd name="connsiteY2" fmla="*/ 8854 h 670793"/>
                <a:gd name="connsiteX3" fmla="*/ 248686 w 282027"/>
                <a:gd name="connsiteY3" fmla="*/ 648337 h 670793"/>
                <a:gd name="connsiteX4" fmla="*/ 226230 w 282027"/>
                <a:gd name="connsiteY4" fmla="*/ 670793 h 670793"/>
                <a:gd name="connsiteX5" fmla="*/ 22456 w 282027"/>
                <a:gd name="connsiteY5" fmla="*/ 670793 h 670793"/>
                <a:gd name="connsiteX6" fmla="*/ 0 w 282027"/>
                <a:gd name="connsiteY6" fmla="*/ 648337 h 670793"/>
                <a:gd name="connsiteX7" fmla="*/ 0 w 282027"/>
                <a:gd name="connsiteY7" fmla="*/ 23822 h 670793"/>
                <a:gd name="connsiteX0" fmla="*/ 0 w 282027"/>
                <a:gd name="connsiteY0" fmla="*/ 27433 h 674404"/>
                <a:gd name="connsiteX1" fmla="*/ 39318 w 282027"/>
                <a:gd name="connsiteY1" fmla="*/ 10614 h 674404"/>
                <a:gd name="connsiteX2" fmla="*/ 218727 w 282027"/>
                <a:gd name="connsiteY2" fmla="*/ 12465 h 674404"/>
                <a:gd name="connsiteX3" fmla="*/ 248686 w 282027"/>
                <a:gd name="connsiteY3" fmla="*/ 651948 h 674404"/>
                <a:gd name="connsiteX4" fmla="*/ 226230 w 282027"/>
                <a:gd name="connsiteY4" fmla="*/ 674404 h 674404"/>
                <a:gd name="connsiteX5" fmla="*/ 22456 w 282027"/>
                <a:gd name="connsiteY5" fmla="*/ 674404 h 674404"/>
                <a:gd name="connsiteX6" fmla="*/ 0 w 282027"/>
                <a:gd name="connsiteY6" fmla="*/ 651948 h 674404"/>
                <a:gd name="connsiteX7" fmla="*/ 0 w 282027"/>
                <a:gd name="connsiteY7" fmla="*/ 27433 h 674404"/>
                <a:gd name="connsiteX0" fmla="*/ 0 w 281206"/>
                <a:gd name="connsiteY0" fmla="*/ 27433 h 674404"/>
                <a:gd name="connsiteX1" fmla="*/ 39318 w 281206"/>
                <a:gd name="connsiteY1" fmla="*/ 10614 h 674404"/>
                <a:gd name="connsiteX2" fmla="*/ 218727 w 281206"/>
                <a:gd name="connsiteY2" fmla="*/ 12465 h 674404"/>
                <a:gd name="connsiteX3" fmla="*/ 248686 w 281206"/>
                <a:gd name="connsiteY3" fmla="*/ 651948 h 674404"/>
                <a:gd name="connsiteX4" fmla="*/ 226230 w 281206"/>
                <a:gd name="connsiteY4" fmla="*/ 674404 h 674404"/>
                <a:gd name="connsiteX5" fmla="*/ 22456 w 281206"/>
                <a:gd name="connsiteY5" fmla="*/ 674404 h 674404"/>
                <a:gd name="connsiteX6" fmla="*/ 0 w 281206"/>
                <a:gd name="connsiteY6" fmla="*/ 651948 h 674404"/>
                <a:gd name="connsiteX7" fmla="*/ 0 w 281206"/>
                <a:gd name="connsiteY7" fmla="*/ 27433 h 674404"/>
                <a:gd name="connsiteX0" fmla="*/ 0 w 254868"/>
                <a:gd name="connsiteY0" fmla="*/ 27433 h 674404"/>
                <a:gd name="connsiteX1" fmla="*/ 39318 w 254868"/>
                <a:gd name="connsiteY1" fmla="*/ 10614 h 674404"/>
                <a:gd name="connsiteX2" fmla="*/ 218727 w 254868"/>
                <a:gd name="connsiteY2" fmla="*/ 12465 h 674404"/>
                <a:gd name="connsiteX3" fmla="*/ 120732 w 254868"/>
                <a:gd name="connsiteY3" fmla="*/ 634996 h 674404"/>
                <a:gd name="connsiteX4" fmla="*/ 226230 w 254868"/>
                <a:gd name="connsiteY4" fmla="*/ 674404 h 674404"/>
                <a:gd name="connsiteX5" fmla="*/ 22456 w 254868"/>
                <a:gd name="connsiteY5" fmla="*/ 674404 h 674404"/>
                <a:gd name="connsiteX6" fmla="*/ 0 w 254868"/>
                <a:gd name="connsiteY6" fmla="*/ 651948 h 674404"/>
                <a:gd name="connsiteX7" fmla="*/ 0 w 254868"/>
                <a:gd name="connsiteY7" fmla="*/ 27433 h 674404"/>
                <a:gd name="connsiteX0" fmla="*/ 0 w 262120"/>
                <a:gd name="connsiteY0" fmla="*/ 27433 h 674404"/>
                <a:gd name="connsiteX1" fmla="*/ 39318 w 262120"/>
                <a:gd name="connsiteY1" fmla="*/ 10614 h 674404"/>
                <a:gd name="connsiteX2" fmla="*/ 218727 w 262120"/>
                <a:gd name="connsiteY2" fmla="*/ 12465 h 674404"/>
                <a:gd name="connsiteX3" fmla="*/ 171237 w 262120"/>
                <a:gd name="connsiteY3" fmla="*/ 645143 h 674404"/>
                <a:gd name="connsiteX4" fmla="*/ 226230 w 262120"/>
                <a:gd name="connsiteY4" fmla="*/ 674404 h 674404"/>
                <a:gd name="connsiteX5" fmla="*/ 22456 w 262120"/>
                <a:gd name="connsiteY5" fmla="*/ 674404 h 674404"/>
                <a:gd name="connsiteX6" fmla="*/ 0 w 262120"/>
                <a:gd name="connsiteY6" fmla="*/ 651948 h 674404"/>
                <a:gd name="connsiteX7" fmla="*/ 0 w 262120"/>
                <a:gd name="connsiteY7" fmla="*/ 27433 h 6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20" h="674404">
                  <a:moveTo>
                    <a:pt x="0" y="27433"/>
                  </a:moveTo>
                  <a:cubicBezTo>
                    <a:pt x="0" y="15031"/>
                    <a:pt x="26916" y="10614"/>
                    <a:pt x="39318" y="10614"/>
                  </a:cubicBezTo>
                  <a:cubicBezTo>
                    <a:pt x="98456" y="55586"/>
                    <a:pt x="131474" y="-30657"/>
                    <a:pt x="218727" y="12465"/>
                  </a:cubicBezTo>
                  <a:cubicBezTo>
                    <a:pt x="338944" y="64143"/>
                    <a:pt x="171237" y="533572"/>
                    <a:pt x="171237" y="645143"/>
                  </a:cubicBezTo>
                  <a:cubicBezTo>
                    <a:pt x="171237" y="657545"/>
                    <a:pt x="238632" y="674404"/>
                    <a:pt x="226230" y="674404"/>
                  </a:cubicBezTo>
                  <a:lnTo>
                    <a:pt x="22456" y="674404"/>
                  </a:lnTo>
                  <a:cubicBezTo>
                    <a:pt x="10054" y="674404"/>
                    <a:pt x="0" y="664350"/>
                    <a:pt x="0" y="651948"/>
                  </a:cubicBezTo>
                  <a:lnTo>
                    <a:pt x="0" y="27433"/>
                  </a:lnTo>
                  <a:close/>
                </a:path>
              </a:pathLst>
            </a:custGeom>
            <a:solidFill>
              <a:srgbClr val="88A9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" name="Rounded Rectangle 29"/>
            <p:cNvSpPr/>
            <p:nvPr/>
          </p:nvSpPr>
          <p:spPr>
            <a:xfrm rot="18896937">
              <a:off x="5599914" y="5063668"/>
              <a:ext cx="201481" cy="616288"/>
            </a:xfrm>
            <a:prstGeom prst="roundRect">
              <a:avLst>
                <a:gd name="adj" fmla="val 9030"/>
              </a:avLst>
            </a:prstGeom>
            <a:solidFill>
              <a:srgbClr val="C3D6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ounded Rectangle 30"/>
            <p:cNvSpPr/>
            <p:nvPr/>
          </p:nvSpPr>
          <p:spPr>
            <a:xfrm rot="2700000">
              <a:off x="5477318" y="5140036"/>
              <a:ext cx="483504" cy="483504"/>
            </a:xfrm>
            <a:prstGeom prst="roundRect">
              <a:avLst>
                <a:gd name="adj" fmla="val 4229"/>
              </a:avLst>
            </a:prstGeom>
            <a:solidFill>
              <a:srgbClr val="C3D69B"/>
            </a:solidFill>
            <a:ln>
              <a:noFill/>
            </a:ln>
            <a:effectLst>
              <a:outerShdw blurRad="38100" dir="6000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7351" y="52279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49817" y="4996097"/>
            <a:ext cx="616288" cy="483504"/>
            <a:chOff x="7649817" y="5140036"/>
            <a:chExt cx="616288" cy="483504"/>
          </a:xfrm>
        </p:grpSpPr>
        <p:sp>
          <p:nvSpPr>
            <p:cNvPr id="34" name="Rounded Rectangle 49"/>
            <p:cNvSpPr/>
            <p:nvPr/>
          </p:nvSpPr>
          <p:spPr>
            <a:xfrm rot="18896937">
              <a:off x="7857876" y="5044501"/>
              <a:ext cx="212366" cy="546392"/>
            </a:xfrm>
            <a:custGeom>
              <a:avLst/>
              <a:gdLst>
                <a:gd name="connsiteX0" fmla="*/ 0 w 248686"/>
                <a:gd name="connsiteY0" fmla="*/ 22456 h 669427"/>
                <a:gd name="connsiteX1" fmla="*/ 22456 w 248686"/>
                <a:gd name="connsiteY1" fmla="*/ 0 h 669427"/>
                <a:gd name="connsiteX2" fmla="*/ 226230 w 248686"/>
                <a:gd name="connsiteY2" fmla="*/ 0 h 669427"/>
                <a:gd name="connsiteX3" fmla="*/ 248686 w 248686"/>
                <a:gd name="connsiteY3" fmla="*/ 22456 h 669427"/>
                <a:gd name="connsiteX4" fmla="*/ 248686 w 248686"/>
                <a:gd name="connsiteY4" fmla="*/ 646971 h 669427"/>
                <a:gd name="connsiteX5" fmla="*/ 226230 w 248686"/>
                <a:gd name="connsiteY5" fmla="*/ 669427 h 669427"/>
                <a:gd name="connsiteX6" fmla="*/ 22456 w 248686"/>
                <a:gd name="connsiteY6" fmla="*/ 669427 h 669427"/>
                <a:gd name="connsiteX7" fmla="*/ 0 w 248686"/>
                <a:gd name="connsiteY7" fmla="*/ 646971 h 669427"/>
                <a:gd name="connsiteX8" fmla="*/ 0 w 248686"/>
                <a:gd name="connsiteY8" fmla="*/ 22456 h 669427"/>
                <a:gd name="connsiteX0" fmla="*/ 0 w 251735"/>
                <a:gd name="connsiteY0" fmla="*/ 22456 h 669427"/>
                <a:gd name="connsiteX1" fmla="*/ 22456 w 251735"/>
                <a:gd name="connsiteY1" fmla="*/ 0 h 669427"/>
                <a:gd name="connsiteX2" fmla="*/ 226230 w 251735"/>
                <a:gd name="connsiteY2" fmla="*/ 0 h 669427"/>
                <a:gd name="connsiteX3" fmla="*/ 248686 w 251735"/>
                <a:gd name="connsiteY3" fmla="*/ 646971 h 669427"/>
                <a:gd name="connsiteX4" fmla="*/ 226230 w 251735"/>
                <a:gd name="connsiteY4" fmla="*/ 669427 h 669427"/>
                <a:gd name="connsiteX5" fmla="*/ 22456 w 251735"/>
                <a:gd name="connsiteY5" fmla="*/ 669427 h 669427"/>
                <a:gd name="connsiteX6" fmla="*/ 0 w 251735"/>
                <a:gd name="connsiteY6" fmla="*/ 646971 h 669427"/>
                <a:gd name="connsiteX7" fmla="*/ 0 w 251735"/>
                <a:gd name="connsiteY7" fmla="*/ 22456 h 669427"/>
                <a:gd name="connsiteX0" fmla="*/ 0 w 262742"/>
                <a:gd name="connsiteY0" fmla="*/ 22456 h 669427"/>
                <a:gd name="connsiteX1" fmla="*/ 22456 w 262742"/>
                <a:gd name="connsiteY1" fmla="*/ 0 h 669427"/>
                <a:gd name="connsiteX2" fmla="*/ 244961 w 262742"/>
                <a:gd name="connsiteY2" fmla="*/ 11261 h 669427"/>
                <a:gd name="connsiteX3" fmla="*/ 248686 w 262742"/>
                <a:gd name="connsiteY3" fmla="*/ 646971 h 669427"/>
                <a:gd name="connsiteX4" fmla="*/ 226230 w 262742"/>
                <a:gd name="connsiteY4" fmla="*/ 669427 h 669427"/>
                <a:gd name="connsiteX5" fmla="*/ 22456 w 262742"/>
                <a:gd name="connsiteY5" fmla="*/ 669427 h 669427"/>
                <a:gd name="connsiteX6" fmla="*/ 0 w 262742"/>
                <a:gd name="connsiteY6" fmla="*/ 646971 h 669427"/>
                <a:gd name="connsiteX7" fmla="*/ 0 w 262742"/>
                <a:gd name="connsiteY7" fmla="*/ 22456 h 669427"/>
                <a:gd name="connsiteX0" fmla="*/ 0 w 262742"/>
                <a:gd name="connsiteY0" fmla="*/ 28661 h 675632"/>
                <a:gd name="connsiteX1" fmla="*/ 22456 w 262742"/>
                <a:gd name="connsiteY1" fmla="*/ 6205 h 675632"/>
                <a:gd name="connsiteX2" fmla="*/ 244961 w 262742"/>
                <a:gd name="connsiteY2" fmla="*/ 17466 h 675632"/>
                <a:gd name="connsiteX3" fmla="*/ 248686 w 262742"/>
                <a:gd name="connsiteY3" fmla="*/ 653176 h 675632"/>
                <a:gd name="connsiteX4" fmla="*/ 226230 w 262742"/>
                <a:gd name="connsiteY4" fmla="*/ 675632 h 675632"/>
                <a:gd name="connsiteX5" fmla="*/ 22456 w 262742"/>
                <a:gd name="connsiteY5" fmla="*/ 675632 h 675632"/>
                <a:gd name="connsiteX6" fmla="*/ 0 w 262742"/>
                <a:gd name="connsiteY6" fmla="*/ 653176 h 675632"/>
                <a:gd name="connsiteX7" fmla="*/ 0 w 262742"/>
                <a:gd name="connsiteY7" fmla="*/ 28661 h 675632"/>
                <a:gd name="connsiteX0" fmla="*/ 0 w 273535"/>
                <a:gd name="connsiteY0" fmla="*/ 28661 h 675632"/>
                <a:gd name="connsiteX1" fmla="*/ 22456 w 273535"/>
                <a:gd name="connsiteY1" fmla="*/ 6205 h 675632"/>
                <a:gd name="connsiteX2" fmla="*/ 244961 w 273535"/>
                <a:gd name="connsiteY2" fmla="*/ 17466 h 675632"/>
                <a:gd name="connsiteX3" fmla="*/ 248686 w 273535"/>
                <a:gd name="connsiteY3" fmla="*/ 653176 h 675632"/>
                <a:gd name="connsiteX4" fmla="*/ 226230 w 273535"/>
                <a:gd name="connsiteY4" fmla="*/ 675632 h 675632"/>
                <a:gd name="connsiteX5" fmla="*/ 22456 w 273535"/>
                <a:gd name="connsiteY5" fmla="*/ 675632 h 675632"/>
                <a:gd name="connsiteX6" fmla="*/ 0 w 273535"/>
                <a:gd name="connsiteY6" fmla="*/ 653176 h 675632"/>
                <a:gd name="connsiteX7" fmla="*/ 0 w 273535"/>
                <a:gd name="connsiteY7" fmla="*/ 28661 h 675632"/>
                <a:gd name="connsiteX0" fmla="*/ 0 w 293529"/>
                <a:gd name="connsiteY0" fmla="*/ 28661 h 675632"/>
                <a:gd name="connsiteX1" fmla="*/ 22456 w 293529"/>
                <a:gd name="connsiteY1" fmla="*/ 6205 h 675632"/>
                <a:gd name="connsiteX2" fmla="*/ 244961 w 293529"/>
                <a:gd name="connsiteY2" fmla="*/ 17466 h 675632"/>
                <a:gd name="connsiteX3" fmla="*/ 248686 w 293529"/>
                <a:gd name="connsiteY3" fmla="*/ 653176 h 675632"/>
                <a:gd name="connsiteX4" fmla="*/ 226230 w 293529"/>
                <a:gd name="connsiteY4" fmla="*/ 675632 h 675632"/>
                <a:gd name="connsiteX5" fmla="*/ 22456 w 293529"/>
                <a:gd name="connsiteY5" fmla="*/ 675632 h 675632"/>
                <a:gd name="connsiteX6" fmla="*/ 0 w 293529"/>
                <a:gd name="connsiteY6" fmla="*/ 653176 h 675632"/>
                <a:gd name="connsiteX7" fmla="*/ 0 w 293529"/>
                <a:gd name="connsiteY7" fmla="*/ 28661 h 675632"/>
                <a:gd name="connsiteX0" fmla="*/ 0 w 279173"/>
                <a:gd name="connsiteY0" fmla="*/ 25317 h 672288"/>
                <a:gd name="connsiteX1" fmla="*/ 22456 w 279173"/>
                <a:gd name="connsiteY1" fmla="*/ 2861 h 672288"/>
                <a:gd name="connsiteX2" fmla="*/ 224341 w 279173"/>
                <a:gd name="connsiteY2" fmla="*/ 19726 h 672288"/>
                <a:gd name="connsiteX3" fmla="*/ 248686 w 279173"/>
                <a:gd name="connsiteY3" fmla="*/ 649832 h 672288"/>
                <a:gd name="connsiteX4" fmla="*/ 226230 w 279173"/>
                <a:gd name="connsiteY4" fmla="*/ 672288 h 672288"/>
                <a:gd name="connsiteX5" fmla="*/ 22456 w 279173"/>
                <a:gd name="connsiteY5" fmla="*/ 672288 h 672288"/>
                <a:gd name="connsiteX6" fmla="*/ 0 w 279173"/>
                <a:gd name="connsiteY6" fmla="*/ 649832 h 672288"/>
                <a:gd name="connsiteX7" fmla="*/ 0 w 279173"/>
                <a:gd name="connsiteY7" fmla="*/ 25317 h 672288"/>
                <a:gd name="connsiteX0" fmla="*/ 0 w 275545"/>
                <a:gd name="connsiteY0" fmla="*/ 31185 h 678156"/>
                <a:gd name="connsiteX1" fmla="*/ 22456 w 275545"/>
                <a:gd name="connsiteY1" fmla="*/ 8729 h 678156"/>
                <a:gd name="connsiteX2" fmla="*/ 218727 w 275545"/>
                <a:gd name="connsiteY2" fmla="*/ 16217 h 678156"/>
                <a:gd name="connsiteX3" fmla="*/ 248686 w 275545"/>
                <a:gd name="connsiteY3" fmla="*/ 655700 h 678156"/>
                <a:gd name="connsiteX4" fmla="*/ 226230 w 275545"/>
                <a:gd name="connsiteY4" fmla="*/ 678156 h 678156"/>
                <a:gd name="connsiteX5" fmla="*/ 22456 w 275545"/>
                <a:gd name="connsiteY5" fmla="*/ 678156 h 678156"/>
                <a:gd name="connsiteX6" fmla="*/ 0 w 275545"/>
                <a:gd name="connsiteY6" fmla="*/ 655700 h 678156"/>
                <a:gd name="connsiteX7" fmla="*/ 0 w 275545"/>
                <a:gd name="connsiteY7" fmla="*/ 31185 h 678156"/>
                <a:gd name="connsiteX0" fmla="*/ 0 w 277984"/>
                <a:gd name="connsiteY0" fmla="*/ 31185 h 678156"/>
                <a:gd name="connsiteX1" fmla="*/ 22456 w 277984"/>
                <a:gd name="connsiteY1" fmla="*/ 8729 h 678156"/>
                <a:gd name="connsiteX2" fmla="*/ 218727 w 277984"/>
                <a:gd name="connsiteY2" fmla="*/ 16217 h 678156"/>
                <a:gd name="connsiteX3" fmla="*/ 248686 w 277984"/>
                <a:gd name="connsiteY3" fmla="*/ 655700 h 678156"/>
                <a:gd name="connsiteX4" fmla="*/ 226230 w 277984"/>
                <a:gd name="connsiteY4" fmla="*/ 678156 h 678156"/>
                <a:gd name="connsiteX5" fmla="*/ 22456 w 277984"/>
                <a:gd name="connsiteY5" fmla="*/ 678156 h 678156"/>
                <a:gd name="connsiteX6" fmla="*/ 0 w 277984"/>
                <a:gd name="connsiteY6" fmla="*/ 655700 h 678156"/>
                <a:gd name="connsiteX7" fmla="*/ 0 w 277984"/>
                <a:gd name="connsiteY7" fmla="*/ 31185 h 678156"/>
                <a:gd name="connsiteX0" fmla="*/ 0 w 277984"/>
                <a:gd name="connsiteY0" fmla="*/ 25309 h 672280"/>
                <a:gd name="connsiteX1" fmla="*/ 37422 w 277984"/>
                <a:gd name="connsiteY1" fmla="*/ 32853 h 672280"/>
                <a:gd name="connsiteX2" fmla="*/ 218727 w 277984"/>
                <a:gd name="connsiteY2" fmla="*/ 10341 h 672280"/>
                <a:gd name="connsiteX3" fmla="*/ 248686 w 277984"/>
                <a:gd name="connsiteY3" fmla="*/ 649824 h 672280"/>
                <a:gd name="connsiteX4" fmla="*/ 226230 w 277984"/>
                <a:gd name="connsiteY4" fmla="*/ 672280 h 672280"/>
                <a:gd name="connsiteX5" fmla="*/ 22456 w 277984"/>
                <a:gd name="connsiteY5" fmla="*/ 672280 h 672280"/>
                <a:gd name="connsiteX6" fmla="*/ 0 w 277984"/>
                <a:gd name="connsiteY6" fmla="*/ 649824 h 672280"/>
                <a:gd name="connsiteX7" fmla="*/ 0 w 277984"/>
                <a:gd name="connsiteY7" fmla="*/ 25309 h 672280"/>
                <a:gd name="connsiteX0" fmla="*/ 0 w 277984"/>
                <a:gd name="connsiteY0" fmla="*/ 21997 h 668968"/>
                <a:gd name="connsiteX1" fmla="*/ 37422 w 277984"/>
                <a:gd name="connsiteY1" fmla="*/ 29541 h 668968"/>
                <a:gd name="connsiteX2" fmla="*/ 218727 w 277984"/>
                <a:gd name="connsiteY2" fmla="*/ 7029 h 668968"/>
                <a:gd name="connsiteX3" fmla="*/ 248686 w 277984"/>
                <a:gd name="connsiteY3" fmla="*/ 646512 h 668968"/>
                <a:gd name="connsiteX4" fmla="*/ 226230 w 277984"/>
                <a:gd name="connsiteY4" fmla="*/ 668968 h 668968"/>
                <a:gd name="connsiteX5" fmla="*/ 22456 w 277984"/>
                <a:gd name="connsiteY5" fmla="*/ 668968 h 668968"/>
                <a:gd name="connsiteX6" fmla="*/ 0 w 277984"/>
                <a:gd name="connsiteY6" fmla="*/ 646512 h 668968"/>
                <a:gd name="connsiteX7" fmla="*/ 0 w 277984"/>
                <a:gd name="connsiteY7" fmla="*/ 21997 h 668968"/>
                <a:gd name="connsiteX0" fmla="*/ 0 w 282027"/>
                <a:gd name="connsiteY0" fmla="*/ 21997 h 668968"/>
                <a:gd name="connsiteX1" fmla="*/ 37422 w 282027"/>
                <a:gd name="connsiteY1" fmla="*/ 29541 h 668968"/>
                <a:gd name="connsiteX2" fmla="*/ 218727 w 282027"/>
                <a:gd name="connsiteY2" fmla="*/ 7029 h 668968"/>
                <a:gd name="connsiteX3" fmla="*/ 248686 w 282027"/>
                <a:gd name="connsiteY3" fmla="*/ 646512 h 668968"/>
                <a:gd name="connsiteX4" fmla="*/ 226230 w 282027"/>
                <a:gd name="connsiteY4" fmla="*/ 668968 h 668968"/>
                <a:gd name="connsiteX5" fmla="*/ 22456 w 282027"/>
                <a:gd name="connsiteY5" fmla="*/ 668968 h 668968"/>
                <a:gd name="connsiteX6" fmla="*/ 0 w 282027"/>
                <a:gd name="connsiteY6" fmla="*/ 646512 h 668968"/>
                <a:gd name="connsiteX7" fmla="*/ 0 w 282027"/>
                <a:gd name="connsiteY7" fmla="*/ 21997 h 668968"/>
                <a:gd name="connsiteX0" fmla="*/ 0 w 282027"/>
                <a:gd name="connsiteY0" fmla="*/ 23163 h 670134"/>
                <a:gd name="connsiteX1" fmla="*/ 39311 w 282027"/>
                <a:gd name="connsiteY1" fmla="*/ 13841 h 670134"/>
                <a:gd name="connsiteX2" fmla="*/ 218727 w 282027"/>
                <a:gd name="connsiteY2" fmla="*/ 8195 h 670134"/>
                <a:gd name="connsiteX3" fmla="*/ 248686 w 282027"/>
                <a:gd name="connsiteY3" fmla="*/ 647678 h 670134"/>
                <a:gd name="connsiteX4" fmla="*/ 226230 w 282027"/>
                <a:gd name="connsiteY4" fmla="*/ 670134 h 670134"/>
                <a:gd name="connsiteX5" fmla="*/ 22456 w 282027"/>
                <a:gd name="connsiteY5" fmla="*/ 670134 h 670134"/>
                <a:gd name="connsiteX6" fmla="*/ 0 w 282027"/>
                <a:gd name="connsiteY6" fmla="*/ 647678 h 670134"/>
                <a:gd name="connsiteX7" fmla="*/ 0 w 282027"/>
                <a:gd name="connsiteY7" fmla="*/ 23163 h 670134"/>
                <a:gd name="connsiteX0" fmla="*/ 0 w 282027"/>
                <a:gd name="connsiteY0" fmla="*/ 23822 h 670793"/>
                <a:gd name="connsiteX1" fmla="*/ 39318 w 282027"/>
                <a:gd name="connsiteY1" fmla="*/ 7003 h 670793"/>
                <a:gd name="connsiteX2" fmla="*/ 218727 w 282027"/>
                <a:gd name="connsiteY2" fmla="*/ 8854 h 670793"/>
                <a:gd name="connsiteX3" fmla="*/ 248686 w 282027"/>
                <a:gd name="connsiteY3" fmla="*/ 648337 h 670793"/>
                <a:gd name="connsiteX4" fmla="*/ 226230 w 282027"/>
                <a:gd name="connsiteY4" fmla="*/ 670793 h 670793"/>
                <a:gd name="connsiteX5" fmla="*/ 22456 w 282027"/>
                <a:gd name="connsiteY5" fmla="*/ 670793 h 670793"/>
                <a:gd name="connsiteX6" fmla="*/ 0 w 282027"/>
                <a:gd name="connsiteY6" fmla="*/ 648337 h 670793"/>
                <a:gd name="connsiteX7" fmla="*/ 0 w 282027"/>
                <a:gd name="connsiteY7" fmla="*/ 23822 h 670793"/>
                <a:gd name="connsiteX0" fmla="*/ 0 w 282027"/>
                <a:gd name="connsiteY0" fmla="*/ 27433 h 674404"/>
                <a:gd name="connsiteX1" fmla="*/ 39318 w 282027"/>
                <a:gd name="connsiteY1" fmla="*/ 10614 h 674404"/>
                <a:gd name="connsiteX2" fmla="*/ 218727 w 282027"/>
                <a:gd name="connsiteY2" fmla="*/ 12465 h 674404"/>
                <a:gd name="connsiteX3" fmla="*/ 248686 w 282027"/>
                <a:gd name="connsiteY3" fmla="*/ 651948 h 674404"/>
                <a:gd name="connsiteX4" fmla="*/ 226230 w 282027"/>
                <a:gd name="connsiteY4" fmla="*/ 674404 h 674404"/>
                <a:gd name="connsiteX5" fmla="*/ 22456 w 282027"/>
                <a:gd name="connsiteY5" fmla="*/ 674404 h 674404"/>
                <a:gd name="connsiteX6" fmla="*/ 0 w 282027"/>
                <a:gd name="connsiteY6" fmla="*/ 651948 h 674404"/>
                <a:gd name="connsiteX7" fmla="*/ 0 w 282027"/>
                <a:gd name="connsiteY7" fmla="*/ 27433 h 674404"/>
                <a:gd name="connsiteX0" fmla="*/ 0 w 281206"/>
                <a:gd name="connsiteY0" fmla="*/ 27433 h 674404"/>
                <a:gd name="connsiteX1" fmla="*/ 39318 w 281206"/>
                <a:gd name="connsiteY1" fmla="*/ 10614 h 674404"/>
                <a:gd name="connsiteX2" fmla="*/ 218727 w 281206"/>
                <a:gd name="connsiteY2" fmla="*/ 12465 h 674404"/>
                <a:gd name="connsiteX3" fmla="*/ 248686 w 281206"/>
                <a:gd name="connsiteY3" fmla="*/ 651948 h 674404"/>
                <a:gd name="connsiteX4" fmla="*/ 226230 w 281206"/>
                <a:gd name="connsiteY4" fmla="*/ 674404 h 674404"/>
                <a:gd name="connsiteX5" fmla="*/ 22456 w 281206"/>
                <a:gd name="connsiteY5" fmla="*/ 674404 h 674404"/>
                <a:gd name="connsiteX6" fmla="*/ 0 w 281206"/>
                <a:gd name="connsiteY6" fmla="*/ 651948 h 674404"/>
                <a:gd name="connsiteX7" fmla="*/ 0 w 281206"/>
                <a:gd name="connsiteY7" fmla="*/ 27433 h 674404"/>
                <a:gd name="connsiteX0" fmla="*/ 0 w 254868"/>
                <a:gd name="connsiteY0" fmla="*/ 27433 h 674404"/>
                <a:gd name="connsiteX1" fmla="*/ 39318 w 254868"/>
                <a:gd name="connsiteY1" fmla="*/ 10614 h 674404"/>
                <a:gd name="connsiteX2" fmla="*/ 218727 w 254868"/>
                <a:gd name="connsiteY2" fmla="*/ 12465 h 674404"/>
                <a:gd name="connsiteX3" fmla="*/ 120732 w 254868"/>
                <a:gd name="connsiteY3" fmla="*/ 634996 h 674404"/>
                <a:gd name="connsiteX4" fmla="*/ 226230 w 254868"/>
                <a:gd name="connsiteY4" fmla="*/ 674404 h 674404"/>
                <a:gd name="connsiteX5" fmla="*/ 22456 w 254868"/>
                <a:gd name="connsiteY5" fmla="*/ 674404 h 674404"/>
                <a:gd name="connsiteX6" fmla="*/ 0 w 254868"/>
                <a:gd name="connsiteY6" fmla="*/ 651948 h 674404"/>
                <a:gd name="connsiteX7" fmla="*/ 0 w 254868"/>
                <a:gd name="connsiteY7" fmla="*/ 27433 h 674404"/>
                <a:gd name="connsiteX0" fmla="*/ 0 w 262120"/>
                <a:gd name="connsiteY0" fmla="*/ 27433 h 674404"/>
                <a:gd name="connsiteX1" fmla="*/ 39318 w 262120"/>
                <a:gd name="connsiteY1" fmla="*/ 10614 h 674404"/>
                <a:gd name="connsiteX2" fmla="*/ 218727 w 262120"/>
                <a:gd name="connsiteY2" fmla="*/ 12465 h 674404"/>
                <a:gd name="connsiteX3" fmla="*/ 171237 w 262120"/>
                <a:gd name="connsiteY3" fmla="*/ 645143 h 674404"/>
                <a:gd name="connsiteX4" fmla="*/ 226230 w 262120"/>
                <a:gd name="connsiteY4" fmla="*/ 674404 h 674404"/>
                <a:gd name="connsiteX5" fmla="*/ 22456 w 262120"/>
                <a:gd name="connsiteY5" fmla="*/ 674404 h 674404"/>
                <a:gd name="connsiteX6" fmla="*/ 0 w 262120"/>
                <a:gd name="connsiteY6" fmla="*/ 651948 h 674404"/>
                <a:gd name="connsiteX7" fmla="*/ 0 w 262120"/>
                <a:gd name="connsiteY7" fmla="*/ 27433 h 6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20" h="674404">
                  <a:moveTo>
                    <a:pt x="0" y="27433"/>
                  </a:moveTo>
                  <a:cubicBezTo>
                    <a:pt x="0" y="15031"/>
                    <a:pt x="26916" y="10614"/>
                    <a:pt x="39318" y="10614"/>
                  </a:cubicBezTo>
                  <a:cubicBezTo>
                    <a:pt x="98456" y="55586"/>
                    <a:pt x="131474" y="-30657"/>
                    <a:pt x="218727" y="12465"/>
                  </a:cubicBezTo>
                  <a:cubicBezTo>
                    <a:pt x="338944" y="64143"/>
                    <a:pt x="171237" y="533572"/>
                    <a:pt x="171237" y="645143"/>
                  </a:cubicBezTo>
                  <a:cubicBezTo>
                    <a:pt x="171237" y="657545"/>
                    <a:pt x="238632" y="674404"/>
                    <a:pt x="226230" y="674404"/>
                  </a:cubicBezTo>
                  <a:lnTo>
                    <a:pt x="22456" y="674404"/>
                  </a:lnTo>
                  <a:cubicBezTo>
                    <a:pt x="10054" y="674404"/>
                    <a:pt x="0" y="664350"/>
                    <a:pt x="0" y="651948"/>
                  </a:cubicBezTo>
                  <a:lnTo>
                    <a:pt x="0" y="27433"/>
                  </a:lnTo>
                  <a:close/>
                </a:path>
              </a:pathLst>
            </a:custGeom>
            <a:solidFill>
              <a:srgbClr val="1C9C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 rot="18896937">
              <a:off x="7857220" y="5063668"/>
              <a:ext cx="201481" cy="616288"/>
            </a:xfrm>
            <a:prstGeom prst="roundRect">
              <a:avLst>
                <a:gd name="adj" fmla="val 9030"/>
              </a:avLst>
            </a:prstGeom>
            <a:solidFill>
              <a:srgbClr val="89CF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 rot="2700000">
              <a:off x="7734624" y="5140036"/>
              <a:ext cx="483504" cy="483504"/>
            </a:xfrm>
            <a:prstGeom prst="roundRect">
              <a:avLst>
                <a:gd name="adj" fmla="val 4229"/>
              </a:avLst>
            </a:prstGeom>
            <a:solidFill>
              <a:srgbClr val="89CFF0"/>
            </a:solidFill>
            <a:ln>
              <a:noFill/>
            </a:ln>
            <a:effectLst>
              <a:outerShdw blurRad="38100" dir="60000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4657" y="522790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70832" y="1409030"/>
            <a:ext cx="1527088" cy="1527088"/>
            <a:chOff x="6786636" y="1409030"/>
            <a:chExt cx="1527088" cy="1527088"/>
          </a:xfrm>
        </p:grpSpPr>
        <p:sp>
          <p:nvSpPr>
            <p:cNvPr id="38" name="Oval 37"/>
            <p:cNvSpPr/>
            <p:nvPr/>
          </p:nvSpPr>
          <p:spPr>
            <a:xfrm>
              <a:off x="6786636" y="1409030"/>
              <a:ext cx="1527088" cy="1527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7037040" y="1663764"/>
              <a:ext cx="1026281" cy="1017621"/>
              <a:chOff x="5780" y="1080"/>
              <a:chExt cx="1422" cy="1410"/>
            </a:xfrm>
            <a:solidFill>
              <a:srgbClr val="5F9DDB"/>
            </a:solidFill>
          </p:grpSpPr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6971" y="2310"/>
                <a:ext cx="70" cy="83"/>
              </a:xfrm>
              <a:custGeom>
                <a:avLst/>
                <a:gdLst>
                  <a:gd name="T0" fmla="*/ 105 w 209"/>
                  <a:gd name="T1" fmla="*/ 0 h 251"/>
                  <a:gd name="T2" fmla="*/ 209 w 209"/>
                  <a:gd name="T3" fmla="*/ 57 h 251"/>
                  <a:gd name="T4" fmla="*/ 209 w 209"/>
                  <a:gd name="T5" fmla="*/ 190 h 251"/>
                  <a:gd name="T6" fmla="*/ 105 w 209"/>
                  <a:gd name="T7" fmla="*/ 251 h 251"/>
                  <a:gd name="T8" fmla="*/ 0 w 209"/>
                  <a:gd name="T9" fmla="*/ 194 h 251"/>
                  <a:gd name="T10" fmla="*/ 0 w 209"/>
                  <a:gd name="T11" fmla="*/ 57 h 251"/>
                  <a:gd name="T12" fmla="*/ 105 w 209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51">
                    <a:moveTo>
                      <a:pt x="105" y="0"/>
                    </a:moveTo>
                    <a:lnTo>
                      <a:pt x="209" y="57"/>
                    </a:lnTo>
                    <a:lnTo>
                      <a:pt x="209" y="190"/>
                    </a:lnTo>
                    <a:lnTo>
                      <a:pt x="105" y="251"/>
                    </a:lnTo>
                    <a:lnTo>
                      <a:pt x="0" y="194"/>
                    </a:lnTo>
                    <a:lnTo>
                      <a:pt x="0" y="57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5780" y="1564"/>
                <a:ext cx="1422" cy="926"/>
              </a:xfrm>
              <a:custGeom>
                <a:avLst/>
                <a:gdLst>
                  <a:gd name="T0" fmla="*/ 2924 w 4267"/>
                  <a:gd name="T1" fmla="*/ 5 h 2779"/>
                  <a:gd name="T2" fmla="*/ 2959 w 4267"/>
                  <a:gd name="T3" fmla="*/ 44 h 2779"/>
                  <a:gd name="T4" fmla="*/ 2948 w 4267"/>
                  <a:gd name="T5" fmla="*/ 209 h 2779"/>
                  <a:gd name="T6" fmla="*/ 2917 w 4267"/>
                  <a:gd name="T7" fmla="*/ 418 h 2779"/>
                  <a:gd name="T8" fmla="*/ 2896 w 4267"/>
                  <a:gd name="T9" fmla="*/ 536 h 2779"/>
                  <a:gd name="T10" fmla="*/ 2847 w 4267"/>
                  <a:gd name="T11" fmla="*/ 607 h 2779"/>
                  <a:gd name="T12" fmla="*/ 2792 w 4267"/>
                  <a:gd name="T13" fmla="*/ 631 h 2779"/>
                  <a:gd name="T14" fmla="*/ 2747 w 4267"/>
                  <a:gd name="T15" fmla="*/ 725 h 2779"/>
                  <a:gd name="T16" fmla="*/ 2735 w 4267"/>
                  <a:gd name="T17" fmla="*/ 870 h 2779"/>
                  <a:gd name="T18" fmla="*/ 2699 w 4267"/>
                  <a:gd name="T19" fmla="*/ 984 h 2779"/>
                  <a:gd name="T20" fmla="*/ 2645 w 4267"/>
                  <a:gd name="T21" fmla="*/ 1052 h 2779"/>
                  <a:gd name="T22" fmla="*/ 2606 w 4267"/>
                  <a:gd name="T23" fmla="*/ 1140 h 2779"/>
                  <a:gd name="T24" fmla="*/ 2721 w 4267"/>
                  <a:gd name="T25" fmla="*/ 1190 h 2779"/>
                  <a:gd name="T26" fmla="*/ 2792 w 4267"/>
                  <a:gd name="T27" fmla="*/ 1331 h 2779"/>
                  <a:gd name="T28" fmla="*/ 2883 w 4267"/>
                  <a:gd name="T29" fmla="*/ 1467 h 2779"/>
                  <a:gd name="T30" fmla="*/ 2959 w 4267"/>
                  <a:gd name="T31" fmla="*/ 1507 h 2779"/>
                  <a:gd name="T32" fmla="*/ 3104 w 4267"/>
                  <a:gd name="T33" fmla="*/ 1562 h 2779"/>
                  <a:gd name="T34" fmla="*/ 3297 w 4267"/>
                  <a:gd name="T35" fmla="*/ 1637 h 2779"/>
                  <a:gd name="T36" fmla="*/ 3456 w 4267"/>
                  <a:gd name="T37" fmla="*/ 2376 h 2779"/>
                  <a:gd name="T38" fmla="*/ 3499 w 4267"/>
                  <a:gd name="T39" fmla="*/ 2510 h 2779"/>
                  <a:gd name="T40" fmla="*/ 3616 w 4267"/>
                  <a:gd name="T41" fmla="*/ 2593 h 2779"/>
                  <a:gd name="T42" fmla="*/ 3767 w 4267"/>
                  <a:gd name="T43" fmla="*/ 2589 h 2779"/>
                  <a:gd name="T44" fmla="*/ 3884 w 4267"/>
                  <a:gd name="T45" fmla="*/ 2488 h 2779"/>
                  <a:gd name="T46" fmla="*/ 3916 w 4267"/>
                  <a:gd name="T47" fmla="*/ 1878 h 2779"/>
                  <a:gd name="T48" fmla="*/ 4070 w 4267"/>
                  <a:gd name="T49" fmla="*/ 1941 h 2779"/>
                  <a:gd name="T50" fmla="*/ 4196 w 4267"/>
                  <a:gd name="T51" fmla="*/ 2034 h 2779"/>
                  <a:gd name="T52" fmla="*/ 4258 w 4267"/>
                  <a:gd name="T53" fmla="*/ 2181 h 2779"/>
                  <a:gd name="T54" fmla="*/ 4262 w 4267"/>
                  <a:gd name="T55" fmla="*/ 2414 h 2779"/>
                  <a:gd name="T56" fmla="*/ 4266 w 4267"/>
                  <a:gd name="T57" fmla="*/ 2672 h 2779"/>
                  <a:gd name="T58" fmla="*/ 0 w 4267"/>
                  <a:gd name="T59" fmla="*/ 2726 h 2779"/>
                  <a:gd name="T60" fmla="*/ 3 w 4267"/>
                  <a:gd name="T61" fmla="*/ 2472 h 2779"/>
                  <a:gd name="T62" fmla="*/ 9 w 4267"/>
                  <a:gd name="T63" fmla="*/ 2221 h 2779"/>
                  <a:gd name="T64" fmla="*/ 50 w 4267"/>
                  <a:gd name="T65" fmla="*/ 2051 h 2779"/>
                  <a:gd name="T66" fmla="*/ 177 w 4267"/>
                  <a:gd name="T67" fmla="*/ 1944 h 2779"/>
                  <a:gd name="T68" fmla="*/ 340 w 4267"/>
                  <a:gd name="T69" fmla="*/ 1874 h 2779"/>
                  <a:gd name="T70" fmla="*/ 513 w 4267"/>
                  <a:gd name="T71" fmla="*/ 1812 h 2779"/>
                  <a:gd name="T72" fmla="*/ 671 w 4267"/>
                  <a:gd name="T73" fmla="*/ 1748 h 2779"/>
                  <a:gd name="T74" fmla="*/ 869 w 4267"/>
                  <a:gd name="T75" fmla="*/ 1669 h 2779"/>
                  <a:gd name="T76" fmla="*/ 1073 w 4267"/>
                  <a:gd name="T77" fmla="*/ 1590 h 2779"/>
                  <a:gd name="T78" fmla="*/ 1247 w 4267"/>
                  <a:gd name="T79" fmla="*/ 1523 h 2779"/>
                  <a:gd name="T80" fmla="*/ 1354 w 4267"/>
                  <a:gd name="T81" fmla="*/ 1484 h 2779"/>
                  <a:gd name="T82" fmla="*/ 1440 w 4267"/>
                  <a:gd name="T83" fmla="*/ 1400 h 2779"/>
                  <a:gd name="T84" fmla="*/ 1521 w 4267"/>
                  <a:gd name="T85" fmla="*/ 1247 h 2779"/>
                  <a:gd name="T86" fmla="*/ 1652 w 4267"/>
                  <a:gd name="T87" fmla="*/ 1131 h 2779"/>
                  <a:gd name="T88" fmla="*/ 1600 w 4267"/>
                  <a:gd name="T89" fmla="*/ 1070 h 2779"/>
                  <a:gd name="T90" fmla="*/ 1541 w 4267"/>
                  <a:gd name="T91" fmla="*/ 1017 h 2779"/>
                  <a:gd name="T92" fmla="*/ 1499 w 4267"/>
                  <a:gd name="T93" fmla="*/ 898 h 2779"/>
                  <a:gd name="T94" fmla="*/ 1471 w 4267"/>
                  <a:gd name="T95" fmla="*/ 751 h 2779"/>
                  <a:gd name="T96" fmla="*/ 1428 w 4267"/>
                  <a:gd name="T97" fmla="*/ 632 h 2779"/>
                  <a:gd name="T98" fmla="*/ 1353 w 4267"/>
                  <a:gd name="T99" fmla="*/ 561 h 2779"/>
                  <a:gd name="T100" fmla="*/ 1301 w 4267"/>
                  <a:gd name="T101" fmla="*/ 435 h 2779"/>
                  <a:gd name="T102" fmla="*/ 1278 w 4267"/>
                  <a:gd name="T103" fmla="*/ 281 h 2779"/>
                  <a:gd name="T104" fmla="*/ 1269 w 4267"/>
                  <a:gd name="T105" fmla="*/ 145 h 2779"/>
                  <a:gd name="T106" fmla="*/ 1271 w 4267"/>
                  <a:gd name="T107" fmla="*/ 48 h 2779"/>
                  <a:gd name="T108" fmla="*/ 1298 w 4267"/>
                  <a:gd name="T109" fmla="*/ 7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7" h="2779">
                    <a:moveTo>
                      <a:pt x="1309" y="0"/>
                    </a:moveTo>
                    <a:lnTo>
                      <a:pt x="2915" y="0"/>
                    </a:lnTo>
                    <a:lnTo>
                      <a:pt x="2918" y="1"/>
                    </a:lnTo>
                    <a:lnTo>
                      <a:pt x="2924" y="5"/>
                    </a:lnTo>
                    <a:lnTo>
                      <a:pt x="2933" y="12"/>
                    </a:lnTo>
                    <a:lnTo>
                      <a:pt x="2943" y="20"/>
                    </a:lnTo>
                    <a:lnTo>
                      <a:pt x="2953" y="31"/>
                    </a:lnTo>
                    <a:lnTo>
                      <a:pt x="2959" y="44"/>
                    </a:lnTo>
                    <a:lnTo>
                      <a:pt x="2963" y="61"/>
                    </a:lnTo>
                    <a:lnTo>
                      <a:pt x="2963" y="82"/>
                    </a:lnTo>
                    <a:lnTo>
                      <a:pt x="2955" y="145"/>
                    </a:lnTo>
                    <a:lnTo>
                      <a:pt x="2948" y="209"/>
                    </a:lnTo>
                    <a:lnTo>
                      <a:pt x="2940" y="273"/>
                    </a:lnTo>
                    <a:lnTo>
                      <a:pt x="2931" y="336"/>
                    </a:lnTo>
                    <a:lnTo>
                      <a:pt x="2920" y="394"/>
                    </a:lnTo>
                    <a:lnTo>
                      <a:pt x="2917" y="418"/>
                    </a:lnTo>
                    <a:lnTo>
                      <a:pt x="2913" y="447"/>
                    </a:lnTo>
                    <a:lnTo>
                      <a:pt x="2909" y="477"/>
                    </a:lnTo>
                    <a:lnTo>
                      <a:pt x="2902" y="508"/>
                    </a:lnTo>
                    <a:lnTo>
                      <a:pt x="2896" y="536"/>
                    </a:lnTo>
                    <a:lnTo>
                      <a:pt x="2886" y="562"/>
                    </a:lnTo>
                    <a:lnTo>
                      <a:pt x="2873" y="584"/>
                    </a:lnTo>
                    <a:lnTo>
                      <a:pt x="2860" y="598"/>
                    </a:lnTo>
                    <a:lnTo>
                      <a:pt x="2847" y="607"/>
                    </a:lnTo>
                    <a:lnTo>
                      <a:pt x="2832" y="614"/>
                    </a:lnTo>
                    <a:lnTo>
                      <a:pt x="2820" y="618"/>
                    </a:lnTo>
                    <a:lnTo>
                      <a:pt x="2805" y="623"/>
                    </a:lnTo>
                    <a:lnTo>
                      <a:pt x="2792" y="631"/>
                    </a:lnTo>
                    <a:lnTo>
                      <a:pt x="2779" y="642"/>
                    </a:lnTo>
                    <a:lnTo>
                      <a:pt x="2769" y="659"/>
                    </a:lnTo>
                    <a:lnTo>
                      <a:pt x="2756" y="692"/>
                    </a:lnTo>
                    <a:lnTo>
                      <a:pt x="2747" y="725"/>
                    </a:lnTo>
                    <a:lnTo>
                      <a:pt x="2743" y="762"/>
                    </a:lnTo>
                    <a:lnTo>
                      <a:pt x="2739" y="798"/>
                    </a:lnTo>
                    <a:lnTo>
                      <a:pt x="2738" y="834"/>
                    </a:lnTo>
                    <a:lnTo>
                      <a:pt x="2735" y="870"/>
                    </a:lnTo>
                    <a:lnTo>
                      <a:pt x="2730" y="907"/>
                    </a:lnTo>
                    <a:lnTo>
                      <a:pt x="2721" y="939"/>
                    </a:lnTo>
                    <a:lnTo>
                      <a:pt x="2711" y="964"/>
                    </a:lnTo>
                    <a:lnTo>
                      <a:pt x="2699" y="984"/>
                    </a:lnTo>
                    <a:lnTo>
                      <a:pt x="2686" y="1002"/>
                    </a:lnTo>
                    <a:lnTo>
                      <a:pt x="2672" y="1019"/>
                    </a:lnTo>
                    <a:lnTo>
                      <a:pt x="2658" y="1035"/>
                    </a:lnTo>
                    <a:lnTo>
                      <a:pt x="2645" y="1052"/>
                    </a:lnTo>
                    <a:lnTo>
                      <a:pt x="2632" y="1070"/>
                    </a:lnTo>
                    <a:lnTo>
                      <a:pt x="2621" y="1089"/>
                    </a:lnTo>
                    <a:lnTo>
                      <a:pt x="2612" y="1112"/>
                    </a:lnTo>
                    <a:lnTo>
                      <a:pt x="2606" y="1140"/>
                    </a:lnTo>
                    <a:lnTo>
                      <a:pt x="2603" y="1172"/>
                    </a:lnTo>
                    <a:lnTo>
                      <a:pt x="2645" y="1180"/>
                    </a:lnTo>
                    <a:lnTo>
                      <a:pt x="2684" y="1186"/>
                    </a:lnTo>
                    <a:lnTo>
                      <a:pt x="2721" y="1190"/>
                    </a:lnTo>
                    <a:lnTo>
                      <a:pt x="2737" y="1220"/>
                    </a:lnTo>
                    <a:lnTo>
                      <a:pt x="2753" y="1255"/>
                    </a:lnTo>
                    <a:lnTo>
                      <a:pt x="2773" y="1292"/>
                    </a:lnTo>
                    <a:lnTo>
                      <a:pt x="2792" y="1331"/>
                    </a:lnTo>
                    <a:lnTo>
                      <a:pt x="2814" y="1370"/>
                    </a:lnTo>
                    <a:lnTo>
                      <a:pt x="2836" y="1406"/>
                    </a:lnTo>
                    <a:lnTo>
                      <a:pt x="2860" y="1440"/>
                    </a:lnTo>
                    <a:lnTo>
                      <a:pt x="2883" y="1467"/>
                    </a:lnTo>
                    <a:lnTo>
                      <a:pt x="2906" y="1489"/>
                    </a:lnTo>
                    <a:lnTo>
                      <a:pt x="2918" y="1493"/>
                    </a:lnTo>
                    <a:lnTo>
                      <a:pt x="2936" y="1498"/>
                    </a:lnTo>
                    <a:lnTo>
                      <a:pt x="2959" y="1507"/>
                    </a:lnTo>
                    <a:lnTo>
                      <a:pt x="2989" y="1518"/>
                    </a:lnTo>
                    <a:lnTo>
                      <a:pt x="3024" y="1531"/>
                    </a:lnTo>
                    <a:lnTo>
                      <a:pt x="3062" y="1545"/>
                    </a:lnTo>
                    <a:lnTo>
                      <a:pt x="3104" y="1562"/>
                    </a:lnTo>
                    <a:lnTo>
                      <a:pt x="3150" y="1579"/>
                    </a:lnTo>
                    <a:lnTo>
                      <a:pt x="3196" y="1597"/>
                    </a:lnTo>
                    <a:lnTo>
                      <a:pt x="3247" y="1616"/>
                    </a:lnTo>
                    <a:lnTo>
                      <a:pt x="3297" y="1637"/>
                    </a:lnTo>
                    <a:lnTo>
                      <a:pt x="3349" y="1656"/>
                    </a:lnTo>
                    <a:lnTo>
                      <a:pt x="3399" y="1677"/>
                    </a:lnTo>
                    <a:lnTo>
                      <a:pt x="3451" y="1698"/>
                    </a:lnTo>
                    <a:lnTo>
                      <a:pt x="3456" y="2376"/>
                    </a:lnTo>
                    <a:lnTo>
                      <a:pt x="3459" y="2413"/>
                    </a:lnTo>
                    <a:lnTo>
                      <a:pt x="3467" y="2446"/>
                    </a:lnTo>
                    <a:lnTo>
                      <a:pt x="3481" y="2480"/>
                    </a:lnTo>
                    <a:lnTo>
                      <a:pt x="3499" y="2510"/>
                    </a:lnTo>
                    <a:lnTo>
                      <a:pt x="3522" y="2537"/>
                    </a:lnTo>
                    <a:lnTo>
                      <a:pt x="3550" y="2560"/>
                    </a:lnTo>
                    <a:lnTo>
                      <a:pt x="3582" y="2578"/>
                    </a:lnTo>
                    <a:lnTo>
                      <a:pt x="3616" y="2593"/>
                    </a:lnTo>
                    <a:lnTo>
                      <a:pt x="3652" y="2600"/>
                    </a:lnTo>
                    <a:lnTo>
                      <a:pt x="3688" y="2603"/>
                    </a:lnTo>
                    <a:lnTo>
                      <a:pt x="3728" y="2599"/>
                    </a:lnTo>
                    <a:lnTo>
                      <a:pt x="3767" y="2589"/>
                    </a:lnTo>
                    <a:lnTo>
                      <a:pt x="3802" y="2572"/>
                    </a:lnTo>
                    <a:lnTo>
                      <a:pt x="3833" y="2549"/>
                    </a:lnTo>
                    <a:lnTo>
                      <a:pt x="3862" y="2520"/>
                    </a:lnTo>
                    <a:lnTo>
                      <a:pt x="3884" y="2488"/>
                    </a:lnTo>
                    <a:lnTo>
                      <a:pt x="3902" y="2451"/>
                    </a:lnTo>
                    <a:lnTo>
                      <a:pt x="3912" y="2413"/>
                    </a:lnTo>
                    <a:lnTo>
                      <a:pt x="3916" y="2371"/>
                    </a:lnTo>
                    <a:lnTo>
                      <a:pt x="3916" y="1878"/>
                    </a:lnTo>
                    <a:lnTo>
                      <a:pt x="3956" y="1892"/>
                    </a:lnTo>
                    <a:lnTo>
                      <a:pt x="3995" y="1908"/>
                    </a:lnTo>
                    <a:lnTo>
                      <a:pt x="4033" y="1923"/>
                    </a:lnTo>
                    <a:lnTo>
                      <a:pt x="4070" y="1941"/>
                    </a:lnTo>
                    <a:lnTo>
                      <a:pt x="4105" y="1961"/>
                    </a:lnTo>
                    <a:lnTo>
                      <a:pt x="4139" y="1983"/>
                    </a:lnTo>
                    <a:lnTo>
                      <a:pt x="4168" y="2006"/>
                    </a:lnTo>
                    <a:lnTo>
                      <a:pt x="4196" y="2034"/>
                    </a:lnTo>
                    <a:lnTo>
                      <a:pt x="4220" y="2064"/>
                    </a:lnTo>
                    <a:lnTo>
                      <a:pt x="4241" y="2099"/>
                    </a:lnTo>
                    <a:lnTo>
                      <a:pt x="4256" y="2139"/>
                    </a:lnTo>
                    <a:lnTo>
                      <a:pt x="4258" y="2181"/>
                    </a:lnTo>
                    <a:lnTo>
                      <a:pt x="4258" y="2231"/>
                    </a:lnTo>
                    <a:lnTo>
                      <a:pt x="4259" y="2287"/>
                    </a:lnTo>
                    <a:lnTo>
                      <a:pt x="4260" y="2349"/>
                    </a:lnTo>
                    <a:lnTo>
                      <a:pt x="4262" y="2414"/>
                    </a:lnTo>
                    <a:lnTo>
                      <a:pt x="4263" y="2480"/>
                    </a:lnTo>
                    <a:lnTo>
                      <a:pt x="4263" y="2546"/>
                    </a:lnTo>
                    <a:lnTo>
                      <a:pt x="4264" y="2611"/>
                    </a:lnTo>
                    <a:lnTo>
                      <a:pt x="4266" y="2672"/>
                    </a:lnTo>
                    <a:lnTo>
                      <a:pt x="4266" y="2728"/>
                    </a:lnTo>
                    <a:lnTo>
                      <a:pt x="4267" y="2779"/>
                    </a:lnTo>
                    <a:lnTo>
                      <a:pt x="1" y="2779"/>
                    </a:lnTo>
                    <a:lnTo>
                      <a:pt x="0" y="2726"/>
                    </a:lnTo>
                    <a:lnTo>
                      <a:pt x="0" y="2668"/>
                    </a:lnTo>
                    <a:lnTo>
                      <a:pt x="1" y="2604"/>
                    </a:lnTo>
                    <a:lnTo>
                      <a:pt x="1" y="2538"/>
                    </a:lnTo>
                    <a:lnTo>
                      <a:pt x="3" y="2472"/>
                    </a:lnTo>
                    <a:lnTo>
                      <a:pt x="5" y="2405"/>
                    </a:lnTo>
                    <a:lnTo>
                      <a:pt x="6" y="2340"/>
                    </a:lnTo>
                    <a:lnTo>
                      <a:pt x="8" y="2278"/>
                    </a:lnTo>
                    <a:lnTo>
                      <a:pt x="9" y="2221"/>
                    </a:lnTo>
                    <a:lnTo>
                      <a:pt x="10" y="2172"/>
                    </a:lnTo>
                    <a:lnTo>
                      <a:pt x="10" y="2129"/>
                    </a:lnTo>
                    <a:lnTo>
                      <a:pt x="28" y="2088"/>
                    </a:lnTo>
                    <a:lnTo>
                      <a:pt x="50" y="2051"/>
                    </a:lnTo>
                    <a:lnTo>
                      <a:pt x="76" y="2019"/>
                    </a:lnTo>
                    <a:lnTo>
                      <a:pt x="107" y="1992"/>
                    </a:lnTo>
                    <a:lnTo>
                      <a:pt x="141" y="1966"/>
                    </a:lnTo>
                    <a:lnTo>
                      <a:pt x="177" y="1944"/>
                    </a:lnTo>
                    <a:lnTo>
                      <a:pt x="215" y="1924"/>
                    </a:lnTo>
                    <a:lnTo>
                      <a:pt x="256" y="1906"/>
                    </a:lnTo>
                    <a:lnTo>
                      <a:pt x="298" y="1889"/>
                    </a:lnTo>
                    <a:lnTo>
                      <a:pt x="340" y="1874"/>
                    </a:lnTo>
                    <a:lnTo>
                      <a:pt x="384" y="1860"/>
                    </a:lnTo>
                    <a:lnTo>
                      <a:pt x="427" y="1844"/>
                    </a:lnTo>
                    <a:lnTo>
                      <a:pt x="471" y="1829"/>
                    </a:lnTo>
                    <a:lnTo>
                      <a:pt x="513" y="1812"/>
                    </a:lnTo>
                    <a:lnTo>
                      <a:pt x="546" y="1797"/>
                    </a:lnTo>
                    <a:lnTo>
                      <a:pt x="584" y="1782"/>
                    </a:lnTo>
                    <a:lnTo>
                      <a:pt x="625" y="1766"/>
                    </a:lnTo>
                    <a:lnTo>
                      <a:pt x="671" y="1748"/>
                    </a:lnTo>
                    <a:lnTo>
                      <a:pt x="717" y="1729"/>
                    </a:lnTo>
                    <a:lnTo>
                      <a:pt x="766" y="1709"/>
                    </a:lnTo>
                    <a:lnTo>
                      <a:pt x="817" y="1690"/>
                    </a:lnTo>
                    <a:lnTo>
                      <a:pt x="869" y="1669"/>
                    </a:lnTo>
                    <a:lnTo>
                      <a:pt x="920" y="1649"/>
                    </a:lnTo>
                    <a:lnTo>
                      <a:pt x="972" y="1629"/>
                    </a:lnTo>
                    <a:lnTo>
                      <a:pt x="1024" y="1610"/>
                    </a:lnTo>
                    <a:lnTo>
                      <a:pt x="1073" y="1590"/>
                    </a:lnTo>
                    <a:lnTo>
                      <a:pt x="1121" y="1572"/>
                    </a:lnTo>
                    <a:lnTo>
                      <a:pt x="1166" y="1554"/>
                    </a:lnTo>
                    <a:lnTo>
                      <a:pt x="1208" y="1538"/>
                    </a:lnTo>
                    <a:lnTo>
                      <a:pt x="1247" y="1523"/>
                    </a:lnTo>
                    <a:lnTo>
                      <a:pt x="1282" y="1510"/>
                    </a:lnTo>
                    <a:lnTo>
                      <a:pt x="1310" y="1500"/>
                    </a:lnTo>
                    <a:lnTo>
                      <a:pt x="1335" y="1491"/>
                    </a:lnTo>
                    <a:lnTo>
                      <a:pt x="1354" y="1484"/>
                    </a:lnTo>
                    <a:lnTo>
                      <a:pt x="1366" y="1480"/>
                    </a:lnTo>
                    <a:lnTo>
                      <a:pt x="1390" y="1460"/>
                    </a:lnTo>
                    <a:lnTo>
                      <a:pt x="1415" y="1432"/>
                    </a:lnTo>
                    <a:lnTo>
                      <a:pt x="1440" y="1400"/>
                    </a:lnTo>
                    <a:lnTo>
                      <a:pt x="1462" y="1364"/>
                    </a:lnTo>
                    <a:lnTo>
                      <a:pt x="1484" y="1325"/>
                    </a:lnTo>
                    <a:lnTo>
                      <a:pt x="1503" y="1286"/>
                    </a:lnTo>
                    <a:lnTo>
                      <a:pt x="1521" y="1247"/>
                    </a:lnTo>
                    <a:lnTo>
                      <a:pt x="1537" y="1212"/>
                    </a:lnTo>
                    <a:lnTo>
                      <a:pt x="1551" y="1181"/>
                    </a:lnTo>
                    <a:lnTo>
                      <a:pt x="1660" y="1158"/>
                    </a:lnTo>
                    <a:lnTo>
                      <a:pt x="1652" y="1131"/>
                    </a:lnTo>
                    <a:lnTo>
                      <a:pt x="1641" y="1110"/>
                    </a:lnTo>
                    <a:lnTo>
                      <a:pt x="1629" y="1094"/>
                    </a:lnTo>
                    <a:lnTo>
                      <a:pt x="1614" y="1081"/>
                    </a:lnTo>
                    <a:lnTo>
                      <a:pt x="1600" y="1070"/>
                    </a:lnTo>
                    <a:lnTo>
                      <a:pt x="1585" y="1059"/>
                    </a:lnTo>
                    <a:lnTo>
                      <a:pt x="1569" y="1048"/>
                    </a:lnTo>
                    <a:lnTo>
                      <a:pt x="1553" y="1033"/>
                    </a:lnTo>
                    <a:lnTo>
                      <a:pt x="1541" y="1017"/>
                    </a:lnTo>
                    <a:lnTo>
                      <a:pt x="1528" y="996"/>
                    </a:lnTo>
                    <a:lnTo>
                      <a:pt x="1517" y="967"/>
                    </a:lnTo>
                    <a:lnTo>
                      <a:pt x="1508" y="934"/>
                    </a:lnTo>
                    <a:lnTo>
                      <a:pt x="1499" y="898"/>
                    </a:lnTo>
                    <a:lnTo>
                      <a:pt x="1491" y="861"/>
                    </a:lnTo>
                    <a:lnTo>
                      <a:pt x="1485" y="824"/>
                    </a:lnTo>
                    <a:lnTo>
                      <a:pt x="1477" y="786"/>
                    </a:lnTo>
                    <a:lnTo>
                      <a:pt x="1471" y="751"/>
                    </a:lnTo>
                    <a:lnTo>
                      <a:pt x="1462" y="718"/>
                    </a:lnTo>
                    <a:lnTo>
                      <a:pt x="1452" y="685"/>
                    </a:lnTo>
                    <a:lnTo>
                      <a:pt x="1442" y="657"/>
                    </a:lnTo>
                    <a:lnTo>
                      <a:pt x="1428" y="632"/>
                    </a:lnTo>
                    <a:lnTo>
                      <a:pt x="1412" y="613"/>
                    </a:lnTo>
                    <a:lnTo>
                      <a:pt x="1394" y="598"/>
                    </a:lnTo>
                    <a:lnTo>
                      <a:pt x="1372" y="582"/>
                    </a:lnTo>
                    <a:lnTo>
                      <a:pt x="1353" y="561"/>
                    </a:lnTo>
                    <a:lnTo>
                      <a:pt x="1336" y="534"/>
                    </a:lnTo>
                    <a:lnTo>
                      <a:pt x="1323" y="504"/>
                    </a:lnTo>
                    <a:lnTo>
                      <a:pt x="1310" y="470"/>
                    </a:lnTo>
                    <a:lnTo>
                      <a:pt x="1301" y="435"/>
                    </a:lnTo>
                    <a:lnTo>
                      <a:pt x="1293" y="398"/>
                    </a:lnTo>
                    <a:lnTo>
                      <a:pt x="1287" y="359"/>
                    </a:lnTo>
                    <a:lnTo>
                      <a:pt x="1282" y="320"/>
                    </a:lnTo>
                    <a:lnTo>
                      <a:pt x="1278" y="281"/>
                    </a:lnTo>
                    <a:lnTo>
                      <a:pt x="1274" y="244"/>
                    </a:lnTo>
                    <a:lnTo>
                      <a:pt x="1273" y="209"/>
                    </a:lnTo>
                    <a:lnTo>
                      <a:pt x="1270" y="175"/>
                    </a:lnTo>
                    <a:lnTo>
                      <a:pt x="1269" y="145"/>
                    </a:lnTo>
                    <a:lnTo>
                      <a:pt x="1266" y="119"/>
                    </a:lnTo>
                    <a:lnTo>
                      <a:pt x="1265" y="91"/>
                    </a:lnTo>
                    <a:lnTo>
                      <a:pt x="1267" y="66"/>
                    </a:lnTo>
                    <a:lnTo>
                      <a:pt x="1271" y="48"/>
                    </a:lnTo>
                    <a:lnTo>
                      <a:pt x="1278" y="33"/>
                    </a:lnTo>
                    <a:lnTo>
                      <a:pt x="1284" y="21"/>
                    </a:lnTo>
                    <a:lnTo>
                      <a:pt x="1291" y="12"/>
                    </a:lnTo>
                    <a:lnTo>
                      <a:pt x="1298" y="7"/>
                    </a:lnTo>
                    <a:lnTo>
                      <a:pt x="1304" y="3"/>
                    </a:lnTo>
                    <a:lnTo>
                      <a:pt x="1307" y="1"/>
                    </a:lnTo>
                    <a:lnTo>
                      <a:pt x="13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6134" y="1080"/>
                <a:ext cx="705" cy="447"/>
              </a:xfrm>
              <a:custGeom>
                <a:avLst/>
                <a:gdLst>
                  <a:gd name="T0" fmla="*/ 1061 w 2114"/>
                  <a:gd name="T1" fmla="*/ 0 h 1341"/>
                  <a:gd name="T2" fmla="*/ 1081 w 2114"/>
                  <a:gd name="T3" fmla="*/ 5 h 1341"/>
                  <a:gd name="T4" fmla="*/ 1099 w 2114"/>
                  <a:gd name="T5" fmla="*/ 19 h 1341"/>
                  <a:gd name="T6" fmla="*/ 1116 w 2114"/>
                  <a:gd name="T7" fmla="*/ 41 h 1341"/>
                  <a:gd name="T8" fmla="*/ 1129 w 2114"/>
                  <a:gd name="T9" fmla="*/ 70 h 1341"/>
                  <a:gd name="T10" fmla="*/ 1136 w 2114"/>
                  <a:gd name="T11" fmla="*/ 105 h 1341"/>
                  <a:gd name="T12" fmla="*/ 1218 w 2114"/>
                  <a:gd name="T13" fmla="*/ 115 h 1341"/>
                  <a:gd name="T14" fmla="*/ 1297 w 2114"/>
                  <a:gd name="T15" fmla="*/ 132 h 1341"/>
                  <a:gd name="T16" fmla="*/ 1373 w 2114"/>
                  <a:gd name="T17" fmla="*/ 157 h 1341"/>
                  <a:gd name="T18" fmla="*/ 1445 w 2114"/>
                  <a:gd name="T19" fmla="*/ 188 h 1341"/>
                  <a:gd name="T20" fmla="*/ 1513 w 2114"/>
                  <a:gd name="T21" fmla="*/ 224 h 1341"/>
                  <a:gd name="T22" fmla="*/ 1578 w 2114"/>
                  <a:gd name="T23" fmla="*/ 267 h 1341"/>
                  <a:gd name="T24" fmla="*/ 1639 w 2114"/>
                  <a:gd name="T25" fmla="*/ 316 h 1341"/>
                  <a:gd name="T26" fmla="*/ 1694 w 2114"/>
                  <a:gd name="T27" fmla="*/ 369 h 1341"/>
                  <a:gd name="T28" fmla="*/ 1746 w 2114"/>
                  <a:gd name="T29" fmla="*/ 427 h 1341"/>
                  <a:gd name="T30" fmla="*/ 1791 w 2114"/>
                  <a:gd name="T31" fmla="*/ 491 h 1341"/>
                  <a:gd name="T32" fmla="*/ 1833 w 2114"/>
                  <a:gd name="T33" fmla="*/ 557 h 1341"/>
                  <a:gd name="T34" fmla="*/ 1868 w 2114"/>
                  <a:gd name="T35" fmla="*/ 628 h 1341"/>
                  <a:gd name="T36" fmla="*/ 1898 w 2114"/>
                  <a:gd name="T37" fmla="*/ 703 h 1341"/>
                  <a:gd name="T38" fmla="*/ 1921 w 2114"/>
                  <a:gd name="T39" fmla="*/ 781 h 1341"/>
                  <a:gd name="T40" fmla="*/ 1938 w 2114"/>
                  <a:gd name="T41" fmla="*/ 861 h 1341"/>
                  <a:gd name="T42" fmla="*/ 1948 w 2114"/>
                  <a:gd name="T43" fmla="*/ 944 h 1341"/>
                  <a:gd name="T44" fmla="*/ 1952 w 2114"/>
                  <a:gd name="T45" fmla="*/ 1029 h 1341"/>
                  <a:gd name="T46" fmla="*/ 1952 w 2114"/>
                  <a:gd name="T47" fmla="*/ 1185 h 1341"/>
                  <a:gd name="T48" fmla="*/ 2114 w 2114"/>
                  <a:gd name="T49" fmla="*/ 1185 h 1341"/>
                  <a:gd name="T50" fmla="*/ 2114 w 2114"/>
                  <a:gd name="T51" fmla="*/ 1341 h 1341"/>
                  <a:gd name="T52" fmla="*/ 0 w 2114"/>
                  <a:gd name="T53" fmla="*/ 1341 h 1341"/>
                  <a:gd name="T54" fmla="*/ 0 w 2114"/>
                  <a:gd name="T55" fmla="*/ 1181 h 1341"/>
                  <a:gd name="T56" fmla="*/ 160 w 2114"/>
                  <a:gd name="T57" fmla="*/ 1181 h 1341"/>
                  <a:gd name="T58" fmla="*/ 160 w 2114"/>
                  <a:gd name="T59" fmla="*/ 1029 h 1341"/>
                  <a:gd name="T60" fmla="*/ 164 w 2114"/>
                  <a:gd name="T61" fmla="*/ 944 h 1341"/>
                  <a:gd name="T62" fmla="*/ 175 w 2114"/>
                  <a:gd name="T63" fmla="*/ 861 h 1341"/>
                  <a:gd name="T64" fmla="*/ 191 w 2114"/>
                  <a:gd name="T65" fmla="*/ 781 h 1341"/>
                  <a:gd name="T66" fmla="*/ 216 w 2114"/>
                  <a:gd name="T67" fmla="*/ 703 h 1341"/>
                  <a:gd name="T68" fmla="*/ 244 w 2114"/>
                  <a:gd name="T69" fmla="*/ 628 h 1341"/>
                  <a:gd name="T70" fmla="*/ 281 w 2114"/>
                  <a:gd name="T71" fmla="*/ 557 h 1341"/>
                  <a:gd name="T72" fmla="*/ 322 w 2114"/>
                  <a:gd name="T73" fmla="*/ 491 h 1341"/>
                  <a:gd name="T74" fmla="*/ 369 w 2114"/>
                  <a:gd name="T75" fmla="*/ 427 h 1341"/>
                  <a:gd name="T76" fmla="*/ 421 w 2114"/>
                  <a:gd name="T77" fmla="*/ 369 h 1341"/>
                  <a:gd name="T78" fmla="*/ 476 w 2114"/>
                  <a:gd name="T79" fmla="*/ 316 h 1341"/>
                  <a:gd name="T80" fmla="*/ 537 w 2114"/>
                  <a:gd name="T81" fmla="*/ 267 h 1341"/>
                  <a:gd name="T82" fmla="*/ 603 w 2114"/>
                  <a:gd name="T83" fmla="*/ 224 h 1341"/>
                  <a:gd name="T84" fmla="*/ 672 w 2114"/>
                  <a:gd name="T85" fmla="*/ 188 h 1341"/>
                  <a:gd name="T86" fmla="*/ 745 w 2114"/>
                  <a:gd name="T87" fmla="*/ 157 h 1341"/>
                  <a:gd name="T88" fmla="*/ 822 w 2114"/>
                  <a:gd name="T89" fmla="*/ 132 h 1341"/>
                  <a:gd name="T90" fmla="*/ 902 w 2114"/>
                  <a:gd name="T91" fmla="*/ 115 h 1341"/>
                  <a:gd name="T92" fmla="*/ 985 w 2114"/>
                  <a:gd name="T93" fmla="*/ 105 h 1341"/>
                  <a:gd name="T94" fmla="*/ 991 w 2114"/>
                  <a:gd name="T95" fmla="*/ 75 h 1341"/>
                  <a:gd name="T96" fmla="*/ 1001 w 2114"/>
                  <a:gd name="T97" fmla="*/ 50 h 1341"/>
                  <a:gd name="T98" fmla="*/ 1012 w 2114"/>
                  <a:gd name="T99" fmla="*/ 30 h 1341"/>
                  <a:gd name="T100" fmla="*/ 1026 w 2114"/>
                  <a:gd name="T101" fmla="*/ 13 h 1341"/>
                  <a:gd name="T102" fmla="*/ 1043 w 2114"/>
                  <a:gd name="T103" fmla="*/ 4 h 1341"/>
                  <a:gd name="T104" fmla="*/ 1061 w 2114"/>
                  <a:gd name="T105" fmla="*/ 0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4" h="1341">
                    <a:moveTo>
                      <a:pt x="1061" y="0"/>
                    </a:moveTo>
                    <a:lnTo>
                      <a:pt x="1081" y="5"/>
                    </a:lnTo>
                    <a:lnTo>
                      <a:pt x="1099" y="19"/>
                    </a:lnTo>
                    <a:lnTo>
                      <a:pt x="1116" y="41"/>
                    </a:lnTo>
                    <a:lnTo>
                      <a:pt x="1129" y="70"/>
                    </a:lnTo>
                    <a:lnTo>
                      <a:pt x="1136" y="105"/>
                    </a:lnTo>
                    <a:lnTo>
                      <a:pt x="1218" y="115"/>
                    </a:lnTo>
                    <a:lnTo>
                      <a:pt x="1297" y="132"/>
                    </a:lnTo>
                    <a:lnTo>
                      <a:pt x="1373" y="157"/>
                    </a:lnTo>
                    <a:lnTo>
                      <a:pt x="1445" y="188"/>
                    </a:lnTo>
                    <a:lnTo>
                      <a:pt x="1513" y="224"/>
                    </a:lnTo>
                    <a:lnTo>
                      <a:pt x="1578" y="267"/>
                    </a:lnTo>
                    <a:lnTo>
                      <a:pt x="1639" y="316"/>
                    </a:lnTo>
                    <a:lnTo>
                      <a:pt x="1694" y="369"/>
                    </a:lnTo>
                    <a:lnTo>
                      <a:pt x="1746" y="427"/>
                    </a:lnTo>
                    <a:lnTo>
                      <a:pt x="1791" y="491"/>
                    </a:lnTo>
                    <a:lnTo>
                      <a:pt x="1833" y="557"/>
                    </a:lnTo>
                    <a:lnTo>
                      <a:pt x="1868" y="628"/>
                    </a:lnTo>
                    <a:lnTo>
                      <a:pt x="1898" y="703"/>
                    </a:lnTo>
                    <a:lnTo>
                      <a:pt x="1921" y="781"/>
                    </a:lnTo>
                    <a:lnTo>
                      <a:pt x="1938" y="861"/>
                    </a:lnTo>
                    <a:lnTo>
                      <a:pt x="1948" y="944"/>
                    </a:lnTo>
                    <a:lnTo>
                      <a:pt x="1952" y="1029"/>
                    </a:lnTo>
                    <a:lnTo>
                      <a:pt x="1952" y="1185"/>
                    </a:lnTo>
                    <a:lnTo>
                      <a:pt x="2114" y="1185"/>
                    </a:lnTo>
                    <a:lnTo>
                      <a:pt x="2114" y="1341"/>
                    </a:lnTo>
                    <a:lnTo>
                      <a:pt x="0" y="1341"/>
                    </a:lnTo>
                    <a:lnTo>
                      <a:pt x="0" y="1181"/>
                    </a:lnTo>
                    <a:lnTo>
                      <a:pt x="160" y="1181"/>
                    </a:lnTo>
                    <a:lnTo>
                      <a:pt x="160" y="1029"/>
                    </a:lnTo>
                    <a:lnTo>
                      <a:pt x="164" y="944"/>
                    </a:lnTo>
                    <a:lnTo>
                      <a:pt x="175" y="861"/>
                    </a:lnTo>
                    <a:lnTo>
                      <a:pt x="191" y="781"/>
                    </a:lnTo>
                    <a:lnTo>
                      <a:pt x="216" y="703"/>
                    </a:lnTo>
                    <a:lnTo>
                      <a:pt x="244" y="628"/>
                    </a:lnTo>
                    <a:lnTo>
                      <a:pt x="281" y="557"/>
                    </a:lnTo>
                    <a:lnTo>
                      <a:pt x="322" y="491"/>
                    </a:lnTo>
                    <a:lnTo>
                      <a:pt x="369" y="427"/>
                    </a:lnTo>
                    <a:lnTo>
                      <a:pt x="421" y="369"/>
                    </a:lnTo>
                    <a:lnTo>
                      <a:pt x="476" y="316"/>
                    </a:lnTo>
                    <a:lnTo>
                      <a:pt x="537" y="267"/>
                    </a:lnTo>
                    <a:lnTo>
                      <a:pt x="603" y="224"/>
                    </a:lnTo>
                    <a:lnTo>
                      <a:pt x="672" y="188"/>
                    </a:lnTo>
                    <a:lnTo>
                      <a:pt x="745" y="157"/>
                    </a:lnTo>
                    <a:lnTo>
                      <a:pt x="822" y="132"/>
                    </a:lnTo>
                    <a:lnTo>
                      <a:pt x="902" y="115"/>
                    </a:lnTo>
                    <a:lnTo>
                      <a:pt x="985" y="105"/>
                    </a:lnTo>
                    <a:lnTo>
                      <a:pt x="991" y="75"/>
                    </a:lnTo>
                    <a:lnTo>
                      <a:pt x="1001" y="50"/>
                    </a:lnTo>
                    <a:lnTo>
                      <a:pt x="1012" y="30"/>
                    </a:lnTo>
                    <a:lnTo>
                      <a:pt x="1026" y="13"/>
                    </a:lnTo>
                    <a:lnTo>
                      <a:pt x="1043" y="4"/>
                    </a:lnTo>
                    <a:lnTo>
                      <a:pt x="10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839" y="1529"/>
                <a:ext cx="325" cy="661"/>
              </a:xfrm>
              <a:custGeom>
                <a:avLst/>
                <a:gdLst>
                  <a:gd name="T0" fmla="*/ 241 w 976"/>
                  <a:gd name="T1" fmla="*/ 0 h 1981"/>
                  <a:gd name="T2" fmla="*/ 241 w 976"/>
                  <a:gd name="T3" fmla="*/ 393 h 1981"/>
                  <a:gd name="T4" fmla="*/ 488 w 976"/>
                  <a:gd name="T5" fmla="*/ 536 h 1981"/>
                  <a:gd name="T6" fmla="*/ 729 w 976"/>
                  <a:gd name="T7" fmla="*/ 393 h 1981"/>
                  <a:gd name="T8" fmla="*/ 729 w 976"/>
                  <a:gd name="T9" fmla="*/ 0 h 1981"/>
                  <a:gd name="T10" fmla="*/ 777 w 976"/>
                  <a:gd name="T11" fmla="*/ 29 h 1981"/>
                  <a:gd name="T12" fmla="*/ 819 w 976"/>
                  <a:gd name="T13" fmla="*/ 64 h 1981"/>
                  <a:gd name="T14" fmla="*/ 858 w 976"/>
                  <a:gd name="T15" fmla="*/ 104 h 1981"/>
                  <a:gd name="T16" fmla="*/ 893 w 976"/>
                  <a:gd name="T17" fmla="*/ 150 h 1981"/>
                  <a:gd name="T18" fmla="*/ 922 w 976"/>
                  <a:gd name="T19" fmla="*/ 198 h 1981"/>
                  <a:gd name="T20" fmla="*/ 945 w 976"/>
                  <a:gd name="T21" fmla="*/ 249 h 1981"/>
                  <a:gd name="T22" fmla="*/ 962 w 976"/>
                  <a:gd name="T23" fmla="*/ 305 h 1981"/>
                  <a:gd name="T24" fmla="*/ 972 w 976"/>
                  <a:gd name="T25" fmla="*/ 362 h 1981"/>
                  <a:gd name="T26" fmla="*/ 976 w 976"/>
                  <a:gd name="T27" fmla="*/ 422 h 1981"/>
                  <a:gd name="T28" fmla="*/ 972 w 976"/>
                  <a:gd name="T29" fmla="*/ 480 h 1981"/>
                  <a:gd name="T30" fmla="*/ 962 w 976"/>
                  <a:gd name="T31" fmla="*/ 538 h 1981"/>
                  <a:gd name="T32" fmla="*/ 945 w 976"/>
                  <a:gd name="T33" fmla="*/ 593 h 1981"/>
                  <a:gd name="T34" fmla="*/ 922 w 976"/>
                  <a:gd name="T35" fmla="*/ 646 h 1981"/>
                  <a:gd name="T36" fmla="*/ 893 w 976"/>
                  <a:gd name="T37" fmla="*/ 694 h 1981"/>
                  <a:gd name="T38" fmla="*/ 858 w 976"/>
                  <a:gd name="T39" fmla="*/ 739 h 1981"/>
                  <a:gd name="T40" fmla="*/ 819 w 976"/>
                  <a:gd name="T41" fmla="*/ 780 h 1981"/>
                  <a:gd name="T42" fmla="*/ 777 w 976"/>
                  <a:gd name="T43" fmla="*/ 817 h 1981"/>
                  <a:gd name="T44" fmla="*/ 729 w 976"/>
                  <a:gd name="T45" fmla="*/ 848 h 1981"/>
                  <a:gd name="T46" fmla="*/ 729 w 976"/>
                  <a:gd name="T47" fmla="*/ 862 h 1981"/>
                  <a:gd name="T48" fmla="*/ 734 w 976"/>
                  <a:gd name="T49" fmla="*/ 1981 h 1981"/>
                  <a:gd name="T50" fmla="*/ 682 w 976"/>
                  <a:gd name="T51" fmla="*/ 1963 h 1981"/>
                  <a:gd name="T52" fmla="*/ 630 w 976"/>
                  <a:gd name="T53" fmla="*/ 1943 h 1981"/>
                  <a:gd name="T54" fmla="*/ 577 w 976"/>
                  <a:gd name="T55" fmla="*/ 1920 h 1981"/>
                  <a:gd name="T56" fmla="*/ 538 w 976"/>
                  <a:gd name="T57" fmla="*/ 1903 h 1981"/>
                  <a:gd name="T58" fmla="*/ 493 w 976"/>
                  <a:gd name="T59" fmla="*/ 1885 h 1981"/>
                  <a:gd name="T60" fmla="*/ 444 w 976"/>
                  <a:gd name="T61" fmla="*/ 1864 h 1981"/>
                  <a:gd name="T62" fmla="*/ 389 w 976"/>
                  <a:gd name="T63" fmla="*/ 1842 h 1981"/>
                  <a:gd name="T64" fmla="*/ 333 w 976"/>
                  <a:gd name="T65" fmla="*/ 1820 h 1981"/>
                  <a:gd name="T66" fmla="*/ 274 w 976"/>
                  <a:gd name="T67" fmla="*/ 1796 h 1981"/>
                  <a:gd name="T68" fmla="*/ 269 w 976"/>
                  <a:gd name="T69" fmla="*/ 862 h 1981"/>
                  <a:gd name="T70" fmla="*/ 217 w 976"/>
                  <a:gd name="T71" fmla="*/ 832 h 1981"/>
                  <a:gd name="T72" fmla="*/ 171 w 976"/>
                  <a:gd name="T73" fmla="*/ 796 h 1981"/>
                  <a:gd name="T74" fmla="*/ 128 w 976"/>
                  <a:gd name="T75" fmla="*/ 756 h 1981"/>
                  <a:gd name="T76" fmla="*/ 90 w 976"/>
                  <a:gd name="T77" fmla="*/ 709 h 1981"/>
                  <a:gd name="T78" fmla="*/ 59 w 976"/>
                  <a:gd name="T79" fmla="*/ 660 h 1981"/>
                  <a:gd name="T80" fmla="*/ 33 w 976"/>
                  <a:gd name="T81" fmla="*/ 606 h 1981"/>
                  <a:gd name="T82" fmla="*/ 15 w 976"/>
                  <a:gd name="T83" fmla="*/ 549 h 1981"/>
                  <a:gd name="T84" fmla="*/ 4 w 976"/>
                  <a:gd name="T85" fmla="*/ 488 h 1981"/>
                  <a:gd name="T86" fmla="*/ 0 w 976"/>
                  <a:gd name="T87" fmla="*/ 426 h 1981"/>
                  <a:gd name="T88" fmla="*/ 1 w 976"/>
                  <a:gd name="T89" fmla="*/ 366 h 1981"/>
                  <a:gd name="T90" fmla="*/ 11 w 976"/>
                  <a:gd name="T91" fmla="*/ 308 h 1981"/>
                  <a:gd name="T92" fmla="*/ 27 w 976"/>
                  <a:gd name="T93" fmla="*/ 252 h 1981"/>
                  <a:gd name="T94" fmla="*/ 50 w 976"/>
                  <a:gd name="T95" fmla="*/ 200 h 1981"/>
                  <a:gd name="T96" fmla="*/ 79 w 976"/>
                  <a:gd name="T97" fmla="*/ 151 h 1981"/>
                  <a:gd name="T98" fmla="*/ 112 w 976"/>
                  <a:gd name="T99" fmla="*/ 107 h 1981"/>
                  <a:gd name="T100" fmla="*/ 151 w 976"/>
                  <a:gd name="T101" fmla="*/ 67 h 1981"/>
                  <a:gd name="T102" fmla="*/ 194 w 976"/>
                  <a:gd name="T103" fmla="*/ 31 h 1981"/>
                  <a:gd name="T104" fmla="*/ 241 w 976"/>
                  <a:gd name="T105" fmla="*/ 0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6" h="1981">
                    <a:moveTo>
                      <a:pt x="241" y="0"/>
                    </a:moveTo>
                    <a:lnTo>
                      <a:pt x="241" y="393"/>
                    </a:lnTo>
                    <a:lnTo>
                      <a:pt x="488" y="536"/>
                    </a:lnTo>
                    <a:lnTo>
                      <a:pt x="729" y="393"/>
                    </a:lnTo>
                    <a:lnTo>
                      <a:pt x="729" y="0"/>
                    </a:lnTo>
                    <a:lnTo>
                      <a:pt x="777" y="29"/>
                    </a:lnTo>
                    <a:lnTo>
                      <a:pt x="819" y="64"/>
                    </a:lnTo>
                    <a:lnTo>
                      <a:pt x="858" y="104"/>
                    </a:lnTo>
                    <a:lnTo>
                      <a:pt x="893" y="150"/>
                    </a:lnTo>
                    <a:lnTo>
                      <a:pt x="922" y="198"/>
                    </a:lnTo>
                    <a:lnTo>
                      <a:pt x="945" y="249"/>
                    </a:lnTo>
                    <a:lnTo>
                      <a:pt x="962" y="305"/>
                    </a:lnTo>
                    <a:lnTo>
                      <a:pt x="972" y="362"/>
                    </a:lnTo>
                    <a:lnTo>
                      <a:pt x="976" y="422"/>
                    </a:lnTo>
                    <a:lnTo>
                      <a:pt x="972" y="480"/>
                    </a:lnTo>
                    <a:lnTo>
                      <a:pt x="962" y="538"/>
                    </a:lnTo>
                    <a:lnTo>
                      <a:pt x="945" y="593"/>
                    </a:lnTo>
                    <a:lnTo>
                      <a:pt x="922" y="646"/>
                    </a:lnTo>
                    <a:lnTo>
                      <a:pt x="893" y="694"/>
                    </a:lnTo>
                    <a:lnTo>
                      <a:pt x="858" y="739"/>
                    </a:lnTo>
                    <a:lnTo>
                      <a:pt x="819" y="780"/>
                    </a:lnTo>
                    <a:lnTo>
                      <a:pt x="777" y="817"/>
                    </a:lnTo>
                    <a:lnTo>
                      <a:pt x="729" y="848"/>
                    </a:lnTo>
                    <a:lnTo>
                      <a:pt x="729" y="862"/>
                    </a:lnTo>
                    <a:lnTo>
                      <a:pt x="734" y="1981"/>
                    </a:lnTo>
                    <a:lnTo>
                      <a:pt x="682" y="1963"/>
                    </a:lnTo>
                    <a:lnTo>
                      <a:pt x="630" y="1943"/>
                    </a:lnTo>
                    <a:lnTo>
                      <a:pt x="577" y="1920"/>
                    </a:lnTo>
                    <a:lnTo>
                      <a:pt x="538" y="1903"/>
                    </a:lnTo>
                    <a:lnTo>
                      <a:pt x="493" y="1885"/>
                    </a:lnTo>
                    <a:lnTo>
                      <a:pt x="444" y="1864"/>
                    </a:lnTo>
                    <a:lnTo>
                      <a:pt x="389" y="1842"/>
                    </a:lnTo>
                    <a:lnTo>
                      <a:pt x="333" y="1820"/>
                    </a:lnTo>
                    <a:lnTo>
                      <a:pt x="274" y="1796"/>
                    </a:lnTo>
                    <a:lnTo>
                      <a:pt x="269" y="862"/>
                    </a:lnTo>
                    <a:lnTo>
                      <a:pt x="217" y="832"/>
                    </a:lnTo>
                    <a:lnTo>
                      <a:pt x="171" y="796"/>
                    </a:lnTo>
                    <a:lnTo>
                      <a:pt x="128" y="756"/>
                    </a:lnTo>
                    <a:lnTo>
                      <a:pt x="90" y="709"/>
                    </a:lnTo>
                    <a:lnTo>
                      <a:pt x="59" y="660"/>
                    </a:lnTo>
                    <a:lnTo>
                      <a:pt x="33" y="606"/>
                    </a:lnTo>
                    <a:lnTo>
                      <a:pt x="15" y="549"/>
                    </a:lnTo>
                    <a:lnTo>
                      <a:pt x="4" y="488"/>
                    </a:lnTo>
                    <a:lnTo>
                      <a:pt x="0" y="426"/>
                    </a:lnTo>
                    <a:lnTo>
                      <a:pt x="1" y="366"/>
                    </a:lnTo>
                    <a:lnTo>
                      <a:pt x="11" y="308"/>
                    </a:lnTo>
                    <a:lnTo>
                      <a:pt x="27" y="252"/>
                    </a:lnTo>
                    <a:lnTo>
                      <a:pt x="50" y="200"/>
                    </a:lnTo>
                    <a:lnTo>
                      <a:pt x="79" y="151"/>
                    </a:lnTo>
                    <a:lnTo>
                      <a:pt x="112" y="107"/>
                    </a:lnTo>
                    <a:lnTo>
                      <a:pt x="151" y="67"/>
                    </a:lnTo>
                    <a:lnTo>
                      <a:pt x="194" y="31"/>
                    </a:lnTo>
                    <a:lnTo>
                      <a:pt x="2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6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Step by Step Procedure on Maintenance Repairs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88" name="Group 387"/>
          <p:cNvGrpSpPr/>
          <p:nvPr/>
        </p:nvGrpSpPr>
        <p:grpSpPr>
          <a:xfrm>
            <a:off x="222749" y="826676"/>
            <a:ext cx="8676438" cy="4432572"/>
            <a:chOff x="168624" y="944747"/>
            <a:chExt cx="8676438" cy="4432572"/>
          </a:xfrm>
        </p:grpSpPr>
        <p:sp>
          <p:nvSpPr>
            <p:cNvPr id="357" name="Freeform 356"/>
            <p:cNvSpPr/>
            <p:nvPr/>
          </p:nvSpPr>
          <p:spPr>
            <a:xfrm>
              <a:off x="289650" y="3695262"/>
              <a:ext cx="1813488" cy="792678"/>
            </a:xfrm>
            <a:custGeom>
              <a:avLst/>
              <a:gdLst>
                <a:gd name="connsiteX0" fmla="*/ 0 w 1905212"/>
                <a:gd name="connsiteY0" fmla="*/ 0 h 832771"/>
                <a:gd name="connsiteX1" fmla="*/ 1905212 w 1905212"/>
                <a:gd name="connsiteY1" fmla="*/ 0 h 832771"/>
                <a:gd name="connsiteX2" fmla="*/ 1905212 w 1905212"/>
                <a:gd name="connsiteY2" fmla="*/ 110838 h 832771"/>
                <a:gd name="connsiteX3" fmla="*/ 132868 w 1905212"/>
                <a:gd name="connsiteY3" fmla="*/ 110838 h 832771"/>
                <a:gd name="connsiteX4" fmla="*/ 132868 w 1905212"/>
                <a:gd name="connsiteY4" fmla="*/ 832771 h 832771"/>
                <a:gd name="connsiteX5" fmla="*/ 0 w 1905212"/>
                <a:gd name="connsiteY5" fmla="*/ 832771 h 832771"/>
                <a:gd name="connsiteX6" fmla="*/ 0 w 1905212"/>
                <a:gd name="connsiteY6" fmla="*/ 0 h 8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12" h="832771">
                  <a:moveTo>
                    <a:pt x="0" y="0"/>
                  </a:moveTo>
                  <a:lnTo>
                    <a:pt x="1905212" y="0"/>
                  </a:lnTo>
                  <a:lnTo>
                    <a:pt x="1905212" y="110838"/>
                  </a:lnTo>
                  <a:lnTo>
                    <a:pt x="132868" y="110838"/>
                  </a:lnTo>
                  <a:lnTo>
                    <a:pt x="132868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7C8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1976439" y="3011041"/>
              <a:ext cx="1813488" cy="792678"/>
            </a:xfrm>
            <a:custGeom>
              <a:avLst/>
              <a:gdLst>
                <a:gd name="connsiteX0" fmla="*/ 0 w 1905212"/>
                <a:gd name="connsiteY0" fmla="*/ 0 h 832771"/>
                <a:gd name="connsiteX1" fmla="*/ 1905212 w 1905212"/>
                <a:gd name="connsiteY1" fmla="*/ 0 h 832771"/>
                <a:gd name="connsiteX2" fmla="*/ 1905212 w 1905212"/>
                <a:gd name="connsiteY2" fmla="*/ 110838 h 832771"/>
                <a:gd name="connsiteX3" fmla="*/ 132868 w 1905212"/>
                <a:gd name="connsiteY3" fmla="*/ 110838 h 832771"/>
                <a:gd name="connsiteX4" fmla="*/ 132868 w 1905212"/>
                <a:gd name="connsiteY4" fmla="*/ 832771 h 832771"/>
                <a:gd name="connsiteX5" fmla="*/ 0 w 1905212"/>
                <a:gd name="connsiteY5" fmla="*/ 832771 h 832771"/>
                <a:gd name="connsiteX6" fmla="*/ 0 w 1905212"/>
                <a:gd name="connsiteY6" fmla="*/ 0 h 8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12" h="832771">
                  <a:moveTo>
                    <a:pt x="0" y="0"/>
                  </a:moveTo>
                  <a:lnTo>
                    <a:pt x="1905212" y="0"/>
                  </a:lnTo>
                  <a:lnTo>
                    <a:pt x="1905212" y="110838"/>
                  </a:lnTo>
                  <a:lnTo>
                    <a:pt x="132868" y="110838"/>
                  </a:lnTo>
                  <a:lnTo>
                    <a:pt x="132868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A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3653926" y="2320466"/>
              <a:ext cx="1813488" cy="792678"/>
            </a:xfrm>
            <a:custGeom>
              <a:avLst/>
              <a:gdLst>
                <a:gd name="connsiteX0" fmla="*/ 0 w 1905212"/>
                <a:gd name="connsiteY0" fmla="*/ 0 h 832771"/>
                <a:gd name="connsiteX1" fmla="*/ 1905212 w 1905212"/>
                <a:gd name="connsiteY1" fmla="*/ 0 h 832771"/>
                <a:gd name="connsiteX2" fmla="*/ 1905212 w 1905212"/>
                <a:gd name="connsiteY2" fmla="*/ 110838 h 832771"/>
                <a:gd name="connsiteX3" fmla="*/ 132868 w 1905212"/>
                <a:gd name="connsiteY3" fmla="*/ 110838 h 832771"/>
                <a:gd name="connsiteX4" fmla="*/ 132868 w 1905212"/>
                <a:gd name="connsiteY4" fmla="*/ 832771 h 832771"/>
                <a:gd name="connsiteX5" fmla="*/ 0 w 1905212"/>
                <a:gd name="connsiteY5" fmla="*/ 832771 h 832771"/>
                <a:gd name="connsiteX6" fmla="*/ 0 w 1905212"/>
                <a:gd name="connsiteY6" fmla="*/ 0 h 8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12" h="832771">
                  <a:moveTo>
                    <a:pt x="0" y="0"/>
                  </a:moveTo>
                  <a:lnTo>
                    <a:pt x="1905212" y="0"/>
                  </a:lnTo>
                  <a:lnTo>
                    <a:pt x="1905212" y="110838"/>
                  </a:lnTo>
                  <a:lnTo>
                    <a:pt x="132868" y="110838"/>
                  </a:lnTo>
                  <a:lnTo>
                    <a:pt x="132868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8A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5344695" y="1629959"/>
              <a:ext cx="1813488" cy="792678"/>
            </a:xfrm>
            <a:custGeom>
              <a:avLst/>
              <a:gdLst>
                <a:gd name="connsiteX0" fmla="*/ 0 w 1905212"/>
                <a:gd name="connsiteY0" fmla="*/ 0 h 832771"/>
                <a:gd name="connsiteX1" fmla="*/ 1905212 w 1905212"/>
                <a:gd name="connsiteY1" fmla="*/ 0 h 832771"/>
                <a:gd name="connsiteX2" fmla="*/ 1905212 w 1905212"/>
                <a:gd name="connsiteY2" fmla="*/ 110838 h 832771"/>
                <a:gd name="connsiteX3" fmla="*/ 132868 w 1905212"/>
                <a:gd name="connsiteY3" fmla="*/ 110838 h 832771"/>
                <a:gd name="connsiteX4" fmla="*/ 132868 w 1905212"/>
                <a:gd name="connsiteY4" fmla="*/ 832771 h 832771"/>
                <a:gd name="connsiteX5" fmla="*/ 0 w 1905212"/>
                <a:gd name="connsiteY5" fmla="*/ 832771 h 832771"/>
                <a:gd name="connsiteX6" fmla="*/ 0 w 1905212"/>
                <a:gd name="connsiteY6" fmla="*/ 0 h 8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12" h="832771">
                  <a:moveTo>
                    <a:pt x="0" y="0"/>
                  </a:moveTo>
                  <a:lnTo>
                    <a:pt x="1905212" y="0"/>
                  </a:lnTo>
                  <a:lnTo>
                    <a:pt x="1905212" y="110838"/>
                  </a:lnTo>
                  <a:lnTo>
                    <a:pt x="132868" y="110838"/>
                  </a:lnTo>
                  <a:lnTo>
                    <a:pt x="132868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Rectangle 283"/>
            <p:cNvSpPr/>
            <p:nvPr/>
          </p:nvSpPr>
          <p:spPr>
            <a:xfrm flipH="1">
              <a:off x="414258" y="3800136"/>
              <a:ext cx="1688532" cy="1577182"/>
            </a:xfrm>
            <a:prstGeom prst="rect">
              <a:avLst/>
            </a:prstGeom>
            <a:solidFill>
              <a:srgbClr val="A1ADB1">
                <a:alpha val="7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 flipH="1">
              <a:off x="2090704" y="3111506"/>
              <a:ext cx="1688532" cy="2265813"/>
            </a:xfrm>
            <a:prstGeom prst="rect">
              <a:avLst/>
            </a:prstGeom>
            <a:solidFill>
              <a:srgbClr val="647886">
                <a:alpha val="7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 flipH="1">
              <a:off x="3780774" y="2422877"/>
              <a:ext cx="1688532" cy="2954441"/>
            </a:xfrm>
            <a:prstGeom prst="rect">
              <a:avLst/>
            </a:prstGeom>
            <a:solidFill>
              <a:srgbClr val="7DAFE2">
                <a:alpha val="7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 flipH="1">
              <a:off x="5469410" y="1734248"/>
              <a:ext cx="1688532" cy="3643070"/>
            </a:xfrm>
            <a:prstGeom prst="rect">
              <a:avLst/>
            </a:prstGeom>
            <a:solidFill>
              <a:srgbClr val="C3D69B">
                <a:alpha val="7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grpSp>
          <p:nvGrpSpPr>
            <p:cNvPr id="361" name="Group 360"/>
            <p:cNvGrpSpPr/>
            <p:nvPr/>
          </p:nvGrpSpPr>
          <p:grpSpPr>
            <a:xfrm>
              <a:off x="168624" y="4429892"/>
              <a:ext cx="461457" cy="585692"/>
              <a:chOff x="1576073" y="4241015"/>
              <a:chExt cx="496056" cy="629608"/>
            </a:xfrm>
          </p:grpSpPr>
          <p:sp>
            <p:nvSpPr>
              <p:cNvPr id="287" name="Oval 286"/>
              <p:cNvSpPr/>
              <p:nvPr/>
            </p:nvSpPr>
            <p:spPr>
              <a:xfrm flipH="1">
                <a:off x="1576073" y="4399680"/>
                <a:ext cx="496056" cy="470943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1603850" y="4241015"/>
                <a:ext cx="440504" cy="41820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C7C8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1585955" y="4303675"/>
                <a:ext cx="476031" cy="29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C7C82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1709338" y="3533665"/>
              <a:ext cx="554685" cy="438095"/>
              <a:chOff x="2609008" y="3611943"/>
              <a:chExt cx="605625" cy="478330"/>
            </a:xfrm>
          </p:grpSpPr>
          <p:sp>
            <p:nvSpPr>
              <p:cNvPr id="292" name="Oval 291"/>
              <p:cNvSpPr/>
              <p:nvPr/>
            </p:nvSpPr>
            <p:spPr>
              <a:xfrm flipH="1">
                <a:off x="2609008" y="3611943"/>
                <a:ext cx="503837" cy="47833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flipH="1">
                <a:off x="2746424" y="3638726"/>
                <a:ext cx="447415" cy="4247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4B5A6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2731135" y="3694727"/>
                <a:ext cx="483498" cy="302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B5A65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397008" y="2839972"/>
              <a:ext cx="545954" cy="438095"/>
              <a:chOff x="3836955" y="2930438"/>
              <a:chExt cx="596090" cy="478330"/>
            </a:xfrm>
          </p:grpSpPr>
          <p:sp>
            <p:nvSpPr>
              <p:cNvPr id="297" name="Oval 296"/>
              <p:cNvSpPr/>
              <p:nvPr/>
            </p:nvSpPr>
            <p:spPr>
              <a:xfrm flipH="1">
                <a:off x="3836955" y="2930438"/>
                <a:ext cx="503837" cy="47833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 flipH="1">
                <a:off x="3966348" y="2957221"/>
                <a:ext cx="447416" cy="4247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408AD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3949547" y="3015998"/>
                <a:ext cx="483498" cy="302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08AD4"/>
                    </a:solidFill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5099877" y="2155211"/>
              <a:ext cx="535786" cy="438095"/>
              <a:chOff x="5075165" y="2194979"/>
              <a:chExt cx="584990" cy="478330"/>
            </a:xfrm>
          </p:grpSpPr>
          <p:sp>
            <p:nvSpPr>
              <p:cNvPr id="302" name="Oval 301"/>
              <p:cNvSpPr/>
              <p:nvPr/>
            </p:nvSpPr>
            <p:spPr>
              <a:xfrm flipH="1">
                <a:off x="5075165" y="2194979"/>
                <a:ext cx="503837" cy="47833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 flipH="1">
                <a:off x="5197815" y="2221762"/>
                <a:ext cx="447414" cy="4247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A1C06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5176657" y="2288512"/>
                <a:ext cx="483498" cy="302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1C064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349" name="Freeform 348"/>
            <p:cNvSpPr/>
            <p:nvPr/>
          </p:nvSpPr>
          <p:spPr>
            <a:xfrm>
              <a:off x="7031573" y="944747"/>
              <a:ext cx="1813488" cy="792678"/>
            </a:xfrm>
            <a:custGeom>
              <a:avLst/>
              <a:gdLst>
                <a:gd name="connsiteX0" fmla="*/ 0 w 1905212"/>
                <a:gd name="connsiteY0" fmla="*/ 0 h 832771"/>
                <a:gd name="connsiteX1" fmla="*/ 1905212 w 1905212"/>
                <a:gd name="connsiteY1" fmla="*/ 0 h 832771"/>
                <a:gd name="connsiteX2" fmla="*/ 1905212 w 1905212"/>
                <a:gd name="connsiteY2" fmla="*/ 110838 h 832771"/>
                <a:gd name="connsiteX3" fmla="*/ 132868 w 1905212"/>
                <a:gd name="connsiteY3" fmla="*/ 110838 h 832771"/>
                <a:gd name="connsiteX4" fmla="*/ 132868 w 1905212"/>
                <a:gd name="connsiteY4" fmla="*/ 832771 h 832771"/>
                <a:gd name="connsiteX5" fmla="*/ 0 w 1905212"/>
                <a:gd name="connsiteY5" fmla="*/ 832771 h 832771"/>
                <a:gd name="connsiteX6" fmla="*/ 0 w 1905212"/>
                <a:gd name="connsiteY6" fmla="*/ 0 h 8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12" h="832771">
                  <a:moveTo>
                    <a:pt x="0" y="0"/>
                  </a:moveTo>
                  <a:lnTo>
                    <a:pt x="1905212" y="0"/>
                  </a:lnTo>
                  <a:lnTo>
                    <a:pt x="1905212" y="110838"/>
                  </a:lnTo>
                  <a:lnTo>
                    <a:pt x="132868" y="110838"/>
                  </a:lnTo>
                  <a:lnTo>
                    <a:pt x="132868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B2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ectangle 350"/>
            <p:cNvSpPr/>
            <p:nvPr/>
          </p:nvSpPr>
          <p:spPr>
            <a:xfrm flipH="1">
              <a:off x="7158045" y="1050248"/>
              <a:ext cx="1687017" cy="4327071"/>
            </a:xfrm>
            <a:prstGeom prst="rect">
              <a:avLst/>
            </a:prstGeom>
            <a:solidFill>
              <a:srgbClr val="89CFF0">
                <a:alpha val="7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6809608" y="1433914"/>
              <a:ext cx="499214" cy="438095"/>
              <a:chOff x="6336614" y="1548099"/>
              <a:chExt cx="545059" cy="478330"/>
            </a:xfrm>
          </p:grpSpPr>
          <p:sp>
            <p:nvSpPr>
              <p:cNvPr id="307" name="Oval 306"/>
              <p:cNvSpPr/>
              <p:nvPr/>
            </p:nvSpPr>
            <p:spPr>
              <a:xfrm flipH="1">
                <a:off x="6336614" y="1548099"/>
                <a:ext cx="503837" cy="47833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 flipH="1">
                <a:off x="6418789" y="1574882"/>
                <a:ext cx="447414" cy="4247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3EB2E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kern="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398175" y="1625761"/>
                <a:ext cx="483498" cy="302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3EB2E6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362" name="TextBox 361"/>
            <p:cNvSpPr txBox="1"/>
            <p:nvPr/>
          </p:nvSpPr>
          <p:spPr>
            <a:xfrm>
              <a:off x="630691" y="3929317"/>
              <a:ext cx="14200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+mj-lt"/>
                </a:rPr>
                <a:t>You call or e-mail a maintenance repair request  to our office from your personal portal. </a:t>
              </a:r>
            </a:p>
            <a:p>
              <a:r>
                <a:rPr lang="en-US" sz="1100" i="1" dirty="0">
                  <a:latin typeface="+mj-lt"/>
                </a:rPr>
                <a:t>(Show Portal Now)</a:t>
              </a: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2102790" y="3952373"/>
              <a:ext cx="1663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+mj-lt"/>
                </a:rPr>
                <a:t>We dispatch the work order to our outside repairman</a:t>
              </a: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3737742" y="3293767"/>
              <a:ext cx="174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+mj-lt"/>
                </a:rPr>
                <a:t>Repairman contacts you with 24 hours – Mon- Fri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5447894" y="2574582"/>
              <a:ext cx="1697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+mj-lt"/>
                </a:rPr>
                <a:t>You agree to respond back to the repairman asap no more than 24 hours.</a:t>
              </a: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7158045" y="1840782"/>
              <a:ext cx="16759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+mj-lt"/>
                </a:rPr>
                <a:t>You and the repairman will set a time to have the repair done.</a:t>
              </a:r>
            </a:p>
          </p:txBody>
        </p:sp>
      </p:grpSp>
      <p:sp>
        <p:nvSpPr>
          <p:cNvPr id="383" name="Rectangle 382"/>
          <p:cNvSpPr/>
          <p:nvPr/>
        </p:nvSpPr>
        <p:spPr>
          <a:xfrm>
            <a:off x="0" y="5475059"/>
            <a:ext cx="9143999" cy="503969"/>
          </a:xfrm>
          <a:prstGeom prst="rect">
            <a:avLst/>
          </a:prstGeom>
          <a:solidFill>
            <a:srgbClr val="A5C26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Rectangle 383"/>
          <p:cNvSpPr/>
          <p:nvPr/>
        </p:nvSpPr>
        <p:spPr>
          <a:xfrm>
            <a:off x="0" y="5465433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you call in a repair and then fail to cooperate timely with the vendor within 24 hours the work order will be canceled. To reschedule a 2</a:t>
            </a:r>
            <a:r>
              <a:rPr lang="en-US" sz="1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time to have the repair done there is 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$25 admin fee to cover overhead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152871" y="6054563"/>
            <a:ext cx="8735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EB2E6"/>
                </a:solidFill>
                <a:latin typeface="+mj-lt"/>
              </a:rPr>
              <a:t>If you miss an appointment scheduled with a repairman there is a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$40 trip charge to you </a:t>
            </a:r>
            <a:r>
              <a:rPr lang="en-US" sz="1200" dirty="0">
                <a:solidFill>
                  <a:srgbClr val="3EB2E6"/>
                </a:solidFill>
                <a:latin typeface="+mj-lt"/>
              </a:rPr>
              <a:t>for the service call.</a:t>
            </a:r>
          </a:p>
        </p:txBody>
      </p:sp>
    </p:spTree>
    <p:extLst>
      <p:ext uri="{BB962C8B-B14F-4D97-AF65-F5344CB8AC3E}">
        <p14:creationId xmlns:p14="http://schemas.microsoft.com/office/powerpoint/2010/main" val="9172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17110"/>
          <a:stretch/>
        </p:blipFill>
        <p:spPr>
          <a:xfrm>
            <a:off x="-2130" y="1074058"/>
            <a:ext cx="9144000" cy="4426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60509"/>
            <a:ext cx="9143999" cy="543584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Online Maintenance Requests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041" y="1487837"/>
            <a:ext cx="4810176" cy="4061620"/>
            <a:chOff x="1764632" y="1042737"/>
            <a:chExt cx="5566610" cy="47003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15205" r="19824" b="16257"/>
            <a:stretch/>
          </p:blipFill>
          <p:spPr>
            <a:xfrm>
              <a:off x="1764632" y="1042737"/>
              <a:ext cx="5566610" cy="47003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49"/>
            <a:stretch/>
          </p:blipFill>
          <p:spPr>
            <a:xfrm>
              <a:off x="1980647" y="1359648"/>
              <a:ext cx="5090692" cy="283454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517AA7-92AC-41B6-B1BE-DC1414155EE0}"/>
              </a:ext>
            </a:extLst>
          </p:cNvPr>
          <p:cNvGrpSpPr/>
          <p:nvPr/>
        </p:nvGrpSpPr>
        <p:grpSpPr>
          <a:xfrm>
            <a:off x="4075616" y="2764792"/>
            <a:ext cx="5617026" cy="3745109"/>
            <a:chOff x="4075616" y="2764792"/>
            <a:chExt cx="5617026" cy="37451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55766F-32C4-46C7-BC27-4DDF9BA171FA}"/>
                </a:ext>
              </a:extLst>
            </p:cNvPr>
            <p:cNvSpPr/>
            <p:nvPr/>
          </p:nvSpPr>
          <p:spPr>
            <a:xfrm>
              <a:off x="4075616" y="5073819"/>
              <a:ext cx="5617026" cy="1425489"/>
            </a:xfrm>
            <a:custGeom>
              <a:avLst/>
              <a:gdLst>
                <a:gd name="connsiteX0" fmla="*/ 0 w 5382550"/>
                <a:gd name="connsiteY0" fmla="*/ 0 h 1183601"/>
                <a:gd name="connsiteX1" fmla="*/ 5382550 w 5382550"/>
                <a:gd name="connsiteY1" fmla="*/ 0 h 1183601"/>
                <a:gd name="connsiteX2" fmla="*/ 5382550 w 5382550"/>
                <a:gd name="connsiteY2" fmla="*/ 1183601 h 1183601"/>
                <a:gd name="connsiteX3" fmla="*/ 0 w 5382550"/>
                <a:gd name="connsiteY3" fmla="*/ 1183601 h 1183601"/>
                <a:gd name="connsiteX4" fmla="*/ 0 w 5382550"/>
                <a:gd name="connsiteY4" fmla="*/ 0 h 1183601"/>
                <a:gd name="connsiteX0" fmla="*/ 0 w 5382550"/>
                <a:gd name="connsiteY0" fmla="*/ 0 h 1829987"/>
                <a:gd name="connsiteX1" fmla="*/ 5382550 w 5382550"/>
                <a:gd name="connsiteY1" fmla="*/ 0 h 1829987"/>
                <a:gd name="connsiteX2" fmla="*/ 5382550 w 5382550"/>
                <a:gd name="connsiteY2" fmla="*/ 1183601 h 1829987"/>
                <a:gd name="connsiteX3" fmla="*/ 1261242 w 5382550"/>
                <a:gd name="connsiteY3" fmla="*/ 1829987 h 1829987"/>
                <a:gd name="connsiteX4" fmla="*/ 0 w 5382550"/>
                <a:gd name="connsiteY4" fmla="*/ 0 h 1829987"/>
                <a:gd name="connsiteX0" fmla="*/ 0 w 5382550"/>
                <a:gd name="connsiteY0" fmla="*/ 0 h 1829987"/>
                <a:gd name="connsiteX1" fmla="*/ 5382550 w 5382550"/>
                <a:gd name="connsiteY1" fmla="*/ 0 h 1829987"/>
                <a:gd name="connsiteX2" fmla="*/ 5083005 w 5382550"/>
                <a:gd name="connsiteY2" fmla="*/ 978649 h 1829987"/>
                <a:gd name="connsiteX3" fmla="*/ 1261242 w 5382550"/>
                <a:gd name="connsiteY3" fmla="*/ 1829987 h 1829987"/>
                <a:gd name="connsiteX4" fmla="*/ 0 w 5382550"/>
                <a:gd name="connsiteY4" fmla="*/ 0 h 1829987"/>
                <a:gd name="connsiteX0" fmla="*/ 0 w 5083005"/>
                <a:gd name="connsiteY0" fmla="*/ 0 h 1829987"/>
                <a:gd name="connsiteX1" fmla="*/ 3869060 w 5083005"/>
                <a:gd name="connsiteY1" fmla="*/ 378372 h 1829987"/>
                <a:gd name="connsiteX2" fmla="*/ 5083005 w 5083005"/>
                <a:gd name="connsiteY2" fmla="*/ 978649 h 1829987"/>
                <a:gd name="connsiteX3" fmla="*/ 1261242 w 5083005"/>
                <a:gd name="connsiteY3" fmla="*/ 1829987 h 1829987"/>
                <a:gd name="connsiteX4" fmla="*/ 0 w 5083005"/>
                <a:gd name="connsiteY4" fmla="*/ 0 h 1829987"/>
                <a:gd name="connsiteX0" fmla="*/ 0 w 4846522"/>
                <a:gd name="connsiteY0" fmla="*/ 630621 h 1451615"/>
                <a:gd name="connsiteX1" fmla="*/ 3632577 w 4846522"/>
                <a:gd name="connsiteY1" fmla="*/ 0 h 1451615"/>
                <a:gd name="connsiteX2" fmla="*/ 4846522 w 4846522"/>
                <a:gd name="connsiteY2" fmla="*/ 600277 h 1451615"/>
                <a:gd name="connsiteX3" fmla="*/ 1024759 w 4846522"/>
                <a:gd name="connsiteY3" fmla="*/ 1451615 h 1451615"/>
                <a:gd name="connsiteX4" fmla="*/ 0 w 4846522"/>
                <a:gd name="connsiteY4" fmla="*/ 630621 h 1451615"/>
                <a:gd name="connsiteX0" fmla="*/ 0 w 4743905"/>
                <a:gd name="connsiteY0" fmla="*/ 630621 h 1451615"/>
                <a:gd name="connsiteX1" fmla="*/ 3632577 w 4743905"/>
                <a:gd name="connsiteY1" fmla="*/ 0 h 1451615"/>
                <a:gd name="connsiteX2" fmla="*/ 4743905 w 4743905"/>
                <a:gd name="connsiteY2" fmla="*/ 521900 h 1451615"/>
                <a:gd name="connsiteX3" fmla="*/ 1024759 w 4743905"/>
                <a:gd name="connsiteY3" fmla="*/ 1451615 h 1451615"/>
                <a:gd name="connsiteX4" fmla="*/ 0 w 4743905"/>
                <a:gd name="connsiteY4" fmla="*/ 630621 h 1451615"/>
                <a:gd name="connsiteX0" fmla="*/ 0 w 4675493"/>
                <a:gd name="connsiteY0" fmla="*/ 630621 h 1451615"/>
                <a:gd name="connsiteX1" fmla="*/ 3632577 w 4675493"/>
                <a:gd name="connsiteY1" fmla="*/ 0 h 1451615"/>
                <a:gd name="connsiteX2" fmla="*/ 4675493 w 4675493"/>
                <a:gd name="connsiteY2" fmla="*/ 469649 h 1451615"/>
                <a:gd name="connsiteX3" fmla="*/ 1024759 w 4675493"/>
                <a:gd name="connsiteY3" fmla="*/ 1451615 h 1451615"/>
                <a:gd name="connsiteX4" fmla="*/ 0 w 4675493"/>
                <a:gd name="connsiteY4" fmla="*/ 630621 h 1451615"/>
                <a:gd name="connsiteX0" fmla="*/ 0 w 4675493"/>
                <a:gd name="connsiteY0" fmla="*/ 630621 h 1425489"/>
                <a:gd name="connsiteX1" fmla="*/ 3632577 w 4675493"/>
                <a:gd name="connsiteY1" fmla="*/ 0 h 1425489"/>
                <a:gd name="connsiteX2" fmla="*/ 4675493 w 4675493"/>
                <a:gd name="connsiteY2" fmla="*/ 469649 h 1425489"/>
                <a:gd name="connsiteX3" fmla="*/ 967749 w 4675493"/>
                <a:gd name="connsiteY3" fmla="*/ 1425489 h 1425489"/>
                <a:gd name="connsiteX4" fmla="*/ 0 w 4675493"/>
                <a:gd name="connsiteY4" fmla="*/ 630621 h 1425489"/>
                <a:gd name="connsiteX0" fmla="*/ 0 w 4629886"/>
                <a:gd name="connsiteY0" fmla="*/ 630621 h 1425489"/>
                <a:gd name="connsiteX1" fmla="*/ 3632577 w 4629886"/>
                <a:gd name="connsiteY1" fmla="*/ 0 h 1425489"/>
                <a:gd name="connsiteX2" fmla="*/ 4629886 w 4629886"/>
                <a:gd name="connsiteY2" fmla="*/ 482711 h 1425489"/>
                <a:gd name="connsiteX3" fmla="*/ 967749 w 4629886"/>
                <a:gd name="connsiteY3" fmla="*/ 1425489 h 1425489"/>
                <a:gd name="connsiteX4" fmla="*/ 0 w 4629886"/>
                <a:gd name="connsiteY4" fmla="*/ 630621 h 14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886" h="1425489">
                  <a:moveTo>
                    <a:pt x="0" y="630621"/>
                  </a:moveTo>
                  <a:lnTo>
                    <a:pt x="3632577" y="0"/>
                  </a:lnTo>
                  <a:lnTo>
                    <a:pt x="4629886" y="482711"/>
                  </a:lnTo>
                  <a:lnTo>
                    <a:pt x="967749" y="1425489"/>
                  </a:lnTo>
                  <a:lnTo>
                    <a:pt x="0" y="630621"/>
                  </a:lnTo>
                  <a:close/>
                </a:path>
              </a:pathLst>
            </a:custGeom>
            <a:solidFill>
              <a:schemeClr val="bg1">
                <a:lumMod val="50000"/>
                <a:alpha val="64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01461DB-E97C-4642-B737-3E9D525379E2}"/>
                </a:ext>
              </a:extLst>
            </p:cNvPr>
            <p:cNvGrpSpPr/>
            <p:nvPr/>
          </p:nvGrpSpPr>
          <p:grpSpPr>
            <a:xfrm>
              <a:off x="4506021" y="2764792"/>
              <a:ext cx="4633501" cy="3745109"/>
              <a:chOff x="4506021" y="2764792"/>
              <a:chExt cx="4633501" cy="374510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355" y="2834608"/>
                <a:ext cx="4621167" cy="3535986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226B3DC-E6FF-47D5-9889-C427FDBAA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021" y="2764792"/>
                <a:ext cx="4597924" cy="3745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2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93540"/>
            <a:ext cx="9144000" cy="1337790"/>
            <a:chOff x="0" y="1778918"/>
            <a:chExt cx="9144000" cy="1471569"/>
          </a:xfrm>
        </p:grpSpPr>
        <p:sp>
          <p:nvSpPr>
            <p:cNvPr id="6" name="Rectangle 5"/>
            <p:cNvSpPr/>
            <p:nvPr/>
          </p:nvSpPr>
          <p:spPr>
            <a:xfrm>
              <a:off x="0" y="3209098"/>
              <a:ext cx="9144000" cy="41389"/>
            </a:xfrm>
            <a:prstGeom prst="rect">
              <a:avLst/>
            </a:prstGeom>
            <a:solidFill>
              <a:srgbClr val="A7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778918"/>
              <a:ext cx="9144000" cy="1426529"/>
            </a:xfrm>
            <a:prstGeom prst="rect">
              <a:avLst/>
            </a:prstGeom>
            <a:solidFill>
              <a:srgbClr val="5F9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430" y="1336267"/>
            <a:ext cx="9101051" cy="4921428"/>
            <a:chOff x="41430" y="1336267"/>
            <a:chExt cx="9101051" cy="4921428"/>
          </a:xfrm>
        </p:grpSpPr>
        <p:grpSp>
          <p:nvGrpSpPr>
            <p:cNvPr id="13" name="Group 12"/>
            <p:cNvGrpSpPr/>
            <p:nvPr/>
          </p:nvGrpSpPr>
          <p:grpSpPr>
            <a:xfrm>
              <a:off x="151218" y="1336267"/>
              <a:ext cx="8579862" cy="4921428"/>
              <a:chOff x="484188" y="3681414"/>
              <a:chExt cx="8579862" cy="2214563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568326" y="3681414"/>
                <a:ext cx="8156575" cy="1209675"/>
              </a:xfrm>
              <a:custGeom>
                <a:avLst/>
                <a:gdLst>
                  <a:gd name="T0" fmla="*/ 2 w 5138"/>
                  <a:gd name="T1" fmla="*/ 758 h 762"/>
                  <a:gd name="T2" fmla="*/ 12 w 5138"/>
                  <a:gd name="T3" fmla="*/ 739 h 762"/>
                  <a:gd name="T4" fmla="*/ 35 w 5138"/>
                  <a:gd name="T5" fmla="*/ 703 h 762"/>
                  <a:gd name="T6" fmla="*/ 70 w 5138"/>
                  <a:gd name="T7" fmla="*/ 650 h 762"/>
                  <a:gd name="T8" fmla="*/ 119 w 5138"/>
                  <a:gd name="T9" fmla="*/ 589 h 762"/>
                  <a:gd name="T10" fmla="*/ 178 w 5138"/>
                  <a:gd name="T11" fmla="*/ 517 h 762"/>
                  <a:gd name="T12" fmla="*/ 251 w 5138"/>
                  <a:gd name="T13" fmla="*/ 442 h 762"/>
                  <a:gd name="T14" fmla="*/ 340 w 5138"/>
                  <a:gd name="T15" fmla="*/ 363 h 762"/>
                  <a:gd name="T16" fmla="*/ 441 w 5138"/>
                  <a:gd name="T17" fmla="*/ 287 h 762"/>
                  <a:gd name="T18" fmla="*/ 558 w 5138"/>
                  <a:gd name="T19" fmla="*/ 213 h 762"/>
                  <a:gd name="T20" fmla="*/ 691 w 5138"/>
                  <a:gd name="T21" fmla="*/ 145 h 762"/>
                  <a:gd name="T22" fmla="*/ 838 w 5138"/>
                  <a:gd name="T23" fmla="*/ 87 h 762"/>
                  <a:gd name="T24" fmla="*/ 1002 w 5138"/>
                  <a:gd name="T25" fmla="*/ 42 h 762"/>
                  <a:gd name="T26" fmla="*/ 1181 w 5138"/>
                  <a:gd name="T27" fmla="*/ 12 h 762"/>
                  <a:gd name="T28" fmla="*/ 1379 w 5138"/>
                  <a:gd name="T29" fmla="*/ 0 h 762"/>
                  <a:gd name="T30" fmla="*/ 1593 w 5138"/>
                  <a:gd name="T31" fmla="*/ 11 h 762"/>
                  <a:gd name="T32" fmla="*/ 1826 w 5138"/>
                  <a:gd name="T33" fmla="*/ 44 h 762"/>
                  <a:gd name="T34" fmla="*/ 2077 w 5138"/>
                  <a:gd name="T35" fmla="*/ 105 h 762"/>
                  <a:gd name="T36" fmla="*/ 2346 w 5138"/>
                  <a:gd name="T37" fmla="*/ 196 h 762"/>
                  <a:gd name="T38" fmla="*/ 2634 w 5138"/>
                  <a:gd name="T39" fmla="*/ 322 h 762"/>
                  <a:gd name="T40" fmla="*/ 2653 w 5138"/>
                  <a:gd name="T41" fmla="*/ 329 h 762"/>
                  <a:gd name="T42" fmla="*/ 2707 w 5138"/>
                  <a:gd name="T43" fmla="*/ 351 h 762"/>
                  <a:gd name="T44" fmla="*/ 2793 w 5138"/>
                  <a:gd name="T45" fmla="*/ 384 h 762"/>
                  <a:gd name="T46" fmla="*/ 2908 w 5138"/>
                  <a:gd name="T47" fmla="*/ 425 h 762"/>
                  <a:gd name="T48" fmla="*/ 3047 w 5138"/>
                  <a:gd name="T49" fmla="*/ 472 h 762"/>
                  <a:gd name="T50" fmla="*/ 3210 w 5138"/>
                  <a:gd name="T51" fmla="*/ 521 h 762"/>
                  <a:gd name="T52" fmla="*/ 3388 w 5138"/>
                  <a:gd name="T53" fmla="*/ 570 h 762"/>
                  <a:gd name="T54" fmla="*/ 3581 w 5138"/>
                  <a:gd name="T55" fmla="*/ 613 h 762"/>
                  <a:gd name="T56" fmla="*/ 3786 w 5138"/>
                  <a:gd name="T57" fmla="*/ 652 h 762"/>
                  <a:gd name="T58" fmla="*/ 3999 w 5138"/>
                  <a:gd name="T59" fmla="*/ 682 h 762"/>
                  <a:gd name="T60" fmla="*/ 4213 w 5138"/>
                  <a:gd name="T61" fmla="*/ 699 h 762"/>
                  <a:gd name="T62" fmla="*/ 4430 w 5138"/>
                  <a:gd name="T63" fmla="*/ 703 h 762"/>
                  <a:gd name="T64" fmla="*/ 4643 w 5138"/>
                  <a:gd name="T65" fmla="*/ 687 h 762"/>
                  <a:gd name="T66" fmla="*/ 4849 w 5138"/>
                  <a:gd name="T67" fmla="*/ 652 h 762"/>
                  <a:gd name="T68" fmla="*/ 5046 w 5138"/>
                  <a:gd name="T69" fmla="*/ 59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8" h="762">
                    <a:moveTo>
                      <a:pt x="0" y="762"/>
                    </a:moveTo>
                    <a:lnTo>
                      <a:pt x="2" y="758"/>
                    </a:lnTo>
                    <a:lnTo>
                      <a:pt x="5" y="751"/>
                    </a:lnTo>
                    <a:lnTo>
                      <a:pt x="12" y="739"/>
                    </a:lnTo>
                    <a:lnTo>
                      <a:pt x="23" y="722"/>
                    </a:lnTo>
                    <a:lnTo>
                      <a:pt x="35" y="703"/>
                    </a:lnTo>
                    <a:lnTo>
                      <a:pt x="50" y="678"/>
                    </a:lnTo>
                    <a:lnTo>
                      <a:pt x="70" y="650"/>
                    </a:lnTo>
                    <a:lnTo>
                      <a:pt x="92" y="620"/>
                    </a:lnTo>
                    <a:lnTo>
                      <a:pt x="119" y="589"/>
                    </a:lnTo>
                    <a:lnTo>
                      <a:pt x="146" y="554"/>
                    </a:lnTo>
                    <a:lnTo>
                      <a:pt x="178" y="517"/>
                    </a:lnTo>
                    <a:lnTo>
                      <a:pt x="213" y="481"/>
                    </a:lnTo>
                    <a:lnTo>
                      <a:pt x="251" y="442"/>
                    </a:lnTo>
                    <a:lnTo>
                      <a:pt x="295" y="404"/>
                    </a:lnTo>
                    <a:lnTo>
                      <a:pt x="340" y="363"/>
                    </a:lnTo>
                    <a:lnTo>
                      <a:pt x="389" y="325"/>
                    </a:lnTo>
                    <a:lnTo>
                      <a:pt x="441" y="287"/>
                    </a:lnTo>
                    <a:lnTo>
                      <a:pt x="499" y="248"/>
                    </a:lnTo>
                    <a:lnTo>
                      <a:pt x="558" y="213"/>
                    </a:lnTo>
                    <a:lnTo>
                      <a:pt x="623" y="178"/>
                    </a:lnTo>
                    <a:lnTo>
                      <a:pt x="691" y="145"/>
                    </a:lnTo>
                    <a:lnTo>
                      <a:pt x="763" y="115"/>
                    </a:lnTo>
                    <a:lnTo>
                      <a:pt x="838" y="87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89" y="24"/>
                    </a:lnTo>
                    <a:lnTo>
                      <a:pt x="1181" y="12"/>
                    </a:lnTo>
                    <a:lnTo>
                      <a:pt x="1277" y="4"/>
                    </a:lnTo>
                    <a:lnTo>
                      <a:pt x="1379" y="0"/>
                    </a:lnTo>
                    <a:lnTo>
                      <a:pt x="1483" y="2"/>
                    </a:lnTo>
                    <a:lnTo>
                      <a:pt x="1593" y="11"/>
                    </a:lnTo>
                    <a:lnTo>
                      <a:pt x="1707" y="24"/>
                    </a:lnTo>
                    <a:lnTo>
                      <a:pt x="1826" y="44"/>
                    </a:lnTo>
                    <a:lnTo>
                      <a:pt x="1948" y="72"/>
                    </a:lnTo>
                    <a:lnTo>
                      <a:pt x="2077" y="105"/>
                    </a:lnTo>
                    <a:lnTo>
                      <a:pt x="2208" y="147"/>
                    </a:lnTo>
                    <a:lnTo>
                      <a:pt x="2346" y="196"/>
                    </a:lnTo>
                    <a:lnTo>
                      <a:pt x="2487" y="255"/>
                    </a:lnTo>
                    <a:lnTo>
                      <a:pt x="2634" y="322"/>
                    </a:lnTo>
                    <a:lnTo>
                      <a:pt x="2639" y="323"/>
                    </a:lnTo>
                    <a:lnTo>
                      <a:pt x="2653" y="329"/>
                    </a:lnTo>
                    <a:lnTo>
                      <a:pt x="2676" y="339"/>
                    </a:lnTo>
                    <a:lnTo>
                      <a:pt x="2707" y="351"/>
                    </a:lnTo>
                    <a:lnTo>
                      <a:pt x="2747" y="367"/>
                    </a:lnTo>
                    <a:lnTo>
                      <a:pt x="2793" y="384"/>
                    </a:lnTo>
                    <a:lnTo>
                      <a:pt x="2847" y="404"/>
                    </a:lnTo>
                    <a:lnTo>
                      <a:pt x="2908" y="425"/>
                    </a:lnTo>
                    <a:lnTo>
                      <a:pt x="2976" y="447"/>
                    </a:lnTo>
                    <a:lnTo>
                      <a:pt x="3047" y="472"/>
                    </a:lnTo>
                    <a:lnTo>
                      <a:pt x="3126" y="496"/>
                    </a:lnTo>
                    <a:lnTo>
                      <a:pt x="3210" y="521"/>
                    </a:lnTo>
                    <a:lnTo>
                      <a:pt x="3297" y="545"/>
                    </a:lnTo>
                    <a:lnTo>
                      <a:pt x="3388" y="570"/>
                    </a:lnTo>
                    <a:lnTo>
                      <a:pt x="3484" y="592"/>
                    </a:lnTo>
                    <a:lnTo>
                      <a:pt x="3581" y="613"/>
                    </a:lnTo>
                    <a:lnTo>
                      <a:pt x="3683" y="634"/>
                    </a:lnTo>
                    <a:lnTo>
                      <a:pt x="3786" y="652"/>
                    </a:lnTo>
                    <a:lnTo>
                      <a:pt x="3890" y="669"/>
                    </a:lnTo>
                    <a:lnTo>
                      <a:pt x="3999" y="682"/>
                    </a:lnTo>
                    <a:lnTo>
                      <a:pt x="4105" y="692"/>
                    </a:lnTo>
                    <a:lnTo>
                      <a:pt x="4213" y="699"/>
                    </a:lnTo>
                    <a:lnTo>
                      <a:pt x="4322" y="703"/>
                    </a:lnTo>
                    <a:lnTo>
                      <a:pt x="4430" y="703"/>
                    </a:lnTo>
                    <a:lnTo>
                      <a:pt x="4536" y="697"/>
                    </a:lnTo>
                    <a:lnTo>
                      <a:pt x="4643" y="687"/>
                    </a:lnTo>
                    <a:lnTo>
                      <a:pt x="4747" y="673"/>
                    </a:lnTo>
                    <a:lnTo>
                      <a:pt x="4849" y="652"/>
                    </a:lnTo>
                    <a:lnTo>
                      <a:pt x="4948" y="626"/>
                    </a:lnTo>
                    <a:lnTo>
                      <a:pt x="5046" y="592"/>
                    </a:lnTo>
                    <a:lnTo>
                      <a:pt x="5138" y="55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565151" y="3711576"/>
                <a:ext cx="8166100" cy="1209675"/>
              </a:xfrm>
              <a:custGeom>
                <a:avLst/>
                <a:gdLst>
                  <a:gd name="T0" fmla="*/ 2 w 5144"/>
                  <a:gd name="T1" fmla="*/ 760 h 762"/>
                  <a:gd name="T2" fmla="*/ 12 w 5144"/>
                  <a:gd name="T3" fmla="*/ 739 h 762"/>
                  <a:gd name="T4" fmla="*/ 35 w 5144"/>
                  <a:gd name="T5" fmla="*/ 703 h 762"/>
                  <a:gd name="T6" fmla="*/ 70 w 5144"/>
                  <a:gd name="T7" fmla="*/ 652 h 762"/>
                  <a:gd name="T8" fmla="*/ 119 w 5144"/>
                  <a:gd name="T9" fmla="*/ 589 h 762"/>
                  <a:gd name="T10" fmla="*/ 178 w 5144"/>
                  <a:gd name="T11" fmla="*/ 519 h 762"/>
                  <a:gd name="T12" fmla="*/ 253 w 5144"/>
                  <a:gd name="T13" fmla="*/ 442 h 762"/>
                  <a:gd name="T14" fmla="*/ 340 w 5144"/>
                  <a:gd name="T15" fmla="*/ 365 h 762"/>
                  <a:gd name="T16" fmla="*/ 442 w 5144"/>
                  <a:gd name="T17" fmla="*/ 287 h 762"/>
                  <a:gd name="T18" fmla="*/ 559 w 5144"/>
                  <a:gd name="T19" fmla="*/ 213 h 762"/>
                  <a:gd name="T20" fmla="*/ 691 w 5144"/>
                  <a:gd name="T21" fmla="*/ 145 h 762"/>
                  <a:gd name="T22" fmla="*/ 838 w 5144"/>
                  <a:gd name="T23" fmla="*/ 88 h 762"/>
                  <a:gd name="T24" fmla="*/ 1002 w 5144"/>
                  <a:gd name="T25" fmla="*/ 42 h 762"/>
                  <a:gd name="T26" fmla="*/ 1182 w 5144"/>
                  <a:gd name="T27" fmla="*/ 12 h 762"/>
                  <a:gd name="T28" fmla="*/ 1379 w 5144"/>
                  <a:gd name="T29" fmla="*/ 0 h 762"/>
                  <a:gd name="T30" fmla="*/ 1594 w 5144"/>
                  <a:gd name="T31" fmla="*/ 11 h 762"/>
                  <a:gd name="T32" fmla="*/ 1826 w 5144"/>
                  <a:gd name="T33" fmla="*/ 44 h 762"/>
                  <a:gd name="T34" fmla="*/ 2077 w 5144"/>
                  <a:gd name="T35" fmla="*/ 105 h 762"/>
                  <a:gd name="T36" fmla="*/ 2346 w 5144"/>
                  <a:gd name="T37" fmla="*/ 198 h 762"/>
                  <a:gd name="T38" fmla="*/ 2634 w 5144"/>
                  <a:gd name="T39" fmla="*/ 322 h 762"/>
                  <a:gd name="T40" fmla="*/ 2653 w 5144"/>
                  <a:gd name="T41" fmla="*/ 331 h 762"/>
                  <a:gd name="T42" fmla="*/ 2704 w 5144"/>
                  <a:gd name="T43" fmla="*/ 350 h 762"/>
                  <a:gd name="T44" fmla="*/ 2786 w 5144"/>
                  <a:gd name="T45" fmla="*/ 383 h 762"/>
                  <a:gd name="T46" fmla="*/ 2894 w 5144"/>
                  <a:gd name="T47" fmla="*/ 421 h 762"/>
                  <a:gd name="T48" fmla="*/ 3027 w 5144"/>
                  <a:gd name="T49" fmla="*/ 467 h 762"/>
                  <a:gd name="T50" fmla="*/ 3180 w 5144"/>
                  <a:gd name="T51" fmla="*/ 514 h 762"/>
                  <a:gd name="T52" fmla="*/ 3350 w 5144"/>
                  <a:gd name="T53" fmla="*/ 561 h 762"/>
                  <a:gd name="T54" fmla="*/ 3535 w 5144"/>
                  <a:gd name="T55" fmla="*/ 607 h 762"/>
                  <a:gd name="T56" fmla="*/ 3730 w 5144"/>
                  <a:gd name="T57" fmla="*/ 645 h 762"/>
                  <a:gd name="T58" fmla="*/ 3934 w 5144"/>
                  <a:gd name="T59" fmla="*/ 677 h 762"/>
                  <a:gd name="T60" fmla="*/ 4144 w 5144"/>
                  <a:gd name="T61" fmla="*/ 697 h 762"/>
                  <a:gd name="T62" fmla="*/ 4353 w 5144"/>
                  <a:gd name="T63" fmla="*/ 704 h 762"/>
                  <a:gd name="T64" fmla="*/ 4561 w 5144"/>
                  <a:gd name="T65" fmla="*/ 696 h 762"/>
                  <a:gd name="T66" fmla="*/ 4765 w 5144"/>
                  <a:gd name="T67" fmla="*/ 668 h 762"/>
                  <a:gd name="T68" fmla="*/ 4961 w 5144"/>
                  <a:gd name="T69" fmla="*/ 619 h 762"/>
                  <a:gd name="T70" fmla="*/ 5144 w 5144"/>
                  <a:gd name="T71" fmla="*/ 545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44" h="762">
                    <a:moveTo>
                      <a:pt x="0" y="762"/>
                    </a:moveTo>
                    <a:lnTo>
                      <a:pt x="2" y="760"/>
                    </a:lnTo>
                    <a:lnTo>
                      <a:pt x="5" y="752"/>
                    </a:lnTo>
                    <a:lnTo>
                      <a:pt x="12" y="739"/>
                    </a:lnTo>
                    <a:lnTo>
                      <a:pt x="23" y="724"/>
                    </a:lnTo>
                    <a:lnTo>
                      <a:pt x="35" y="703"/>
                    </a:lnTo>
                    <a:lnTo>
                      <a:pt x="51" y="678"/>
                    </a:lnTo>
                    <a:lnTo>
                      <a:pt x="70" y="652"/>
                    </a:lnTo>
                    <a:lnTo>
                      <a:pt x="93" y="622"/>
                    </a:lnTo>
                    <a:lnTo>
                      <a:pt x="119" y="589"/>
                    </a:lnTo>
                    <a:lnTo>
                      <a:pt x="147" y="554"/>
                    </a:lnTo>
                    <a:lnTo>
                      <a:pt x="178" y="519"/>
                    </a:lnTo>
                    <a:lnTo>
                      <a:pt x="213" y="481"/>
                    </a:lnTo>
                    <a:lnTo>
                      <a:pt x="253" y="442"/>
                    </a:lnTo>
                    <a:lnTo>
                      <a:pt x="295" y="404"/>
                    </a:lnTo>
                    <a:lnTo>
                      <a:pt x="340" y="365"/>
                    </a:lnTo>
                    <a:lnTo>
                      <a:pt x="389" y="325"/>
                    </a:lnTo>
                    <a:lnTo>
                      <a:pt x="442" y="287"/>
                    </a:lnTo>
                    <a:lnTo>
                      <a:pt x="499" y="250"/>
                    </a:lnTo>
                    <a:lnTo>
                      <a:pt x="559" y="213"/>
                    </a:lnTo>
                    <a:lnTo>
                      <a:pt x="623" y="178"/>
                    </a:lnTo>
                    <a:lnTo>
                      <a:pt x="691" y="145"/>
                    </a:lnTo>
                    <a:lnTo>
                      <a:pt x="763" y="116"/>
                    </a:lnTo>
                    <a:lnTo>
                      <a:pt x="838" y="88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91" y="25"/>
                    </a:lnTo>
                    <a:lnTo>
                      <a:pt x="1182" y="12"/>
                    </a:lnTo>
                    <a:lnTo>
                      <a:pt x="1279" y="4"/>
                    </a:lnTo>
                    <a:lnTo>
                      <a:pt x="1379" y="0"/>
                    </a:lnTo>
                    <a:lnTo>
                      <a:pt x="1484" y="2"/>
                    </a:lnTo>
                    <a:lnTo>
                      <a:pt x="1594" y="11"/>
                    </a:lnTo>
                    <a:lnTo>
                      <a:pt x="1707" y="25"/>
                    </a:lnTo>
                    <a:lnTo>
                      <a:pt x="1826" y="44"/>
                    </a:lnTo>
                    <a:lnTo>
                      <a:pt x="1950" y="72"/>
                    </a:lnTo>
                    <a:lnTo>
                      <a:pt x="2077" y="105"/>
                    </a:lnTo>
                    <a:lnTo>
                      <a:pt x="2210" y="147"/>
                    </a:lnTo>
                    <a:lnTo>
                      <a:pt x="2346" y="198"/>
                    </a:lnTo>
                    <a:lnTo>
                      <a:pt x="2487" y="255"/>
                    </a:lnTo>
                    <a:lnTo>
                      <a:pt x="2634" y="322"/>
                    </a:lnTo>
                    <a:lnTo>
                      <a:pt x="2639" y="324"/>
                    </a:lnTo>
                    <a:lnTo>
                      <a:pt x="2653" y="331"/>
                    </a:lnTo>
                    <a:lnTo>
                      <a:pt x="2674" y="339"/>
                    </a:lnTo>
                    <a:lnTo>
                      <a:pt x="2704" y="350"/>
                    </a:lnTo>
                    <a:lnTo>
                      <a:pt x="2740" y="365"/>
                    </a:lnTo>
                    <a:lnTo>
                      <a:pt x="2786" y="383"/>
                    </a:lnTo>
                    <a:lnTo>
                      <a:pt x="2836" y="400"/>
                    </a:lnTo>
                    <a:lnTo>
                      <a:pt x="2894" y="421"/>
                    </a:lnTo>
                    <a:lnTo>
                      <a:pt x="2957" y="444"/>
                    </a:lnTo>
                    <a:lnTo>
                      <a:pt x="3027" y="467"/>
                    </a:lnTo>
                    <a:lnTo>
                      <a:pt x="3100" y="490"/>
                    </a:lnTo>
                    <a:lnTo>
                      <a:pt x="3180" y="514"/>
                    </a:lnTo>
                    <a:lnTo>
                      <a:pt x="3262" y="538"/>
                    </a:lnTo>
                    <a:lnTo>
                      <a:pt x="3350" y="561"/>
                    </a:lnTo>
                    <a:lnTo>
                      <a:pt x="3440" y="584"/>
                    </a:lnTo>
                    <a:lnTo>
                      <a:pt x="3535" y="607"/>
                    </a:lnTo>
                    <a:lnTo>
                      <a:pt x="3632" y="626"/>
                    </a:lnTo>
                    <a:lnTo>
                      <a:pt x="3730" y="645"/>
                    </a:lnTo>
                    <a:lnTo>
                      <a:pt x="3831" y="663"/>
                    </a:lnTo>
                    <a:lnTo>
                      <a:pt x="3934" y="677"/>
                    </a:lnTo>
                    <a:lnTo>
                      <a:pt x="4039" y="689"/>
                    </a:lnTo>
                    <a:lnTo>
                      <a:pt x="4144" y="697"/>
                    </a:lnTo>
                    <a:lnTo>
                      <a:pt x="4249" y="703"/>
                    </a:lnTo>
                    <a:lnTo>
                      <a:pt x="4353" y="704"/>
                    </a:lnTo>
                    <a:lnTo>
                      <a:pt x="4458" y="703"/>
                    </a:lnTo>
                    <a:lnTo>
                      <a:pt x="4561" y="696"/>
                    </a:lnTo>
                    <a:lnTo>
                      <a:pt x="4664" y="684"/>
                    </a:lnTo>
                    <a:lnTo>
                      <a:pt x="4765" y="668"/>
                    </a:lnTo>
                    <a:lnTo>
                      <a:pt x="4863" y="647"/>
                    </a:lnTo>
                    <a:lnTo>
                      <a:pt x="4961" y="619"/>
                    </a:lnTo>
                    <a:lnTo>
                      <a:pt x="5053" y="586"/>
                    </a:lnTo>
                    <a:lnTo>
                      <a:pt x="5144" y="54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561976" y="3741739"/>
                <a:ext cx="8174038" cy="1212850"/>
              </a:xfrm>
              <a:custGeom>
                <a:avLst/>
                <a:gdLst>
                  <a:gd name="T0" fmla="*/ 2 w 5149"/>
                  <a:gd name="T1" fmla="*/ 762 h 764"/>
                  <a:gd name="T2" fmla="*/ 13 w 5149"/>
                  <a:gd name="T3" fmla="*/ 741 h 764"/>
                  <a:gd name="T4" fmla="*/ 35 w 5149"/>
                  <a:gd name="T5" fmla="*/ 705 h 764"/>
                  <a:gd name="T6" fmla="*/ 70 w 5149"/>
                  <a:gd name="T7" fmla="*/ 654 h 764"/>
                  <a:gd name="T8" fmla="*/ 119 w 5149"/>
                  <a:gd name="T9" fmla="*/ 591 h 764"/>
                  <a:gd name="T10" fmla="*/ 178 w 5149"/>
                  <a:gd name="T11" fmla="*/ 519 h 764"/>
                  <a:gd name="T12" fmla="*/ 253 w 5149"/>
                  <a:gd name="T13" fmla="*/ 444 h 764"/>
                  <a:gd name="T14" fmla="*/ 341 w 5149"/>
                  <a:gd name="T15" fmla="*/ 366 h 764"/>
                  <a:gd name="T16" fmla="*/ 442 w 5149"/>
                  <a:gd name="T17" fmla="*/ 287 h 764"/>
                  <a:gd name="T18" fmla="*/ 559 w 5149"/>
                  <a:gd name="T19" fmla="*/ 214 h 764"/>
                  <a:gd name="T20" fmla="*/ 692 w 5149"/>
                  <a:gd name="T21" fmla="*/ 146 h 764"/>
                  <a:gd name="T22" fmla="*/ 840 w 5149"/>
                  <a:gd name="T23" fmla="*/ 88 h 764"/>
                  <a:gd name="T24" fmla="*/ 1002 w 5149"/>
                  <a:gd name="T25" fmla="*/ 42 h 764"/>
                  <a:gd name="T26" fmla="*/ 1184 w 5149"/>
                  <a:gd name="T27" fmla="*/ 13 h 764"/>
                  <a:gd name="T28" fmla="*/ 1381 w 5149"/>
                  <a:gd name="T29" fmla="*/ 0 h 764"/>
                  <a:gd name="T30" fmla="*/ 1594 w 5149"/>
                  <a:gd name="T31" fmla="*/ 11 h 764"/>
                  <a:gd name="T32" fmla="*/ 1828 w 5149"/>
                  <a:gd name="T33" fmla="*/ 44 h 764"/>
                  <a:gd name="T34" fmla="*/ 2077 w 5149"/>
                  <a:gd name="T35" fmla="*/ 107 h 764"/>
                  <a:gd name="T36" fmla="*/ 2348 w 5149"/>
                  <a:gd name="T37" fmla="*/ 198 h 764"/>
                  <a:gd name="T38" fmla="*/ 2636 w 5149"/>
                  <a:gd name="T39" fmla="*/ 324 h 764"/>
                  <a:gd name="T40" fmla="*/ 2653 w 5149"/>
                  <a:gd name="T41" fmla="*/ 331 h 764"/>
                  <a:gd name="T42" fmla="*/ 2704 w 5149"/>
                  <a:gd name="T43" fmla="*/ 352 h 764"/>
                  <a:gd name="T44" fmla="*/ 2786 w 5149"/>
                  <a:gd name="T45" fmla="*/ 383 h 764"/>
                  <a:gd name="T46" fmla="*/ 2896 w 5149"/>
                  <a:gd name="T47" fmla="*/ 423 h 764"/>
                  <a:gd name="T48" fmla="*/ 3029 w 5149"/>
                  <a:gd name="T49" fmla="*/ 469 h 764"/>
                  <a:gd name="T50" fmla="*/ 3182 w 5149"/>
                  <a:gd name="T51" fmla="*/ 516 h 764"/>
                  <a:gd name="T52" fmla="*/ 3352 w 5149"/>
                  <a:gd name="T53" fmla="*/ 565 h 764"/>
                  <a:gd name="T54" fmla="*/ 3538 w 5149"/>
                  <a:gd name="T55" fmla="*/ 609 h 764"/>
                  <a:gd name="T56" fmla="*/ 3734 w 5149"/>
                  <a:gd name="T57" fmla="*/ 649 h 764"/>
                  <a:gd name="T58" fmla="*/ 3938 w 5149"/>
                  <a:gd name="T59" fmla="*/ 678 h 764"/>
                  <a:gd name="T60" fmla="*/ 4148 w 5149"/>
                  <a:gd name="T61" fmla="*/ 699 h 764"/>
                  <a:gd name="T62" fmla="*/ 4357 w 5149"/>
                  <a:gd name="T63" fmla="*/ 705 h 764"/>
                  <a:gd name="T64" fmla="*/ 4566 w 5149"/>
                  <a:gd name="T65" fmla="*/ 696 h 764"/>
                  <a:gd name="T66" fmla="*/ 4771 w 5149"/>
                  <a:gd name="T67" fmla="*/ 666 h 764"/>
                  <a:gd name="T68" fmla="*/ 4966 w 5149"/>
                  <a:gd name="T69" fmla="*/ 616 h 764"/>
                  <a:gd name="T70" fmla="*/ 5149 w 5149"/>
                  <a:gd name="T71" fmla="*/ 54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49" h="764">
                    <a:moveTo>
                      <a:pt x="0" y="764"/>
                    </a:moveTo>
                    <a:lnTo>
                      <a:pt x="2" y="762"/>
                    </a:lnTo>
                    <a:lnTo>
                      <a:pt x="6" y="754"/>
                    </a:lnTo>
                    <a:lnTo>
                      <a:pt x="13" y="741"/>
                    </a:lnTo>
                    <a:lnTo>
                      <a:pt x="23" y="726"/>
                    </a:lnTo>
                    <a:lnTo>
                      <a:pt x="35" y="705"/>
                    </a:lnTo>
                    <a:lnTo>
                      <a:pt x="53" y="680"/>
                    </a:lnTo>
                    <a:lnTo>
                      <a:pt x="70" y="654"/>
                    </a:lnTo>
                    <a:lnTo>
                      <a:pt x="93" y="623"/>
                    </a:lnTo>
                    <a:lnTo>
                      <a:pt x="119" y="591"/>
                    </a:lnTo>
                    <a:lnTo>
                      <a:pt x="147" y="556"/>
                    </a:lnTo>
                    <a:lnTo>
                      <a:pt x="178" y="519"/>
                    </a:lnTo>
                    <a:lnTo>
                      <a:pt x="213" y="483"/>
                    </a:lnTo>
                    <a:lnTo>
                      <a:pt x="253" y="444"/>
                    </a:lnTo>
                    <a:lnTo>
                      <a:pt x="295" y="404"/>
                    </a:lnTo>
                    <a:lnTo>
                      <a:pt x="341" y="366"/>
                    </a:lnTo>
                    <a:lnTo>
                      <a:pt x="390" y="325"/>
                    </a:lnTo>
                    <a:lnTo>
                      <a:pt x="442" y="287"/>
                    </a:lnTo>
                    <a:lnTo>
                      <a:pt x="500" y="250"/>
                    </a:lnTo>
                    <a:lnTo>
                      <a:pt x="559" y="214"/>
                    </a:lnTo>
                    <a:lnTo>
                      <a:pt x="623" y="179"/>
                    </a:lnTo>
                    <a:lnTo>
                      <a:pt x="692" y="146"/>
                    </a:lnTo>
                    <a:lnTo>
                      <a:pt x="763" y="116"/>
                    </a:lnTo>
                    <a:lnTo>
                      <a:pt x="840" y="88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91" y="25"/>
                    </a:lnTo>
                    <a:lnTo>
                      <a:pt x="1184" y="13"/>
                    </a:lnTo>
                    <a:lnTo>
                      <a:pt x="1280" y="4"/>
                    </a:lnTo>
                    <a:lnTo>
                      <a:pt x="1381" y="0"/>
                    </a:lnTo>
                    <a:lnTo>
                      <a:pt x="1486" y="2"/>
                    </a:lnTo>
                    <a:lnTo>
                      <a:pt x="1594" y="11"/>
                    </a:lnTo>
                    <a:lnTo>
                      <a:pt x="1709" y="25"/>
                    </a:lnTo>
                    <a:lnTo>
                      <a:pt x="1828" y="44"/>
                    </a:lnTo>
                    <a:lnTo>
                      <a:pt x="1950" y="72"/>
                    </a:lnTo>
                    <a:lnTo>
                      <a:pt x="2077" y="107"/>
                    </a:lnTo>
                    <a:lnTo>
                      <a:pt x="2210" y="149"/>
                    </a:lnTo>
                    <a:lnTo>
                      <a:pt x="2348" y="198"/>
                    </a:lnTo>
                    <a:lnTo>
                      <a:pt x="2489" y="257"/>
                    </a:lnTo>
                    <a:lnTo>
                      <a:pt x="2636" y="324"/>
                    </a:lnTo>
                    <a:lnTo>
                      <a:pt x="2639" y="325"/>
                    </a:lnTo>
                    <a:lnTo>
                      <a:pt x="2653" y="331"/>
                    </a:lnTo>
                    <a:lnTo>
                      <a:pt x="2674" y="339"/>
                    </a:lnTo>
                    <a:lnTo>
                      <a:pt x="2704" y="352"/>
                    </a:lnTo>
                    <a:lnTo>
                      <a:pt x="2742" y="367"/>
                    </a:lnTo>
                    <a:lnTo>
                      <a:pt x="2786" y="383"/>
                    </a:lnTo>
                    <a:lnTo>
                      <a:pt x="2838" y="402"/>
                    </a:lnTo>
                    <a:lnTo>
                      <a:pt x="2896" y="423"/>
                    </a:lnTo>
                    <a:lnTo>
                      <a:pt x="2959" y="446"/>
                    </a:lnTo>
                    <a:lnTo>
                      <a:pt x="3029" y="469"/>
                    </a:lnTo>
                    <a:lnTo>
                      <a:pt x="3102" y="493"/>
                    </a:lnTo>
                    <a:lnTo>
                      <a:pt x="3182" y="516"/>
                    </a:lnTo>
                    <a:lnTo>
                      <a:pt x="3264" y="540"/>
                    </a:lnTo>
                    <a:lnTo>
                      <a:pt x="3352" y="565"/>
                    </a:lnTo>
                    <a:lnTo>
                      <a:pt x="3444" y="588"/>
                    </a:lnTo>
                    <a:lnTo>
                      <a:pt x="3538" y="609"/>
                    </a:lnTo>
                    <a:lnTo>
                      <a:pt x="3634" y="630"/>
                    </a:lnTo>
                    <a:lnTo>
                      <a:pt x="3734" y="649"/>
                    </a:lnTo>
                    <a:lnTo>
                      <a:pt x="3835" y="665"/>
                    </a:lnTo>
                    <a:lnTo>
                      <a:pt x="3938" y="678"/>
                    </a:lnTo>
                    <a:lnTo>
                      <a:pt x="4043" y="691"/>
                    </a:lnTo>
                    <a:lnTo>
                      <a:pt x="4148" y="699"/>
                    </a:lnTo>
                    <a:lnTo>
                      <a:pt x="4252" y="705"/>
                    </a:lnTo>
                    <a:lnTo>
                      <a:pt x="4357" y="705"/>
                    </a:lnTo>
                    <a:lnTo>
                      <a:pt x="4462" y="703"/>
                    </a:lnTo>
                    <a:lnTo>
                      <a:pt x="4566" y="696"/>
                    </a:lnTo>
                    <a:lnTo>
                      <a:pt x="4669" y="684"/>
                    </a:lnTo>
                    <a:lnTo>
                      <a:pt x="4771" y="666"/>
                    </a:lnTo>
                    <a:lnTo>
                      <a:pt x="4868" y="644"/>
                    </a:lnTo>
                    <a:lnTo>
                      <a:pt x="4966" y="616"/>
                    </a:lnTo>
                    <a:lnTo>
                      <a:pt x="5059" y="581"/>
                    </a:lnTo>
                    <a:lnTo>
                      <a:pt x="5149" y="54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560388" y="3773489"/>
                <a:ext cx="8181975" cy="1214438"/>
              </a:xfrm>
              <a:custGeom>
                <a:avLst/>
                <a:gdLst>
                  <a:gd name="T0" fmla="*/ 1 w 5154"/>
                  <a:gd name="T1" fmla="*/ 762 h 765"/>
                  <a:gd name="T2" fmla="*/ 12 w 5154"/>
                  <a:gd name="T3" fmla="*/ 742 h 765"/>
                  <a:gd name="T4" fmla="*/ 33 w 5154"/>
                  <a:gd name="T5" fmla="*/ 707 h 765"/>
                  <a:gd name="T6" fmla="*/ 66 w 5154"/>
                  <a:gd name="T7" fmla="*/ 658 h 765"/>
                  <a:gd name="T8" fmla="*/ 111 w 5154"/>
                  <a:gd name="T9" fmla="*/ 599 h 765"/>
                  <a:gd name="T10" fmla="*/ 169 w 5154"/>
                  <a:gd name="T11" fmla="*/ 529 h 765"/>
                  <a:gd name="T12" fmla="*/ 239 w 5154"/>
                  <a:gd name="T13" fmla="*/ 456 h 765"/>
                  <a:gd name="T14" fmla="*/ 322 w 5154"/>
                  <a:gd name="T15" fmla="*/ 381 h 765"/>
                  <a:gd name="T16" fmla="*/ 418 w 5154"/>
                  <a:gd name="T17" fmla="*/ 304 h 765"/>
                  <a:gd name="T18" fmla="*/ 530 w 5154"/>
                  <a:gd name="T19" fmla="*/ 230 h 765"/>
                  <a:gd name="T20" fmla="*/ 654 w 5154"/>
                  <a:gd name="T21" fmla="*/ 162 h 765"/>
                  <a:gd name="T22" fmla="*/ 794 w 5154"/>
                  <a:gd name="T23" fmla="*/ 103 h 765"/>
                  <a:gd name="T24" fmla="*/ 949 w 5154"/>
                  <a:gd name="T25" fmla="*/ 54 h 765"/>
                  <a:gd name="T26" fmla="*/ 1120 w 5154"/>
                  <a:gd name="T27" fmla="*/ 21 h 765"/>
                  <a:gd name="T28" fmla="*/ 1307 w 5154"/>
                  <a:gd name="T29" fmla="*/ 1 h 765"/>
                  <a:gd name="T30" fmla="*/ 1509 w 5154"/>
                  <a:gd name="T31" fmla="*/ 3 h 765"/>
                  <a:gd name="T32" fmla="*/ 1729 w 5154"/>
                  <a:gd name="T33" fmla="*/ 28 h 765"/>
                  <a:gd name="T34" fmla="*/ 1965 w 5154"/>
                  <a:gd name="T35" fmla="*/ 75 h 765"/>
                  <a:gd name="T36" fmla="*/ 2220 w 5154"/>
                  <a:gd name="T37" fmla="*/ 152 h 765"/>
                  <a:gd name="T38" fmla="*/ 2492 w 5154"/>
                  <a:gd name="T39" fmla="*/ 258 h 765"/>
                  <a:gd name="T40" fmla="*/ 2640 w 5154"/>
                  <a:gd name="T41" fmla="*/ 325 h 765"/>
                  <a:gd name="T42" fmla="*/ 2675 w 5154"/>
                  <a:gd name="T43" fmla="*/ 340 h 765"/>
                  <a:gd name="T44" fmla="*/ 2742 w 5154"/>
                  <a:gd name="T45" fmla="*/ 367 h 765"/>
                  <a:gd name="T46" fmla="*/ 2838 w 5154"/>
                  <a:gd name="T47" fmla="*/ 403 h 765"/>
                  <a:gd name="T48" fmla="*/ 2960 w 5154"/>
                  <a:gd name="T49" fmla="*/ 447 h 765"/>
                  <a:gd name="T50" fmla="*/ 3103 w 5154"/>
                  <a:gd name="T51" fmla="*/ 494 h 765"/>
                  <a:gd name="T52" fmla="*/ 3265 w 5154"/>
                  <a:gd name="T53" fmla="*/ 541 h 765"/>
                  <a:gd name="T54" fmla="*/ 3445 w 5154"/>
                  <a:gd name="T55" fmla="*/ 589 h 765"/>
                  <a:gd name="T56" fmla="*/ 3637 w 5154"/>
                  <a:gd name="T57" fmla="*/ 631 h 765"/>
                  <a:gd name="T58" fmla="*/ 3838 w 5154"/>
                  <a:gd name="T59" fmla="*/ 667 h 765"/>
                  <a:gd name="T60" fmla="*/ 4046 w 5154"/>
                  <a:gd name="T61" fmla="*/ 692 h 765"/>
                  <a:gd name="T62" fmla="*/ 4255 w 5154"/>
                  <a:gd name="T63" fmla="*/ 704 h 765"/>
                  <a:gd name="T64" fmla="*/ 4466 w 5154"/>
                  <a:gd name="T65" fmla="*/ 702 h 765"/>
                  <a:gd name="T66" fmla="*/ 4672 w 5154"/>
                  <a:gd name="T67" fmla="*/ 681 h 765"/>
                  <a:gd name="T68" fmla="*/ 4873 w 5154"/>
                  <a:gd name="T69" fmla="*/ 639 h 765"/>
                  <a:gd name="T70" fmla="*/ 5063 w 5154"/>
                  <a:gd name="T71" fmla="*/ 57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4" h="765">
                    <a:moveTo>
                      <a:pt x="0" y="765"/>
                    </a:moveTo>
                    <a:lnTo>
                      <a:pt x="1" y="762"/>
                    </a:lnTo>
                    <a:lnTo>
                      <a:pt x="5" y="755"/>
                    </a:lnTo>
                    <a:lnTo>
                      <a:pt x="12" y="742"/>
                    </a:lnTo>
                    <a:lnTo>
                      <a:pt x="21" y="727"/>
                    </a:lnTo>
                    <a:lnTo>
                      <a:pt x="33" y="707"/>
                    </a:lnTo>
                    <a:lnTo>
                      <a:pt x="48" y="685"/>
                    </a:lnTo>
                    <a:lnTo>
                      <a:pt x="66" y="658"/>
                    </a:lnTo>
                    <a:lnTo>
                      <a:pt x="87" y="629"/>
                    </a:lnTo>
                    <a:lnTo>
                      <a:pt x="111" y="599"/>
                    </a:lnTo>
                    <a:lnTo>
                      <a:pt x="139" y="564"/>
                    </a:lnTo>
                    <a:lnTo>
                      <a:pt x="169" y="529"/>
                    </a:lnTo>
                    <a:lnTo>
                      <a:pt x="202" y="494"/>
                    </a:lnTo>
                    <a:lnTo>
                      <a:pt x="239" y="456"/>
                    </a:lnTo>
                    <a:lnTo>
                      <a:pt x="279" y="419"/>
                    </a:lnTo>
                    <a:lnTo>
                      <a:pt x="322" y="381"/>
                    </a:lnTo>
                    <a:lnTo>
                      <a:pt x="370" y="342"/>
                    </a:lnTo>
                    <a:lnTo>
                      <a:pt x="418" y="304"/>
                    </a:lnTo>
                    <a:lnTo>
                      <a:pt x="473" y="267"/>
                    </a:lnTo>
                    <a:lnTo>
                      <a:pt x="530" y="230"/>
                    </a:lnTo>
                    <a:lnTo>
                      <a:pt x="591" y="195"/>
                    </a:lnTo>
                    <a:lnTo>
                      <a:pt x="654" y="162"/>
                    </a:lnTo>
                    <a:lnTo>
                      <a:pt x="722" y="131"/>
                    </a:lnTo>
                    <a:lnTo>
                      <a:pt x="794" y="103"/>
                    </a:lnTo>
                    <a:lnTo>
                      <a:pt x="871" y="77"/>
                    </a:lnTo>
                    <a:lnTo>
                      <a:pt x="949" y="54"/>
                    </a:lnTo>
                    <a:lnTo>
                      <a:pt x="1033" y="35"/>
                    </a:lnTo>
                    <a:lnTo>
                      <a:pt x="1120" y="21"/>
                    </a:lnTo>
                    <a:lnTo>
                      <a:pt x="1211" y="8"/>
                    </a:lnTo>
                    <a:lnTo>
                      <a:pt x="1307" y="1"/>
                    </a:lnTo>
                    <a:lnTo>
                      <a:pt x="1406" y="0"/>
                    </a:lnTo>
                    <a:lnTo>
                      <a:pt x="1509" y="3"/>
                    </a:lnTo>
                    <a:lnTo>
                      <a:pt x="1618" y="12"/>
                    </a:lnTo>
                    <a:lnTo>
                      <a:pt x="1729" y="28"/>
                    </a:lnTo>
                    <a:lnTo>
                      <a:pt x="1845" y="49"/>
                    </a:lnTo>
                    <a:lnTo>
                      <a:pt x="1965" y="75"/>
                    </a:lnTo>
                    <a:lnTo>
                      <a:pt x="2091" y="110"/>
                    </a:lnTo>
                    <a:lnTo>
                      <a:pt x="2220" y="152"/>
                    </a:lnTo>
                    <a:lnTo>
                      <a:pt x="2354" y="201"/>
                    </a:lnTo>
                    <a:lnTo>
                      <a:pt x="2492" y="258"/>
                    </a:lnTo>
                    <a:lnTo>
                      <a:pt x="2635" y="323"/>
                    </a:lnTo>
                    <a:lnTo>
                      <a:pt x="2640" y="325"/>
                    </a:lnTo>
                    <a:lnTo>
                      <a:pt x="2653" y="332"/>
                    </a:lnTo>
                    <a:lnTo>
                      <a:pt x="2675" y="340"/>
                    </a:lnTo>
                    <a:lnTo>
                      <a:pt x="2705" y="353"/>
                    </a:lnTo>
                    <a:lnTo>
                      <a:pt x="2742" y="367"/>
                    </a:lnTo>
                    <a:lnTo>
                      <a:pt x="2787" y="384"/>
                    </a:lnTo>
                    <a:lnTo>
                      <a:pt x="2838" y="403"/>
                    </a:lnTo>
                    <a:lnTo>
                      <a:pt x="2895" y="424"/>
                    </a:lnTo>
                    <a:lnTo>
                      <a:pt x="2960" y="447"/>
                    </a:lnTo>
                    <a:lnTo>
                      <a:pt x="3030" y="470"/>
                    </a:lnTo>
                    <a:lnTo>
                      <a:pt x="3103" y="494"/>
                    </a:lnTo>
                    <a:lnTo>
                      <a:pt x="3183" y="519"/>
                    </a:lnTo>
                    <a:lnTo>
                      <a:pt x="3265" y="541"/>
                    </a:lnTo>
                    <a:lnTo>
                      <a:pt x="3354" y="566"/>
                    </a:lnTo>
                    <a:lnTo>
                      <a:pt x="3445" y="589"/>
                    </a:lnTo>
                    <a:lnTo>
                      <a:pt x="3539" y="611"/>
                    </a:lnTo>
                    <a:lnTo>
                      <a:pt x="3637" y="631"/>
                    </a:lnTo>
                    <a:lnTo>
                      <a:pt x="3737" y="650"/>
                    </a:lnTo>
                    <a:lnTo>
                      <a:pt x="3838" y="667"/>
                    </a:lnTo>
                    <a:lnTo>
                      <a:pt x="3941" y="681"/>
                    </a:lnTo>
                    <a:lnTo>
                      <a:pt x="4046" y="692"/>
                    </a:lnTo>
                    <a:lnTo>
                      <a:pt x="4150" y="700"/>
                    </a:lnTo>
                    <a:lnTo>
                      <a:pt x="4255" y="704"/>
                    </a:lnTo>
                    <a:lnTo>
                      <a:pt x="4361" y="706"/>
                    </a:lnTo>
                    <a:lnTo>
                      <a:pt x="4466" y="702"/>
                    </a:lnTo>
                    <a:lnTo>
                      <a:pt x="4569" y="693"/>
                    </a:lnTo>
                    <a:lnTo>
                      <a:pt x="4672" y="681"/>
                    </a:lnTo>
                    <a:lnTo>
                      <a:pt x="4773" y="664"/>
                    </a:lnTo>
                    <a:lnTo>
                      <a:pt x="4873" y="639"/>
                    </a:lnTo>
                    <a:lnTo>
                      <a:pt x="4969" y="611"/>
                    </a:lnTo>
                    <a:lnTo>
                      <a:pt x="5063" y="575"/>
                    </a:lnTo>
                    <a:lnTo>
                      <a:pt x="5154" y="53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557213" y="3803651"/>
                <a:ext cx="8189913" cy="1214438"/>
              </a:xfrm>
              <a:custGeom>
                <a:avLst/>
                <a:gdLst>
                  <a:gd name="T0" fmla="*/ 2 w 5159"/>
                  <a:gd name="T1" fmla="*/ 764 h 765"/>
                  <a:gd name="T2" fmla="*/ 12 w 5159"/>
                  <a:gd name="T3" fmla="*/ 744 h 765"/>
                  <a:gd name="T4" fmla="*/ 33 w 5159"/>
                  <a:gd name="T5" fmla="*/ 709 h 765"/>
                  <a:gd name="T6" fmla="*/ 66 w 5159"/>
                  <a:gd name="T7" fmla="*/ 660 h 765"/>
                  <a:gd name="T8" fmla="*/ 112 w 5159"/>
                  <a:gd name="T9" fmla="*/ 599 h 765"/>
                  <a:gd name="T10" fmla="*/ 169 w 5159"/>
                  <a:gd name="T11" fmla="*/ 531 h 765"/>
                  <a:gd name="T12" fmla="*/ 239 w 5159"/>
                  <a:gd name="T13" fmla="*/ 458 h 765"/>
                  <a:gd name="T14" fmla="*/ 323 w 5159"/>
                  <a:gd name="T15" fmla="*/ 381 h 765"/>
                  <a:gd name="T16" fmla="*/ 420 w 5159"/>
                  <a:gd name="T17" fmla="*/ 304 h 765"/>
                  <a:gd name="T18" fmla="*/ 530 w 5159"/>
                  <a:gd name="T19" fmla="*/ 231 h 765"/>
                  <a:gd name="T20" fmla="*/ 656 w 5159"/>
                  <a:gd name="T21" fmla="*/ 162 h 765"/>
                  <a:gd name="T22" fmla="*/ 796 w 5159"/>
                  <a:gd name="T23" fmla="*/ 103 h 765"/>
                  <a:gd name="T24" fmla="*/ 949 w 5159"/>
                  <a:gd name="T25" fmla="*/ 54 h 765"/>
                  <a:gd name="T26" fmla="*/ 1120 w 5159"/>
                  <a:gd name="T27" fmla="*/ 21 h 765"/>
                  <a:gd name="T28" fmla="*/ 1307 w 5159"/>
                  <a:gd name="T29" fmla="*/ 2 h 765"/>
                  <a:gd name="T30" fmla="*/ 1510 w 5159"/>
                  <a:gd name="T31" fmla="*/ 3 h 765"/>
                  <a:gd name="T32" fmla="*/ 1730 w 5159"/>
                  <a:gd name="T33" fmla="*/ 28 h 765"/>
                  <a:gd name="T34" fmla="*/ 1967 w 5159"/>
                  <a:gd name="T35" fmla="*/ 77 h 765"/>
                  <a:gd name="T36" fmla="*/ 2222 w 5159"/>
                  <a:gd name="T37" fmla="*/ 152 h 765"/>
                  <a:gd name="T38" fmla="*/ 2494 w 5159"/>
                  <a:gd name="T39" fmla="*/ 259 h 765"/>
                  <a:gd name="T40" fmla="*/ 2641 w 5159"/>
                  <a:gd name="T41" fmla="*/ 327 h 765"/>
                  <a:gd name="T42" fmla="*/ 2676 w 5159"/>
                  <a:gd name="T43" fmla="*/ 342 h 765"/>
                  <a:gd name="T44" fmla="*/ 2744 w 5159"/>
                  <a:gd name="T45" fmla="*/ 369 h 765"/>
                  <a:gd name="T46" fmla="*/ 2840 w 5159"/>
                  <a:gd name="T47" fmla="*/ 405 h 765"/>
                  <a:gd name="T48" fmla="*/ 2962 w 5159"/>
                  <a:gd name="T49" fmla="*/ 449 h 765"/>
                  <a:gd name="T50" fmla="*/ 3105 w 5159"/>
                  <a:gd name="T51" fmla="*/ 496 h 765"/>
                  <a:gd name="T52" fmla="*/ 3269 w 5159"/>
                  <a:gd name="T53" fmla="*/ 545 h 765"/>
                  <a:gd name="T54" fmla="*/ 3447 w 5159"/>
                  <a:gd name="T55" fmla="*/ 592 h 765"/>
                  <a:gd name="T56" fmla="*/ 3639 w 5159"/>
                  <a:gd name="T57" fmla="*/ 634 h 765"/>
                  <a:gd name="T58" fmla="*/ 3842 w 5159"/>
                  <a:gd name="T59" fmla="*/ 669 h 765"/>
                  <a:gd name="T60" fmla="*/ 4049 w 5159"/>
                  <a:gd name="T61" fmla="*/ 694 h 765"/>
                  <a:gd name="T62" fmla="*/ 4259 w 5159"/>
                  <a:gd name="T63" fmla="*/ 706 h 765"/>
                  <a:gd name="T64" fmla="*/ 4470 w 5159"/>
                  <a:gd name="T65" fmla="*/ 702 h 765"/>
                  <a:gd name="T66" fmla="*/ 4678 w 5159"/>
                  <a:gd name="T67" fmla="*/ 681 h 765"/>
                  <a:gd name="T68" fmla="*/ 4878 w 5159"/>
                  <a:gd name="T69" fmla="*/ 638 h 765"/>
                  <a:gd name="T70" fmla="*/ 5069 w 5159"/>
                  <a:gd name="T71" fmla="*/ 57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9" h="765">
                    <a:moveTo>
                      <a:pt x="0" y="765"/>
                    </a:moveTo>
                    <a:lnTo>
                      <a:pt x="2" y="764"/>
                    </a:lnTo>
                    <a:lnTo>
                      <a:pt x="5" y="757"/>
                    </a:lnTo>
                    <a:lnTo>
                      <a:pt x="12" y="744"/>
                    </a:lnTo>
                    <a:lnTo>
                      <a:pt x="21" y="729"/>
                    </a:lnTo>
                    <a:lnTo>
                      <a:pt x="33" y="709"/>
                    </a:lnTo>
                    <a:lnTo>
                      <a:pt x="49" y="687"/>
                    </a:lnTo>
                    <a:lnTo>
                      <a:pt x="66" y="660"/>
                    </a:lnTo>
                    <a:lnTo>
                      <a:pt x="89" y="631"/>
                    </a:lnTo>
                    <a:lnTo>
                      <a:pt x="112" y="599"/>
                    </a:lnTo>
                    <a:lnTo>
                      <a:pt x="139" y="566"/>
                    </a:lnTo>
                    <a:lnTo>
                      <a:pt x="169" y="531"/>
                    </a:lnTo>
                    <a:lnTo>
                      <a:pt x="202" y="494"/>
                    </a:lnTo>
                    <a:lnTo>
                      <a:pt x="239" y="458"/>
                    </a:lnTo>
                    <a:lnTo>
                      <a:pt x="279" y="419"/>
                    </a:lnTo>
                    <a:lnTo>
                      <a:pt x="323" y="381"/>
                    </a:lnTo>
                    <a:lnTo>
                      <a:pt x="370" y="342"/>
                    </a:lnTo>
                    <a:lnTo>
                      <a:pt x="420" y="304"/>
                    </a:lnTo>
                    <a:lnTo>
                      <a:pt x="473" y="267"/>
                    </a:lnTo>
                    <a:lnTo>
                      <a:pt x="530" y="231"/>
                    </a:lnTo>
                    <a:lnTo>
                      <a:pt x="592" y="196"/>
                    </a:lnTo>
                    <a:lnTo>
                      <a:pt x="656" y="162"/>
                    </a:lnTo>
                    <a:lnTo>
                      <a:pt x="724" y="131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49" y="54"/>
                    </a:lnTo>
                    <a:lnTo>
                      <a:pt x="1033" y="35"/>
                    </a:lnTo>
                    <a:lnTo>
                      <a:pt x="1120" y="21"/>
                    </a:lnTo>
                    <a:lnTo>
                      <a:pt x="1211" y="9"/>
                    </a:lnTo>
                    <a:lnTo>
                      <a:pt x="1307" y="2"/>
                    </a:lnTo>
                    <a:lnTo>
                      <a:pt x="1407" y="0"/>
                    </a:lnTo>
                    <a:lnTo>
                      <a:pt x="1510" y="3"/>
                    </a:lnTo>
                    <a:lnTo>
                      <a:pt x="1618" y="12"/>
                    </a:lnTo>
                    <a:lnTo>
                      <a:pt x="1730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1" y="110"/>
                    </a:lnTo>
                    <a:lnTo>
                      <a:pt x="2222" y="152"/>
                    </a:lnTo>
                    <a:lnTo>
                      <a:pt x="2354" y="203"/>
                    </a:lnTo>
                    <a:lnTo>
                      <a:pt x="2494" y="259"/>
                    </a:lnTo>
                    <a:lnTo>
                      <a:pt x="2637" y="325"/>
                    </a:lnTo>
                    <a:lnTo>
                      <a:pt x="2641" y="327"/>
                    </a:lnTo>
                    <a:lnTo>
                      <a:pt x="2655" y="332"/>
                    </a:lnTo>
                    <a:lnTo>
                      <a:pt x="2676" y="342"/>
                    </a:lnTo>
                    <a:lnTo>
                      <a:pt x="2705" y="355"/>
                    </a:lnTo>
                    <a:lnTo>
                      <a:pt x="2744" y="369"/>
                    </a:lnTo>
                    <a:lnTo>
                      <a:pt x="2787" y="386"/>
                    </a:lnTo>
                    <a:lnTo>
                      <a:pt x="2840" y="405"/>
                    </a:lnTo>
                    <a:lnTo>
                      <a:pt x="2897" y="426"/>
                    </a:lnTo>
                    <a:lnTo>
                      <a:pt x="2962" y="449"/>
                    </a:lnTo>
                    <a:lnTo>
                      <a:pt x="3030" y="472"/>
                    </a:lnTo>
                    <a:lnTo>
                      <a:pt x="3105" y="496"/>
                    </a:lnTo>
                    <a:lnTo>
                      <a:pt x="3185" y="521"/>
                    </a:lnTo>
                    <a:lnTo>
                      <a:pt x="3269" y="545"/>
                    </a:lnTo>
                    <a:lnTo>
                      <a:pt x="3356" y="568"/>
                    </a:lnTo>
                    <a:lnTo>
                      <a:pt x="3447" y="592"/>
                    </a:lnTo>
                    <a:lnTo>
                      <a:pt x="3541" y="613"/>
                    </a:lnTo>
                    <a:lnTo>
                      <a:pt x="3639" y="634"/>
                    </a:lnTo>
                    <a:lnTo>
                      <a:pt x="3739" y="652"/>
                    </a:lnTo>
                    <a:lnTo>
                      <a:pt x="3842" y="669"/>
                    </a:lnTo>
                    <a:lnTo>
                      <a:pt x="3945" y="683"/>
                    </a:lnTo>
                    <a:lnTo>
                      <a:pt x="4049" y="694"/>
                    </a:lnTo>
                    <a:lnTo>
                      <a:pt x="4154" y="702"/>
                    </a:lnTo>
                    <a:lnTo>
                      <a:pt x="4259" y="706"/>
                    </a:lnTo>
                    <a:lnTo>
                      <a:pt x="4365" y="706"/>
                    </a:lnTo>
                    <a:lnTo>
                      <a:pt x="4470" y="702"/>
                    </a:lnTo>
                    <a:lnTo>
                      <a:pt x="4575" y="694"/>
                    </a:lnTo>
                    <a:lnTo>
                      <a:pt x="4678" y="681"/>
                    </a:lnTo>
                    <a:lnTo>
                      <a:pt x="4779" y="662"/>
                    </a:lnTo>
                    <a:lnTo>
                      <a:pt x="4878" y="638"/>
                    </a:lnTo>
                    <a:lnTo>
                      <a:pt x="4974" y="606"/>
                    </a:lnTo>
                    <a:lnTo>
                      <a:pt x="5069" y="570"/>
                    </a:lnTo>
                    <a:lnTo>
                      <a:pt x="5159" y="526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554038" y="3833814"/>
                <a:ext cx="8199438" cy="1217613"/>
              </a:xfrm>
              <a:custGeom>
                <a:avLst/>
                <a:gdLst>
                  <a:gd name="T0" fmla="*/ 2 w 5165"/>
                  <a:gd name="T1" fmla="*/ 766 h 767"/>
                  <a:gd name="T2" fmla="*/ 12 w 5165"/>
                  <a:gd name="T3" fmla="*/ 746 h 767"/>
                  <a:gd name="T4" fmla="*/ 33 w 5165"/>
                  <a:gd name="T5" fmla="*/ 710 h 767"/>
                  <a:gd name="T6" fmla="*/ 68 w 5165"/>
                  <a:gd name="T7" fmla="*/ 661 h 767"/>
                  <a:gd name="T8" fmla="*/ 112 w 5165"/>
                  <a:gd name="T9" fmla="*/ 601 h 767"/>
                  <a:gd name="T10" fmla="*/ 169 w 5165"/>
                  <a:gd name="T11" fmla="*/ 531 h 767"/>
                  <a:gd name="T12" fmla="*/ 239 w 5165"/>
                  <a:gd name="T13" fmla="*/ 458 h 767"/>
                  <a:gd name="T14" fmla="*/ 323 w 5165"/>
                  <a:gd name="T15" fmla="*/ 381 h 767"/>
                  <a:gd name="T16" fmla="*/ 421 w 5165"/>
                  <a:gd name="T17" fmla="*/ 304 h 767"/>
                  <a:gd name="T18" fmla="*/ 531 w 5165"/>
                  <a:gd name="T19" fmla="*/ 231 h 767"/>
                  <a:gd name="T20" fmla="*/ 656 w 5165"/>
                  <a:gd name="T21" fmla="*/ 163 h 767"/>
                  <a:gd name="T22" fmla="*/ 796 w 5165"/>
                  <a:gd name="T23" fmla="*/ 103 h 767"/>
                  <a:gd name="T24" fmla="*/ 951 w 5165"/>
                  <a:gd name="T25" fmla="*/ 54 h 767"/>
                  <a:gd name="T26" fmla="*/ 1121 w 5165"/>
                  <a:gd name="T27" fmla="*/ 21 h 767"/>
                  <a:gd name="T28" fmla="*/ 1307 w 5165"/>
                  <a:gd name="T29" fmla="*/ 2 h 767"/>
                  <a:gd name="T30" fmla="*/ 1510 w 5165"/>
                  <a:gd name="T31" fmla="*/ 4 h 767"/>
                  <a:gd name="T32" fmla="*/ 1730 w 5165"/>
                  <a:gd name="T33" fmla="*/ 28 h 767"/>
                  <a:gd name="T34" fmla="*/ 1967 w 5165"/>
                  <a:gd name="T35" fmla="*/ 77 h 767"/>
                  <a:gd name="T36" fmla="*/ 2222 w 5165"/>
                  <a:gd name="T37" fmla="*/ 154 h 767"/>
                  <a:gd name="T38" fmla="*/ 2494 w 5165"/>
                  <a:gd name="T39" fmla="*/ 261 h 767"/>
                  <a:gd name="T40" fmla="*/ 2643 w 5165"/>
                  <a:gd name="T41" fmla="*/ 329 h 767"/>
                  <a:gd name="T42" fmla="*/ 2678 w 5165"/>
                  <a:gd name="T43" fmla="*/ 343 h 767"/>
                  <a:gd name="T44" fmla="*/ 2744 w 5165"/>
                  <a:gd name="T45" fmla="*/ 371 h 767"/>
                  <a:gd name="T46" fmla="*/ 2842 w 5165"/>
                  <a:gd name="T47" fmla="*/ 407 h 767"/>
                  <a:gd name="T48" fmla="*/ 2962 w 5165"/>
                  <a:gd name="T49" fmla="*/ 451 h 767"/>
                  <a:gd name="T50" fmla="*/ 3107 w 5165"/>
                  <a:gd name="T51" fmla="*/ 498 h 767"/>
                  <a:gd name="T52" fmla="*/ 3271 w 5165"/>
                  <a:gd name="T53" fmla="*/ 547 h 767"/>
                  <a:gd name="T54" fmla="*/ 3451 w 5165"/>
                  <a:gd name="T55" fmla="*/ 594 h 767"/>
                  <a:gd name="T56" fmla="*/ 3643 w 5165"/>
                  <a:gd name="T57" fmla="*/ 636 h 767"/>
                  <a:gd name="T58" fmla="*/ 3844 w 5165"/>
                  <a:gd name="T59" fmla="*/ 671 h 767"/>
                  <a:gd name="T60" fmla="*/ 4053 w 5165"/>
                  <a:gd name="T61" fmla="*/ 696 h 767"/>
                  <a:gd name="T62" fmla="*/ 4264 w 5165"/>
                  <a:gd name="T63" fmla="*/ 708 h 767"/>
                  <a:gd name="T64" fmla="*/ 4474 w 5165"/>
                  <a:gd name="T65" fmla="*/ 703 h 767"/>
                  <a:gd name="T66" fmla="*/ 4681 w 5165"/>
                  <a:gd name="T67" fmla="*/ 680 h 767"/>
                  <a:gd name="T68" fmla="*/ 4884 w 5165"/>
                  <a:gd name="T69" fmla="*/ 634 h 767"/>
                  <a:gd name="T70" fmla="*/ 5074 w 5165"/>
                  <a:gd name="T71" fmla="*/ 565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65" h="767">
                    <a:moveTo>
                      <a:pt x="0" y="767"/>
                    </a:moveTo>
                    <a:lnTo>
                      <a:pt x="2" y="766"/>
                    </a:lnTo>
                    <a:lnTo>
                      <a:pt x="5" y="759"/>
                    </a:lnTo>
                    <a:lnTo>
                      <a:pt x="12" y="746"/>
                    </a:lnTo>
                    <a:lnTo>
                      <a:pt x="21" y="731"/>
                    </a:lnTo>
                    <a:lnTo>
                      <a:pt x="33" y="710"/>
                    </a:lnTo>
                    <a:lnTo>
                      <a:pt x="49" y="687"/>
                    </a:lnTo>
                    <a:lnTo>
                      <a:pt x="68" y="661"/>
                    </a:lnTo>
                    <a:lnTo>
                      <a:pt x="89" y="633"/>
                    </a:lnTo>
                    <a:lnTo>
                      <a:pt x="112" y="601"/>
                    </a:lnTo>
                    <a:lnTo>
                      <a:pt x="140" y="566"/>
                    </a:lnTo>
                    <a:lnTo>
                      <a:pt x="169" y="531"/>
                    </a:lnTo>
                    <a:lnTo>
                      <a:pt x="203" y="495"/>
                    </a:lnTo>
                    <a:lnTo>
                      <a:pt x="239" y="458"/>
                    </a:lnTo>
                    <a:lnTo>
                      <a:pt x="279" y="420"/>
                    </a:lnTo>
                    <a:lnTo>
                      <a:pt x="323" y="381"/>
                    </a:lnTo>
                    <a:lnTo>
                      <a:pt x="370" y="343"/>
                    </a:lnTo>
                    <a:lnTo>
                      <a:pt x="421" y="304"/>
                    </a:lnTo>
                    <a:lnTo>
                      <a:pt x="473" y="267"/>
                    </a:lnTo>
                    <a:lnTo>
                      <a:pt x="531" y="231"/>
                    </a:lnTo>
                    <a:lnTo>
                      <a:pt x="592" y="196"/>
                    </a:lnTo>
                    <a:lnTo>
                      <a:pt x="656" y="163"/>
                    </a:lnTo>
                    <a:lnTo>
                      <a:pt x="724" y="133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51" y="54"/>
                    </a:lnTo>
                    <a:lnTo>
                      <a:pt x="1033" y="35"/>
                    </a:lnTo>
                    <a:lnTo>
                      <a:pt x="1121" y="21"/>
                    </a:lnTo>
                    <a:lnTo>
                      <a:pt x="1213" y="9"/>
                    </a:lnTo>
                    <a:lnTo>
                      <a:pt x="1307" y="2"/>
                    </a:lnTo>
                    <a:lnTo>
                      <a:pt x="1407" y="0"/>
                    </a:lnTo>
                    <a:lnTo>
                      <a:pt x="1510" y="4"/>
                    </a:lnTo>
                    <a:lnTo>
                      <a:pt x="1618" y="12"/>
                    </a:lnTo>
                    <a:lnTo>
                      <a:pt x="1730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3" y="112"/>
                    </a:lnTo>
                    <a:lnTo>
                      <a:pt x="2222" y="154"/>
                    </a:lnTo>
                    <a:lnTo>
                      <a:pt x="2356" y="203"/>
                    </a:lnTo>
                    <a:lnTo>
                      <a:pt x="2494" y="261"/>
                    </a:lnTo>
                    <a:lnTo>
                      <a:pt x="2637" y="325"/>
                    </a:lnTo>
                    <a:lnTo>
                      <a:pt x="2643" y="329"/>
                    </a:lnTo>
                    <a:lnTo>
                      <a:pt x="2655" y="334"/>
                    </a:lnTo>
                    <a:lnTo>
                      <a:pt x="2678" y="343"/>
                    </a:lnTo>
                    <a:lnTo>
                      <a:pt x="2707" y="355"/>
                    </a:lnTo>
                    <a:lnTo>
                      <a:pt x="2744" y="371"/>
                    </a:lnTo>
                    <a:lnTo>
                      <a:pt x="2789" y="388"/>
                    </a:lnTo>
                    <a:lnTo>
                      <a:pt x="2842" y="407"/>
                    </a:lnTo>
                    <a:lnTo>
                      <a:pt x="2899" y="428"/>
                    </a:lnTo>
                    <a:lnTo>
                      <a:pt x="2962" y="451"/>
                    </a:lnTo>
                    <a:lnTo>
                      <a:pt x="3032" y="475"/>
                    </a:lnTo>
                    <a:lnTo>
                      <a:pt x="3107" y="498"/>
                    </a:lnTo>
                    <a:lnTo>
                      <a:pt x="3187" y="523"/>
                    </a:lnTo>
                    <a:lnTo>
                      <a:pt x="3271" y="547"/>
                    </a:lnTo>
                    <a:lnTo>
                      <a:pt x="3358" y="572"/>
                    </a:lnTo>
                    <a:lnTo>
                      <a:pt x="3451" y="594"/>
                    </a:lnTo>
                    <a:lnTo>
                      <a:pt x="3545" y="617"/>
                    </a:lnTo>
                    <a:lnTo>
                      <a:pt x="3643" y="636"/>
                    </a:lnTo>
                    <a:lnTo>
                      <a:pt x="3742" y="655"/>
                    </a:lnTo>
                    <a:lnTo>
                      <a:pt x="3844" y="671"/>
                    </a:lnTo>
                    <a:lnTo>
                      <a:pt x="3948" y="685"/>
                    </a:lnTo>
                    <a:lnTo>
                      <a:pt x="4053" y="696"/>
                    </a:lnTo>
                    <a:lnTo>
                      <a:pt x="4158" y="704"/>
                    </a:lnTo>
                    <a:lnTo>
                      <a:pt x="4264" y="708"/>
                    </a:lnTo>
                    <a:lnTo>
                      <a:pt x="4369" y="708"/>
                    </a:lnTo>
                    <a:lnTo>
                      <a:pt x="4474" y="703"/>
                    </a:lnTo>
                    <a:lnTo>
                      <a:pt x="4578" y="694"/>
                    </a:lnTo>
                    <a:lnTo>
                      <a:pt x="4681" y="680"/>
                    </a:lnTo>
                    <a:lnTo>
                      <a:pt x="4784" y="661"/>
                    </a:lnTo>
                    <a:lnTo>
                      <a:pt x="4884" y="634"/>
                    </a:lnTo>
                    <a:lnTo>
                      <a:pt x="4980" y="603"/>
                    </a:lnTo>
                    <a:lnTo>
                      <a:pt x="5074" y="565"/>
                    </a:lnTo>
                    <a:lnTo>
                      <a:pt x="5165" y="52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550863" y="3863976"/>
                <a:ext cx="8207375" cy="1220788"/>
              </a:xfrm>
              <a:custGeom>
                <a:avLst/>
                <a:gdLst>
                  <a:gd name="T0" fmla="*/ 2 w 5170"/>
                  <a:gd name="T1" fmla="*/ 766 h 769"/>
                  <a:gd name="T2" fmla="*/ 13 w 5170"/>
                  <a:gd name="T3" fmla="*/ 747 h 769"/>
                  <a:gd name="T4" fmla="*/ 35 w 5170"/>
                  <a:gd name="T5" fmla="*/ 712 h 769"/>
                  <a:gd name="T6" fmla="*/ 68 w 5170"/>
                  <a:gd name="T7" fmla="*/ 663 h 769"/>
                  <a:gd name="T8" fmla="*/ 112 w 5170"/>
                  <a:gd name="T9" fmla="*/ 601 h 769"/>
                  <a:gd name="T10" fmla="*/ 170 w 5170"/>
                  <a:gd name="T11" fmla="*/ 533 h 769"/>
                  <a:gd name="T12" fmla="*/ 241 w 5170"/>
                  <a:gd name="T13" fmla="*/ 458 h 769"/>
                  <a:gd name="T14" fmla="*/ 323 w 5170"/>
                  <a:gd name="T15" fmla="*/ 381 h 769"/>
                  <a:gd name="T16" fmla="*/ 421 w 5170"/>
                  <a:gd name="T17" fmla="*/ 306 h 769"/>
                  <a:gd name="T18" fmla="*/ 531 w 5170"/>
                  <a:gd name="T19" fmla="*/ 231 h 769"/>
                  <a:gd name="T20" fmla="*/ 657 w 5170"/>
                  <a:gd name="T21" fmla="*/ 163 h 769"/>
                  <a:gd name="T22" fmla="*/ 796 w 5170"/>
                  <a:gd name="T23" fmla="*/ 103 h 769"/>
                  <a:gd name="T24" fmla="*/ 952 w 5170"/>
                  <a:gd name="T25" fmla="*/ 55 h 769"/>
                  <a:gd name="T26" fmla="*/ 1123 w 5170"/>
                  <a:gd name="T27" fmla="*/ 21 h 769"/>
                  <a:gd name="T28" fmla="*/ 1308 w 5170"/>
                  <a:gd name="T29" fmla="*/ 2 h 769"/>
                  <a:gd name="T30" fmla="*/ 1512 w 5170"/>
                  <a:gd name="T31" fmla="*/ 4 h 769"/>
                  <a:gd name="T32" fmla="*/ 1732 w 5170"/>
                  <a:gd name="T33" fmla="*/ 28 h 769"/>
                  <a:gd name="T34" fmla="*/ 1967 w 5170"/>
                  <a:gd name="T35" fmla="*/ 77 h 769"/>
                  <a:gd name="T36" fmla="*/ 2222 w 5170"/>
                  <a:gd name="T37" fmla="*/ 154 h 769"/>
                  <a:gd name="T38" fmla="*/ 2495 w 5170"/>
                  <a:gd name="T39" fmla="*/ 261 h 769"/>
                  <a:gd name="T40" fmla="*/ 2643 w 5170"/>
                  <a:gd name="T41" fmla="*/ 329 h 769"/>
                  <a:gd name="T42" fmla="*/ 2678 w 5170"/>
                  <a:gd name="T43" fmla="*/ 345 h 769"/>
                  <a:gd name="T44" fmla="*/ 2746 w 5170"/>
                  <a:gd name="T45" fmla="*/ 373 h 769"/>
                  <a:gd name="T46" fmla="*/ 2842 w 5170"/>
                  <a:gd name="T47" fmla="*/ 409 h 769"/>
                  <a:gd name="T48" fmla="*/ 2964 w 5170"/>
                  <a:gd name="T49" fmla="*/ 453 h 769"/>
                  <a:gd name="T50" fmla="*/ 3109 w 5170"/>
                  <a:gd name="T51" fmla="*/ 502 h 769"/>
                  <a:gd name="T52" fmla="*/ 3273 w 5170"/>
                  <a:gd name="T53" fmla="*/ 551 h 769"/>
                  <a:gd name="T54" fmla="*/ 3453 w 5170"/>
                  <a:gd name="T55" fmla="*/ 598 h 769"/>
                  <a:gd name="T56" fmla="*/ 3645 w 5170"/>
                  <a:gd name="T57" fmla="*/ 640 h 769"/>
                  <a:gd name="T58" fmla="*/ 3847 w 5170"/>
                  <a:gd name="T59" fmla="*/ 675 h 769"/>
                  <a:gd name="T60" fmla="*/ 4057 w 5170"/>
                  <a:gd name="T61" fmla="*/ 698 h 769"/>
                  <a:gd name="T62" fmla="*/ 4268 w 5170"/>
                  <a:gd name="T63" fmla="*/ 710 h 769"/>
                  <a:gd name="T64" fmla="*/ 4479 w 5170"/>
                  <a:gd name="T65" fmla="*/ 703 h 769"/>
                  <a:gd name="T66" fmla="*/ 4687 w 5170"/>
                  <a:gd name="T67" fmla="*/ 678 h 769"/>
                  <a:gd name="T68" fmla="*/ 4888 w 5170"/>
                  <a:gd name="T69" fmla="*/ 631 h 769"/>
                  <a:gd name="T70" fmla="*/ 5080 w 5170"/>
                  <a:gd name="T71" fmla="*/ 56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70" h="769">
                    <a:moveTo>
                      <a:pt x="0" y="769"/>
                    </a:moveTo>
                    <a:lnTo>
                      <a:pt x="2" y="766"/>
                    </a:lnTo>
                    <a:lnTo>
                      <a:pt x="6" y="759"/>
                    </a:lnTo>
                    <a:lnTo>
                      <a:pt x="13" y="747"/>
                    </a:lnTo>
                    <a:lnTo>
                      <a:pt x="21" y="731"/>
                    </a:lnTo>
                    <a:lnTo>
                      <a:pt x="35" y="712"/>
                    </a:lnTo>
                    <a:lnTo>
                      <a:pt x="49" y="689"/>
                    </a:lnTo>
                    <a:lnTo>
                      <a:pt x="68" y="663"/>
                    </a:lnTo>
                    <a:lnTo>
                      <a:pt x="89" y="633"/>
                    </a:lnTo>
                    <a:lnTo>
                      <a:pt x="112" y="601"/>
                    </a:lnTo>
                    <a:lnTo>
                      <a:pt x="140" y="568"/>
                    </a:lnTo>
                    <a:lnTo>
                      <a:pt x="170" y="533"/>
                    </a:lnTo>
                    <a:lnTo>
                      <a:pt x="205" y="497"/>
                    </a:lnTo>
                    <a:lnTo>
                      <a:pt x="241" y="458"/>
                    </a:lnTo>
                    <a:lnTo>
                      <a:pt x="280" y="421"/>
                    </a:lnTo>
                    <a:lnTo>
                      <a:pt x="323" y="381"/>
                    </a:lnTo>
                    <a:lnTo>
                      <a:pt x="370" y="343"/>
                    </a:lnTo>
                    <a:lnTo>
                      <a:pt x="421" y="306"/>
                    </a:lnTo>
                    <a:lnTo>
                      <a:pt x="473" y="268"/>
                    </a:lnTo>
                    <a:lnTo>
                      <a:pt x="531" y="231"/>
                    </a:lnTo>
                    <a:lnTo>
                      <a:pt x="592" y="196"/>
                    </a:lnTo>
                    <a:lnTo>
                      <a:pt x="657" y="163"/>
                    </a:lnTo>
                    <a:lnTo>
                      <a:pt x="725" y="133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52" y="55"/>
                    </a:lnTo>
                    <a:lnTo>
                      <a:pt x="1035" y="35"/>
                    </a:lnTo>
                    <a:lnTo>
                      <a:pt x="1123" y="21"/>
                    </a:lnTo>
                    <a:lnTo>
                      <a:pt x="1213" y="9"/>
                    </a:lnTo>
                    <a:lnTo>
                      <a:pt x="1308" y="2"/>
                    </a:lnTo>
                    <a:lnTo>
                      <a:pt x="1407" y="0"/>
                    </a:lnTo>
                    <a:lnTo>
                      <a:pt x="1512" y="4"/>
                    </a:lnTo>
                    <a:lnTo>
                      <a:pt x="1618" y="13"/>
                    </a:lnTo>
                    <a:lnTo>
                      <a:pt x="1732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3" y="112"/>
                    </a:lnTo>
                    <a:lnTo>
                      <a:pt x="2222" y="154"/>
                    </a:lnTo>
                    <a:lnTo>
                      <a:pt x="2357" y="203"/>
                    </a:lnTo>
                    <a:lnTo>
                      <a:pt x="2495" y="261"/>
                    </a:lnTo>
                    <a:lnTo>
                      <a:pt x="2638" y="327"/>
                    </a:lnTo>
                    <a:lnTo>
                      <a:pt x="2643" y="329"/>
                    </a:lnTo>
                    <a:lnTo>
                      <a:pt x="2657" y="336"/>
                    </a:lnTo>
                    <a:lnTo>
                      <a:pt x="2678" y="345"/>
                    </a:lnTo>
                    <a:lnTo>
                      <a:pt x="2708" y="357"/>
                    </a:lnTo>
                    <a:lnTo>
                      <a:pt x="2746" y="373"/>
                    </a:lnTo>
                    <a:lnTo>
                      <a:pt x="2791" y="390"/>
                    </a:lnTo>
                    <a:lnTo>
                      <a:pt x="2842" y="409"/>
                    </a:lnTo>
                    <a:lnTo>
                      <a:pt x="2900" y="430"/>
                    </a:lnTo>
                    <a:lnTo>
                      <a:pt x="2964" y="453"/>
                    </a:lnTo>
                    <a:lnTo>
                      <a:pt x="3034" y="477"/>
                    </a:lnTo>
                    <a:lnTo>
                      <a:pt x="3109" y="502"/>
                    </a:lnTo>
                    <a:lnTo>
                      <a:pt x="3189" y="526"/>
                    </a:lnTo>
                    <a:lnTo>
                      <a:pt x="3273" y="551"/>
                    </a:lnTo>
                    <a:lnTo>
                      <a:pt x="3360" y="574"/>
                    </a:lnTo>
                    <a:lnTo>
                      <a:pt x="3453" y="598"/>
                    </a:lnTo>
                    <a:lnTo>
                      <a:pt x="3547" y="619"/>
                    </a:lnTo>
                    <a:lnTo>
                      <a:pt x="3645" y="640"/>
                    </a:lnTo>
                    <a:lnTo>
                      <a:pt x="3746" y="657"/>
                    </a:lnTo>
                    <a:lnTo>
                      <a:pt x="3847" y="675"/>
                    </a:lnTo>
                    <a:lnTo>
                      <a:pt x="3952" y="687"/>
                    </a:lnTo>
                    <a:lnTo>
                      <a:pt x="4057" y="698"/>
                    </a:lnTo>
                    <a:lnTo>
                      <a:pt x="4162" y="706"/>
                    </a:lnTo>
                    <a:lnTo>
                      <a:pt x="4268" y="710"/>
                    </a:lnTo>
                    <a:lnTo>
                      <a:pt x="4373" y="708"/>
                    </a:lnTo>
                    <a:lnTo>
                      <a:pt x="4479" y="703"/>
                    </a:lnTo>
                    <a:lnTo>
                      <a:pt x="4584" y="694"/>
                    </a:lnTo>
                    <a:lnTo>
                      <a:pt x="4687" y="678"/>
                    </a:lnTo>
                    <a:lnTo>
                      <a:pt x="4788" y="659"/>
                    </a:lnTo>
                    <a:lnTo>
                      <a:pt x="4888" y="631"/>
                    </a:lnTo>
                    <a:lnTo>
                      <a:pt x="4985" y="600"/>
                    </a:lnTo>
                    <a:lnTo>
                      <a:pt x="5080" y="561"/>
                    </a:lnTo>
                    <a:lnTo>
                      <a:pt x="5170" y="51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549276" y="3895726"/>
                <a:ext cx="8215313" cy="1222375"/>
              </a:xfrm>
              <a:custGeom>
                <a:avLst/>
                <a:gdLst>
                  <a:gd name="T0" fmla="*/ 1 w 5175"/>
                  <a:gd name="T1" fmla="*/ 767 h 770"/>
                  <a:gd name="T2" fmla="*/ 12 w 5175"/>
                  <a:gd name="T3" fmla="*/ 747 h 770"/>
                  <a:gd name="T4" fmla="*/ 35 w 5175"/>
                  <a:gd name="T5" fmla="*/ 713 h 770"/>
                  <a:gd name="T6" fmla="*/ 68 w 5175"/>
                  <a:gd name="T7" fmla="*/ 662 h 770"/>
                  <a:gd name="T8" fmla="*/ 111 w 5175"/>
                  <a:gd name="T9" fmla="*/ 602 h 770"/>
                  <a:gd name="T10" fmla="*/ 169 w 5175"/>
                  <a:gd name="T11" fmla="*/ 533 h 770"/>
                  <a:gd name="T12" fmla="*/ 240 w 5175"/>
                  <a:gd name="T13" fmla="*/ 459 h 770"/>
                  <a:gd name="T14" fmla="*/ 323 w 5175"/>
                  <a:gd name="T15" fmla="*/ 382 h 770"/>
                  <a:gd name="T16" fmla="*/ 420 w 5175"/>
                  <a:gd name="T17" fmla="*/ 305 h 770"/>
                  <a:gd name="T18" fmla="*/ 530 w 5175"/>
                  <a:gd name="T19" fmla="*/ 232 h 770"/>
                  <a:gd name="T20" fmla="*/ 656 w 5175"/>
                  <a:gd name="T21" fmla="*/ 162 h 770"/>
                  <a:gd name="T22" fmla="*/ 796 w 5175"/>
                  <a:gd name="T23" fmla="*/ 103 h 770"/>
                  <a:gd name="T24" fmla="*/ 951 w 5175"/>
                  <a:gd name="T25" fmla="*/ 54 h 770"/>
                  <a:gd name="T26" fmla="*/ 1122 w 5175"/>
                  <a:gd name="T27" fmla="*/ 21 h 770"/>
                  <a:gd name="T28" fmla="*/ 1309 w 5175"/>
                  <a:gd name="T29" fmla="*/ 1 h 770"/>
                  <a:gd name="T30" fmla="*/ 1511 w 5175"/>
                  <a:gd name="T31" fmla="*/ 3 h 770"/>
                  <a:gd name="T32" fmla="*/ 1731 w 5175"/>
                  <a:gd name="T33" fmla="*/ 28 h 770"/>
                  <a:gd name="T34" fmla="*/ 1968 w 5175"/>
                  <a:gd name="T35" fmla="*/ 76 h 770"/>
                  <a:gd name="T36" fmla="*/ 2223 w 5175"/>
                  <a:gd name="T37" fmla="*/ 153 h 770"/>
                  <a:gd name="T38" fmla="*/ 2496 w 5175"/>
                  <a:gd name="T39" fmla="*/ 262 h 770"/>
                  <a:gd name="T40" fmla="*/ 2642 w 5175"/>
                  <a:gd name="T41" fmla="*/ 330 h 770"/>
                  <a:gd name="T42" fmla="*/ 2679 w 5175"/>
                  <a:gd name="T43" fmla="*/ 346 h 770"/>
                  <a:gd name="T44" fmla="*/ 2745 w 5175"/>
                  <a:gd name="T45" fmla="*/ 374 h 770"/>
                  <a:gd name="T46" fmla="*/ 2843 w 5175"/>
                  <a:gd name="T47" fmla="*/ 410 h 770"/>
                  <a:gd name="T48" fmla="*/ 2965 w 5175"/>
                  <a:gd name="T49" fmla="*/ 454 h 770"/>
                  <a:gd name="T50" fmla="*/ 3110 w 5175"/>
                  <a:gd name="T51" fmla="*/ 503 h 770"/>
                  <a:gd name="T52" fmla="*/ 3274 w 5175"/>
                  <a:gd name="T53" fmla="*/ 552 h 770"/>
                  <a:gd name="T54" fmla="*/ 3454 w 5175"/>
                  <a:gd name="T55" fmla="*/ 599 h 770"/>
                  <a:gd name="T56" fmla="*/ 3648 w 5175"/>
                  <a:gd name="T57" fmla="*/ 641 h 770"/>
                  <a:gd name="T58" fmla="*/ 3850 w 5175"/>
                  <a:gd name="T59" fmla="*/ 676 h 770"/>
                  <a:gd name="T60" fmla="*/ 4060 w 5175"/>
                  <a:gd name="T61" fmla="*/ 700 h 770"/>
                  <a:gd name="T62" fmla="*/ 4271 w 5175"/>
                  <a:gd name="T63" fmla="*/ 709 h 770"/>
                  <a:gd name="T64" fmla="*/ 4482 w 5175"/>
                  <a:gd name="T65" fmla="*/ 702 h 770"/>
                  <a:gd name="T66" fmla="*/ 4691 w 5175"/>
                  <a:gd name="T67" fmla="*/ 678 h 770"/>
                  <a:gd name="T68" fmla="*/ 4892 w 5175"/>
                  <a:gd name="T69" fmla="*/ 629 h 770"/>
                  <a:gd name="T70" fmla="*/ 5084 w 5175"/>
                  <a:gd name="T71" fmla="*/ 555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75" h="770">
                    <a:moveTo>
                      <a:pt x="0" y="770"/>
                    </a:moveTo>
                    <a:lnTo>
                      <a:pt x="1" y="767"/>
                    </a:lnTo>
                    <a:lnTo>
                      <a:pt x="5" y="760"/>
                    </a:lnTo>
                    <a:lnTo>
                      <a:pt x="12" y="747"/>
                    </a:lnTo>
                    <a:lnTo>
                      <a:pt x="22" y="732"/>
                    </a:lnTo>
                    <a:lnTo>
                      <a:pt x="35" y="713"/>
                    </a:lnTo>
                    <a:lnTo>
                      <a:pt x="48" y="688"/>
                    </a:lnTo>
                    <a:lnTo>
                      <a:pt x="68" y="662"/>
                    </a:lnTo>
                    <a:lnTo>
                      <a:pt x="89" y="634"/>
                    </a:lnTo>
                    <a:lnTo>
                      <a:pt x="111" y="602"/>
                    </a:lnTo>
                    <a:lnTo>
                      <a:pt x="139" y="568"/>
                    </a:lnTo>
                    <a:lnTo>
                      <a:pt x="169" y="533"/>
                    </a:lnTo>
                    <a:lnTo>
                      <a:pt x="204" y="496"/>
                    </a:lnTo>
                    <a:lnTo>
                      <a:pt x="240" y="459"/>
                    </a:lnTo>
                    <a:lnTo>
                      <a:pt x="281" y="421"/>
                    </a:lnTo>
                    <a:lnTo>
                      <a:pt x="323" y="382"/>
                    </a:lnTo>
                    <a:lnTo>
                      <a:pt x="370" y="344"/>
                    </a:lnTo>
                    <a:lnTo>
                      <a:pt x="420" y="305"/>
                    </a:lnTo>
                    <a:lnTo>
                      <a:pt x="474" y="267"/>
                    </a:lnTo>
                    <a:lnTo>
                      <a:pt x="530" y="232"/>
                    </a:lnTo>
                    <a:lnTo>
                      <a:pt x="591" y="197"/>
                    </a:lnTo>
                    <a:lnTo>
                      <a:pt x="656" y="162"/>
                    </a:lnTo>
                    <a:lnTo>
                      <a:pt x="724" y="132"/>
                    </a:lnTo>
                    <a:lnTo>
                      <a:pt x="796" y="103"/>
                    </a:lnTo>
                    <a:lnTo>
                      <a:pt x="871" y="76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3" y="8"/>
                    </a:lnTo>
                    <a:lnTo>
                      <a:pt x="1309" y="1"/>
                    </a:lnTo>
                    <a:lnTo>
                      <a:pt x="1408" y="0"/>
                    </a:lnTo>
                    <a:lnTo>
                      <a:pt x="1511" y="3"/>
                    </a:lnTo>
                    <a:lnTo>
                      <a:pt x="1619" y="14"/>
                    </a:lnTo>
                    <a:lnTo>
                      <a:pt x="1731" y="28"/>
                    </a:lnTo>
                    <a:lnTo>
                      <a:pt x="1848" y="49"/>
                    </a:lnTo>
                    <a:lnTo>
                      <a:pt x="1968" y="76"/>
                    </a:lnTo>
                    <a:lnTo>
                      <a:pt x="2092" y="111"/>
                    </a:lnTo>
                    <a:lnTo>
                      <a:pt x="2223" y="153"/>
                    </a:lnTo>
                    <a:lnTo>
                      <a:pt x="2356" y="204"/>
                    </a:lnTo>
                    <a:lnTo>
                      <a:pt x="2496" y="262"/>
                    </a:lnTo>
                    <a:lnTo>
                      <a:pt x="2639" y="328"/>
                    </a:lnTo>
                    <a:lnTo>
                      <a:pt x="2642" y="330"/>
                    </a:lnTo>
                    <a:lnTo>
                      <a:pt x="2656" y="335"/>
                    </a:lnTo>
                    <a:lnTo>
                      <a:pt x="2679" y="346"/>
                    </a:lnTo>
                    <a:lnTo>
                      <a:pt x="2709" y="358"/>
                    </a:lnTo>
                    <a:lnTo>
                      <a:pt x="2745" y="374"/>
                    </a:lnTo>
                    <a:lnTo>
                      <a:pt x="2791" y="391"/>
                    </a:lnTo>
                    <a:lnTo>
                      <a:pt x="2843" y="410"/>
                    </a:lnTo>
                    <a:lnTo>
                      <a:pt x="2901" y="431"/>
                    </a:lnTo>
                    <a:lnTo>
                      <a:pt x="2965" y="454"/>
                    </a:lnTo>
                    <a:lnTo>
                      <a:pt x="3035" y="478"/>
                    </a:lnTo>
                    <a:lnTo>
                      <a:pt x="3110" y="503"/>
                    </a:lnTo>
                    <a:lnTo>
                      <a:pt x="3190" y="527"/>
                    </a:lnTo>
                    <a:lnTo>
                      <a:pt x="3274" y="552"/>
                    </a:lnTo>
                    <a:lnTo>
                      <a:pt x="3363" y="576"/>
                    </a:lnTo>
                    <a:lnTo>
                      <a:pt x="3454" y="599"/>
                    </a:lnTo>
                    <a:lnTo>
                      <a:pt x="3550" y="622"/>
                    </a:lnTo>
                    <a:lnTo>
                      <a:pt x="3648" y="641"/>
                    </a:lnTo>
                    <a:lnTo>
                      <a:pt x="3747" y="660"/>
                    </a:lnTo>
                    <a:lnTo>
                      <a:pt x="3850" y="676"/>
                    </a:lnTo>
                    <a:lnTo>
                      <a:pt x="3953" y="690"/>
                    </a:lnTo>
                    <a:lnTo>
                      <a:pt x="4060" y="700"/>
                    </a:lnTo>
                    <a:lnTo>
                      <a:pt x="4164" y="706"/>
                    </a:lnTo>
                    <a:lnTo>
                      <a:pt x="4271" y="709"/>
                    </a:lnTo>
                    <a:lnTo>
                      <a:pt x="4377" y="709"/>
                    </a:lnTo>
                    <a:lnTo>
                      <a:pt x="4482" y="702"/>
                    </a:lnTo>
                    <a:lnTo>
                      <a:pt x="4587" y="693"/>
                    </a:lnTo>
                    <a:lnTo>
                      <a:pt x="4691" y="678"/>
                    </a:lnTo>
                    <a:lnTo>
                      <a:pt x="4793" y="655"/>
                    </a:lnTo>
                    <a:lnTo>
                      <a:pt x="4892" y="629"/>
                    </a:lnTo>
                    <a:lnTo>
                      <a:pt x="4990" y="595"/>
                    </a:lnTo>
                    <a:lnTo>
                      <a:pt x="5084" y="555"/>
                    </a:lnTo>
                    <a:lnTo>
                      <a:pt x="5175" y="508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546101" y="3925889"/>
                <a:ext cx="8223250" cy="1222375"/>
              </a:xfrm>
              <a:custGeom>
                <a:avLst/>
                <a:gdLst>
                  <a:gd name="T0" fmla="*/ 2 w 5180"/>
                  <a:gd name="T1" fmla="*/ 769 h 770"/>
                  <a:gd name="T2" fmla="*/ 12 w 5180"/>
                  <a:gd name="T3" fmla="*/ 749 h 770"/>
                  <a:gd name="T4" fmla="*/ 35 w 5180"/>
                  <a:gd name="T5" fmla="*/ 713 h 770"/>
                  <a:gd name="T6" fmla="*/ 68 w 5180"/>
                  <a:gd name="T7" fmla="*/ 664 h 770"/>
                  <a:gd name="T8" fmla="*/ 113 w 5180"/>
                  <a:gd name="T9" fmla="*/ 603 h 770"/>
                  <a:gd name="T10" fmla="*/ 169 w 5180"/>
                  <a:gd name="T11" fmla="*/ 535 h 770"/>
                  <a:gd name="T12" fmla="*/ 241 w 5180"/>
                  <a:gd name="T13" fmla="*/ 459 h 770"/>
                  <a:gd name="T14" fmla="*/ 323 w 5180"/>
                  <a:gd name="T15" fmla="*/ 382 h 770"/>
                  <a:gd name="T16" fmla="*/ 421 w 5180"/>
                  <a:gd name="T17" fmla="*/ 306 h 770"/>
                  <a:gd name="T18" fmla="*/ 530 w 5180"/>
                  <a:gd name="T19" fmla="*/ 232 h 770"/>
                  <a:gd name="T20" fmla="*/ 656 w 5180"/>
                  <a:gd name="T21" fmla="*/ 164 h 770"/>
                  <a:gd name="T22" fmla="*/ 796 w 5180"/>
                  <a:gd name="T23" fmla="*/ 103 h 770"/>
                  <a:gd name="T24" fmla="*/ 951 w 5180"/>
                  <a:gd name="T25" fmla="*/ 54 h 770"/>
                  <a:gd name="T26" fmla="*/ 1122 w 5180"/>
                  <a:gd name="T27" fmla="*/ 21 h 770"/>
                  <a:gd name="T28" fmla="*/ 1309 w 5180"/>
                  <a:gd name="T29" fmla="*/ 2 h 770"/>
                  <a:gd name="T30" fmla="*/ 1511 w 5180"/>
                  <a:gd name="T31" fmla="*/ 3 h 770"/>
                  <a:gd name="T32" fmla="*/ 1731 w 5180"/>
                  <a:gd name="T33" fmla="*/ 28 h 770"/>
                  <a:gd name="T34" fmla="*/ 1969 w 5180"/>
                  <a:gd name="T35" fmla="*/ 77 h 770"/>
                  <a:gd name="T36" fmla="*/ 2224 w 5180"/>
                  <a:gd name="T37" fmla="*/ 154 h 770"/>
                  <a:gd name="T38" fmla="*/ 2496 w 5180"/>
                  <a:gd name="T39" fmla="*/ 262 h 770"/>
                  <a:gd name="T40" fmla="*/ 2644 w 5180"/>
                  <a:gd name="T41" fmla="*/ 330 h 770"/>
                  <a:gd name="T42" fmla="*/ 2679 w 5180"/>
                  <a:gd name="T43" fmla="*/ 346 h 770"/>
                  <a:gd name="T44" fmla="*/ 2747 w 5180"/>
                  <a:gd name="T45" fmla="*/ 374 h 770"/>
                  <a:gd name="T46" fmla="*/ 2843 w 5180"/>
                  <a:gd name="T47" fmla="*/ 412 h 770"/>
                  <a:gd name="T48" fmla="*/ 2967 w 5180"/>
                  <a:gd name="T49" fmla="*/ 458 h 770"/>
                  <a:gd name="T50" fmla="*/ 3112 w 5180"/>
                  <a:gd name="T51" fmla="*/ 505 h 770"/>
                  <a:gd name="T52" fmla="*/ 3276 w 5180"/>
                  <a:gd name="T53" fmla="*/ 555 h 770"/>
                  <a:gd name="T54" fmla="*/ 3458 w 5180"/>
                  <a:gd name="T55" fmla="*/ 603 h 770"/>
                  <a:gd name="T56" fmla="*/ 3650 w 5180"/>
                  <a:gd name="T57" fmla="*/ 645 h 770"/>
                  <a:gd name="T58" fmla="*/ 3854 w 5180"/>
                  <a:gd name="T59" fmla="*/ 678 h 770"/>
                  <a:gd name="T60" fmla="*/ 4063 w 5180"/>
                  <a:gd name="T61" fmla="*/ 702 h 770"/>
                  <a:gd name="T62" fmla="*/ 4274 w 5180"/>
                  <a:gd name="T63" fmla="*/ 711 h 770"/>
                  <a:gd name="T64" fmla="*/ 4487 w 5180"/>
                  <a:gd name="T65" fmla="*/ 704 h 770"/>
                  <a:gd name="T66" fmla="*/ 4695 w 5180"/>
                  <a:gd name="T67" fmla="*/ 676 h 770"/>
                  <a:gd name="T68" fmla="*/ 4898 w 5180"/>
                  <a:gd name="T69" fmla="*/ 625 h 770"/>
                  <a:gd name="T70" fmla="*/ 5090 w 5180"/>
                  <a:gd name="T71" fmla="*/ 55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0" h="770">
                    <a:moveTo>
                      <a:pt x="0" y="770"/>
                    </a:moveTo>
                    <a:lnTo>
                      <a:pt x="2" y="769"/>
                    </a:lnTo>
                    <a:lnTo>
                      <a:pt x="5" y="762"/>
                    </a:lnTo>
                    <a:lnTo>
                      <a:pt x="12" y="749"/>
                    </a:lnTo>
                    <a:lnTo>
                      <a:pt x="23" y="734"/>
                    </a:lnTo>
                    <a:lnTo>
                      <a:pt x="35" y="713"/>
                    </a:lnTo>
                    <a:lnTo>
                      <a:pt x="49" y="690"/>
                    </a:lnTo>
                    <a:lnTo>
                      <a:pt x="68" y="664"/>
                    </a:lnTo>
                    <a:lnTo>
                      <a:pt x="89" y="634"/>
                    </a:lnTo>
                    <a:lnTo>
                      <a:pt x="113" y="603"/>
                    </a:lnTo>
                    <a:lnTo>
                      <a:pt x="139" y="569"/>
                    </a:lnTo>
                    <a:lnTo>
                      <a:pt x="169" y="535"/>
                    </a:lnTo>
                    <a:lnTo>
                      <a:pt x="204" y="498"/>
                    </a:lnTo>
                    <a:lnTo>
                      <a:pt x="241" y="459"/>
                    </a:lnTo>
                    <a:lnTo>
                      <a:pt x="281" y="421"/>
                    </a:lnTo>
                    <a:lnTo>
                      <a:pt x="323" y="382"/>
                    </a:lnTo>
                    <a:lnTo>
                      <a:pt x="370" y="344"/>
                    </a:lnTo>
                    <a:lnTo>
                      <a:pt x="421" y="306"/>
                    </a:lnTo>
                    <a:lnTo>
                      <a:pt x="475" y="269"/>
                    </a:lnTo>
                    <a:lnTo>
                      <a:pt x="530" y="232"/>
                    </a:lnTo>
                    <a:lnTo>
                      <a:pt x="592" y="197"/>
                    </a:lnTo>
                    <a:lnTo>
                      <a:pt x="656" y="164"/>
                    </a:lnTo>
                    <a:lnTo>
                      <a:pt x="724" y="133"/>
                    </a:lnTo>
                    <a:lnTo>
                      <a:pt x="796" y="103"/>
                    </a:lnTo>
                    <a:lnTo>
                      <a:pt x="873" y="77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3" y="9"/>
                    </a:lnTo>
                    <a:lnTo>
                      <a:pt x="1309" y="2"/>
                    </a:lnTo>
                    <a:lnTo>
                      <a:pt x="1408" y="0"/>
                    </a:lnTo>
                    <a:lnTo>
                      <a:pt x="1511" y="3"/>
                    </a:lnTo>
                    <a:lnTo>
                      <a:pt x="1620" y="14"/>
                    </a:lnTo>
                    <a:lnTo>
                      <a:pt x="1731" y="28"/>
                    </a:lnTo>
                    <a:lnTo>
                      <a:pt x="1848" y="49"/>
                    </a:lnTo>
                    <a:lnTo>
                      <a:pt x="1969" y="77"/>
                    </a:lnTo>
                    <a:lnTo>
                      <a:pt x="2094" y="112"/>
                    </a:lnTo>
                    <a:lnTo>
                      <a:pt x="2224" y="154"/>
                    </a:lnTo>
                    <a:lnTo>
                      <a:pt x="2358" y="204"/>
                    </a:lnTo>
                    <a:lnTo>
                      <a:pt x="2496" y="262"/>
                    </a:lnTo>
                    <a:lnTo>
                      <a:pt x="2639" y="328"/>
                    </a:lnTo>
                    <a:lnTo>
                      <a:pt x="2644" y="330"/>
                    </a:lnTo>
                    <a:lnTo>
                      <a:pt x="2658" y="337"/>
                    </a:lnTo>
                    <a:lnTo>
                      <a:pt x="2679" y="346"/>
                    </a:lnTo>
                    <a:lnTo>
                      <a:pt x="2709" y="358"/>
                    </a:lnTo>
                    <a:lnTo>
                      <a:pt x="2747" y="374"/>
                    </a:lnTo>
                    <a:lnTo>
                      <a:pt x="2793" y="393"/>
                    </a:lnTo>
                    <a:lnTo>
                      <a:pt x="2843" y="412"/>
                    </a:lnTo>
                    <a:lnTo>
                      <a:pt x="2903" y="433"/>
                    </a:lnTo>
                    <a:lnTo>
                      <a:pt x="2967" y="458"/>
                    </a:lnTo>
                    <a:lnTo>
                      <a:pt x="3037" y="480"/>
                    </a:lnTo>
                    <a:lnTo>
                      <a:pt x="3112" y="505"/>
                    </a:lnTo>
                    <a:lnTo>
                      <a:pt x="3192" y="531"/>
                    </a:lnTo>
                    <a:lnTo>
                      <a:pt x="3276" y="555"/>
                    </a:lnTo>
                    <a:lnTo>
                      <a:pt x="3365" y="578"/>
                    </a:lnTo>
                    <a:lnTo>
                      <a:pt x="3458" y="603"/>
                    </a:lnTo>
                    <a:lnTo>
                      <a:pt x="3552" y="624"/>
                    </a:lnTo>
                    <a:lnTo>
                      <a:pt x="3650" y="645"/>
                    </a:lnTo>
                    <a:lnTo>
                      <a:pt x="3751" y="662"/>
                    </a:lnTo>
                    <a:lnTo>
                      <a:pt x="3854" y="678"/>
                    </a:lnTo>
                    <a:lnTo>
                      <a:pt x="3957" y="692"/>
                    </a:lnTo>
                    <a:lnTo>
                      <a:pt x="4063" y="702"/>
                    </a:lnTo>
                    <a:lnTo>
                      <a:pt x="4168" y="708"/>
                    </a:lnTo>
                    <a:lnTo>
                      <a:pt x="4274" y="711"/>
                    </a:lnTo>
                    <a:lnTo>
                      <a:pt x="4381" y="709"/>
                    </a:lnTo>
                    <a:lnTo>
                      <a:pt x="4487" y="704"/>
                    </a:lnTo>
                    <a:lnTo>
                      <a:pt x="4592" y="692"/>
                    </a:lnTo>
                    <a:lnTo>
                      <a:pt x="4695" y="676"/>
                    </a:lnTo>
                    <a:lnTo>
                      <a:pt x="4798" y="653"/>
                    </a:lnTo>
                    <a:lnTo>
                      <a:pt x="4898" y="625"/>
                    </a:lnTo>
                    <a:lnTo>
                      <a:pt x="4995" y="590"/>
                    </a:lnTo>
                    <a:lnTo>
                      <a:pt x="5090" y="550"/>
                    </a:lnTo>
                    <a:lnTo>
                      <a:pt x="5180" y="50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542926" y="3956051"/>
                <a:ext cx="8232775" cy="1225550"/>
              </a:xfrm>
              <a:custGeom>
                <a:avLst/>
                <a:gdLst>
                  <a:gd name="T0" fmla="*/ 2 w 5186"/>
                  <a:gd name="T1" fmla="*/ 769 h 772"/>
                  <a:gd name="T2" fmla="*/ 12 w 5186"/>
                  <a:gd name="T3" fmla="*/ 750 h 772"/>
                  <a:gd name="T4" fmla="*/ 35 w 5186"/>
                  <a:gd name="T5" fmla="*/ 715 h 772"/>
                  <a:gd name="T6" fmla="*/ 68 w 5186"/>
                  <a:gd name="T7" fmla="*/ 664 h 772"/>
                  <a:gd name="T8" fmla="*/ 114 w 5186"/>
                  <a:gd name="T9" fmla="*/ 605 h 772"/>
                  <a:gd name="T10" fmla="*/ 171 w 5186"/>
                  <a:gd name="T11" fmla="*/ 535 h 772"/>
                  <a:gd name="T12" fmla="*/ 241 w 5186"/>
                  <a:gd name="T13" fmla="*/ 461 h 772"/>
                  <a:gd name="T14" fmla="*/ 325 w 5186"/>
                  <a:gd name="T15" fmla="*/ 383 h 772"/>
                  <a:gd name="T16" fmla="*/ 421 w 5186"/>
                  <a:gd name="T17" fmla="*/ 306 h 772"/>
                  <a:gd name="T18" fmla="*/ 532 w 5186"/>
                  <a:gd name="T19" fmla="*/ 232 h 772"/>
                  <a:gd name="T20" fmla="*/ 656 w 5186"/>
                  <a:gd name="T21" fmla="*/ 164 h 772"/>
                  <a:gd name="T22" fmla="*/ 798 w 5186"/>
                  <a:gd name="T23" fmla="*/ 103 h 772"/>
                  <a:gd name="T24" fmla="*/ 951 w 5186"/>
                  <a:gd name="T25" fmla="*/ 54 h 772"/>
                  <a:gd name="T26" fmla="*/ 1122 w 5186"/>
                  <a:gd name="T27" fmla="*/ 21 h 772"/>
                  <a:gd name="T28" fmla="*/ 1309 w 5186"/>
                  <a:gd name="T29" fmla="*/ 2 h 772"/>
                  <a:gd name="T30" fmla="*/ 1513 w 5186"/>
                  <a:gd name="T31" fmla="*/ 4 h 772"/>
                  <a:gd name="T32" fmla="*/ 1733 w 5186"/>
                  <a:gd name="T33" fmla="*/ 28 h 772"/>
                  <a:gd name="T34" fmla="*/ 1969 w 5186"/>
                  <a:gd name="T35" fmla="*/ 79 h 772"/>
                  <a:gd name="T36" fmla="*/ 2224 w 5186"/>
                  <a:gd name="T37" fmla="*/ 156 h 772"/>
                  <a:gd name="T38" fmla="*/ 2498 w 5186"/>
                  <a:gd name="T39" fmla="*/ 264 h 772"/>
                  <a:gd name="T40" fmla="*/ 2644 w 5186"/>
                  <a:gd name="T41" fmla="*/ 332 h 772"/>
                  <a:gd name="T42" fmla="*/ 2681 w 5186"/>
                  <a:gd name="T43" fmla="*/ 348 h 772"/>
                  <a:gd name="T44" fmla="*/ 2747 w 5186"/>
                  <a:gd name="T45" fmla="*/ 376 h 772"/>
                  <a:gd name="T46" fmla="*/ 2845 w 5186"/>
                  <a:gd name="T47" fmla="*/ 414 h 772"/>
                  <a:gd name="T48" fmla="*/ 2967 w 5186"/>
                  <a:gd name="T49" fmla="*/ 460 h 772"/>
                  <a:gd name="T50" fmla="*/ 3114 w 5186"/>
                  <a:gd name="T51" fmla="*/ 509 h 772"/>
                  <a:gd name="T52" fmla="*/ 3278 w 5186"/>
                  <a:gd name="T53" fmla="*/ 557 h 772"/>
                  <a:gd name="T54" fmla="*/ 3460 w 5186"/>
                  <a:gd name="T55" fmla="*/ 605 h 772"/>
                  <a:gd name="T56" fmla="*/ 3653 w 5186"/>
                  <a:gd name="T57" fmla="*/ 647 h 772"/>
                  <a:gd name="T58" fmla="*/ 3856 w 5186"/>
                  <a:gd name="T59" fmla="*/ 682 h 772"/>
                  <a:gd name="T60" fmla="*/ 4065 w 5186"/>
                  <a:gd name="T61" fmla="*/ 704 h 772"/>
                  <a:gd name="T62" fmla="*/ 4278 w 5186"/>
                  <a:gd name="T63" fmla="*/ 713 h 772"/>
                  <a:gd name="T64" fmla="*/ 4491 w 5186"/>
                  <a:gd name="T65" fmla="*/ 704 h 772"/>
                  <a:gd name="T66" fmla="*/ 4701 w 5186"/>
                  <a:gd name="T67" fmla="*/ 675 h 772"/>
                  <a:gd name="T68" fmla="*/ 4903 w 5186"/>
                  <a:gd name="T69" fmla="*/ 622 h 772"/>
                  <a:gd name="T70" fmla="*/ 5095 w 5186"/>
                  <a:gd name="T71" fmla="*/ 54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6" h="772">
                    <a:moveTo>
                      <a:pt x="0" y="772"/>
                    </a:moveTo>
                    <a:lnTo>
                      <a:pt x="2" y="769"/>
                    </a:lnTo>
                    <a:lnTo>
                      <a:pt x="5" y="762"/>
                    </a:lnTo>
                    <a:lnTo>
                      <a:pt x="12" y="750"/>
                    </a:lnTo>
                    <a:lnTo>
                      <a:pt x="23" y="734"/>
                    </a:lnTo>
                    <a:lnTo>
                      <a:pt x="35" y="715"/>
                    </a:lnTo>
                    <a:lnTo>
                      <a:pt x="49" y="692"/>
                    </a:lnTo>
                    <a:lnTo>
                      <a:pt x="68" y="664"/>
                    </a:lnTo>
                    <a:lnTo>
                      <a:pt x="89" y="636"/>
                    </a:lnTo>
                    <a:lnTo>
                      <a:pt x="114" y="605"/>
                    </a:lnTo>
                    <a:lnTo>
                      <a:pt x="140" y="570"/>
                    </a:lnTo>
                    <a:lnTo>
                      <a:pt x="171" y="535"/>
                    </a:lnTo>
                    <a:lnTo>
                      <a:pt x="204" y="498"/>
                    </a:lnTo>
                    <a:lnTo>
                      <a:pt x="241" y="461"/>
                    </a:lnTo>
                    <a:lnTo>
                      <a:pt x="281" y="423"/>
                    </a:lnTo>
                    <a:lnTo>
                      <a:pt x="325" y="383"/>
                    </a:lnTo>
                    <a:lnTo>
                      <a:pt x="370" y="344"/>
                    </a:lnTo>
                    <a:lnTo>
                      <a:pt x="421" y="306"/>
                    </a:lnTo>
                    <a:lnTo>
                      <a:pt x="475" y="269"/>
                    </a:lnTo>
                    <a:lnTo>
                      <a:pt x="532" y="232"/>
                    </a:lnTo>
                    <a:lnTo>
                      <a:pt x="592" y="197"/>
                    </a:lnTo>
                    <a:lnTo>
                      <a:pt x="656" y="164"/>
                    </a:lnTo>
                    <a:lnTo>
                      <a:pt x="724" y="133"/>
                    </a:lnTo>
                    <a:lnTo>
                      <a:pt x="798" y="103"/>
                    </a:lnTo>
                    <a:lnTo>
                      <a:pt x="873" y="79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5" y="9"/>
                    </a:lnTo>
                    <a:lnTo>
                      <a:pt x="1309" y="2"/>
                    </a:lnTo>
                    <a:lnTo>
                      <a:pt x="1409" y="0"/>
                    </a:lnTo>
                    <a:lnTo>
                      <a:pt x="1513" y="4"/>
                    </a:lnTo>
                    <a:lnTo>
                      <a:pt x="1620" y="14"/>
                    </a:lnTo>
                    <a:lnTo>
                      <a:pt x="1733" y="28"/>
                    </a:lnTo>
                    <a:lnTo>
                      <a:pt x="1849" y="49"/>
                    </a:lnTo>
                    <a:lnTo>
                      <a:pt x="1969" y="79"/>
                    </a:lnTo>
                    <a:lnTo>
                      <a:pt x="2095" y="114"/>
                    </a:lnTo>
                    <a:lnTo>
                      <a:pt x="2224" y="156"/>
                    </a:lnTo>
                    <a:lnTo>
                      <a:pt x="2358" y="204"/>
                    </a:lnTo>
                    <a:lnTo>
                      <a:pt x="2498" y="264"/>
                    </a:lnTo>
                    <a:lnTo>
                      <a:pt x="2641" y="330"/>
                    </a:lnTo>
                    <a:lnTo>
                      <a:pt x="2644" y="332"/>
                    </a:lnTo>
                    <a:lnTo>
                      <a:pt x="2658" y="337"/>
                    </a:lnTo>
                    <a:lnTo>
                      <a:pt x="2681" y="348"/>
                    </a:lnTo>
                    <a:lnTo>
                      <a:pt x="2711" y="360"/>
                    </a:lnTo>
                    <a:lnTo>
                      <a:pt x="2747" y="376"/>
                    </a:lnTo>
                    <a:lnTo>
                      <a:pt x="2793" y="393"/>
                    </a:lnTo>
                    <a:lnTo>
                      <a:pt x="2845" y="414"/>
                    </a:lnTo>
                    <a:lnTo>
                      <a:pt x="2905" y="437"/>
                    </a:lnTo>
                    <a:lnTo>
                      <a:pt x="2967" y="460"/>
                    </a:lnTo>
                    <a:lnTo>
                      <a:pt x="3039" y="484"/>
                    </a:lnTo>
                    <a:lnTo>
                      <a:pt x="3114" y="509"/>
                    </a:lnTo>
                    <a:lnTo>
                      <a:pt x="3194" y="533"/>
                    </a:lnTo>
                    <a:lnTo>
                      <a:pt x="3278" y="557"/>
                    </a:lnTo>
                    <a:lnTo>
                      <a:pt x="3367" y="582"/>
                    </a:lnTo>
                    <a:lnTo>
                      <a:pt x="3460" y="605"/>
                    </a:lnTo>
                    <a:lnTo>
                      <a:pt x="3556" y="627"/>
                    </a:lnTo>
                    <a:lnTo>
                      <a:pt x="3653" y="647"/>
                    </a:lnTo>
                    <a:lnTo>
                      <a:pt x="3755" y="666"/>
                    </a:lnTo>
                    <a:lnTo>
                      <a:pt x="3856" y="682"/>
                    </a:lnTo>
                    <a:lnTo>
                      <a:pt x="3961" y="694"/>
                    </a:lnTo>
                    <a:lnTo>
                      <a:pt x="4065" y="704"/>
                    </a:lnTo>
                    <a:lnTo>
                      <a:pt x="4172" y="709"/>
                    </a:lnTo>
                    <a:lnTo>
                      <a:pt x="4278" y="713"/>
                    </a:lnTo>
                    <a:lnTo>
                      <a:pt x="4385" y="711"/>
                    </a:lnTo>
                    <a:lnTo>
                      <a:pt x="4491" y="704"/>
                    </a:lnTo>
                    <a:lnTo>
                      <a:pt x="4596" y="692"/>
                    </a:lnTo>
                    <a:lnTo>
                      <a:pt x="4701" y="675"/>
                    </a:lnTo>
                    <a:lnTo>
                      <a:pt x="4802" y="652"/>
                    </a:lnTo>
                    <a:lnTo>
                      <a:pt x="4903" y="622"/>
                    </a:lnTo>
                    <a:lnTo>
                      <a:pt x="5001" y="587"/>
                    </a:lnTo>
                    <a:lnTo>
                      <a:pt x="5095" y="545"/>
                    </a:lnTo>
                    <a:lnTo>
                      <a:pt x="5186" y="49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539751" y="3986214"/>
                <a:ext cx="8240713" cy="1228725"/>
              </a:xfrm>
              <a:custGeom>
                <a:avLst/>
                <a:gdLst>
                  <a:gd name="T0" fmla="*/ 2 w 5191"/>
                  <a:gd name="T1" fmla="*/ 771 h 774"/>
                  <a:gd name="T2" fmla="*/ 13 w 5191"/>
                  <a:gd name="T3" fmla="*/ 752 h 774"/>
                  <a:gd name="T4" fmla="*/ 35 w 5191"/>
                  <a:gd name="T5" fmla="*/ 717 h 774"/>
                  <a:gd name="T6" fmla="*/ 68 w 5191"/>
                  <a:gd name="T7" fmla="*/ 666 h 774"/>
                  <a:gd name="T8" fmla="*/ 114 w 5191"/>
                  <a:gd name="T9" fmla="*/ 605 h 774"/>
                  <a:gd name="T10" fmla="*/ 171 w 5191"/>
                  <a:gd name="T11" fmla="*/ 537 h 774"/>
                  <a:gd name="T12" fmla="*/ 241 w 5191"/>
                  <a:gd name="T13" fmla="*/ 462 h 774"/>
                  <a:gd name="T14" fmla="*/ 325 w 5191"/>
                  <a:gd name="T15" fmla="*/ 385 h 774"/>
                  <a:gd name="T16" fmla="*/ 421 w 5191"/>
                  <a:gd name="T17" fmla="*/ 308 h 774"/>
                  <a:gd name="T18" fmla="*/ 533 w 5191"/>
                  <a:gd name="T19" fmla="*/ 233 h 774"/>
                  <a:gd name="T20" fmla="*/ 657 w 5191"/>
                  <a:gd name="T21" fmla="*/ 165 h 774"/>
                  <a:gd name="T22" fmla="*/ 798 w 5191"/>
                  <a:gd name="T23" fmla="*/ 103 h 774"/>
                  <a:gd name="T24" fmla="*/ 953 w 5191"/>
                  <a:gd name="T25" fmla="*/ 54 h 774"/>
                  <a:gd name="T26" fmla="*/ 1123 w 5191"/>
                  <a:gd name="T27" fmla="*/ 21 h 774"/>
                  <a:gd name="T28" fmla="*/ 1309 w 5191"/>
                  <a:gd name="T29" fmla="*/ 2 h 774"/>
                  <a:gd name="T30" fmla="*/ 1514 w 5191"/>
                  <a:gd name="T31" fmla="*/ 4 h 774"/>
                  <a:gd name="T32" fmla="*/ 1734 w 5191"/>
                  <a:gd name="T33" fmla="*/ 28 h 774"/>
                  <a:gd name="T34" fmla="*/ 1971 w 5191"/>
                  <a:gd name="T35" fmla="*/ 79 h 774"/>
                  <a:gd name="T36" fmla="*/ 2226 w 5191"/>
                  <a:gd name="T37" fmla="*/ 156 h 774"/>
                  <a:gd name="T38" fmla="*/ 2498 w 5191"/>
                  <a:gd name="T39" fmla="*/ 264 h 774"/>
                  <a:gd name="T40" fmla="*/ 2646 w 5191"/>
                  <a:gd name="T41" fmla="*/ 332 h 774"/>
                  <a:gd name="T42" fmla="*/ 2681 w 5191"/>
                  <a:gd name="T43" fmla="*/ 350 h 774"/>
                  <a:gd name="T44" fmla="*/ 2749 w 5191"/>
                  <a:gd name="T45" fmla="*/ 378 h 774"/>
                  <a:gd name="T46" fmla="*/ 2847 w 5191"/>
                  <a:gd name="T47" fmla="*/ 416 h 774"/>
                  <a:gd name="T48" fmla="*/ 2969 w 5191"/>
                  <a:gd name="T49" fmla="*/ 462 h 774"/>
                  <a:gd name="T50" fmla="*/ 3116 w 5191"/>
                  <a:gd name="T51" fmla="*/ 511 h 774"/>
                  <a:gd name="T52" fmla="*/ 3280 w 5191"/>
                  <a:gd name="T53" fmla="*/ 561 h 774"/>
                  <a:gd name="T54" fmla="*/ 3462 w 5191"/>
                  <a:gd name="T55" fmla="*/ 608 h 774"/>
                  <a:gd name="T56" fmla="*/ 3655 w 5191"/>
                  <a:gd name="T57" fmla="*/ 650 h 774"/>
                  <a:gd name="T58" fmla="*/ 3860 w 5191"/>
                  <a:gd name="T59" fmla="*/ 684 h 774"/>
                  <a:gd name="T60" fmla="*/ 4069 w 5191"/>
                  <a:gd name="T61" fmla="*/ 706 h 774"/>
                  <a:gd name="T62" fmla="*/ 4284 w 5191"/>
                  <a:gd name="T63" fmla="*/ 713 h 774"/>
                  <a:gd name="T64" fmla="*/ 4495 w 5191"/>
                  <a:gd name="T65" fmla="*/ 704 h 774"/>
                  <a:gd name="T66" fmla="*/ 4704 w 5191"/>
                  <a:gd name="T67" fmla="*/ 675 h 774"/>
                  <a:gd name="T68" fmla="*/ 4909 w 5191"/>
                  <a:gd name="T69" fmla="*/ 621 h 774"/>
                  <a:gd name="T70" fmla="*/ 5101 w 5191"/>
                  <a:gd name="T71" fmla="*/ 54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91" h="774">
                    <a:moveTo>
                      <a:pt x="0" y="774"/>
                    </a:moveTo>
                    <a:lnTo>
                      <a:pt x="2" y="771"/>
                    </a:lnTo>
                    <a:lnTo>
                      <a:pt x="6" y="764"/>
                    </a:lnTo>
                    <a:lnTo>
                      <a:pt x="13" y="752"/>
                    </a:lnTo>
                    <a:lnTo>
                      <a:pt x="23" y="736"/>
                    </a:lnTo>
                    <a:lnTo>
                      <a:pt x="35" y="717"/>
                    </a:lnTo>
                    <a:lnTo>
                      <a:pt x="49" y="692"/>
                    </a:lnTo>
                    <a:lnTo>
                      <a:pt x="68" y="666"/>
                    </a:lnTo>
                    <a:lnTo>
                      <a:pt x="89" y="636"/>
                    </a:lnTo>
                    <a:lnTo>
                      <a:pt x="114" y="605"/>
                    </a:lnTo>
                    <a:lnTo>
                      <a:pt x="140" y="572"/>
                    </a:lnTo>
                    <a:lnTo>
                      <a:pt x="171" y="537"/>
                    </a:lnTo>
                    <a:lnTo>
                      <a:pt x="205" y="500"/>
                    </a:lnTo>
                    <a:lnTo>
                      <a:pt x="241" y="462"/>
                    </a:lnTo>
                    <a:lnTo>
                      <a:pt x="281" y="423"/>
                    </a:lnTo>
                    <a:lnTo>
                      <a:pt x="325" y="385"/>
                    </a:lnTo>
                    <a:lnTo>
                      <a:pt x="370" y="346"/>
                    </a:lnTo>
                    <a:lnTo>
                      <a:pt x="421" y="308"/>
                    </a:lnTo>
                    <a:lnTo>
                      <a:pt x="475" y="269"/>
                    </a:lnTo>
                    <a:lnTo>
                      <a:pt x="533" y="233"/>
                    </a:lnTo>
                    <a:lnTo>
                      <a:pt x="594" y="198"/>
                    </a:lnTo>
                    <a:lnTo>
                      <a:pt x="657" y="165"/>
                    </a:lnTo>
                    <a:lnTo>
                      <a:pt x="726" y="133"/>
                    </a:lnTo>
                    <a:lnTo>
                      <a:pt x="798" y="103"/>
                    </a:lnTo>
                    <a:lnTo>
                      <a:pt x="873" y="79"/>
                    </a:lnTo>
                    <a:lnTo>
                      <a:pt x="953" y="54"/>
                    </a:lnTo>
                    <a:lnTo>
                      <a:pt x="1035" y="35"/>
                    </a:lnTo>
                    <a:lnTo>
                      <a:pt x="1123" y="21"/>
                    </a:lnTo>
                    <a:lnTo>
                      <a:pt x="1215" y="9"/>
                    </a:lnTo>
                    <a:lnTo>
                      <a:pt x="1309" y="2"/>
                    </a:lnTo>
                    <a:lnTo>
                      <a:pt x="1409" y="0"/>
                    </a:lnTo>
                    <a:lnTo>
                      <a:pt x="1514" y="4"/>
                    </a:lnTo>
                    <a:lnTo>
                      <a:pt x="1622" y="14"/>
                    </a:lnTo>
                    <a:lnTo>
                      <a:pt x="1734" y="28"/>
                    </a:lnTo>
                    <a:lnTo>
                      <a:pt x="1849" y="51"/>
                    </a:lnTo>
                    <a:lnTo>
                      <a:pt x="1971" y="79"/>
                    </a:lnTo>
                    <a:lnTo>
                      <a:pt x="2095" y="114"/>
                    </a:lnTo>
                    <a:lnTo>
                      <a:pt x="2226" y="156"/>
                    </a:lnTo>
                    <a:lnTo>
                      <a:pt x="2358" y="206"/>
                    </a:lnTo>
                    <a:lnTo>
                      <a:pt x="2498" y="264"/>
                    </a:lnTo>
                    <a:lnTo>
                      <a:pt x="2641" y="331"/>
                    </a:lnTo>
                    <a:lnTo>
                      <a:pt x="2646" y="332"/>
                    </a:lnTo>
                    <a:lnTo>
                      <a:pt x="2659" y="339"/>
                    </a:lnTo>
                    <a:lnTo>
                      <a:pt x="2681" y="350"/>
                    </a:lnTo>
                    <a:lnTo>
                      <a:pt x="2711" y="362"/>
                    </a:lnTo>
                    <a:lnTo>
                      <a:pt x="2749" y="378"/>
                    </a:lnTo>
                    <a:lnTo>
                      <a:pt x="2795" y="395"/>
                    </a:lnTo>
                    <a:lnTo>
                      <a:pt x="2847" y="416"/>
                    </a:lnTo>
                    <a:lnTo>
                      <a:pt x="2905" y="439"/>
                    </a:lnTo>
                    <a:lnTo>
                      <a:pt x="2969" y="462"/>
                    </a:lnTo>
                    <a:lnTo>
                      <a:pt x="3041" y="486"/>
                    </a:lnTo>
                    <a:lnTo>
                      <a:pt x="3116" y="511"/>
                    </a:lnTo>
                    <a:lnTo>
                      <a:pt x="3196" y="535"/>
                    </a:lnTo>
                    <a:lnTo>
                      <a:pt x="3280" y="561"/>
                    </a:lnTo>
                    <a:lnTo>
                      <a:pt x="3369" y="584"/>
                    </a:lnTo>
                    <a:lnTo>
                      <a:pt x="3462" y="608"/>
                    </a:lnTo>
                    <a:lnTo>
                      <a:pt x="3558" y="629"/>
                    </a:lnTo>
                    <a:lnTo>
                      <a:pt x="3655" y="650"/>
                    </a:lnTo>
                    <a:lnTo>
                      <a:pt x="3757" y="668"/>
                    </a:lnTo>
                    <a:lnTo>
                      <a:pt x="3860" y="684"/>
                    </a:lnTo>
                    <a:lnTo>
                      <a:pt x="3964" y="696"/>
                    </a:lnTo>
                    <a:lnTo>
                      <a:pt x="4069" y="706"/>
                    </a:lnTo>
                    <a:lnTo>
                      <a:pt x="4175" y="711"/>
                    </a:lnTo>
                    <a:lnTo>
                      <a:pt x="4284" y="713"/>
                    </a:lnTo>
                    <a:lnTo>
                      <a:pt x="4390" y="711"/>
                    </a:lnTo>
                    <a:lnTo>
                      <a:pt x="4495" y="704"/>
                    </a:lnTo>
                    <a:lnTo>
                      <a:pt x="4601" y="692"/>
                    </a:lnTo>
                    <a:lnTo>
                      <a:pt x="4704" y="675"/>
                    </a:lnTo>
                    <a:lnTo>
                      <a:pt x="4807" y="650"/>
                    </a:lnTo>
                    <a:lnTo>
                      <a:pt x="4909" y="621"/>
                    </a:lnTo>
                    <a:lnTo>
                      <a:pt x="5006" y="584"/>
                    </a:lnTo>
                    <a:lnTo>
                      <a:pt x="5101" y="540"/>
                    </a:lnTo>
                    <a:lnTo>
                      <a:pt x="5191" y="49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538163" y="4016376"/>
                <a:ext cx="8248650" cy="1230313"/>
              </a:xfrm>
              <a:custGeom>
                <a:avLst/>
                <a:gdLst>
                  <a:gd name="T0" fmla="*/ 1 w 5196"/>
                  <a:gd name="T1" fmla="*/ 773 h 775"/>
                  <a:gd name="T2" fmla="*/ 12 w 5196"/>
                  <a:gd name="T3" fmla="*/ 754 h 775"/>
                  <a:gd name="T4" fmla="*/ 35 w 5196"/>
                  <a:gd name="T5" fmla="*/ 717 h 775"/>
                  <a:gd name="T6" fmla="*/ 68 w 5196"/>
                  <a:gd name="T7" fmla="*/ 668 h 775"/>
                  <a:gd name="T8" fmla="*/ 113 w 5196"/>
                  <a:gd name="T9" fmla="*/ 607 h 775"/>
                  <a:gd name="T10" fmla="*/ 171 w 5196"/>
                  <a:gd name="T11" fmla="*/ 537 h 775"/>
                  <a:gd name="T12" fmla="*/ 240 w 5196"/>
                  <a:gd name="T13" fmla="*/ 462 h 775"/>
                  <a:gd name="T14" fmla="*/ 324 w 5196"/>
                  <a:gd name="T15" fmla="*/ 385 h 775"/>
                  <a:gd name="T16" fmla="*/ 420 w 5196"/>
                  <a:gd name="T17" fmla="*/ 308 h 775"/>
                  <a:gd name="T18" fmla="*/ 532 w 5196"/>
                  <a:gd name="T19" fmla="*/ 233 h 775"/>
                  <a:gd name="T20" fmla="*/ 658 w 5196"/>
                  <a:gd name="T21" fmla="*/ 165 h 775"/>
                  <a:gd name="T22" fmla="*/ 797 w 5196"/>
                  <a:gd name="T23" fmla="*/ 104 h 775"/>
                  <a:gd name="T24" fmla="*/ 953 w 5196"/>
                  <a:gd name="T25" fmla="*/ 56 h 775"/>
                  <a:gd name="T26" fmla="*/ 1124 w 5196"/>
                  <a:gd name="T27" fmla="*/ 21 h 775"/>
                  <a:gd name="T28" fmla="*/ 1310 w 5196"/>
                  <a:gd name="T29" fmla="*/ 2 h 775"/>
                  <a:gd name="T30" fmla="*/ 1513 w 5196"/>
                  <a:gd name="T31" fmla="*/ 4 h 775"/>
                  <a:gd name="T32" fmla="*/ 1733 w 5196"/>
                  <a:gd name="T33" fmla="*/ 28 h 775"/>
                  <a:gd name="T34" fmla="*/ 1970 w 5196"/>
                  <a:gd name="T35" fmla="*/ 79 h 775"/>
                  <a:gd name="T36" fmla="*/ 2225 w 5196"/>
                  <a:gd name="T37" fmla="*/ 156 h 775"/>
                  <a:gd name="T38" fmla="*/ 2497 w 5196"/>
                  <a:gd name="T39" fmla="*/ 266 h 775"/>
                  <a:gd name="T40" fmla="*/ 2646 w 5196"/>
                  <a:gd name="T41" fmla="*/ 334 h 775"/>
                  <a:gd name="T42" fmla="*/ 2681 w 5196"/>
                  <a:gd name="T43" fmla="*/ 350 h 775"/>
                  <a:gd name="T44" fmla="*/ 2750 w 5196"/>
                  <a:gd name="T45" fmla="*/ 380 h 775"/>
                  <a:gd name="T46" fmla="*/ 2846 w 5196"/>
                  <a:gd name="T47" fmla="*/ 418 h 775"/>
                  <a:gd name="T48" fmla="*/ 2970 w 5196"/>
                  <a:gd name="T49" fmla="*/ 464 h 775"/>
                  <a:gd name="T50" fmla="*/ 3117 w 5196"/>
                  <a:gd name="T51" fmla="*/ 512 h 775"/>
                  <a:gd name="T52" fmla="*/ 3283 w 5196"/>
                  <a:gd name="T53" fmla="*/ 563 h 775"/>
                  <a:gd name="T54" fmla="*/ 3464 w 5196"/>
                  <a:gd name="T55" fmla="*/ 610 h 775"/>
                  <a:gd name="T56" fmla="*/ 3658 w 5196"/>
                  <a:gd name="T57" fmla="*/ 652 h 775"/>
                  <a:gd name="T58" fmla="*/ 3862 w 5196"/>
                  <a:gd name="T59" fmla="*/ 685 h 775"/>
                  <a:gd name="T60" fmla="*/ 4072 w 5196"/>
                  <a:gd name="T61" fmla="*/ 708 h 775"/>
                  <a:gd name="T62" fmla="*/ 4286 w 5196"/>
                  <a:gd name="T63" fmla="*/ 715 h 775"/>
                  <a:gd name="T64" fmla="*/ 4499 w 5196"/>
                  <a:gd name="T65" fmla="*/ 705 h 775"/>
                  <a:gd name="T66" fmla="*/ 4709 w 5196"/>
                  <a:gd name="T67" fmla="*/ 673 h 775"/>
                  <a:gd name="T68" fmla="*/ 4911 w 5196"/>
                  <a:gd name="T69" fmla="*/ 617 h 775"/>
                  <a:gd name="T70" fmla="*/ 5105 w 5196"/>
                  <a:gd name="T71" fmla="*/ 53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96" h="775">
                    <a:moveTo>
                      <a:pt x="0" y="775"/>
                    </a:moveTo>
                    <a:lnTo>
                      <a:pt x="1" y="773"/>
                    </a:lnTo>
                    <a:lnTo>
                      <a:pt x="5" y="766"/>
                    </a:lnTo>
                    <a:lnTo>
                      <a:pt x="12" y="754"/>
                    </a:lnTo>
                    <a:lnTo>
                      <a:pt x="22" y="738"/>
                    </a:lnTo>
                    <a:lnTo>
                      <a:pt x="35" y="717"/>
                    </a:lnTo>
                    <a:lnTo>
                      <a:pt x="48" y="694"/>
                    </a:lnTo>
                    <a:lnTo>
                      <a:pt x="68" y="668"/>
                    </a:lnTo>
                    <a:lnTo>
                      <a:pt x="89" y="638"/>
                    </a:lnTo>
                    <a:lnTo>
                      <a:pt x="113" y="607"/>
                    </a:lnTo>
                    <a:lnTo>
                      <a:pt x="139" y="572"/>
                    </a:lnTo>
                    <a:lnTo>
                      <a:pt x="171" y="537"/>
                    </a:lnTo>
                    <a:lnTo>
                      <a:pt x="204" y="500"/>
                    </a:lnTo>
                    <a:lnTo>
                      <a:pt x="240" y="462"/>
                    </a:lnTo>
                    <a:lnTo>
                      <a:pt x="281" y="423"/>
                    </a:lnTo>
                    <a:lnTo>
                      <a:pt x="324" y="385"/>
                    </a:lnTo>
                    <a:lnTo>
                      <a:pt x="371" y="346"/>
                    </a:lnTo>
                    <a:lnTo>
                      <a:pt x="420" y="308"/>
                    </a:lnTo>
                    <a:lnTo>
                      <a:pt x="474" y="270"/>
                    </a:lnTo>
                    <a:lnTo>
                      <a:pt x="532" y="233"/>
                    </a:lnTo>
                    <a:lnTo>
                      <a:pt x="593" y="198"/>
                    </a:lnTo>
                    <a:lnTo>
                      <a:pt x="658" y="165"/>
                    </a:lnTo>
                    <a:lnTo>
                      <a:pt x="726" y="133"/>
                    </a:lnTo>
                    <a:lnTo>
                      <a:pt x="797" y="104"/>
                    </a:lnTo>
                    <a:lnTo>
                      <a:pt x="872" y="79"/>
                    </a:lnTo>
                    <a:lnTo>
                      <a:pt x="953" y="56"/>
                    </a:lnTo>
                    <a:lnTo>
                      <a:pt x="1036" y="35"/>
                    </a:lnTo>
                    <a:lnTo>
                      <a:pt x="1124" y="21"/>
                    </a:lnTo>
                    <a:lnTo>
                      <a:pt x="1214" y="9"/>
                    </a:lnTo>
                    <a:lnTo>
                      <a:pt x="1310" y="2"/>
                    </a:lnTo>
                    <a:lnTo>
                      <a:pt x="1410" y="0"/>
                    </a:lnTo>
                    <a:lnTo>
                      <a:pt x="1513" y="4"/>
                    </a:lnTo>
                    <a:lnTo>
                      <a:pt x="1621" y="14"/>
                    </a:lnTo>
                    <a:lnTo>
                      <a:pt x="1733" y="28"/>
                    </a:lnTo>
                    <a:lnTo>
                      <a:pt x="1850" y="51"/>
                    </a:lnTo>
                    <a:lnTo>
                      <a:pt x="1970" y="79"/>
                    </a:lnTo>
                    <a:lnTo>
                      <a:pt x="2096" y="114"/>
                    </a:lnTo>
                    <a:lnTo>
                      <a:pt x="2225" y="156"/>
                    </a:lnTo>
                    <a:lnTo>
                      <a:pt x="2359" y="207"/>
                    </a:lnTo>
                    <a:lnTo>
                      <a:pt x="2497" y="266"/>
                    </a:lnTo>
                    <a:lnTo>
                      <a:pt x="2640" y="332"/>
                    </a:lnTo>
                    <a:lnTo>
                      <a:pt x="2646" y="334"/>
                    </a:lnTo>
                    <a:lnTo>
                      <a:pt x="2660" y="341"/>
                    </a:lnTo>
                    <a:lnTo>
                      <a:pt x="2681" y="350"/>
                    </a:lnTo>
                    <a:lnTo>
                      <a:pt x="2712" y="364"/>
                    </a:lnTo>
                    <a:lnTo>
                      <a:pt x="2750" y="380"/>
                    </a:lnTo>
                    <a:lnTo>
                      <a:pt x="2794" y="397"/>
                    </a:lnTo>
                    <a:lnTo>
                      <a:pt x="2846" y="418"/>
                    </a:lnTo>
                    <a:lnTo>
                      <a:pt x="2906" y="441"/>
                    </a:lnTo>
                    <a:lnTo>
                      <a:pt x="2970" y="464"/>
                    </a:lnTo>
                    <a:lnTo>
                      <a:pt x="3040" y="488"/>
                    </a:lnTo>
                    <a:lnTo>
                      <a:pt x="3117" y="512"/>
                    </a:lnTo>
                    <a:lnTo>
                      <a:pt x="3197" y="539"/>
                    </a:lnTo>
                    <a:lnTo>
                      <a:pt x="3283" y="563"/>
                    </a:lnTo>
                    <a:lnTo>
                      <a:pt x="3370" y="588"/>
                    </a:lnTo>
                    <a:lnTo>
                      <a:pt x="3464" y="610"/>
                    </a:lnTo>
                    <a:lnTo>
                      <a:pt x="3559" y="633"/>
                    </a:lnTo>
                    <a:lnTo>
                      <a:pt x="3658" y="652"/>
                    </a:lnTo>
                    <a:lnTo>
                      <a:pt x="3759" y="671"/>
                    </a:lnTo>
                    <a:lnTo>
                      <a:pt x="3862" y="685"/>
                    </a:lnTo>
                    <a:lnTo>
                      <a:pt x="3967" y="699"/>
                    </a:lnTo>
                    <a:lnTo>
                      <a:pt x="4072" y="708"/>
                    </a:lnTo>
                    <a:lnTo>
                      <a:pt x="4178" y="713"/>
                    </a:lnTo>
                    <a:lnTo>
                      <a:pt x="4286" y="715"/>
                    </a:lnTo>
                    <a:lnTo>
                      <a:pt x="4393" y="712"/>
                    </a:lnTo>
                    <a:lnTo>
                      <a:pt x="4499" y="705"/>
                    </a:lnTo>
                    <a:lnTo>
                      <a:pt x="4604" y="692"/>
                    </a:lnTo>
                    <a:lnTo>
                      <a:pt x="4709" y="673"/>
                    </a:lnTo>
                    <a:lnTo>
                      <a:pt x="4812" y="649"/>
                    </a:lnTo>
                    <a:lnTo>
                      <a:pt x="4911" y="617"/>
                    </a:lnTo>
                    <a:lnTo>
                      <a:pt x="5009" y="581"/>
                    </a:lnTo>
                    <a:lnTo>
                      <a:pt x="5105" y="535"/>
                    </a:lnTo>
                    <a:lnTo>
                      <a:pt x="5196" y="48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534988" y="4048126"/>
                <a:ext cx="8256588" cy="1231900"/>
              </a:xfrm>
              <a:custGeom>
                <a:avLst/>
                <a:gdLst>
                  <a:gd name="T0" fmla="*/ 2 w 5201"/>
                  <a:gd name="T1" fmla="*/ 774 h 776"/>
                  <a:gd name="T2" fmla="*/ 12 w 5201"/>
                  <a:gd name="T3" fmla="*/ 753 h 776"/>
                  <a:gd name="T4" fmla="*/ 35 w 5201"/>
                  <a:gd name="T5" fmla="*/ 718 h 776"/>
                  <a:gd name="T6" fmla="*/ 68 w 5201"/>
                  <a:gd name="T7" fmla="*/ 667 h 776"/>
                  <a:gd name="T8" fmla="*/ 113 w 5201"/>
                  <a:gd name="T9" fmla="*/ 606 h 776"/>
                  <a:gd name="T10" fmla="*/ 171 w 5201"/>
                  <a:gd name="T11" fmla="*/ 538 h 776"/>
                  <a:gd name="T12" fmla="*/ 241 w 5201"/>
                  <a:gd name="T13" fmla="*/ 463 h 776"/>
                  <a:gd name="T14" fmla="*/ 325 w 5201"/>
                  <a:gd name="T15" fmla="*/ 384 h 776"/>
                  <a:gd name="T16" fmla="*/ 421 w 5201"/>
                  <a:gd name="T17" fmla="*/ 307 h 776"/>
                  <a:gd name="T18" fmla="*/ 532 w 5201"/>
                  <a:gd name="T19" fmla="*/ 232 h 776"/>
                  <a:gd name="T20" fmla="*/ 658 w 5201"/>
                  <a:gd name="T21" fmla="*/ 164 h 776"/>
                  <a:gd name="T22" fmla="*/ 798 w 5201"/>
                  <a:gd name="T23" fmla="*/ 105 h 776"/>
                  <a:gd name="T24" fmla="*/ 953 w 5201"/>
                  <a:gd name="T25" fmla="*/ 56 h 776"/>
                  <a:gd name="T26" fmla="*/ 1124 w 5201"/>
                  <a:gd name="T27" fmla="*/ 21 h 776"/>
                  <a:gd name="T28" fmla="*/ 1311 w 5201"/>
                  <a:gd name="T29" fmla="*/ 1 h 776"/>
                  <a:gd name="T30" fmla="*/ 1513 w 5201"/>
                  <a:gd name="T31" fmla="*/ 5 h 776"/>
                  <a:gd name="T32" fmla="*/ 1733 w 5201"/>
                  <a:gd name="T33" fmla="*/ 29 h 776"/>
                  <a:gd name="T34" fmla="*/ 1970 w 5201"/>
                  <a:gd name="T35" fmla="*/ 78 h 776"/>
                  <a:gd name="T36" fmla="*/ 2225 w 5201"/>
                  <a:gd name="T37" fmla="*/ 157 h 776"/>
                  <a:gd name="T38" fmla="*/ 2499 w 5201"/>
                  <a:gd name="T39" fmla="*/ 265 h 776"/>
                  <a:gd name="T40" fmla="*/ 2646 w 5201"/>
                  <a:gd name="T41" fmla="*/ 335 h 776"/>
                  <a:gd name="T42" fmla="*/ 2683 w 5201"/>
                  <a:gd name="T43" fmla="*/ 351 h 776"/>
                  <a:gd name="T44" fmla="*/ 2751 w 5201"/>
                  <a:gd name="T45" fmla="*/ 381 h 776"/>
                  <a:gd name="T46" fmla="*/ 2848 w 5201"/>
                  <a:gd name="T47" fmla="*/ 419 h 776"/>
                  <a:gd name="T48" fmla="*/ 2972 w 5201"/>
                  <a:gd name="T49" fmla="*/ 465 h 776"/>
                  <a:gd name="T50" fmla="*/ 3119 w 5201"/>
                  <a:gd name="T51" fmla="*/ 515 h 776"/>
                  <a:gd name="T52" fmla="*/ 3285 w 5201"/>
                  <a:gd name="T53" fmla="*/ 564 h 776"/>
                  <a:gd name="T54" fmla="*/ 3466 w 5201"/>
                  <a:gd name="T55" fmla="*/ 613 h 776"/>
                  <a:gd name="T56" fmla="*/ 3662 w 5201"/>
                  <a:gd name="T57" fmla="*/ 655 h 776"/>
                  <a:gd name="T58" fmla="*/ 3866 w 5201"/>
                  <a:gd name="T59" fmla="*/ 688 h 776"/>
                  <a:gd name="T60" fmla="*/ 4076 w 5201"/>
                  <a:gd name="T61" fmla="*/ 709 h 776"/>
                  <a:gd name="T62" fmla="*/ 4290 w 5201"/>
                  <a:gd name="T63" fmla="*/ 716 h 776"/>
                  <a:gd name="T64" fmla="*/ 4503 w 5201"/>
                  <a:gd name="T65" fmla="*/ 704 h 776"/>
                  <a:gd name="T66" fmla="*/ 4714 w 5201"/>
                  <a:gd name="T67" fmla="*/ 671 h 776"/>
                  <a:gd name="T68" fmla="*/ 4917 w 5201"/>
                  <a:gd name="T69" fmla="*/ 613 h 776"/>
                  <a:gd name="T70" fmla="*/ 5111 w 5201"/>
                  <a:gd name="T71" fmla="*/ 529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01" h="776">
                    <a:moveTo>
                      <a:pt x="0" y="776"/>
                    </a:moveTo>
                    <a:lnTo>
                      <a:pt x="2" y="774"/>
                    </a:lnTo>
                    <a:lnTo>
                      <a:pt x="5" y="765"/>
                    </a:lnTo>
                    <a:lnTo>
                      <a:pt x="12" y="753"/>
                    </a:lnTo>
                    <a:lnTo>
                      <a:pt x="23" y="737"/>
                    </a:lnTo>
                    <a:lnTo>
                      <a:pt x="35" y="718"/>
                    </a:lnTo>
                    <a:lnTo>
                      <a:pt x="49" y="693"/>
                    </a:lnTo>
                    <a:lnTo>
                      <a:pt x="68" y="667"/>
                    </a:lnTo>
                    <a:lnTo>
                      <a:pt x="89" y="638"/>
                    </a:lnTo>
                    <a:lnTo>
                      <a:pt x="113" y="606"/>
                    </a:lnTo>
                    <a:lnTo>
                      <a:pt x="140" y="573"/>
                    </a:lnTo>
                    <a:lnTo>
                      <a:pt x="171" y="538"/>
                    </a:lnTo>
                    <a:lnTo>
                      <a:pt x="204" y="499"/>
                    </a:lnTo>
                    <a:lnTo>
                      <a:pt x="241" y="463"/>
                    </a:lnTo>
                    <a:lnTo>
                      <a:pt x="281" y="424"/>
                    </a:lnTo>
                    <a:lnTo>
                      <a:pt x="325" y="384"/>
                    </a:lnTo>
                    <a:lnTo>
                      <a:pt x="372" y="346"/>
                    </a:lnTo>
                    <a:lnTo>
                      <a:pt x="421" y="307"/>
                    </a:lnTo>
                    <a:lnTo>
                      <a:pt x="475" y="269"/>
                    </a:lnTo>
                    <a:lnTo>
                      <a:pt x="532" y="232"/>
                    </a:lnTo>
                    <a:lnTo>
                      <a:pt x="593" y="197"/>
                    </a:lnTo>
                    <a:lnTo>
                      <a:pt x="658" y="164"/>
                    </a:lnTo>
                    <a:lnTo>
                      <a:pt x="726" y="132"/>
                    </a:lnTo>
                    <a:lnTo>
                      <a:pt x="798" y="105"/>
                    </a:lnTo>
                    <a:lnTo>
                      <a:pt x="873" y="78"/>
                    </a:lnTo>
                    <a:lnTo>
                      <a:pt x="953" y="56"/>
                    </a:lnTo>
                    <a:lnTo>
                      <a:pt x="1037" y="35"/>
                    </a:lnTo>
                    <a:lnTo>
                      <a:pt x="1124" y="21"/>
                    </a:lnTo>
                    <a:lnTo>
                      <a:pt x="1215" y="8"/>
                    </a:lnTo>
                    <a:lnTo>
                      <a:pt x="1311" y="1"/>
                    </a:lnTo>
                    <a:lnTo>
                      <a:pt x="1410" y="0"/>
                    </a:lnTo>
                    <a:lnTo>
                      <a:pt x="1513" y="5"/>
                    </a:lnTo>
                    <a:lnTo>
                      <a:pt x="1621" y="14"/>
                    </a:lnTo>
                    <a:lnTo>
                      <a:pt x="1733" y="29"/>
                    </a:lnTo>
                    <a:lnTo>
                      <a:pt x="1850" y="50"/>
                    </a:lnTo>
                    <a:lnTo>
                      <a:pt x="1970" y="78"/>
                    </a:lnTo>
                    <a:lnTo>
                      <a:pt x="2096" y="113"/>
                    </a:lnTo>
                    <a:lnTo>
                      <a:pt x="2225" y="157"/>
                    </a:lnTo>
                    <a:lnTo>
                      <a:pt x="2360" y="208"/>
                    </a:lnTo>
                    <a:lnTo>
                      <a:pt x="2499" y="265"/>
                    </a:lnTo>
                    <a:lnTo>
                      <a:pt x="2642" y="332"/>
                    </a:lnTo>
                    <a:lnTo>
                      <a:pt x="2646" y="335"/>
                    </a:lnTo>
                    <a:lnTo>
                      <a:pt x="2660" y="340"/>
                    </a:lnTo>
                    <a:lnTo>
                      <a:pt x="2683" y="351"/>
                    </a:lnTo>
                    <a:lnTo>
                      <a:pt x="2712" y="363"/>
                    </a:lnTo>
                    <a:lnTo>
                      <a:pt x="2751" y="381"/>
                    </a:lnTo>
                    <a:lnTo>
                      <a:pt x="2796" y="398"/>
                    </a:lnTo>
                    <a:lnTo>
                      <a:pt x="2848" y="419"/>
                    </a:lnTo>
                    <a:lnTo>
                      <a:pt x="2908" y="442"/>
                    </a:lnTo>
                    <a:lnTo>
                      <a:pt x="2972" y="465"/>
                    </a:lnTo>
                    <a:lnTo>
                      <a:pt x="3042" y="489"/>
                    </a:lnTo>
                    <a:lnTo>
                      <a:pt x="3119" y="515"/>
                    </a:lnTo>
                    <a:lnTo>
                      <a:pt x="3199" y="540"/>
                    </a:lnTo>
                    <a:lnTo>
                      <a:pt x="3285" y="564"/>
                    </a:lnTo>
                    <a:lnTo>
                      <a:pt x="3374" y="589"/>
                    </a:lnTo>
                    <a:lnTo>
                      <a:pt x="3466" y="613"/>
                    </a:lnTo>
                    <a:lnTo>
                      <a:pt x="3562" y="634"/>
                    </a:lnTo>
                    <a:lnTo>
                      <a:pt x="3662" y="655"/>
                    </a:lnTo>
                    <a:lnTo>
                      <a:pt x="3763" y="672"/>
                    </a:lnTo>
                    <a:lnTo>
                      <a:pt x="3866" y="688"/>
                    </a:lnTo>
                    <a:lnTo>
                      <a:pt x="3971" y="700"/>
                    </a:lnTo>
                    <a:lnTo>
                      <a:pt x="4076" y="709"/>
                    </a:lnTo>
                    <a:lnTo>
                      <a:pt x="4184" y="714"/>
                    </a:lnTo>
                    <a:lnTo>
                      <a:pt x="4290" y="716"/>
                    </a:lnTo>
                    <a:lnTo>
                      <a:pt x="4397" y="713"/>
                    </a:lnTo>
                    <a:lnTo>
                      <a:pt x="4503" y="704"/>
                    </a:lnTo>
                    <a:lnTo>
                      <a:pt x="4610" y="690"/>
                    </a:lnTo>
                    <a:lnTo>
                      <a:pt x="4714" y="671"/>
                    </a:lnTo>
                    <a:lnTo>
                      <a:pt x="4816" y="646"/>
                    </a:lnTo>
                    <a:lnTo>
                      <a:pt x="4917" y="613"/>
                    </a:lnTo>
                    <a:lnTo>
                      <a:pt x="5015" y="575"/>
                    </a:lnTo>
                    <a:lnTo>
                      <a:pt x="5111" y="529"/>
                    </a:lnTo>
                    <a:lnTo>
                      <a:pt x="5201" y="47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531813" y="4078289"/>
                <a:ext cx="8266113" cy="1235075"/>
              </a:xfrm>
              <a:custGeom>
                <a:avLst/>
                <a:gdLst>
                  <a:gd name="T0" fmla="*/ 2 w 5207"/>
                  <a:gd name="T1" fmla="*/ 774 h 778"/>
                  <a:gd name="T2" fmla="*/ 12 w 5207"/>
                  <a:gd name="T3" fmla="*/ 755 h 778"/>
                  <a:gd name="T4" fmla="*/ 35 w 5207"/>
                  <a:gd name="T5" fmla="*/ 718 h 778"/>
                  <a:gd name="T6" fmla="*/ 68 w 5207"/>
                  <a:gd name="T7" fmla="*/ 669 h 778"/>
                  <a:gd name="T8" fmla="*/ 114 w 5207"/>
                  <a:gd name="T9" fmla="*/ 608 h 778"/>
                  <a:gd name="T10" fmla="*/ 171 w 5207"/>
                  <a:gd name="T11" fmla="*/ 538 h 778"/>
                  <a:gd name="T12" fmla="*/ 241 w 5207"/>
                  <a:gd name="T13" fmla="*/ 463 h 778"/>
                  <a:gd name="T14" fmla="*/ 325 w 5207"/>
                  <a:gd name="T15" fmla="*/ 386 h 778"/>
                  <a:gd name="T16" fmla="*/ 423 w 5207"/>
                  <a:gd name="T17" fmla="*/ 307 h 778"/>
                  <a:gd name="T18" fmla="*/ 532 w 5207"/>
                  <a:gd name="T19" fmla="*/ 234 h 778"/>
                  <a:gd name="T20" fmla="*/ 658 w 5207"/>
                  <a:gd name="T21" fmla="*/ 164 h 778"/>
                  <a:gd name="T22" fmla="*/ 798 w 5207"/>
                  <a:gd name="T23" fmla="*/ 105 h 778"/>
                  <a:gd name="T24" fmla="*/ 953 w 5207"/>
                  <a:gd name="T25" fmla="*/ 56 h 778"/>
                  <a:gd name="T26" fmla="*/ 1124 w 5207"/>
                  <a:gd name="T27" fmla="*/ 21 h 778"/>
                  <a:gd name="T28" fmla="*/ 1311 w 5207"/>
                  <a:gd name="T29" fmla="*/ 2 h 778"/>
                  <a:gd name="T30" fmla="*/ 1515 w 5207"/>
                  <a:gd name="T31" fmla="*/ 5 h 778"/>
                  <a:gd name="T32" fmla="*/ 1735 w 5207"/>
                  <a:gd name="T33" fmla="*/ 30 h 778"/>
                  <a:gd name="T34" fmla="*/ 1972 w 5207"/>
                  <a:gd name="T35" fmla="*/ 79 h 778"/>
                  <a:gd name="T36" fmla="*/ 2227 w 5207"/>
                  <a:gd name="T37" fmla="*/ 157 h 778"/>
                  <a:gd name="T38" fmla="*/ 2500 w 5207"/>
                  <a:gd name="T39" fmla="*/ 267 h 778"/>
                  <a:gd name="T40" fmla="*/ 2648 w 5207"/>
                  <a:gd name="T41" fmla="*/ 335 h 778"/>
                  <a:gd name="T42" fmla="*/ 2683 w 5207"/>
                  <a:gd name="T43" fmla="*/ 351 h 778"/>
                  <a:gd name="T44" fmla="*/ 2753 w 5207"/>
                  <a:gd name="T45" fmla="*/ 381 h 778"/>
                  <a:gd name="T46" fmla="*/ 2850 w 5207"/>
                  <a:gd name="T47" fmla="*/ 421 h 778"/>
                  <a:gd name="T48" fmla="*/ 2974 w 5207"/>
                  <a:gd name="T49" fmla="*/ 466 h 778"/>
                  <a:gd name="T50" fmla="*/ 3121 w 5207"/>
                  <a:gd name="T51" fmla="*/ 517 h 778"/>
                  <a:gd name="T52" fmla="*/ 3287 w 5207"/>
                  <a:gd name="T53" fmla="*/ 568 h 778"/>
                  <a:gd name="T54" fmla="*/ 3468 w 5207"/>
                  <a:gd name="T55" fmla="*/ 615 h 778"/>
                  <a:gd name="T56" fmla="*/ 3664 w 5207"/>
                  <a:gd name="T57" fmla="*/ 657 h 778"/>
                  <a:gd name="T58" fmla="*/ 3868 w 5207"/>
                  <a:gd name="T59" fmla="*/ 690 h 778"/>
                  <a:gd name="T60" fmla="*/ 4079 w 5207"/>
                  <a:gd name="T61" fmla="*/ 711 h 778"/>
                  <a:gd name="T62" fmla="*/ 4294 w 5207"/>
                  <a:gd name="T63" fmla="*/ 718 h 778"/>
                  <a:gd name="T64" fmla="*/ 4509 w 5207"/>
                  <a:gd name="T65" fmla="*/ 704 h 778"/>
                  <a:gd name="T66" fmla="*/ 4718 w 5207"/>
                  <a:gd name="T67" fmla="*/ 671 h 778"/>
                  <a:gd name="T68" fmla="*/ 4922 w 5207"/>
                  <a:gd name="T69" fmla="*/ 612 h 778"/>
                  <a:gd name="T70" fmla="*/ 5116 w 5207"/>
                  <a:gd name="T71" fmla="*/ 52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07" h="778">
                    <a:moveTo>
                      <a:pt x="0" y="778"/>
                    </a:moveTo>
                    <a:lnTo>
                      <a:pt x="2" y="774"/>
                    </a:lnTo>
                    <a:lnTo>
                      <a:pt x="5" y="767"/>
                    </a:lnTo>
                    <a:lnTo>
                      <a:pt x="12" y="755"/>
                    </a:lnTo>
                    <a:lnTo>
                      <a:pt x="23" y="739"/>
                    </a:lnTo>
                    <a:lnTo>
                      <a:pt x="35" y="718"/>
                    </a:lnTo>
                    <a:lnTo>
                      <a:pt x="49" y="695"/>
                    </a:lnTo>
                    <a:lnTo>
                      <a:pt x="68" y="669"/>
                    </a:lnTo>
                    <a:lnTo>
                      <a:pt x="89" y="639"/>
                    </a:lnTo>
                    <a:lnTo>
                      <a:pt x="114" y="608"/>
                    </a:lnTo>
                    <a:lnTo>
                      <a:pt x="140" y="573"/>
                    </a:lnTo>
                    <a:lnTo>
                      <a:pt x="171" y="538"/>
                    </a:lnTo>
                    <a:lnTo>
                      <a:pt x="204" y="501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5" y="386"/>
                    </a:lnTo>
                    <a:lnTo>
                      <a:pt x="372" y="346"/>
                    </a:lnTo>
                    <a:lnTo>
                      <a:pt x="423" y="307"/>
                    </a:lnTo>
                    <a:lnTo>
                      <a:pt x="475" y="271"/>
                    </a:lnTo>
                    <a:lnTo>
                      <a:pt x="532" y="234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3"/>
                    </a:lnTo>
                    <a:lnTo>
                      <a:pt x="798" y="105"/>
                    </a:lnTo>
                    <a:lnTo>
                      <a:pt x="875" y="79"/>
                    </a:lnTo>
                    <a:lnTo>
                      <a:pt x="953" y="56"/>
                    </a:lnTo>
                    <a:lnTo>
                      <a:pt x="1037" y="35"/>
                    </a:lnTo>
                    <a:lnTo>
                      <a:pt x="1124" y="21"/>
                    </a:lnTo>
                    <a:lnTo>
                      <a:pt x="1215" y="9"/>
                    </a:lnTo>
                    <a:lnTo>
                      <a:pt x="1311" y="2"/>
                    </a:lnTo>
                    <a:lnTo>
                      <a:pt x="1410" y="0"/>
                    </a:lnTo>
                    <a:lnTo>
                      <a:pt x="1515" y="5"/>
                    </a:lnTo>
                    <a:lnTo>
                      <a:pt x="1622" y="14"/>
                    </a:lnTo>
                    <a:lnTo>
                      <a:pt x="1735" y="30"/>
                    </a:lnTo>
                    <a:lnTo>
                      <a:pt x="1850" y="51"/>
                    </a:lnTo>
                    <a:lnTo>
                      <a:pt x="1972" y="79"/>
                    </a:lnTo>
                    <a:lnTo>
                      <a:pt x="2096" y="115"/>
                    </a:lnTo>
                    <a:lnTo>
                      <a:pt x="2227" y="157"/>
                    </a:lnTo>
                    <a:lnTo>
                      <a:pt x="2362" y="208"/>
                    </a:lnTo>
                    <a:lnTo>
                      <a:pt x="2500" y="267"/>
                    </a:lnTo>
                    <a:lnTo>
                      <a:pt x="2643" y="334"/>
                    </a:lnTo>
                    <a:lnTo>
                      <a:pt x="2648" y="335"/>
                    </a:lnTo>
                    <a:lnTo>
                      <a:pt x="2662" y="342"/>
                    </a:lnTo>
                    <a:lnTo>
                      <a:pt x="2683" y="351"/>
                    </a:lnTo>
                    <a:lnTo>
                      <a:pt x="2714" y="365"/>
                    </a:lnTo>
                    <a:lnTo>
                      <a:pt x="2753" y="381"/>
                    </a:lnTo>
                    <a:lnTo>
                      <a:pt x="2798" y="400"/>
                    </a:lnTo>
                    <a:lnTo>
                      <a:pt x="2850" y="421"/>
                    </a:lnTo>
                    <a:lnTo>
                      <a:pt x="2908" y="444"/>
                    </a:lnTo>
                    <a:lnTo>
                      <a:pt x="2974" y="466"/>
                    </a:lnTo>
                    <a:lnTo>
                      <a:pt x="3044" y="491"/>
                    </a:lnTo>
                    <a:lnTo>
                      <a:pt x="3121" y="517"/>
                    </a:lnTo>
                    <a:lnTo>
                      <a:pt x="3201" y="542"/>
                    </a:lnTo>
                    <a:lnTo>
                      <a:pt x="3287" y="568"/>
                    </a:lnTo>
                    <a:lnTo>
                      <a:pt x="3376" y="592"/>
                    </a:lnTo>
                    <a:lnTo>
                      <a:pt x="3468" y="615"/>
                    </a:lnTo>
                    <a:lnTo>
                      <a:pt x="3564" y="638"/>
                    </a:lnTo>
                    <a:lnTo>
                      <a:pt x="3664" y="657"/>
                    </a:lnTo>
                    <a:lnTo>
                      <a:pt x="3765" y="676"/>
                    </a:lnTo>
                    <a:lnTo>
                      <a:pt x="3868" y="690"/>
                    </a:lnTo>
                    <a:lnTo>
                      <a:pt x="3975" y="702"/>
                    </a:lnTo>
                    <a:lnTo>
                      <a:pt x="4079" y="711"/>
                    </a:lnTo>
                    <a:lnTo>
                      <a:pt x="4187" y="716"/>
                    </a:lnTo>
                    <a:lnTo>
                      <a:pt x="4294" y="718"/>
                    </a:lnTo>
                    <a:lnTo>
                      <a:pt x="4402" y="713"/>
                    </a:lnTo>
                    <a:lnTo>
                      <a:pt x="4509" y="704"/>
                    </a:lnTo>
                    <a:lnTo>
                      <a:pt x="4613" y="690"/>
                    </a:lnTo>
                    <a:lnTo>
                      <a:pt x="4718" y="671"/>
                    </a:lnTo>
                    <a:lnTo>
                      <a:pt x="4821" y="645"/>
                    </a:lnTo>
                    <a:lnTo>
                      <a:pt x="4922" y="612"/>
                    </a:lnTo>
                    <a:lnTo>
                      <a:pt x="5020" y="571"/>
                    </a:lnTo>
                    <a:lnTo>
                      <a:pt x="5116" y="524"/>
                    </a:lnTo>
                    <a:lnTo>
                      <a:pt x="5207" y="47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528638" y="4111626"/>
                <a:ext cx="8274050" cy="1231900"/>
              </a:xfrm>
              <a:custGeom>
                <a:avLst/>
                <a:gdLst>
                  <a:gd name="T0" fmla="*/ 2 w 5212"/>
                  <a:gd name="T1" fmla="*/ 774 h 776"/>
                  <a:gd name="T2" fmla="*/ 13 w 5212"/>
                  <a:gd name="T3" fmla="*/ 755 h 776"/>
                  <a:gd name="T4" fmla="*/ 35 w 5212"/>
                  <a:gd name="T5" fmla="*/ 718 h 776"/>
                  <a:gd name="T6" fmla="*/ 68 w 5212"/>
                  <a:gd name="T7" fmla="*/ 667 h 776"/>
                  <a:gd name="T8" fmla="*/ 114 w 5212"/>
                  <a:gd name="T9" fmla="*/ 606 h 776"/>
                  <a:gd name="T10" fmla="*/ 171 w 5212"/>
                  <a:gd name="T11" fmla="*/ 536 h 776"/>
                  <a:gd name="T12" fmla="*/ 241 w 5212"/>
                  <a:gd name="T13" fmla="*/ 461 h 776"/>
                  <a:gd name="T14" fmla="*/ 325 w 5212"/>
                  <a:gd name="T15" fmla="*/ 384 h 776"/>
                  <a:gd name="T16" fmla="*/ 423 w 5212"/>
                  <a:gd name="T17" fmla="*/ 306 h 776"/>
                  <a:gd name="T18" fmla="*/ 533 w 5212"/>
                  <a:gd name="T19" fmla="*/ 232 h 776"/>
                  <a:gd name="T20" fmla="*/ 658 w 5212"/>
                  <a:gd name="T21" fmla="*/ 162 h 776"/>
                  <a:gd name="T22" fmla="*/ 798 w 5212"/>
                  <a:gd name="T23" fmla="*/ 103 h 776"/>
                  <a:gd name="T24" fmla="*/ 953 w 5212"/>
                  <a:gd name="T25" fmla="*/ 54 h 776"/>
                  <a:gd name="T26" fmla="*/ 1124 w 5212"/>
                  <a:gd name="T27" fmla="*/ 19 h 776"/>
                  <a:gd name="T28" fmla="*/ 1311 w 5212"/>
                  <a:gd name="T29" fmla="*/ 0 h 776"/>
                  <a:gd name="T30" fmla="*/ 1515 w 5212"/>
                  <a:gd name="T31" fmla="*/ 3 h 776"/>
                  <a:gd name="T32" fmla="*/ 1735 w 5212"/>
                  <a:gd name="T33" fmla="*/ 28 h 776"/>
                  <a:gd name="T34" fmla="*/ 1973 w 5212"/>
                  <a:gd name="T35" fmla="*/ 77 h 776"/>
                  <a:gd name="T36" fmla="*/ 2228 w 5212"/>
                  <a:gd name="T37" fmla="*/ 155 h 776"/>
                  <a:gd name="T38" fmla="*/ 2500 w 5212"/>
                  <a:gd name="T39" fmla="*/ 265 h 776"/>
                  <a:gd name="T40" fmla="*/ 2648 w 5212"/>
                  <a:gd name="T41" fmla="*/ 335 h 776"/>
                  <a:gd name="T42" fmla="*/ 2685 w 5212"/>
                  <a:gd name="T43" fmla="*/ 351 h 776"/>
                  <a:gd name="T44" fmla="*/ 2753 w 5212"/>
                  <a:gd name="T45" fmla="*/ 381 h 776"/>
                  <a:gd name="T46" fmla="*/ 2851 w 5212"/>
                  <a:gd name="T47" fmla="*/ 421 h 776"/>
                  <a:gd name="T48" fmla="*/ 2975 w 5212"/>
                  <a:gd name="T49" fmla="*/ 466 h 776"/>
                  <a:gd name="T50" fmla="*/ 3123 w 5212"/>
                  <a:gd name="T51" fmla="*/ 517 h 776"/>
                  <a:gd name="T52" fmla="*/ 3289 w 5212"/>
                  <a:gd name="T53" fmla="*/ 568 h 776"/>
                  <a:gd name="T54" fmla="*/ 3472 w 5212"/>
                  <a:gd name="T55" fmla="*/ 617 h 776"/>
                  <a:gd name="T56" fmla="*/ 3668 w 5212"/>
                  <a:gd name="T57" fmla="*/ 659 h 776"/>
                  <a:gd name="T58" fmla="*/ 3872 w 5212"/>
                  <a:gd name="T59" fmla="*/ 692 h 776"/>
                  <a:gd name="T60" fmla="*/ 4083 w 5212"/>
                  <a:gd name="T61" fmla="*/ 711 h 776"/>
                  <a:gd name="T62" fmla="*/ 4298 w 5212"/>
                  <a:gd name="T63" fmla="*/ 716 h 776"/>
                  <a:gd name="T64" fmla="*/ 4512 w 5212"/>
                  <a:gd name="T65" fmla="*/ 702 h 776"/>
                  <a:gd name="T66" fmla="*/ 4724 w 5212"/>
                  <a:gd name="T67" fmla="*/ 667 h 776"/>
                  <a:gd name="T68" fmla="*/ 4928 w 5212"/>
                  <a:gd name="T69" fmla="*/ 606 h 776"/>
                  <a:gd name="T70" fmla="*/ 5122 w 5212"/>
                  <a:gd name="T71" fmla="*/ 51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12" h="776">
                    <a:moveTo>
                      <a:pt x="0" y="776"/>
                    </a:moveTo>
                    <a:lnTo>
                      <a:pt x="2" y="774"/>
                    </a:lnTo>
                    <a:lnTo>
                      <a:pt x="6" y="767"/>
                    </a:lnTo>
                    <a:lnTo>
                      <a:pt x="13" y="755"/>
                    </a:lnTo>
                    <a:lnTo>
                      <a:pt x="23" y="739"/>
                    </a:lnTo>
                    <a:lnTo>
                      <a:pt x="35" y="718"/>
                    </a:lnTo>
                    <a:lnTo>
                      <a:pt x="51" y="695"/>
                    </a:lnTo>
                    <a:lnTo>
                      <a:pt x="68" y="667"/>
                    </a:lnTo>
                    <a:lnTo>
                      <a:pt x="89" y="639"/>
                    </a:lnTo>
                    <a:lnTo>
                      <a:pt x="114" y="606"/>
                    </a:lnTo>
                    <a:lnTo>
                      <a:pt x="140" y="573"/>
                    </a:lnTo>
                    <a:lnTo>
                      <a:pt x="171" y="536"/>
                    </a:lnTo>
                    <a:lnTo>
                      <a:pt x="205" y="500"/>
                    </a:lnTo>
                    <a:lnTo>
                      <a:pt x="241" y="461"/>
                    </a:lnTo>
                    <a:lnTo>
                      <a:pt x="281" y="423"/>
                    </a:lnTo>
                    <a:lnTo>
                      <a:pt x="325" y="384"/>
                    </a:lnTo>
                    <a:lnTo>
                      <a:pt x="372" y="346"/>
                    </a:lnTo>
                    <a:lnTo>
                      <a:pt x="423" y="306"/>
                    </a:lnTo>
                    <a:lnTo>
                      <a:pt x="475" y="269"/>
                    </a:lnTo>
                    <a:lnTo>
                      <a:pt x="533" y="232"/>
                    </a:lnTo>
                    <a:lnTo>
                      <a:pt x="594" y="196"/>
                    </a:lnTo>
                    <a:lnTo>
                      <a:pt x="658" y="162"/>
                    </a:lnTo>
                    <a:lnTo>
                      <a:pt x="726" y="131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3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1" y="0"/>
                    </a:lnTo>
                    <a:lnTo>
                      <a:pt x="1411" y="0"/>
                    </a:lnTo>
                    <a:lnTo>
                      <a:pt x="1515" y="3"/>
                    </a:lnTo>
                    <a:lnTo>
                      <a:pt x="1624" y="12"/>
                    </a:lnTo>
                    <a:lnTo>
                      <a:pt x="1735" y="28"/>
                    </a:lnTo>
                    <a:lnTo>
                      <a:pt x="1852" y="49"/>
                    </a:lnTo>
                    <a:lnTo>
                      <a:pt x="1973" y="77"/>
                    </a:lnTo>
                    <a:lnTo>
                      <a:pt x="2098" y="113"/>
                    </a:lnTo>
                    <a:lnTo>
                      <a:pt x="2228" y="155"/>
                    </a:lnTo>
                    <a:lnTo>
                      <a:pt x="2362" y="206"/>
                    </a:lnTo>
                    <a:lnTo>
                      <a:pt x="2500" y="265"/>
                    </a:lnTo>
                    <a:lnTo>
                      <a:pt x="2645" y="334"/>
                    </a:lnTo>
                    <a:lnTo>
                      <a:pt x="2648" y="335"/>
                    </a:lnTo>
                    <a:lnTo>
                      <a:pt x="2662" y="341"/>
                    </a:lnTo>
                    <a:lnTo>
                      <a:pt x="2685" y="351"/>
                    </a:lnTo>
                    <a:lnTo>
                      <a:pt x="2715" y="365"/>
                    </a:lnTo>
                    <a:lnTo>
                      <a:pt x="2753" y="381"/>
                    </a:lnTo>
                    <a:lnTo>
                      <a:pt x="2798" y="400"/>
                    </a:lnTo>
                    <a:lnTo>
                      <a:pt x="2851" y="421"/>
                    </a:lnTo>
                    <a:lnTo>
                      <a:pt x="2910" y="444"/>
                    </a:lnTo>
                    <a:lnTo>
                      <a:pt x="2975" y="466"/>
                    </a:lnTo>
                    <a:lnTo>
                      <a:pt x="3046" y="493"/>
                    </a:lnTo>
                    <a:lnTo>
                      <a:pt x="3123" y="517"/>
                    </a:lnTo>
                    <a:lnTo>
                      <a:pt x="3203" y="543"/>
                    </a:lnTo>
                    <a:lnTo>
                      <a:pt x="3289" y="568"/>
                    </a:lnTo>
                    <a:lnTo>
                      <a:pt x="3378" y="592"/>
                    </a:lnTo>
                    <a:lnTo>
                      <a:pt x="3472" y="617"/>
                    </a:lnTo>
                    <a:lnTo>
                      <a:pt x="3568" y="638"/>
                    </a:lnTo>
                    <a:lnTo>
                      <a:pt x="3668" y="659"/>
                    </a:lnTo>
                    <a:lnTo>
                      <a:pt x="3769" y="676"/>
                    </a:lnTo>
                    <a:lnTo>
                      <a:pt x="3872" y="692"/>
                    </a:lnTo>
                    <a:lnTo>
                      <a:pt x="3977" y="702"/>
                    </a:lnTo>
                    <a:lnTo>
                      <a:pt x="4083" y="711"/>
                    </a:lnTo>
                    <a:lnTo>
                      <a:pt x="4191" y="716"/>
                    </a:lnTo>
                    <a:lnTo>
                      <a:pt x="4298" y="716"/>
                    </a:lnTo>
                    <a:lnTo>
                      <a:pt x="4406" y="713"/>
                    </a:lnTo>
                    <a:lnTo>
                      <a:pt x="4512" y="702"/>
                    </a:lnTo>
                    <a:lnTo>
                      <a:pt x="4619" y="688"/>
                    </a:lnTo>
                    <a:lnTo>
                      <a:pt x="4724" y="667"/>
                    </a:lnTo>
                    <a:lnTo>
                      <a:pt x="4827" y="639"/>
                    </a:lnTo>
                    <a:lnTo>
                      <a:pt x="4928" y="606"/>
                    </a:lnTo>
                    <a:lnTo>
                      <a:pt x="5026" y="566"/>
                    </a:lnTo>
                    <a:lnTo>
                      <a:pt x="5122" y="517"/>
                    </a:lnTo>
                    <a:lnTo>
                      <a:pt x="5212" y="46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527051" y="4141789"/>
                <a:ext cx="8281988" cy="1235075"/>
              </a:xfrm>
              <a:custGeom>
                <a:avLst/>
                <a:gdLst>
                  <a:gd name="T0" fmla="*/ 1 w 5217"/>
                  <a:gd name="T1" fmla="*/ 776 h 778"/>
                  <a:gd name="T2" fmla="*/ 12 w 5217"/>
                  <a:gd name="T3" fmla="*/ 755 h 778"/>
                  <a:gd name="T4" fmla="*/ 35 w 5217"/>
                  <a:gd name="T5" fmla="*/ 720 h 778"/>
                  <a:gd name="T6" fmla="*/ 68 w 5217"/>
                  <a:gd name="T7" fmla="*/ 669 h 778"/>
                  <a:gd name="T8" fmla="*/ 113 w 5217"/>
                  <a:gd name="T9" fmla="*/ 608 h 778"/>
                  <a:gd name="T10" fmla="*/ 171 w 5217"/>
                  <a:gd name="T11" fmla="*/ 538 h 778"/>
                  <a:gd name="T12" fmla="*/ 241 w 5217"/>
                  <a:gd name="T13" fmla="*/ 463 h 778"/>
                  <a:gd name="T14" fmla="*/ 324 w 5217"/>
                  <a:gd name="T15" fmla="*/ 385 h 778"/>
                  <a:gd name="T16" fmla="*/ 422 w 5217"/>
                  <a:gd name="T17" fmla="*/ 308 h 778"/>
                  <a:gd name="T18" fmla="*/ 532 w 5217"/>
                  <a:gd name="T19" fmla="*/ 233 h 778"/>
                  <a:gd name="T20" fmla="*/ 658 w 5217"/>
                  <a:gd name="T21" fmla="*/ 163 h 778"/>
                  <a:gd name="T22" fmla="*/ 799 w 5217"/>
                  <a:gd name="T23" fmla="*/ 103 h 778"/>
                  <a:gd name="T24" fmla="*/ 954 w 5217"/>
                  <a:gd name="T25" fmla="*/ 54 h 778"/>
                  <a:gd name="T26" fmla="*/ 1125 w 5217"/>
                  <a:gd name="T27" fmla="*/ 19 h 778"/>
                  <a:gd name="T28" fmla="*/ 1312 w 5217"/>
                  <a:gd name="T29" fmla="*/ 0 h 778"/>
                  <a:gd name="T30" fmla="*/ 1515 w 5217"/>
                  <a:gd name="T31" fmla="*/ 4 h 778"/>
                  <a:gd name="T32" fmla="*/ 1735 w 5217"/>
                  <a:gd name="T33" fmla="*/ 28 h 778"/>
                  <a:gd name="T34" fmla="*/ 1972 w 5217"/>
                  <a:gd name="T35" fmla="*/ 79 h 778"/>
                  <a:gd name="T36" fmla="*/ 2227 w 5217"/>
                  <a:gd name="T37" fmla="*/ 157 h 778"/>
                  <a:gd name="T38" fmla="*/ 2501 w 5217"/>
                  <a:gd name="T39" fmla="*/ 266 h 778"/>
                  <a:gd name="T40" fmla="*/ 2649 w 5217"/>
                  <a:gd name="T41" fmla="*/ 336 h 778"/>
                  <a:gd name="T42" fmla="*/ 2682 w 5217"/>
                  <a:gd name="T43" fmla="*/ 351 h 778"/>
                  <a:gd name="T44" fmla="*/ 2747 w 5217"/>
                  <a:gd name="T45" fmla="*/ 379 h 778"/>
                  <a:gd name="T46" fmla="*/ 2839 w 5217"/>
                  <a:gd name="T47" fmla="*/ 418 h 778"/>
                  <a:gd name="T48" fmla="*/ 2958 w 5217"/>
                  <a:gd name="T49" fmla="*/ 463 h 778"/>
                  <a:gd name="T50" fmla="*/ 3098 w 5217"/>
                  <a:gd name="T51" fmla="*/ 512 h 778"/>
                  <a:gd name="T52" fmla="*/ 3255 w 5217"/>
                  <a:gd name="T53" fmla="*/ 561 h 778"/>
                  <a:gd name="T54" fmla="*/ 3429 w 5217"/>
                  <a:gd name="T55" fmla="*/ 608 h 778"/>
                  <a:gd name="T56" fmla="*/ 3618 w 5217"/>
                  <a:gd name="T57" fmla="*/ 652 h 778"/>
                  <a:gd name="T58" fmla="*/ 3815 w 5217"/>
                  <a:gd name="T59" fmla="*/ 685 h 778"/>
                  <a:gd name="T60" fmla="*/ 4018 w 5217"/>
                  <a:gd name="T61" fmla="*/ 710 h 778"/>
                  <a:gd name="T62" fmla="*/ 4227 w 5217"/>
                  <a:gd name="T63" fmla="*/ 718 h 778"/>
                  <a:gd name="T64" fmla="*/ 4435 w 5217"/>
                  <a:gd name="T65" fmla="*/ 711 h 778"/>
                  <a:gd name="T66" fmla="*/ 4641 w 5217"/>
                  <a:gd name="T67" fmla="*/ 685 h 778"/>
                  <a:gd name="T68" fmla="*/ 4843 w 5217"/>
                  <a:gd name="T69" fmla="*/ 634 h 778"/>
                  <a:gd name="T70" fmla="*/ 5035 w 5217"/>
                  <a:gd name="T71" fmla="*/ 559 h 778"/>
                  <a:gd name="T72" fmla="*/ 5217 w 5217"/>
                  <a:gd name="T73" fmla="*/ 45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17" h="778">
                    <a:moveTo>
                      <a:pt x="0" y="778"/>
                    </a:moveTo>
                    <a:lnTo>
                      <a:pt x="1" y="776"/>
                    </a:lnTo>
                    <a:lnTo>
                      <a:pt x="5" y="767"/>
                    </a:lnTo>
                    <a:lnTo>
                      <a:pt x="12" y="755"/>
                    </a:lnTo>
                    <a:lnTo>
                      <a:pt x="22" y="739"/>
                    </a:lnTo>
                    <a:lnTo>
                      <a:pt x="35" y="720"/>
                    </a:lnTo>
                    <a:lnTo>
                      <a:pt x="50" y="696"/>
                    </a:lnTo>
                    <a:lnTo>
                      <a:pt x="68" y="669"/>
                    </a:lnTo>
                    <a:lnTo>
                      <a:pt x="89" y="640"/>
                    </a:lnTo>
                    <a:lnTo>
                      <a:pt x="113" y="608"/>
                    </a:lnTo>
                    <a:lnTo>
                      <a:pt x="141" y="573"/>
                    </a:lnTo>
                    <a:lnTo>
                      <a:pt x="171" y="538"/>
                    </a:lnTo>
                    <a:lnTo>
                      <a:pt x="204" y="502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4" y="385"/>
                    </a:lnTo>
                    <a:lnTo>
                      <a:pt x="371" y="346"/>
                    </a:lnTo>
                    <a:lnTo>
                      <a:pt x="422" y="308"/>
                    </a:lnTo>
                    <a:lnTo>
                      <a:pt x="476" y="269"/>
                    </a:lnTo>
                    <a:lnTo>
                      <a:pt x="532" y="233"/>
                    </a:lnTo>
                    <a:lnTo>
                      <a:pt x="593" y="198"/>
                    </a:lnTo>
                    <a:lnTo>
                      <a:pt x="658" y="163"/>
                    </a:lnTo>
                    <a:lnTo>
                      <a:pt x="726" y="131"/>
                    </a:lnTo>
                    <a:lnTo>
                      <a:pt x="799" y="103"/>
                    </a:lnTo>
                    <a:lnTo>
                      <a:pt x="874" y="77"/>
                    </a:lnTo>
                    <a:lnTo>
                      <a:pt x="954" y="54"/>
                    </a:lnTo>
                    <a:lnTo>
                      <a:pt x="1036" y="33"/>
                    </a:lnTo>
                    <a:lnTo>
                      <a:pt x="1125" y="19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5" y="4"/>
                    </a:lnTo>
                    <a:lnTo>
                      <a:pt x="1623" y="12"/>
                    </a:lnTo>
                    <a:lnTo>
                      <a:pt x="1735" y="28"/>
                    </a:lnTo>
                    <a:lnTo>
                      <a:pt x="1852" y="49"/>
                    </a:lnTo>
                    <a:lnTo>
                      <a:pt x="1972" y="79"/>
                    </a:lnTo>
                    <a:lnTo>
                      <a:pt x="2098" y="114"/>
                    </a:lnTo>
                    <a:lnTo>
                      <a:pt x="2227" y="157"/>
                    </a:lnTo>
                    <a:lnTo>
                      <a:pt x="2361" y="208"/>
                    </a:lnTo>
                    <a:lnTo>
                      <a:pt x="2501" y="266"/>
                    </a:lnTo>
                    <a:lnTo>
                      <a:pt x="2644" y="334"/>
                    </a:lnTo>
                    <a:lnTo>
                      <a:pt x="2649" y="336"/>
                    </a:lnTo>
                    <a:lnTo>
                      <a:pt x="2661" y="343"/>
                    </a:lnTo>
                    <a:lnTo>
                      <a:pt x="2682" y="351"/>
                    </a:lnTo>
                    <a:lnTo>
                      <a:pt x="2710" y="364"/>
                    </a:lnTo>
                    <a:lnTo>
                      <a:pt x="2747" y="379"/>
                    </a:lnTo>
                    <a:lnTo>
                      <a:pt x="2791" y="399"/>
                    </a:lnTo>
                    <a:lnTo>
                      <a:pt x="2839" y="418"/>
                    </a:lnTo>
                    <a:lnTo>
                      <a:pt x="2895" y="440"/>
                    </a:lnTo>
                    <a:lnTo>
                      <a:pt x="2958" y="463"/>
                    </a:lnTo>
                    <a:lnTo>
                      <a:pt x="3025" y="488"/>
                    </a:lnTo>
                    <a:lnTo>
                      <a:pt x="3098" y="512"/>
                    </a:lnTo>
                    <a:lnTo>
                      <a:pt x="3175" y="537"/>
                    </a:lnTo>
                    <a:lnTo>
                      <a:pt x="3255" y="561"/>
                    </a:lnTo>
                    <a:lnTo>
                      <a:pt x="3340" y="586"/>
                    </a:lnTo>
                    <a:lnTo>
                      <a:pt x="3429" y="608"/>
                    </a:lnTo>
                    <a:lnTo>
                      <a:pt x="3522" y="631"/>
                    </a:lnTo>
                    <a:lnTo>
                      <a:pt x="3618" y="652"/>
                    </a:lnTo>
                    <a:lnTo>
                      <a:pt x="3716" y="669"/>
                    </a:lnTo>
                    <a:lnTo>
                      <a:pt x="3815" y="685"/>
                    </a:lnTo>
                    <a:lnTo>
                      <a:pt x="3916" y="699"/>
                    </a:lnTo>
                    <a:lnTo>
                      <a:pt x="4018" y="710"/>
                    </a:lnTo>
                    <a:lnTo>
                      <a:pt x="4122" y="717"/>
                    </a:lnTo>
                    <a:lnTo>
                      <a:pt x="4227" y="718"/>
                    </a:lnTo>
                    <a:lnTo>
                      <a:pt x="4330" y="718"/>
                    </a:lnTo>
                    <a:lnTo>
                      <a:pt x="4435" y="711"/>
                    </a:lnTo>
                    <a:lnTo>
                      <a:pt x="4538" y="701"/>
                    </a:lnTo>
                    <a:lnTo>
                      <a:pt x="4641" y="685"/>
                    </a:lnTo>
                    <a:lnTo>
                      <a:pt x="4742" y="662"/>
                    </a:lnTo>
                    <a:lnTo>
                      <a:pt x="4843" y="634"/>
                    </a:lnTo>
                    <a:lnTo>
                      <a:pt x="4941" y="601"/>
                    </a:lnTo>
                    <a:lnTo>
                      <a:pt x="5035" y="559"/>
                    </a:lnTo>
                    <a:lnTo>
                      <a:pt x="5128" y="510"/>
                    </a:lnTo>
                    <a:lnTo>
                      <a:pt x="5217" y="45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523876" y="4171951"/>
                <a:ext cx="8289925" cy="1238250"/>
              </a:xfrm>
              <a:custGeom>
                <a:avLst/>
                <a:gdLst>
                  <a:gd name="T0" fmla="*/ 2 w 5222"/>
                  <a:gd name="T1" fmla="*/ 776 h 780"/>
                  <a:gd name="T2" fmla="*/ 12 w 5222"/>
                  <a:gd name="T3" fmla="*/ 757 h 780"/>
                  <a:gd name="T4" fmla="*/ 35 w 5222"/>
                  <a:gd name="T5" fmla="*/ 720 h 780"/>
                  <a:gd name="T6" fmla="*/ 68 w 5222"/>
                  <a:gd name="T7" fmla="*/ 671 h 780"/>
                  <a:gd name="T8" fmla="*/ 113 w 5222"/>
                  <a:gd name="T9" fmla="*/ 608 h 780"/>
                  <a:gd name="T10" fmla="*/ 171 w 5222"/>
                  <a:gd name="T11" fmla="*/ 539 h 780"/>
                  <a:gd name="T12" fmla="*/ 241 w 5222"/>
                  <a:gd name="T13" fmla="*/ 463 h 780"/>
                  <a:gd name="T14" fmla="*/ 325 w 5222"/>
                  <a:gd name="T15" fmla="*/ 387 h 780"/>
                  <a:gd name="T16" fmla="*/ 422 w 5222"/>
                  <a:gd name="T17" fmla="*/ 308 h 780"/>
                  <a:gd name="T18" fmla="*/ 534 w 5222"/>
                  <a:gd name="T19" fmla="*/ 233 h 780"/>
                  <a:gd name="T20" fmla="*/ 658 w 5222"/>
                  <a:gd name="T21" fmla="*/ 163 h 780"/>
                  <a:gd name="T22" fmla="*/ 799 w 5222"/>
                  <a:gd name="T23" fmla="*/ 103 h 780"/>
                  <a:gd name="T24" fmla="*/ 955 w 5222"/>
                  <a:gd name="T25" fmla="*/ 54 h 780"/>
                  <a:gd name="T26" fmla="*/ 1126 w 5222"/>
                  <a:gd name="T27" fmla="*/ 20 h 780"/>
                  <a:gd name="T28" fmla="*/ 1312 w 5222"/>
                  <a:gd name="T29" fmla="*/ 0 h 780"/>
                  <a:gd name="T30" fmla="*/ 1515 w 5222"/>
                  <a:gd name="T31" fmla="*/ 4 h 780"/>
                  <a:gd name="T32" fmla="*/ 1737 w 5222"/>
                  <a:gd name="T33" fmla="*/ 28 h 780"/>
                  <a:gd name="T34" fmla="*/ 1974 w 5222"/>
                  <a:gd name="T35" fmla="*/ 79 h 780"/>
                  <a:gd name="T36" fmla="*/ 2229 w 5222"/>
                  <a:gd name="T37" fmla="*/ 158 h 780"/>
                  <a:gd name="T38" fmla="*/ 2501 w 5222"/>
                  <a:gd name="T39" fmla="*/ 268 h 780"/>
                  <a:gd name="T40" fmla="*/ 2649 w 5222"/>
                  <a:gd name="T41" fmla="*/ 338 h 780"/>
                  <a:gd name="T42" fmla="*/ 2683 w 5222"/>
                  <a:gd name="T43" fmla="*/ 353 h 780"/>
                  <a:gd name="T44" fmla="*/ 2749 w 5222"/>
                  <a:gd name="T45" fmla="*/ 381 h 780"/>
                  <a:gd name="T46" fmla="*/ 2841 w 5222"/>
                  <a:gd name="T47" fmla="*/ 420 h 780"/>
                  <a:gd name="T48" fmla="*/ 2958 w 5222"/>
                  <a:gd name="T49" fmla="*/ 465 h 780"/>
                  <a:gd name="T50" fmla="*/ 3100 w 5222"/>
                  <a:gd name="T51" fmla="*/ 514 h 780"/>
                  <a:gd name="T52" fmla="*/ 3257 w 5222"/>
                  <a:gd name="T53" fmla="*/ 563 h 780"/>
                  <a:gd name="T54" fmla="*/ 3433 w 5222"/>
                  <a:gd name="T55" fmla="*/ 612 h 780"/>
                  <a:gd name="T56" fmla="*/ 3620 w 5222"/>
                  <a:gd name="T57" fmla="*/ 654 h 780"/>
                  <a:gd name="T58" fmla="*/ 3817 w 5222"/>
                  <a:gd name="T59" fmla="*/ 689 h 780"/>
                  <a:gd name="T60" fmla="*/ 4021 w 5222"/>
                  <a:gd name="T61" fmla="*/ 712 h 780"/>
                  <a:gd name="T62" fmla="*/ 4231 w 5222"/>
                  <a:gd name="T63" fmla="*/ 720 h 780"/>
                  <a:gd name="T64" fmla="*/ 4439 w 5222"/>
                  <a:gd name="T65" fmla="*/ 713 h 780"/>
                  <a:gd name="T66" fmla="*/ 4646 w 5222"/>
                  <a:gd name="T67" fmla="*/ 684 h 780"/>
                  <a:gd name="T68" fmla="*/ 4847 w 5222"/>
                  <a:gd name="T69" fmla="*/ 633 h 780"/>
                  <a:gd name="T70" fmla="*/ 5041 w 5222"/>
                  <a:gd name="T71" fmla="*/ 556 h 780"/>
                  <a:gd name="T72" fmla="*/ 5222 w 5222"/>
                  <a:gd name="T73" fmla="*/ 449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22" h="780">
                    <a:moveTo>
                      <a:pt x="0" y="780"/>
                    </a:moveTo>
                    <a:lnTo>
                      <a:pt x="2" y="776"/>
                    </a:lnTo>
                    <a:lnTo>
                      <a:pt x="7" y="769"/>
                    </a:lnTo>
                    <a:lnTo>
                      <a:pt x="12" y="757"/>
                    </a:lnTo>
                    <a:lnTo>
                      <a:pt x="23" y="741"/>
                    </a:lnTo>
                    <a:lnTo>
                      <a:pt x="35" y="720"/>
                    </a:lnTo>
                    <a:lnTo>
                      <a:pt x="51" y="698"/>
                    </a:lnTo>
                    <a:lnTo>
                      <a:pt x="68" y="671"/>
                    </a:lnTo>
                    <a:lnTo>
                      <a:pt x="89" y="642"/>
                    </a:lnTo>
                    <a:lnTo>
                      <a:pt x="113" y="608"/>
                    </a:lnTo>
                    <a:lnTo>
                      <a:pt x="141" y="575"/>
                    </a:lnTo>
                    <a:lnTo>
                      <a:pt x="171" y="539"/>
                    </a:lnTo>
                    <a:lnTo>
                      <a:pt x="204" y="502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5" y="387"/>
                    </a:lnTo>
                    <a:lnTo>
                      <a:pt x="372" y="346"/>
                    </a:lnTo>
                    <a:lnTo>
                      <a:pt x="422" y="308"/>
                    </a:lnTo>
                    <a:lnTo>
                      <a:pt x="476" y="269"/>
                    </a:lnTo>
                    <a:lnTo>
                      <a:pt x="534" y="233"/>
                    </a:lnTo>
                    <a:lnTo>
                      <a:pt x="593" y="198"/>
                    </a:lnTo>
                    <a:lnTo>
                      <a:pt x="658" y="163"/>
                    </a:lnTo>
                    <a:lnTo>
                      <a:pt x="726" y="131"/>
                    </a:lnTo>
                    <a:lnTo>
                      <a:pt x="799" y="103"/>
                    </a:lnTo>
                    <a:lnTo>
                      <a:pt x="874" y="77"/>
                    </a:lnTo>
                    <a:lnTo>
                      <a:pt x="955" y="54"/>
                    </a:lnTo>
                    <a:lnTo>
                      <a:pt x="1038" y="34"/>
                    </a:lnTo>
                    <a:lnTo>
                      <a:pt x="1126" y="20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5" y="4"/>
                    </a:lnTo>
                    <a:lnTo>
                      <a:pt x="1623" y="13"/>
                    </a:lnTo>
                    <a:lnTo>
                      <a:pt x="1737" y="28"/>
                    </a:lnTo>
                    <a:lnTo>
                      <a:pt x="1852" y="49"/>
                    </a:lnTo>
                    <a:lnTo>
                      <a:pt x="1974" y="79"/>
                    </a:lnTo>
                    <a:lnTo>
                      <a:pt x="2098" y="114"/>
                    </a:lnTo>
                    <a:lnTo>
                      <a:pt x="2229" y="158"/>
                    </a:lnTo>
                    <a:lnTo>
                      <a:pt x="2363" y="208"/>
                    </a:lnTo>
                    <a:lnTo>
                      <a:pt x="2501" y="268"/>
                    </a:lnTo>
                    <a:lnTo>
                      <a:pt x="2644" y="336"/>
                    </a:lnTo>
                    <a:lnTo>
                      <a:pt x="2649" y="338"/>
                    </a:lnTo>
                    <a:lnTo>
                      <a:pt x="2662" y="343"/>
                    </a:lnTo>
                    <a:lnTo>
                      <a:pt x="2683" y="353"/>
                    </a:lnTo>
                    <a:lnTo>
                      <a:pt x="2712" y="366"/>
                    </a:lnTo>
                    <a:lnTo>
                      <a:pt x="2749" y="381"/>
                    </a:lnTo>
                    <a:lnTo>
                      <a:pt x="2791" y="399"/>
                    </a:lnTo>
                    <a:lnTo>
                      <a:pt x="2841" y="420"/>
                    </a:lnTo>
                    <a:lnTo>
                      <a:pt x="2897" y="442"/>
                    </a:lnTo>
                    <a:lnTo>
                      <a:pt x="2958" y="465"/>
                    </a:lnTo>
                    <a:lnTo>
                      <a:pt x="3027" y="490"/>
                    </a:lnTo>
                    <a:lnTo>
                      <a:pt x="3100" y="514"/>
                    </a:lnTo>
                    <a:lnTo>
                      <a:pt x="3177" y="539"/>
                    </a:lnTo>
                    <a:lnTo>
                      <a:pt x="3257" y="563"/>
                    </a:lnTo>
                    <a:lnTo>
                      <a:pt x="3344" y="587"/>
                    </a:lnTo>
                    <a:lnTo>
                      <a:pt x="3433" y="612"/>
                    </a:lnTo>
                    <a:lnTo>
                      <a:pt x="3526" y="633"/>
                    </a:lnTo>
                    <a:lnTo>
                      <a:pt x="3620" y="654"/>
                    </a:lnTo>
                    <a:lnTo>
                      <a:pt x="3718" y="673"/>
                    </a:lnTo>
                    <a:lnTo>
                      <a:pt x="3817" y="689"/>
                    </a:lnTo>
                    <a:lnTo>
                      <a:pt x="3918" y="701"/>
                    </a:lnTo>
                    <a:lnTo>
                      <a:pt x="4021" y="712"/>
                    </a:lnTo>
                    <a:lnTo>
                      <a:pt x="4126" y="719"/>
                    </a:lnTo>
                    <a:lnTo>
                      <a:pt x="4231" y="720"/>
                    </a:lnTo>
                    <a:lnTo>
                      <a:pt x="4336" y="719"/>
                    </a:lnTo>
                    <a:lnTo>
                      <a:pt x="4439" y="713"/>
                    </a:lnTo>
                    <a:lnTo>
                      <a:pt x="4543" y="701"/>
                    </a:lnTo>
                    <a:lnTo>
                      <a:pt x="4646" y="684"/>
                    </a:lnTo>
                    <a:lnTo>
                      <a:pt x="4748" y="661"/>
                    </a:lnTo>
                    <a:lnTo>
                      <a:pt x="4847" y="633"/>
                    </a:lnTo>
                    <a:lnTo>
                      <a:pt x="4945" y="598"/>
                    </a:lnTo>
                    <a:lnTo>
                      <a:pt x="5041" y="556"/>
                    </a:lnTo>
                    <a:lnTo>
                      <a:pt x="5133" y="505"/>
                    </a:lnTo>
                    <a:lnTo>
                      <a:pt x="5222" y="449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520701" y="4203701"/>
                <a:ext cx="8299450" cy="1239838"/>
              </a:xfrm>
              <a:custGeom>
                <a:avLst/>
                <a:gdLst>
                  <a:gd name="T0" fmla="*/ 2 w 5228"/>
                  <a:gd name="T1" fmla="*/ 777 h 781"/>
                  <a:gd name="T2" fmla="*/ 12 w 5228"/>
                  <a:gd name="T3" fmla="*/ 758 h 781"/>
                  <a:gd name="T4" fmla="*/ 35 w 5228"/>
                  <a:gd name="T5" fmla="*/ 721 h 781"/>
                  <a:gd name="T6" fmla="*/ 68 w 5228"/>
                  <a:gd name="T7" fmla="*/ 671 h 781"/>
                  <a:gd name="T8" fmla="*/ 114 w 5228"/>
                  <a:gd name="T9" fmla="*/ 609 h 781"/>
                  <a:gd name="T10" fmla="*/ 171 w 5228"/>
                  <a:gd name="T11" fmla="*/ 540 h 781"/>
                  <a:gd name="T12" fmla="*/ 241 w 5228"/>
                  <a:gd name="T13" fmla="*/ 464 h 781"/>
                  <a:gd name="T14" fmla="*/ 325 w 5228"/>
                  <a:gd name="T15" fmla="*/ 386 h 781"/>
                  <a:gd name="T16" fmla="*/ 423 w 5228"/>
                  <a:gd name="T17" fmla="*/ 307 h 781"/>
                  <a:gd name="T18" fmla="*/ 534 w 5228"/>
                  <a:gd name="T19" fmla="*/ 232 h 781"/>
                  <a:gd name="T20" fmla="*/ 660 w 5228"/>
                  <a:gd name="T21" fmla="*/ 162 h 781"/>
                  <a:gd name="T22" fmla="*/ 800 w 5228"/>
                  <a:gd name="T23" fmla="*/ 103 h 781"/>
                  <a:gd name="T24" fmla="*/ 955 w 5228"/>
                  <a:gd name="T25" fmla="*/ 54 h 781"/>
                  <a:gd name="T26" fmla="*/ 1126 w 5228"/>
                  <a:gd name="T27" fmla="*/ 19 h 781"/>
                  <a:gd name="T28" fmla="*/ 1313 w 5228"/>
                  <a:gd name="T29" fmla="*/ 0 h 781"/>
                  <a:gd name="T30" fmla="*/ 1517 w 5228"/>
                  <a:gd name="T31" fmla="*/ 3 h 781"/>
                  <a:gd name="T32" fmla="*/ 1737 w 5228"/>
                  <a:gd name="T33" fmla="*/ 28 h 781"/>
                  <a:gd name="T34" fmla="*/ 1974 w 5228"/>
                  <a:gd name="T35" fmla="*/ 78 h 781"/>
                  <a:gd name="T36" fmla="*/ 2229 w 5228"/>
                  <a:gd name="T37" fmla="*/ 157 h 781"/>
                  <a:gd name="T38" fmla="*/ 2503 w 5228"/>
                  <a:gd name="T39" fmla="*/ 267 h 781"/>
                  <a:gd name="T40" fmla="*/ 2650 w 5228"/>
                  <a:gd name="T41" fmla="*/ 337 h 781"/>
                  <a:gd name="T42" fmla="*/ 2685 w 5228"/>
                  <a:gd name="T43" fmla="*/ 353 h 781"/>
                  <a:gd name="T44" fmla="*/ 2749 w 5228"/>
                  <a:gd name="T45" fmla="*/ 382 h 781"/>
                  <a:gd name="T46" fmla="*/ 2842 w 5228"/>
                  <a:gd name="T47" fmla="*/ 421 h 781"/>
                  <a:gd name="T48" fmla="*/ 2960 w 5228"/>
                  <a:gd name="T49" fmla="*/ 466 h 781"/>
                  <a:gd name="T50" fmla="*/ 3100 w 5228"/>
                  <a:gd name="T51" fmla="*/ 515 h 781"/>
                  <a:gd name="T52" fmla="*/ 3261 w 5228"/>
                  <a:gd name="T53" fmla="*/ 566 h 781"/>
                  <a:gd name="T54" fmla="*/ 3435 w 5228"/>
                  <a:gd name="T55" fmla="*/ 613 h 781"/>
                  <a:gd name="T56" fmla="*/ 3624 w 5228"/>
                  <a:gd name="T57" fmla="*/ 657 h 781"/>
                  <a:gd name="T58" fmla="*/ 3821 w 5228"/>
                  <a:gd name="T59" fmla="*/ 690 h 781"/>
                  <a:gd name="T60" fmla="*/ 4025 w 5228"/>
                  <a:gd name="T61" fmla="*/ 713 h 781"/>
                  <a:gd name="T62" fmla="*/ 4235 w 5228"/>
                  <a:gd name="T63" fmla="*/ 721 h 781"/>
                  <a:gd name="T64" fmla="*/ 4444 w 5228"/>
                  <a:gd name="T65" fmla="*/ 713 h 781"/>
                  <a:gd name="T66" fmla="*/ 4650 w 5228"/>
                  <a:gd name="T67" fmla="*/ 683 h 781"/>
                  <a:gd name="T68" fmla="*/ 4853 w 5228"/>
                  <a:gd name="T69" fmla="*/ 630 h 781"/>
                  <a:gd name="T70" fmla="*/ 5046 w 5228"/>
                  <a:gd name="T71" fmla="*/ 550 h 781"/>
                  <a:gd name="T72" fmla="*/ 5228 w 5228"/>
                  <a:gd name="T73" fmla="*/ 442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28" h="781">
                    <a:moveTo>
                      <a:pt x="0" y="781"/>
                    </a:moveTo>
                    <a:lnTo>
                      <a:pt x="2" y="777"/>
                    </a:lnTo>
                    <a:lnTo>
                      <a:pt x="7" y="770"/>
                    </a:lnTo>
                    <a:lnTo>
                      <a:pt x="12" y="758"/>
                    </a:lnTo>
                    <a:lnTo>
                      <a:pt x="23" y="742"/>
                    </a:lnTo>
                    <a:lnTo>
                      <a:pt x="35" y="721"/>
                    </a:lnTo>
                    <a:lnTo>
                      <a:pt x="51" y="697"/>
                    </a:lnTo>
                    <a:lnTo>
                      <a:pt x="68" y="671"/>
                    </a:lnTo>
                    <a:lnTo>
                      <a:pt x="89" y="641"/>
                    </a:lnTo>
                    <a:lnTo>
                      <a:pt x="114" y="609"/>
                    </a:lnTo>
                    <a:lnTo>
                      <a:pt x="142" y="574"/>
                    </a:lnTo>
                    <a:lnTo>
                      <a:pt x="171" y="540"/>
                    </a:lnTo>
                    <a:lnTo>
                      <a:pt x="204" y="501"/>
                    </a:lnTo>
                    <a:lnTo>
                      <a:pt x="241" y="464"/>
                    </a:lnTo>
                    <a:lnTo>
                      <a:pt x="281" y="424"/>
                    </a:lnTo>
                    <a:lnTo>
                      <a:pt x="325" y="386"/>
                    </a:lnTo>
                    <a:lnTo>
                      <a:pt x="372" y="346"/>
                    </a:lnTo>
                    <a:lnTo>
                      <a:pt x="423" y="307"/>
                    </a:lnTo>
                    <a:lnTo>
                      <a:pt x="477" y="269"/>
                    </a:lnTo>
                    <a:lnTo>
                      <a:pt x="534" y="232"/>
                    </a:lnTo>
                    <a:lnTo>
                      <a:pt x="595" y="197"/>
                    </a:lnTo>
                    <a:lnTo>
                      <a:pt x="660" y="162"/>
                    </a:lnTo>
                    <a:lnTo>
                      <a:pt x="728" y="131"/>
                    </a:lnTo>
                    <a:lnTo>
                      <a:pt x="800" y="103"/>
                    </a:lnTo>
                    <a:lnTo>
                      <a:pt x="875" y="76"/>
                    </a:lnTo>
                    <a:lnTo>
                      <a:pt x="955" y="54"/>
                    </a:lnTo>
                    <a:lnTo>
                      <a:pt x="1039" y="33"/>
                    </a:lnTo>
                    <a:lnTo>
                      <a:pt x="1126" y="19"/>
                    </a:lnTo>
                    <a:lnTo>
                      <a:pt x="1217" y="7"/>
                    </a:lnTo>
                    <a:lnTo>
                      <a:pt x="1313" y="0"/>
                    </a:lnTo>
                    <a:lnTo>
                      <a:pt x="1412" y="0"/>
                    </a:lnTo>
                    <a:lnTo>
                      <a:pt x="1517" y="3"/>
                    </a:lnTo>
                    <a:lnTo>
                      <a:pt x="1625" y="12"/>
                    </a:lnTo>
                    <a:lnTo>
                      <a:pt x="1737" y="28"/>
                    </a:lnTo>
                    <a:lnTo>
                      <a:pt x="1854" y="50"/>
                    </a:lnTo>
                    <a:lnTo>
                      <a:pt x="1974" y="78"/>
                    </a:lnTo>
                    <a:lnTo>
                      <a:pt x="2100" y="113"/>
                    </a:lnTo>
                    <a:lnTo>
                      <a:pt x="2229" y="157"/>
                    </a:lnTo>
                    <a:lnTo>
                      <a:pt x="2363" y="207"/>
                    </a:lnTo>
                    <a:lnTo>
                      <a:pt x="2503" y="267"/>
                    </a:lnTo>
                    <a:lnTo>
                      <a:pt x="2646" y="335"/>
                    </a:lnTo>
                    <a:lnTo>
                      <a:pt x="2650" y="337"/>
                    </a:lnTo>
                    <a:lnTo>
                      <a:pt x="2664" y="344"/>
                    </a:lnTo>
                    <a:lnTo>
                      <a:pt x="2685" y="353"/>
                    </a:lnTo>
                    <a:lnTo>
                      <a:pt x="2713" y="367"/>
                    </a:lnTo>
                    <a:lnTo>
                      <a:pt x="2749" y="382"/>
                    </a:lnTo>
                    <a:lnTo>
                      <a:pt x="2793" y="400"/>
                    </a:lnTo>
                    <a:lnTo>
                      <a:pt x="2842" y="421"/>
                    </a:lnTo>
                    <a:lnTo>
                      <a:pt x="2899" y="443"/>
                    </a:lnTo>
                    <a:lnTo>
                      <a:pt x="2960" y="466"/>
                    </a:lnTo>
                    <a:lnTo>
                      <a:pt x="3029" y="491"/>
                    </a:lnTo>
                    <a:lnTo>
                      <a:pt x="3100" y="515"/>
                    </a:lnTo>
                    <a:lnTo>
                      <a:pt x="3179" y="541"/>
                    </a:lnTo>
                    <a:lnTo>
                      <a:pt x="3261" y="566"/>
                    </a:lnTo>
                    <a:lnTo>
                      <a:pt x="3346" y="590"/>
                    </a:lnTo>
                    <a:lnTo>
                      <a:pt x="3435" y="613"/>
                    </a:lnTo>
                    <a:lnTo>
                      <a:pt x="3528" y="636"/>
                    </a:lnTo>
                    <a:lnTo>
                      <a:pt x="3624" y="657"/>
                    </a:lnTo>
                    <a:lnTo>
                      <a:pt x="3721" y="674"/>
                    </a:lnTo>
                    <a:lnTo>
                      <a:pt x="3821" y="690"/>
                    </a:lnTo>
                    <a:lnTo>
                      <a:pt x="3922" y="704"/>
                    </a:lnTo>
                    <a:lnTo>
                      <a:pt x="4025" y="713"/>
                    </a:lnTo>
                    <a:lnTo>
                      <a:pt x="4130" y="720"/>
                    </a:lnTo>
                    <a:lnTo>
                      <a:pt x="4235" y="721"/>
                    </a:lnTo>
                    <a:lnTo>
                      <a:pt x="4339" y="720"/>
                    </a:lnTo>
                    <a:lnTo>
                      <a:pt x="4444" y="713"/>
                    </a:lnTo>
                    <a:lnTo>
                      <a:pt x="4547" y="700"/>
                    </a:lnTo>
                    <a:lnTo>
                      <a:pt x="4650" y="683"/>
                    </a:lnTo>
                    <a:lnTo>
                      <a:pt x="4753" y="660"/>
                    </a:lnTo>
                    <a:lnTo>
                      <a:pt x="4853" y="630"/>
                    </a:lnTo>
                    <a:lnTo>
                      <a:pt x="4950" y="594"/>
                    </a:lnTo>
                    <a:lnTo>
                      <a:pt x="5046" y="550"/>
                    </a:lnTo>
                    <a:lnTo>
                      <a:pt x="5139" y="499"/>
                    </a:lnTo>
                    <a:lnTo>
                      <a:pt x="5228" y="44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520701" y="4233864"/>
                <a:ext cx="8304213" cy="1239838"/>
              </a:xfrm>
              <a:custGeom>
                <a:avLst/>
                <a:gdLst>
                  <a:gd name="T0" fmla="*/ 0 w 5231"/>
                  <a:gd name="T1" fmla="*/ 779 h 781"/>
                  <a:gd name="T2" fmla="*/ 11 w 5231"/>
                  <a:gd name="T3" fmla="*/ 760 h 781"/>
                  <a:gd name="T4" fmla="*/ 33 w 5231"/>
                  <a:gd name="T5" fmla="*/ 723 h 781"/>
                  <a:gd name="T6" fmla="*/ 66 w 5231"/>
                  <a:gd name="T7" fmla="*/ 673 h 781"/>
                  <a:gd name="T8" fmla="*/ 112 w 5231"/>
                  <a:gd name="T9" fmla="*/ 610 h 781"/>
                  <a:gd name="T10" fmla="*/ 169 w 5231"/>
                  <a:gd name="T11" fmla="*/ 540 h 781"/>
                  <a:gd name="T12" fmla="*/ 241 w 5231"/>
                  <a:gd name="T13" fmla="*/ 465 h 781"/>
                  <a:gd name="T14" fmla="*/ 323 w 5231"/>
                  <a:gd name="T15" fmla="*/ 386 h 781"/>
                  <a:gd name="T16" fmla="*/ 421 w 5231"/>
                  <a:gd name="T17" fmla="*/ 307 h 781"/>
                  <a:gd name="T18" fmla="*/ 533 w 5231"/>
                  <a:gd name="T19" fmla="*/ 232 h 781"/>
                  <a:gd name="T20" fmla="*/ 658 w 5231"/>
                  <a:gd name="T21" fmla="*/ 164 h 781"/>
                  <a:gd name="T22" fmla="*/ 798 w 5231"/>
                  <a:gd name="T23" fmla="*/ 103 h 781"/>
                  <a:gd name="T24" fmla="*/ 953 w 5231"/>
                  <a:gd name="T25" fmla="*/ 54 h 781"/>
                  <a:gd name="T26" fmla="*/ 1124 w 5231"/>
                  <a:gd name="T27" fmla="*/ 19 h 781"/>
                  <a:gd name="T28" fmla="*/ 1311 w 5231"/>
                  <a:gd name="T29" fmla="*/ 0 h 781"/>
                  <a:gd name="T30" fmla="*/ 1515 w 5231"/>
                  <a:gd name="T31" fmla="*/ 3 h 781"/>
                  <a:gd name="T32" fmla="*/ 1735 w 5231"/>
                  <a:gd name="T33" fmla="*/ 28 h 781"/>
                  <a:gd name="T34" fmla="*/ 1973 w 5231"/>
                  <a:gd name="T35" fmla="*/ 78 h 781"/>
                  <a:gd name="T36" fmla="*/ 2227 w 5231"/>
                  <a:gd name="T37" fmla="*/ 159 h 781"/>
                  <a:gd name="T38" fmla="*/ 2501 w 5231"/>
                  <a:gd name="T39" fmla="*/ 269 h 781"/>
                  <a:gd name="T40" fmla="*/ 2650 w 5231"/>
                  <a:gd name="T41" fmla="*/ 339 h 781"/>
                  <a:gd name="T42" fmla="*/ 2683 w 5231"/>
                  <a:gd name="T43" fmla="*/ 355 h 781"/>
                  <a:gd name="T44" fmla="*/ 2749 w 5231"/>
                  <a:gd name="T45" fmla="*/ 384 h 781"/>
                  <a:gd name="T46" fmla="*/ 2842 w 5231"/>
                  <a:gd name="T47" fmla="*/ 423 h 781"/>
                  <a:gd name="T48" fmla="*/ 2960 w 5231"/>
                  <a:gd name="T49" fmla="*/ 468 h 781"/>
                  <a:gd name="T50" fmla="*/ 3100 w 5231"/>
                  <a:gd name="T51" fmla="*/ 517 h 781"/>
                  <a:gd name="T52" fmla="*/ 3261 w 5231"/>
                  <a:gd name="T53" fmla="*/ 568 h 781"/>
                  <a:gd name="T54" fmla="*/ 3435 w 5231"/>
                  <a:gd name="T55" fmla="*/ 617 h 781"/>
                  <a:gd name="T56" fmla="*/ 3624 w 5231"/>
                  <a:gd name="T57" fmla="*/ 659 h 781"/>
                  <a:gd name="T58" fmla="*/ 3823 w 5231"/>
                  <a:gd name="T59" fmla="*/ 694 h 781"/>
                  <a:gd name="T60" fmla="*/ 4027 w 5231"/>
                  <a:gd name="T61" fmla="*/ 714 h 781"/>
                  <a:gd name="T62" fmla="*/ 4236 w 5231"/>
                  <a:gd name="T63" fmla="*/ 723 h 781"/>
                  <a:gd name="T64" fmla="*/ 4446 w 5231"/>
                  <a:gd name="T65" fmla="*/ 713 h 781"/>
                  <a:gd name="T66" fmla="*/ 4654 w 5231"/>
                  <a:gd name="T67" fmla="*/ 683 h 781"/>
                  <a:gd name="T68" fmla="*/ 4856 w 5231"/>
                  <a:gd name="T69" fmla="*/ 629 h 781"/>
                  <a:gd name="T70" fmla="*/ 5050 w 5231"/>
                  <a:gd name="T71" fmla="*/ 547 h 781"/>
                  <a:gd name="T72" fmla="*/ 5231 w 5231"/>
                  <a:gd name="T73" fmla="*/ 43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31" h="781">
                    <a:moveTo>
                      <a:pt x="0" y="781"/>
                    </a:moveTo>
                    <a:lnTo>
                      <a:pt x="0" y="779"/>
                    </a:lnTo>
                    <a:lnTo>
                      <a:pt x="5" y="770"/>
                    </a:lnTo>
                    <a:lnTo>
                      <a:pt x="11" y="760"/>
                    </a:lnTo>
                    <a:lnTo>
                      <a:pt x="21" y="742"/>
                    </a:lnTo>
                    <a:lnTo>
                      <a:pt x="33" y="723"/>
                    </a:lnTo>
                    <a:lnTo>
                      <a:pt x="49" y="699"/>
                    </a:lnTo>
                    <a:lnTo>
                      <a:pt x="66" y="673"/>
                    </a:lnTo>
                    <a:lnTo>
                      <a:pt x="87" y="643"/>
                    </a:lnTo>
                    <a:lnTo>
                      <a:pt x="112" y="610"/>
                    </a:lnTo>
                    <a:lnTo>
                      <a:pt x="140" y="576"/>
                    </a:lnTo>
                    <a:lnTo>
                      <a:pt x="169" y="540"/>
                    </a:lnTo>
                    <a:lnTo>
                      <a:pt x="203" y="503"/>
                    </a:lnTo>
                    <a:lnTo>
                      <a:pt x="241" y="465"/>
                    </a:lnTo>
                    <a:lnTo>
                      <a:pt x="281" y="426"/>
                    </a:lnTo>
                    <a:lnTo>
                      <a:pt x="323" y="386"/>
                    </a:lnTo>
                    <a:lnTo>
                      <a:pt x="370" y="348"/>
                    </a:lnTo>
                    <a:lnTo>
                      <a:pt x="421" y="307"/>
                    </a:lnTo>
                    <a:lnTo>
                      <a:pt x="475" y="271"/>
                    </a:lnTo>
                    <a:lnTo>
                      <a:pt x="533" y="232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1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5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1" y="0"/>
                    </a:lnTo>
                    <a:lnTo>
                      <a:pt x="1412" y="0"/>
                    </a:lnTo>
                    <a:lnTo>
                      <a:pt x="1515" y="3"/>
                    </a:lnTo>
                    <a:lnTo>
                      <a:pt x="1623" y="12"/>
                    </a:lnTo>
                    <a:lnTo>
                      <a:pt x="1735" y="28"/>
                    </a:lnTo>
                    <a:lnTo>
                      <a:pt x="1852" y="50"/>
                    </a:lnTo>
                    <a:lnTo>
                      <a:pt x="1973" y="78"/>
                    </a:lnTo>
                    <a:lnTo>
                      <a:pt x="2098" y="115"/>
                    </a:lnTo>
                    <a:lnTo>
                      <a:pt x="2227" y="159"/>
                    </a:lnTo>
                    <a:lnTo>
                      <a:pt x="2362" y="209"/>
                    </a:lnTo>
                    <a:lnTo>
                      <a:pt x="2501" y="269"/>
                    </a:lnTo>
                    <a:lnTo>
                      <a:pt x="2645" y="337"/>
                    </a:lnTo>
                    <a:lnTo>
                      <a:pt x="2650" y="339"/>
                    </a:lnTo>
                    <a:lnTo>
                      <a:pt x="2662" y="346"/>
                    </a:lnTo>
                    <a:lnTo>
                      <a:pt x="2683" y="355"/>
                    </a:lnTo>
                    <a:lnTo>
                      <a:pt x="2713" y="368"/>
                    </a:lnTo>
                    <a:lnTo>
                      <a:pt x="2749" y="384"/>
                    </a:lnTo>
                    <a:lnTo>
                      <a:pt x="2791" y="402"/>
                    </a:lnTo>
                    <a:lnTo>
                      <a:pt x="2842" y="423"/>
                    </a:lnTo>
                    <a:lnTo>
                      <a:pt x="2898" y="445"/>
                    </a:lnTo>
                    <a:lnTo>
                      <a:pt x="2960" y="468"/>
                    </a:lnTo>
                    <a:lnTo>
                      <a:pt x="3029" y="493"/>
                    </a:lnTo>
                    <a:lnTo>
                      <a:pt x="3100" y="517"/>
                    </a:lnTo>
                    <a:lnTo>
                      <a:pt x="3179" y="543"/>
                    </a:lnTo>
                    <a:lnTo>
                      <a:pt x="3261" y="568"/>
                    </a:lnTo>
                    <a:lnTo>
                      <a:pt x="3346" y="592"/>
                    </a:lnTo>
                    <a:lnTo>
                      <a:pt x="3435" y="617"/>
                    </a:lnTo>
                    <a:lnTo>
                      <a:pt x="3528" y="638"/>
                    </a:lnTo>
                    <a:lnTo>
                      <a:pt x="3624" y="659"/>
                    </a:lnTo>
                    <a:lnTo>
                      <a:pt x="3721" y="676"/>
                    </a:lnTo>
                    <a:lnTo>
                      <a:pt x="3823" y="694"/>
                    </a:lnTo>
                    <a:lnTo>
                      <a:pt x="3924" y="706"/>
                    </a:lnTo>
                    <a:lnTo>
                      <a:pt x="4027" y="714"/>
                    </a:lnTo>
                    <a:lnTo>
                      <a:pt x="4132" y="721"/>
                    </a:lnTo>
                    <a:lnTo>
                      <a:pt x="4236" y="723"/>
                    </a:lnTo>
                    <a:lnTo>
                      <a:pt x="4341" y="720"/>
                    </a:lnTo>
                    <a:lnTo>
                      <a:pt x="4446" y="713"/>
                    </a:lnTo>
                    <a:lnTo>
                      <a:pt x="4551" y="701"/>
                    </a:lnTo>
                    <a:lnTo>
                      <a:pt x="4654" y="683"/>
                    </a:lnTo>
                    <a:lnTo>
                      <a:pt x="4755" y="659"/>
                    </a:lnTo>
                    <a:lnTo>
                      <a:pt x="4856" y="629"/>
                    </a:lnTo>
                    <a:lnTo>
                      <a:pt x="4954" y="590"/>
                    </a:lnTo>
                    <a:lnTo>
                      <a:pt x="5050" y="547"/>
                    </a:lnTo>
                    <a:lnTo>
                      <a:pt x="5142" y="494"/>
                    </a:lnTo>
                    <a:lnTo>
                      <a:pt x="5231" y="43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517526" y="4264026"/>
                <a:ext cx="8313738" cy="1243013"/>
              </a:xfrm>
              <a:custGeom>
                <a:avLst/>
                <a:gdLst>
                  <a:gd name="T0" fmla="*/ 0 w 5237"/>
                  <a:gd name="T1" fmla="*/ 779 h 783"/>
                  <a:gd name="T2" fmla="*/ 11 w 5237"/>
                  <a:gd name="T3" fmla="*/ 760 h 783"/>
                  <a:gd name="T4" fmla="*/ 34 w 5237"/>
                  <a:gd name="T5" fmla="*/ 723 h 783"/>
                  <a:gd name="T6" fmla="*/ 67 w 5237"/>
                  <a:gd name="T7" fmla="*/ 673 h 783"/>
                  <a:gd name="T8" fmla="*/ 112 w 5237"/>
                  <a:gd name="T9" fmla="*/ 612 h 783"/>
                  <a:gd name="T10" fmla="*/ 170 w 5237"/>
                  <a:gd name="T11" fmla="*/ 542 h 783"/>
                  <a:gd name="T12" fmla="*/ 241 w 5237"/>
                  <a:gd name="T13" fmla="*/ 465 h 783"/>
                  <a:gd name="T14" fmla="*/ 325 w 5237"/>
                  <a:gd name="T15" fmla="*/ 386 h 783"/>
                  <a:gd name="T16" fmla="*/ 421 w 5237"/>
                  <a:gd name="T17" fmla="*/ 309 h 783"/>
                  <a:gd name="T18" fmla="*/ 533 w 5237"/>
                  <a:gd name="T19" fmla="*/ 232 h 783"/>
                  <a:gd name="T20" fmla="*/ 658 w 5237"/>
                  <a:gd name="T21" fmla="*/ 164 h 783"/>
                  <a:gd name="T22" fmla="*/ 798 w 5237"/>
                  <a:gd name="T23" fmla="*/ 103 h 783"/>
                  <a:gd name="T24" fmla="*/ 953 w 5237"/>
                  <a:gd name="T25" fmla="*/ 54 h 783"/>
                  <a:gd name="T26" fmla="*/ 1124 w 5237"/>
                  <a:gd name="T27" fmla="*/ 19 h 783"/>
                  <a:gd name="T28" fmla="*/ 1313 w 5237"/>
                  <a:gd name="T29" fmla="*/ 0 h 783"/>
                  <a:gd name="T30" fmla="*/ 1515 w 5237"/>
                  <a:gd name="T31" fmla="*/ 3 h 783"/>
                  <a:gd name="T32" fmla="*/ 1737 w 5237"/>
                  <a:gd name="T33" fmla="*/ 28 h 783"/>
                  <a:gd name="T34" fmla="*/ 1975 w 5237"/>
                  <a:gd name="T35" fmla="*/ 79 h 783"/>
                  <a:gd name="T36" fmla="*/ 2229 w 5237"/>
                  <a:gd name="T37" fmla="*/ 159 h 783"/>
                  <a:gd name="T38" fmla="*/ 2502 w 5237"/>
                  <a:gd name="T39" fmla="*/ 269 h 783"/>
                  <a:gd name="T40" fmla="*/ 2650 w 5237"/>
                  <a:gd name="T41" fmla="*/ 341 h 783"/>
                  <a:gd name="T42" fmla="*/ 2685 w 5237"/>
                  <a:gd name="T43" fmla="*/ 356 h 783"/>
                  <a:gd name="T44" fmla="*/ 2749 w 5237"/>
                  <a:gd name="T45" fmla="*/ 384 h 783"/>
                  <a:gd name="T46" fmla="*/ 2844 w 5237"/>
                  <a:gd name="T47" fmla="*/ 425 h 783"/>
                  <a:gd name="T48" fmla="*/ 2962 w 5237"/>
                  <a:gd name="T49" fmla="*/ 470 h 783"/>
                  <a:gd name="T50" fmla="*/ 3102 w 5237"/>
                  <a:gd name="T51" fmla="*/ 521 h 783"/>
                  <a:gd name="T52" fmla="*/ 3263 w 5237"/>
                  <a:gd name="T53" fmla="*/ 571 h 783"/>
                  <a:gd name="T54" fmla="*/ 3437 w 5237"/>
                  <a:gd name="T55" fmla="*/ 619 h 783"/>
                  <a:gd name="T56" fmla="*/ 3627 w 5237"/>
                  <a:gd name="T57" fmla="*/ 662 h 783"/>
                  <a:gd name="T58" fmla="*/ 3825 w 5237"/>
                  <a:gd name="T59" fmla="*/ 695 h 783"/>
                  <a:gd name="T60" fmla="*/ 4031 w 5237"/>
                  <a:gd name="T61" fmla="*/ 718 h 783"/>
                  <a:gd name="T62" fmla="*/ 4240 w 5237"/>
                  <a:gd name="T63" fmla="*/ 725 h 783"/>
                  <a:gd name="T64" fmla="*/ 4450 w 5237"/>
                  <a:gd name="T65" fmla="*/ 715 h 783"/>
                  <a:gd name="T66" fmla="*/ 4657 w 5237"/>
                  <a:gd name="T67" fmla="*/ 682 h 783"/>
                  <a:gd name="T68" fmla="*/ 4860 w 5237"/>
                  <a:gd name="T69" fmla="*/ 626 h 783"/>
                  <a:gd name="T70" fmla="*/ 5055 w 5237"/>
                  <a:gd name="T71" fmla="*/ 543 h 783"/>
                  <a:gd name="T72" fmla="*/ 5237 w 5237"/>
                  <a:gd name="T73" fmla="*/ 43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37" h="783">
                    <a:moveTo>
                      <a:pt x="0" y="783"/>
                    </a:moveTo>
                    <a:lnTo>
                      <a:pt x="0" y="779"/>
                    </a:lnTo>
                    <a:lnTo>
                      <a:pt x="6" y="772"/>
                    </a:lnTo>
                    <a:lnTo>
                      <a:pt x="11" y="760"/>
                    </a:lnTo>
                    <a:lnTo>
                      <a:pt x="21" y="744"/>
                    </a:lnTo>
                    <a:lnTo>
                      <a:pt x="34" y="723"/>
                    </a:lnTo>
                    <a:lnTo>
                      <a:pt x="49" y="701"/>
                    </a:lnTo>
                    <a:lnTo>
                      <a:pt x="67" y="673"/>
                    </a:lnTo>
                    <a:lnTo>
                      <a:pt x="88" y="643"/>
                    </a:lnTo>
                    <a:lnTo>
                      <a:pt x="112" y="612"/>
                    </a:lnTo>
                    <a:lnTo>
                      <a:pt x="140" y="577"/>
                    </a:lnTo>
                    <a:lnTo>
                      <a:pt x="170" y="542"/>
                    </a:lnTo>
                    <a:lnTo>
                      <a:pt x="203" y="503"/>
                    </a:lnTo>
                    <a:lnTo>
                      <a:pt x="241" y="465"/>
                    </a:lnTo>
                    <a:lnTo>
                      <a:pt x="281" y="426"/>
                    </a:lnTo>
                    <a:lnTo>
                      <a:pt x="325" y="386"/>
                    </a:lnTo>
                    <a:lnTo>
                      <a:pt x="370" y="348"/>
                    </a:lnTo>
                    <a:lnTo>
                      <a:pt x="421" y="309"/>
                    </a:lnTo>
                    <a:lnTo>
                      <a:pt x="475" y="271"/>
                    </a:lnTo>
                    <a:lnTo>
                      <a:pt x="533" y="232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7" y="133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5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3" y="0"/>
                    </a:lnTo>
                    <a:lnTo>
                      <a:pt x="1412" y="0"/>
                    </a:lnTo>
                    <a:lnTo>
                      <a:pt x="1515" y="3"/>
                    </a:lnTo>
                    <a:lnTo>
                      <a:pt x="1624" y="12"/>
                    </a:lnTo>
                    <a:lnTo>
                      <a:pt x="1737" y="28"/>
                    </a:lnTo>
                    <a:lnTo>
                      <a:pt x="1852" y="51"/>
                    </a:lnTo>
                    <a:lnTo>
                      <a:pt x="1975" y="79"/>
                    </a:lnTo>
                    <a:lnTo>
                      <a:pt x="2098" y="115"/>
                    </a:lnTo>
                    <a:lnTo>
                      <a:pt x="2229" y="159"/>
                    </a:lnTo>
                    <a:lnTo>
                      <a:pt x="2364" y="210"/>
                    </a:lnTo>
                    <a:lnTo>
                      <a:pt x="2502" y="269"/>
                    </a:lnTo>
                    <a:lnTo>
                      <a:pt x="2647" y="337"/>
                    </a:lnTo>
                    <a:lnTo>
                      <a:pt x="2650" y="341"/>
                    </a:lnTo>
                    <a:lnTo>
                      <a:pt x="2664" y="346"/>
                    </a:lnTo>
                    <a:lnTo>
                      <a:pt x="2685" y="356"/>
                    </a:lnTo>
                    <a:lnTo>
                      <a:pt x="2713" y="369"/>
                    </a:lnTo>
                    <a:lnTo>
                      <a:pt x="2749" y="384"/>
                    </a:lnTo>
                    <a:lnTo>
                      <a:pt x="2793" y="404"/>
                    </a:lnTo>
                    <a:lnTo>
                      <a:pt x="2844" y="425"/>
                    </a:lnTo>
                    <a:lnTo>
                      <a:pt x="2900" y="447"/>
                    </a:lnTo>
                    <a:lnTo>
                      <a:pt x="2962" y="470"/>
                    </a:lnTo>
                    <a:lnTo>
                      <a:pt x="3029" y="495"/>
                    </a:lnTo>
                    <a:lnTo>
                      <a:pt x="3102" y="521"/>
                    </a:lnTo>
                    <a:lnTo>
                      <a:pt x="3181" y="545"/>
                    </a:lnTo>
                    <a:lnTo>
                      <a:pt x="3263" y="571"/>
                    </a:lnTo>
                    <a:lnTo>
                      <a:pt x="3348" y="596"/>
                    </a:lnTo>
                    <a:lnTo>
                      <a:pt x="3437" y="619"/>
                    </a:lnTo>
                    <a:lnTo>
                      <a:pt x="3531" y="641"/>
                    </a:lnTo>
                    <a:lnTo>
                      <a:pt x="3627" y="662"/>
                    </a:lnTo>
                    <a:lnTo>
                      <a:pt x="3725" y="680"/>
                    </a:lnTo>
                    <a:lnTo>
                      <a:pt x="3825" y="695"/>
                    </a:lnTo>
                    <a:lnTo>
                      <a:pt x="3928" y="708"/>
                    </a:lnTo>
                    <a:lnTo>
                      <a:pt x="4031" y="718"/>
                    </a:lnTo>
                    <a:lnTo>
                      <a:pt x="4135" y="723"/>
                    </a:lnTo>
                    <a:lnTo>
                      <a:pt x="4240" y="725"/>
                    </a:lnTo>
                    <a:lnTo>
                      <a:pt x="4345" y="722"/>
                    </a:lnTo>
                    <a:lnTo>
                      <a:pt x="4450" y="715"/>
                    </a:lnTo>
                    <a:lnTo>
                      <a:pt x="4554" y="701"/>
                    </a:lnTo>
                    <a:lnTo>
                      <a:pt x="4657" y="682"/>
                    </a:lnTo>
                    <a:lnTo>
                      <a:pt x="4760" y="657"/>
                    </a:lnTo>
                    <a:lnTo>
                      <a:pt x="4860" y="626"/>
                    </a:lnTo>
                    <a:lnTo>
                      <a:pt x="4959" y="589"/>
                    </a:lnTo>
                    <a:lnTo>
                      <a:pt x="5055" y="543"/>
                    </a:lnTo>
                    <a:lnTo>
                      <a:pt x="5148" y="491"/>
                    </a:lnTo>
                    <a:lnTo>
                      <a:pt x="5237" y="43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515938" y="4294189"/>
                <a:ext cx="8323263" cy="1246188"/>
              </a:xfrm>
              <a:custGeom>
                <a:avLst/>
                <a:gdLst>
                  <a:gd name="T0" fmla="*/ 0 w 5243"/>
                  <a:gd name="T1" fmla="*/ 781 h 785"/>
                  <a:gd name="T2" fmla="*/ 10 w 5243"/>
                  <a:gd name="T3" fmla="*/ 762 h 785"/>
                  <a:gd name="T4" fmla="*/ 33 w 5243"/>
                  <a:gd name="T5" fmla="*/ 725 h 785"/>
                  <a:gd name="T6" fmla="*/ 66 w 5243"/>
                  <a:gd name="T7" fmla="*/ 675 h 785"/>
                  <a:gd name="T8" fmla="*/ 111 w 5243"/>
                  <a:gd name="T9" fmla="*/ 612 h 785"/>
                  <a:gd name="T10" fmla="*/ 169 w 5243"/>
                  <a:gd name="T11" fmla="*/ 542 h 785"/>
                  <a:gd name="T12" fmla="*/ 241 w 5243"/>
                  <a:gd name="T13" fmla="*/ 467 h 785"/>
                  <a:gd name="T14" fmla="*/ 324 w 5243"/>
                  <a:gd name="T15" fmla="*/ 388 h 785"/>
                  <a:gd name="T16" fmla="*/ 420 w 5243"/>
                  <a:gd name="T17" fmla="*/ 310 h 785"/>
                  <a:gd name="T18" fmla="*/ 532 w 5243"/>
                  <a:gd name="T19" fmla="*/ 234 h 785"/>
                  <a:gd name="T20" fmla="*/ 658 w 5243"/>
                  <a:gd name="T21" fmla="*/ 164 h 785"/>
                  <a:gd name="T22" fmla="*/ 797 w 5243"/>
                  <a:gd name="T23" fmla="*/ 103 h 785"/>
                  <a:gd name="T24" fmla="*/ 954 w 5243"/>
                  <a:gd name="T25" fmla="*/ 54 h 785"/>
                  <a:gd name="T26" fmla="*/ 1125 w 5243"/>
                  <a:gd name="T27" fmla="*/ 19 h 785"/>
                  <a:gd name="T28" fmla="*/ 1312 w 5243"/>
                  <a:gd name="T29" fmla="*/ 0 h 785"/>
                  <a:gd name="T30" fmla="*/ 1516 w 5243"/>
                  <a:gd name="T31" fmla="*/ 4 h 785"/>
                  <a:gd name="T32" fmla="*/ 1736 w 5243"/>
                  <a:gd name="T33" fmla="*/ 28 h 785"/>
                  <a:gd name="T34" fmla="*/ 1974 w 5243"/>
                  <a:gd name="T35" fmla="*/ 81 h 785"/>
                  <a:gd name="T36" fmla="*/ 2229 w 5243"/>
                  <a:gd name="T37" fmla="*/ 159 h 785"/>
                  <a:gd name="T38" fmla="*/ 2503 w 5243"/>
                  <a:gd name="T39" fmla="*/ 271 h 785"/>
                  <a:gd name="T40" fmla="*/ 2651 w 5243"/>
                  <a:gd name="T41" fmla="*/ 341 h 785"/>
                  <a:gd name="T42" fmla="*/ 2684 w 5243"/>
                  <a:gd name="T43" fmla="*/ 357 h 785"/>
                  <a:gd name="T44" fmla="*/ 2750 w 5243"/>
                  <a:gd name="T45" fmla="*/ 386 h 785"/>
                  <a:gd name="T46" fmla="*/ 2843 w 5243"/>
                  <a:gd name="T47" fmla="*/ 427 h 785"/>
                  <a:gd name="T48" fmla="*/ 2962 w 5243"/>
                  <a:gd name="T49" fmla="*/ 472 h 785"/>
                  <a:gd name="T50" fmla="*/ 3103 w 5243"/>
                  <a:gd name="T51" fmla="*/ 523 h 785"/>
                  <a:gd name="T52" fmla="*/ 3264 w 5243"/>
                  <a:gd name="T53" fmla="*/ 573 h 785"/>
                  <a:gd name="T54" fmla="*/ 3440 w 5243"/>
                  <a:gd name="T55" fmla="*/ 622 h 785"/>
                  <a:gd name="T56" fmla="*/ 3628 w 5243"/>
                  <a:gd name="T57" fmla="*/ 664 h 785"/>
                  <a:gd name="T58" fmla="*/ 3827 w 5243"/>
                  <a:gd name="T59" fmla="*/ 697 h 785"/>
                  <a:gd name="T60" fmla="*/ 4033 w 5243"/>
                  <a:gd name="T61" fmla="*/ 720 h 785"/>
                  <a:gd name="T62" fmla="*/ 4243 w 5243"/>
                  <a:gd name="T63" fmla="*/ 727 h 785"/>
                  <a:gd name="T64" fmla="*/ 4454 w 5243"/>
                  <a:gd name="T65" fmla="*/ 715 h 785"/>
                  <a:gd name="T66" fmla="*/ 4662 w 5243"/>
                  <a:gd name="T67" fmla="*/ 682 h 785"/>
                  <a:gd name="T68" fmla="*/ 4864 w 5243"/>
                  <a:gd name="T69" fmla="*/ 624 h 785"/>
                  <a:gd name="T70" fmla="*/ 5060 w 5243"/>
                  <a:gd name="T71" fmla="*/ 538 h 785"/>
                  <a:gd name="T72" fmla="*/ 5243 w 5243"/>
                  <a:gd name="T73" fmla="*/ 423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43" h="785">
                    <a:moveTo>
                      <a:pt x="0" y="785"/>
                    </a:moveTo>
                    <a:lnTo>
                      <a:pt x="0" y="781"/>
                    </a:lnTo>
                    <a:lnTo>
                      <a:pt x="5" y="774"/>
                    </a:lnTo>
                    <a:lnTo>
                      <a:pt x="10" y="762"/>
                    </a:lnTo>
                    <a:lnTo>
                      <a:pt x="21" y="745"/>
                    </a:lnTo>
                    <a:lnTo>
                      <a:pt x="33" y="725"/>
                    </a:lnTo>
                    <a:lnTo>
                      <a:pt x="49" y="701"/>
                    </a:lnTo>
                    <a:lnTo>
                      <a:pt x="66" y="675"/>
                    </a:lnTo>
                    <a:lnTo>
                      <a:pt x="87" y="645"/>
                    </a:lnTo>
                    <a:lnTo>
                      <a:pt x="111" y="612"/>
                    </a:lnTo>
                    <a:lnTo>
                      <a:pt x="139" y="579"/>
                    </a:lnTo>
                    <a:lnTo>
                      <a:pt x="169" y="542"/>
                    </a:lnTo>
                    <a:lnTo>
                      <a:pt x="204" y="505"/>
                    </a:lnTo>
                    <a:lnTo>
                      <a:pt x="241" y="467"/>
                    </a:lnTo>
                    <a:lnTo>
                      <a:pt x="281" y="427"/>
                    </a:lnTo>
                    <a:lnTo>
                      <a:pt x="324" y="388"/>
                    </a:lnTo>
                    <a:lnTo>
                      <a:pt x="370" y="348"/>
                    </a:lnTo>
                    <a:lnTo>
                      <a:pt x="420" y="310"/>
                    </a:lnTo>
                    <a:lnTo>
                      <a:pt x="474" y="271"/>
                    </a:lnTo>
                    <a:lnTo>
                      <a:pt x="532" y="234"/>
                    </a:lnTo>
                    <a:lnTo>
                      <a:pt x="593" y="198"/>
                    </a:lnTo>
                    <a:lnTo>
                      <a:pt x="658" y="164"/>
                    </a:lnTo>
                    <a:lnTo>
                      <a:pt x="726" y="133"/>
                    </a:lnTo>
                    <a:lnTo>
                      <a:pt x="797" y="103"/>
                    </a:lnTo>
                    <a:lnTo>
                      <a:pt x="874" y="77"/>
                    </a:lnTo>
                    <a:lnTo>
                      <a:pt x="954" y="54"/>
                    </a:lnTo>
                    <a:lnTo>
                      <a:pt x="1036" y="35"/>
                    </a:lnTo>
                    <a:lnTo>
                      <a:pt x="1125" y="19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6" y="4"/>
                    </a:lnTo>
                    <a:lnTo>
                      <a:pt x="1623" y="12"/>
                    </a:lnTo>
                    <a:lnTo>
                      <a:pt x="1736" y="28"/>
                    </a:lnTo>
                    <a:lnTo>
                      <a:pt x="1853" y="51"/>
                    </a:lnTo>
                    <a:lnTo>
                      <a:pt x="1974" y="81"/>
                    </a:lnTo>
                    <a:lnTo>
                      <a:pt x="2099" y="116"/>
                    </a:lnTo>
                    <a:lnTo>
                      <a:pt x="2229" y="159"/>
                    </a:lnTo>
                    <a:lnTo>
                      <a:pt x="2363" y="212"/>
                    </a:lnTo>
                    <a:lnTo>
                      <a:pt x="2503" y="271"/>
                    </a:lnTo>
                    <a:lnTo>
                      <a:pt x="2646" y="339"/>
                    </a:lnTo>
                    <a:lnTo>
                      <a:pt x="2651" y="341"/>
                    </a:lnTo>
                    <a:lnTo>
                      <a:pt x="2663" y="348"/>
                    </a:lnTo>
                    <a:lnTo>
                      <a:pt x="2684" y="357"/>
                    </a:lnTo>
                    <a:lnTo>
                      <a:pt x="2714" y="371"/>
                    </a:lnTo>
                    <a:lnTo>
                      <a:pt x="2750" y="386"/>
                    </a:lnTo>
                    <a:lnTo>
                      <a:pt x="2794" y="406"/>
                    </a:lnTo>
                    <a:lnTo>
                      <a:pt x="2843" y="427"/>
                    </a:lnTo>
                    <a:lnTo>
                      <a:pt x="2901" y="449"/>
                    </a:lnTo>
                    <a:lnTo>
                      <a:pt x="2962" y="472"/>
                    </a:lnTo>
                    <a:lnTo>
                      <a:pt x="3030" y="498"/>
                    </a:lnTo>
                    <a:lnTo>
                      <a:pt x="3103" y="523"/>
                    </a:lnTo>
                    <a:lnTo>
                      <a:pt x="3182" y="549"/>
                    </a:lnTo>
                    <a:lnTo>
                      <a:pt x="3264" y="573"/>
                    </a:lnTo>
                    <a:lnTo>
                      <a:pt x="3349" y="598"/>
                    </a:lnTo>
                    <a:lnTo>
                      <a:pt x="3440" y="622"/>
                    </a:lnTo>
                    <a:lnTo>
                      <a:pt x="3532" y="643"/>
                    </a:lnTo>
                    <a:lnTo>
                      <a:pt x="3628" y="664"/>
                    </a:lnTo>
                    <a:lnTo>
                      <a:pt x="3726" y="682"/>
                    </a:lnTo>
                    <a:lnTo>
                      <a:pt x="3827" y="697"/>
                    </a:lnTo>
                    <a:lnTo>
                      <a:pt x="3930" y="711"/>
                    </a:lnTo>
                    <a:lnTo>
                      <a:pt x="4033" y="720"/>
                    </a:lnTo>
                    <a:lnTo>
                      <a:pt x="4138" y="725"/>
                    </a:lnTo>
                    <a:lnTo>
                      <a:pt x="4243" y="727"/>
                    </a:lnTo>
                    <a:lnTo>
                      <a:pt x="4348" y="724"/>
                    </a:lnTo>
                    <a:lnTo>
                      <a:pt x="4454" y="715"/>
                    </a:lnTo>
                    <a:lnTo>
                      <a:pt x="4559" y="701"/>
                    </a:lnTo>
                    <a:lnTo>
                      <a:pt x="4662" y="682"/>
                    </a:lnTo>
                    <a:lnTo>
                      <a:pt x="4765" y="657"/>
                    </a:lnTo>
                    <a:lnTo>
                      <a:pt x="4864" y="624"/>
                    </a:lnTo>
                    <a:lnTo>
                      <a:pt x="4964" y="586"/>
                    </a:lnTo>
                    <a:lnTo>
                      <a:pt x="5060" y="538"/>
                    </a:lnTo>
                    <a:lnTo>
                      <a:pt x="5152" y="486"/>
                    </a:lnTo>
                    <a:lnTo>
                      <a:pt x="5243" y="42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512763" y="4324351"/>
                <a:ext cx="8331200" cy="1246188"/>
              </a:xfrm>
              <a:custGeom>
                <a:avLst/>
                <a:gdLst>
                  <a:gd name="T0" fmla="*/ 0 w 5248"/>
                  <a:gd name="T1" fmla="*/ 783 h 785"/>
                  <a:gd name="T2" fmla="*/ 12 w 5248"/>
                  <a:gd name="T3" fmla="*/ 764 h 785"/>
                  <a:gd name="T4" fmla="*/ 33 w 5248"/>
                  <a:gd name="T5" fmla="*/ 727 h 785"/>
                  <a:gd name="T6" fmla="*/ 66 w 5248"/>
                  <a:gd name="T7" fmla="*/ 675 h 785"/>
                  <a:gd name="T8" fmla="*/ 112 w 5248"/>
                  <a:gd name="T9" fmla="*/ 614 h 785"/>
                  <a:gd name="T10" fmla="*/ 169 w 5248"/>
                  <a:gd name="T11" fmla="*/ 544 h 785"/>
                  <a:gd name="T12" fmla="*/ 241 w 5248"/>
                  <a:gd name="T13" fmla="*/ 467 h 785"/>
                  <a:gd name="T14" fmla="*/ 325 w 5248"/>
                  <a:gd name="T15" fmla="*/ 388 h 785"/>
                  <a:gd name="T16" fmla="*/ 421 w 5248"/>
                  <a:gd name="T17" fmla="*/ 310 h 785"/>
                  <a:gd name="T18" fmla="*/ 532 w 5248"/>
                  <a:gd name="T19" fmla="*/ 235 h 785"/>
                  <a:gd name="T20" fmla="*/ 658 w 5248"/>
                  <a:gd name="T21" fmla="*/ 165 h 785"/>
                  <a:gd name="T22" fmla="*/ 799 w 5248"/>
                  <a:gd name="T23" fmla="*/ 104 h 785"/>
                  <a:gd name="T24" fmla="*/ 955 w 5248"/>
                  <a:gd name="T25" fmla="*/ 55 h 785"/>
                  <a:gd name="T26" fmla="*/ 1126 w 5248"/>
                  <a:gd name="T27" fmla="*/ 20 h 785"/>
                  <a:gd name="T28" fmla="*/ 1312 w 5248"/>
                  <a:gd name="T29" fmla="*/ 0 h 785"/>
                  <a:gd name="T30" fmla="*/ 1517 w 5248"/>
                  <a:gd name="T31" fmla="*/ 4 h 785"/>
                  <a:gd name="T32" fmla="*/ 1737 w 5248"/>
                  <a:gd name="T33" fmla="*/ 28 h 785"/>
                  <a:gd name="T34" fmla="*/ 1974 w 5248"/>
                  <a:gd name="T35" fmla="*/ 81 h 785"/>
                  <a:gd name="T36" fmla="*/ 2231 w 5248"/>
                  <a:gd name="T37" fmla="*/ 159 h 785"/>
                  <a:gd name="T38" fmla="*/ 2503 w 5248"/>
                  <a:gd name="T39" fmla="*/ 271 h 785"/>
                  <a:gd name="T40" fmla="*/ 2651 w 5248"/>
                  <a:gd name="T41" fmla="*/ 343 h 785"/>
                  <a:gd name="T42" fmla="*/ 2686 w 5248"/>
                  <a:gd name="T43" fmla="*/ 359 h 785"/>
                  <a:gd name="T44" fmla="*/ 2751 w 5248"/>
                  <a:gd name="T45" fmla="*/ 388 h 785"/>
                  <a:gd name="T46" fmla="*/ 2845 w 5248"/>
                  <a:gd name="T47" fmla="*/ 429 h 785"/>
                  <a:gd name="T48" fmla="*/ 2964 w 5248"/>
                  <a:gd name="T49" fmla="*/ 474 h 785"/>
                  <a:gd name="T50" fmla="*/ 3105 w 5248"/>
                  <a:gd name="T51" fmla="*/ 525 h 785"/>
                  <a:gd name="T52" fmla="*/ 3266 w 5248"/>
                  <a:gd name="T53" fmla="*/ 577 h 785"/>
                  <a:gd name="T54" fmla="*/ 3442 w 5248"/>
                  <a:gd name="T55" fmla="*/ 624 h 785"/>
                  <a:gd name="T56" fmla="*/ 3632 w 5248"/>
                  <a:gd name="T57" fmla="*/ 668 h 785"/>
                  <a:gd name="T58" fmla="*/ 3831 w 5248"/>
                  <a:gd name="T59" fmla="*/ 701 h 785"/>
                  <a:gd name="T60" fmla="*/ 4037 w 5248"/>
                  <a:gd name="T61" fmla="*/ 722 h 785"/>
                  <a:gd name="T62" fmla="*/ 4247 w 5248"/>
                  <a:gd name="T63" fmla="*/ 729 h 785"/>
                  <a:gd name="T64" fmla="*/ 4458 w 5248"/>
                  <a:gd name="T65" fmla="*/ 715 h 785"/>
                  <a:gd name="T66" fmla="*/ 4666 w 5248"/>
                  <a:gd name="T67" fmla="*/ 682 h 785"/>
                  <a:gd name="T68" fmla="*/ 4870 w 5248"/>
                  <a:gd name="T69" fmla="*/ 623 h 785"/>
                  <a:gd name="T70" fmla="*/ 5063 w 5248"/>
                  <a:gd name="T71" fmla="*/ 535 h 785"/>
                  <a:gd name="T72" fmla="*/ 5248 w 5248"/>
                  <a:gd name="T73" fmla="*/ 416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48" h="785">
                    <a:moveTo>
                      <a:pt x="0" y="785"/>
                    </a:moveTo>
                    <a:lnTo>
                      <a:pt x="0" y="783"/>
                    </a:lnTo>
                    <a:lnTo>
                      <a:pt x="5" y="775"/>
                    </a:lnTo>
                    <a:lnTo>
                      <a:pt x="12" y="764"/>
                    </a:lnTo>
                    <a:lnTo>
                      <a:pt x="21" y="747"/>
                    </a:lnTo>
                    <a:lnTo>
                      <a:pt x="33" y="727"/>
                    </a:lnTo>
                    <a:lnTo>
                      <a:pt x="49" y="703"/>
                    </a:lnTo>
                    <a:lnTo>
                      <a:pt x="66" y="675"/>
                    </a:lnTo>
                    <a:lnTo>
                      <a:pt x="87" y="645"/>
                    </a:lnTo>
                    <a:lnTo>
                      <a:pt x="112" y="614"/>
                    </a:lnTo>
                    <a:lnTo>
                      <a:pt x="140" y="579"/>
                    </a:lnTo>
                    <a:lnTo>
                      <a:pt x="169" y="544"/>
                    </a:lnTo>
                    <a:lnTo>
                      <a:pt x="204" y="505"/>
                    </a:lnTo>
                    <a:lnTo>
                      <a:pt x="241" y="467"/>
                    </a:lnTo>
                    <a:lnTo>
                      <a:pt x="281" y="429"/>
                    </a:lnTo>
                    <a:lnTo>
                      <a:pt x="325" y="388"/>
                    </a:lnTo>
                    <a:lnTo>
                      <a:pt x="372" y="348"/>
                    </a:lnTo>
                    <a:lnTo>
                      <a:pt x="421" y="310"/>
                    </a:lnTo>
                    <a:lnTo>
                      <a:pt x="475" y="271"/>
                    </a:lnTo>
                    <a:lnTo>
                      <a:pt x="532" y="235"/>
                    </a:lnTo>
                    <a:lnTo>
                      <a:pt x="593" y="198"/>
                    </a:lnTo>
                    <a:lnTo>
                      <a:pt x="658" y="165"/>
                    </a:lnTo>
                    <a:lnTo>
                      <a:pt x="726" y="133"/>
                    </a:lnTo>
                    <a:lnTo>
                      <a:pt x="799" y="104"/>
                    </a:lnTo>
                    <a:lnTo>
                      <a:pt x="874" y="77"/>
                    </a:lnTo>
                    <a:lnTo>
                      <a:pt x="955" y="55"/>
                    </a:lnTo>
                    <a:lnTo>
                      <a:pt x="1038" y="35"/>
                    </a:lnTo>
                    <a:lnTo>
                      <a:pt x="1126" y="20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7" y="4"/>
                    </a:lnTo>
                    <a:lnTo>
                      <a:pt x="1625" y="13"/>
                    </a:lnTo>
                    <a:lnTo>
                      <a:pt x="1737" y="28"/>
                    </a:lnTo>
                    <a:lnTo>
                      <a:pt x="1854" y="51"/>
                    </a:lnTo>
                    <a:lnTo>
                      <a:pt x="1974" y="81"/>
                    </a:lnTo>
                    <a:lnTo>
                      <a:pt x="2100" y="116"/>
                    </a:lnTo>
                    <a:lnTo>
                      <a:pt x="2231" y="159"/>
                    </a:lnTo>
                    <a:lnTo>
                      <a:pt x="2365" y="212"/>
                    </a:lnTo>
                    <a:lnTo>
                      <a:pt x="2503" y="271"/>
                    </a:lnTo>
                    <a:lnTo>
                      <a:pt x="2646" y="339"/>
                    </a:lnTo>
                    <a:lnTo>
                      <a:pt x="2651" y="343"/>
                    </a:lnTo>
                    <a:lnTo>
                      <a:pt x="2663" y="348"/>
                    </a:lnTo>
                    <a:lnTo>
                      <a:pt x="2686" y="359"/>
                    </a:lnTo>
                    <a:lnTo>
                      <a:pt x="2714" y="373"/>
                    </a:lnTo>
                    <a:lnTo>
                      <a:pt x="2751" y="388"/>
                    </a:lnTo>
                    <a:lnTo>
                      <a:pt x="2794" y="408"/>
                    </a:lnTo>
                    <a:lnTo>
                      <a:pt x="2845" y="429"/>
                    </a:lnTo>
                    <a:lnTo>
                      <a:pt x="2901" y="451"/>
                    </a:lnTo>
                    <a:lnTo>
                      <a:pt x="2964" y="474"/>
                    </a:lnTo>
                    <a:lnTo>
                      <a:pt x="3032" y="500"/>
                    </a:lnTo>
                    <a:lnTo>
                      <a:pt x="3105" y="525"/>
                    </a:lnTo>
                    <a:lnTo>
                      <a:pt x="3184" y="551"/>
                    </a:lnTo>
                    <a:lnTo>
                      <a:pt x="3266" y="577"/>
                    </a:lnTo>
                    <a:lnTo>
                      <a:pt x="3351" y="602"/>
                    </a:lnTo>
                    <a:lnTo>
                      <a:pt x="3442" y="624"/>
                    </a:lnTo>
                    <a:lnTo>
                      <a:pt x="3534" y="647"/>
                    </a:lnTo>
                    <a:lnTo>
                      <a:pt x="3632" y="668"/>
                    </a:lnTo>
                    <a:lnTo>
                      <a:pt x="3730" y="685"/>
                    </a:lnTo>
                    <a:lnTo>
                      <a:pt x="3831" y="701"/>
                    </a:lnTo>
                    <a:lnTo>
                      <a:pt x="3932" y="713"/>
                    </a:lnTo>
                    <a:lnTo>
                      <a:pt x="4037" y="722"/>
                    </a:lnTo>
                    <a:lnTo>
                      <a:pt x="4142" y="727"/>
                    </a:lnTo>
                    <a:lnTo>
                      <a:pt x="4247" y="729"/>
                    </a:lnTo>
                    <a:lnTo>
                      <a:pt x="4353" y="724"/>
                    </a:lnTo>
                    <a:lnTo>
                      <a:pt x="4458" y="715"/>
                    </a:lnTo>
                    <a:lnTo>
                      <a:pt x="4563" y="701"/>
                    </a:lnTo>
                    <a:lnTo>
                      <a:pt x="4666" y="682"/>
                    </a:lnTo>
                    <a:lnTo>
                      <a:pt x="4768" y="656"/>
                    </a:lnTo>
                    <a:lnTo>
                      <a:pt x="4870" y="623"/>
                    </a:lnTo>
                    <a:lnTo>
                      <a:pt x="4967" y="582"/>
                    </a:lnTo>
                    <a:lnTo>
                      <a:pt x="5063" y="535"/>
                    </a:lnTo>
                    <a:lnTo>
                      <a:pt x="5158" y="481"/>
                    </a:lnTo>
                    <a:lnTo>
                      <a:pt x="5248" y="416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509588" y="4356101"/>
                <a:ext cx="8340725" cy="1247775"/>
              </a:xfrm>
              <a:custGeom>
                <a:avLst/>
                <a:gdLst>
                  <a:gd name="T0" fmla="*/ 0 w 5254"/>
                  <a:gd name="T1" fmla="*/ 784 h 786"/>
                  <a:gd name="T2" fmla="*/ 12 w 5254"/>
                  <a:gd name="T3" fmla="*/ 763 h 786"/>
                  <a:gd name="T4" fmla="*/ 33 w 5254"/>
                  <a:gd name="T5" fmla="*/ 727 h 786"/>
                  <a:gd name="T6" fmla="*/ 66 w 5254"/>
                  <a:gd name="T7" fmla="*/ 676 h 786"/>
                  <a:gd name="T8" fmla="*/ 112 w 5254"/>
                  <a:gd name="T9" fmla="*/ 613 h 786"/>
                  <a:gd name="T10" fmla="*/ 169 w 5254"/>
                  <a:gd name="T11" fmla="*/ 543 h 786"/>
                  <a:gd name="T12" fmla="*/ 241 w 5254"/>
                  <a:gd name="T13" fmla="*/ 466 h 786"/>
                  <a:gd name="T14" fmla="*/ 325 w 5254"/>
                  <a:gd name="T15" fmla="*/ 388 h 786"/>
                  <a:gd name="T16" fmla="*/ 423 w 5254"/>
                  <a:gd name="T17" fmla="*/ 309 h 786"/>
                  <a:gd name="T18" fmla="*/ 533 w 5254"/>
                  <a:gd name="T19" fmla="*/ 234 h 786"/>
                  <a:gd name="T20" fmla="*/ 658 w 5254"/>
                  <a:gd name="T21" fmla="*/ 164 h 786"/>
                  <a:gd name="T22" fmla="*/ 800 w 5254"/>
                  <a:gd name="T23" fmla="*/ 103 h 786"/>
                  <a:gd name="T24" fmla="*/ 955 w 5254"/>
                  <a:gd name="T25" fmla="*/ 54 h 786"/>
                  <a:gd name="T26" fmla="*/ 1126 w 5254"/>
                  <a:gd name="T27" fmla="*/ 19 h 786"/>
                  <a:gd name="T28" fmla="*/ 1313 w 5254"/>
                  <a:gd name="T29" fmla="*/ 0 h 786"/>
                  <a:gd name="T30" fmla="*/ 1517 w 5254"/>
                  <a:gd name="T31" fmla="*/ 3 h 786"/>
                  <a:gd name="T32" fmla="*/ 1737 w 5254"/>
                  <a:gd name="T33" fmla="*/ 28 h 786"/>
                  <a:gd name="T34" fmla="*/ 1976 w 5254"/>
                  <a:gd name="T35" fmla="*/ 80 h 786"/>
                  <a:gd name="T36" fmla="*/ 2231 w 5254"/>
                  <a:gd name="T37" fmla="*/ 160 h 786"/>
                  <a:gd name="T38" fmla="*/ 2505 w 5254"/>
                  <a:gd name="T39" fmla="*/ 272 h 786"/>
                  <a:gd name="T40" fmla="*/ 2652 w 5254"/>
                  <a:gd name="T41" fmla="*/ 342 h 786"/>
                  <a:gd name="T42" fmla="*/ 2686 w 5254"/>
                  <a:gd name="T43" fmla="*/ 360 h 786"/>
                  <a:gd name="T44" fmla="*/ 2753 w 5254"/>
                  <a:gd name="T45" fmla="*/ 389 h 786"/>
                  <a:gd name="T46" fmla="*/ 2847 w 5254"/>
                  <a:gd name="T47" fmla="*/ 430 h 786"/>
                  <a:gd name="T48" fmla="*/ 2966 w 5254"/>
                  <a:gd name="T49" fmla="*/ 477 h 786"/>
                  <a:gd name="T50" fmla="*/ 3107 w 5254"/>
                  <a:gd name="T51" fmla="*/ 527 h 786"/>
                  <a:gd name="T52" fmla="*/ 3268 w 5254"/>
                  <a:gd name="T53" fmla="*/ 578 h 786"/>
                  <a:gd name="T54" fmla="*/ 3444 w 5254"/>
                  <a:gd name="T55" fmla="*/ 627 h 786"/>
                  <a:gd name="T56" fmla="*/ 3634 w 5254"/>
                  <a:gd name="T57" fmla="*/ 669 h 786"/>
                  <a:gd name="T58" fmla="*/ 3833 w 5254"/>
                  <a:gd name="T59" fmla="*/ 702 h 786"/>
                  <a:gd name="T60" fmla="*/ 4041 w 5254"/>
                  <a:gd name="T61" fmla="*/ 723 h 786"/>
                  <a:gd name="T62" fmla="*/ 4250 w 5254"/>
                  <a:gd name="T63" fmla="*/ 728 h 786"/>
                  <a:gd name="T64" fmla="*/ 4462 w 5254"/>
                  <a:gd name="T65" fmla="*/ 716 h 786"/>
                  <a:gd name="T66" fmla="*/ 4671 w 5254"/>
                  <a:gd name="T67" fmla="*/ 681 h 786"/>
                  <a:gd name="T68" fmla="*/ 4875 w 5254"/>
                  <a:gd name="T69" fmla="*/ 620 h 786"/>
                  <a:gd name="T70" fmla="*/ 5069 w 5254"/>
                  <a:gd name="T71" fmla="*/ 531 h 786"/>
                  <a:gd name="T72" fmla="*/ 5254 w 5254"/>
                  <a:gd name="T73" fmla="*/ 41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54" h="786">
                    <a:moveTo>
                      <a:pt x="0" y="786"/>
                    </a:moveTo>
                    <a:lnTo>
                      <a:pt x="0" y="784"/>
                    </a:lnTo>
                    <a:lnTo>
                      <a:pt x="5" y="776"/>
                    </a:lnTo>
                    <a:lnTo>
                      <a:pt x="12" y="763"/>
                    </a:lnTo>
                    <a:lnTo>
                      <a:pt x="21" y="748"/>
                    </a:lnTo>
                    <a:lnTo>
                      <a:pt x="33" y="727"/>
                    </a:lnTo>
                    <a:lnTo>
                      <a:pt x="49" y="704"/>
                    </a:lnTo>
                    <a:lnTo>
                      <a:pt x="66" y="676"/>
                    </a:lnTo>
                    <a:lnTo>
                      <a:pt x="87" y="646"/>
                    </a:lnTo>
                    <a:lnTo>
                      <a:pt x="112" y="613"/>
                    </a:lnTo>
                    <a:lnTo>
                      <a:pt x="140" y="580"/>
                    </a:lnTo>
                    <a:lnTo>
                      <a:pt x="169" y="543"/>
                    </a:lnTo>
                    <a:lnTo>
                      <a:pt x="204" y="506"/>
                    </a:lnTo>
                    <a:lnTo>
                      <a:pt x="241" y="466"/>
                    </a:lnTo>
                    <a:lnTo>
                      <a:pt x="281" y="428"/>
                    </a:lnTo>
                    <a:lnTo>
                      <a:pt x="325" y="388"/>
                    </a:lnTo>
                    <a:lnTo>
                      <a:pt x="372" y="349"/>
                    </a:lnTo>
                    <a:lnTo>
                      <a:pt x="423" y="309"/>
                    </a:lnTo>
                    <a:lnTo>
                      <a:pt x="475" y="271"/>
                    </a:lnTo>
                    <a:lnTo>
                      <a:pt x="533" y="234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2"/>
                    </a:lnTo>
                    <a:lnTo>
                      <a:pt x="800" y="103"/>
                    </a:lnTo>
                    <a:lnTo>
                      <a:pt x="875" y="77"/>
                    </a:lnTo>
                    <a:lnTo>
                      <a:pt x="955" y="54"/>
                    </a:lnTo>
                    <a:lnTo>
                      <a:pt x="1039" y="35"/>
                    </a:lnTo>
                    <a:lnTo>
                      <a:pt x="1126" y="19"/>
                    </a:lnTo>
                    <a:lnTo>
                      <a:pt x="1218" y="7"/>
                    </a:lnTo>
                    <a:lnTo>
                      <a:pt x="1313" y="0"/>
                    </a:lnTo>
                    <a:lnTo>
                      <a:pt x="1414" y="0"/>
                    </a:lnTo>
                    <a:lnTo>
                      <a:pt x="1517" y="3"/>
                    </a:lnTo>
                    <a:lnTo>
                      <a:pt x="1625" y="12"/>
                    </a:lnTo>
                    <a:lnTo>
                      <a:pt x="1737" y="28"/>
                    </a:lnTo>
                    <a:lnTo>
                      <a:pt x="1854" y="50"/>
                    </a:lnTo>
                    <a:lnTo>
                      <a:pt x="1976" y="80"/>
                    </a:lnTo>
                    <a:lnTo>
                      <a:pt x="2100" y="117"/>
                    </a:lnTo>
                    <a:lnTo>
                      <a:pt x="2231" y="160"/>
                    </a:lnTo>
                    <a:lnTo>
                      <a:pt x="2365" y="211"/>
                    </a:lnTo>
                    <a:lnTo>
                      <a:pt x="2505" y="272"/>
                    </a:lnTo>
                    <a:lnTo>
                      <a:pt x="2648" y="340"/>
                    </a:lnTo>
                    <a:lnTo>
                      <a:pt x="2652" y="342"/>
                    </a:lnTo>
                    <a:lnTo>
                      <a:pt x="2665" y="349"/>
                    </a:lnTo>
                    <a:lnTo>
                      <a:pt x="2686" y="360"/>
                    </a:lnTo>
                    <a:lnTo>
                      <a:pt x="2716" y="372"/>
                    </a:lnTo>
                    <a:lnTo>
                      <a:pt x="2753" y="389"/>
                    </a:lnTo>
                    <a:lnTo>
                      <a:pt x="2796" y="409"/>
                    </a:lnTo>
                    <a:lnTo>
                      <a:pt x="2847" y="430"/>
                    </a:lnTo>
                    <a:lnTo>
                      <a:pt x="2903" y="452"/>
                    </a:lnTo>
                    <a:lnTo>
                      <a:pt x="2966" y="477"/>
                    </a:lnTo>
                    <a:lnTo>
                      <a:pt x="3034" y="501"/>
                    </a:lnTo>
                    <a:lnTo>
                      <a:pt x="3107" y="527"/>
                    </a:lnTo>
                    <a:lnTo>
                      <a:pt x="3186" y="552"/>
                    </a:lnTo>
                    <a:lnTo>
                      <a:pt x="3268" y="578"/>
                    </a:lnTo>
                    <a:lnTo>
                      <a:pt x="3355" y="603"/>
                    </a:lnTo>
                    <a:lnTo>
                      <a:pt x="3444" y="627"/>
                    </a:lnTo>
                    <a:lnTo>
                      <a:pt x="3538" y="648"/>
                    </a:lnTo>
                    <a:lnTo>
                      <a:pt x="3634" y="669"/>
                    </a:lnTo>
                    <a:lnTo>
                      <a:pt x="3734" y="686"/>
                    </a:lnTo>
                    <a:lnTo>
                      <a:pt x="3833" y="702"/>
                    </a:lnTo>
                    <a:lnTo>
                      <a:pt x="3936" y="714"/>
                    </a:lnTo>
                    <a:lnTo>
                      <a:pt x="4041" y="723"/>
                    </a:lnTo>
                    <a:lnTo>
                      <a:pt x="4146" y="728"/>
                    </a:lnTo>
                    <a:lnTo>
                      <a:pt x="4250" y="728"/>
                    </a:lnTo>
                    <a:lnTo>
                      <a:pt x="4357" y="725"/>
                    </a:lnTo>
                    <a:lnTo>
                      <a:pt x="4462" y="716"/>
                    </a:lnTo>
                    <a:lnTo>
                      <a:pt x="4566" y="700"/>
                    </a:lnTo>
                    <a:lnTo>
                      <a:pt x="4671" y="681"/>
                    </a:lnTo>
                    <a:lnTo>
                      <a:pt x="4774" y="653"/>
                    </a:lnTo>
                    <a:lnTo>
                      <a:pt x="4875" y="620"/>
                    </a:lnTo>
                    <a:lnTo>
                      <a:pt x="4973" y="578"/>
                    </a:lnTo>
                    <a:lnTo>
                      <a:pt x="5069" y="531"/>
                    </a:lnTo>
                    <a:lnTo>
                      <a:pt x="5163" y="475"/>
                    </a:lnTo>
                    <a:lnTo>
                      <a:pt x="5254" y="41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506413" y="4386264"/>
                <a:ext cx="8348663" cy="1250950"/>
              </a:xfrm>
              <a:custGeom>
                <a:avLst/>
                <a:gdLst>
                  <a:gd name="T0" fmla="*/ 0 w 5259"/>
                  <a:gd name="T1" fmla="*/ 784 h 788"/>
                  <a:gd name="T2" fmla="*/ 13 w 5259"/>
                  <a:gd name="T3" fmla="*/ 765 h 788"/>
                  <a:gd name="T4" fmla="*/ 34 w 5259"/>
                  <a:gd name="T5" fmla="*/ 729 h 788"/>
                  <a:gd name="T6" fmla="*/ 67 w 5259"/>
                  <a:gd name="T7" fmla="*/ 678 h 788"/>
                  <a:gd name="T8" fmla="*/ 112 w 5259"/>
                  <a:gd name="T9" fmla="*/ 615 h 788"/>
                  <a:gd name="T10" fmla="*/ 170 w 5259"/>
                  <a:gd name="T11" fmla="*/ 545 h 788"/>
                  <a:gd name="T12" fmla="*/ 241 w 5259"/>
                  <a:gd name="T13" fmla="*/ 468 h 788"/>
                  <a:gd name="T14" fmla="*/ 325 w 5259"/>
                  <a:gd name="T15" fmla="*/ 390 h 788"/>
                  <a:gd name="T16" fmla="*/ 423 w 5259"/>
                  <a:gd name="T17" fmla="*/ 311 h 788"/>
                  <a:gd name="T18" fmla="*/ 533 w 5259"/>
                  <a:gd name="T19" fmla="*/ 234 h 788"/>
                  <a:gd name="T20" fmla="*/ 658 w 5259"/>
                  <a:gd name="T21" fmla="*/ 164 h 788"/>
                  <a:gd name="T22" fmla="*/ 800 w 5259"/>
                  <a:gd name="T23" fmla="*/ 103 h 788"/>
                  <a:gd name="T24" fmla="*/ 955 w 5259"/>
                  <a:gd name="T25" fmla="*/ 54 h 788"/>
                  <a:gd name="T26" fmla="*/ 1126 w 5259"/>
                  <a:gd name="T27" fmla="*/ 19 h 788"/>
                  <a:gd name="T28" fmla="*/ 1315 w 5259"/>
                  <a:gd name="T29" fmla="*/ 2 h 788"/>
                  <a:gd name="T30" fmla="*/ 1517 w 5259"/>
                  <a:gd name="T31" fmla="*/ 3 h 788"/>
                  <a:gd name="T32" fmla="*/ 1739 w 5259"/>
                  <a:gd name="T33" fmla="*/ 30 h 788"/>
                  <a:gd name="T34" fmla="*/ 1976 w 5259"/>
                  <a:gd name="T35" fmla="*/ 80 h 788"/>
                  <a:gd name="T36" fmla="*/ 2231 w 5259"/>
                  <a:gd name="T37" fmla="*/ 161 h 788"/>
                  <a:gd name="T38" fmla="*/ 2505 w 5259"/>
                  <a:gd name="T39" fmla="*/ 272 h 788"/>
                  <a:gd name="T40" fmla="*/ 2654 w 5259"/>
                  <a:gd name="T41" fmla="*/ 344 h 788"/>
                  <a:gd name="T42" fmla="*/ 2687 w 5259"/>
                  <a:gd name="T43" fmla="*/ 360 h 788"/>
                  <a:gd name="T44" fmla="*/ 2753 w 5259"/>
                  <a:gd name="T45" fmla="*/ 391 h 788"/>
                  <a:gd name="T46" fmla="*/ 2847 w 5259"/>
                  <a:gd name="T47" fmla="*/ 432 h 788"/>
                  <a:gd name="T48" fmla="*/ 2968 w 5259"/>
                  <a:gd name="T49" fmla="*/ 479 h 788"/>
                  <a:gd name="T50" fmla="*/ 3109 w 5259"/>
                  <a:gd name="T51" fmla="*/ 529 h 788"/>
                  <a:gd name="T52" fmla="*/ 3270 w 5259"/>
                  <a:gd name="T53" fmla="*/ 580 h 788"/>
                  <a:gd name="T54" fmla="*/ 3448 w 5259"/>
                  <a:gd name="T55" fmla="*/ 629 h 788"/>
                  <a:gd name="T56" fmla="*/ 3638 w 5259"/>
                  <a:gd name="T57" fmla="*/ 673 h 788"/>
                  <a:gd name="T58" fmla="*/ 3837 w 5259"/>
                  <a:gd name="T59" fmla="*/ 706 h 788"/>
                  <a:gd name="T60" fmla="*/ 4045 w 5259"/>
                  <a:gd name="T61" fmla="*/ 725 h 788"/>
                  <a:gd name="T62" fmla="*/ 4254 w 5259"/>
                  <a:gd name="T63" fmla="*/ 730 h 788"/>
                  <a:gd name="T64" fmla="*/ 4467 w 5259"/>
                  <a:gd name="T65" fmla="*/ 716 h 788"/>
                  <a:gd name="T66" fmla="*/ 4676 w 5259"/>
                  <a:gd name="T67" fmla="*/ 680 h 788"/>
                  <a:gd name="T68" fmla="*/ 4879 w 5259"/>
                  <a:gd name="T69" fmla="*/ 618 h 788"/>
                  <a:gd name="T70" fmla="*/ 5074 w 5259"/>
                  <a:gd name="T71" fmla="*/ 528 h 788"/>
                  <a:gd name="T72" fmla="*/ 5259 w 5259"/>
                  <a:gd name="T73" fmla="*/ 4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59" h="788">
                    <a:moveTo>
                      <a:pt x="0" y="788"/>
                    </a:moveTo>
                    <a:lnTo>
                      <a:pt x="0" y="784"/>
                    </a:lnTo>
                    <a:lnTo>
                      <a:pt x="6" y="778"/>
                    </a:lnTo>
                    <a:lnTo>
                      <a:pt x="13" y="765"/>
                    </a:lnTo>
                    <a:lnTo>
                      <a:pt x="21" y="748"/>
                    </a:lnTo>
                    <a:lnTo>
                      <a:pt x="34" y="729"/>
                    </a:lnTo>
                    <a:lnTo>
                      <a:pt x="49" y="704"/>
                    </a:lnTo>
                    <a:lnTo>
                      <a:pt x="67" y="678"/>
                    </a:lnTo>
                    <a:lnTo>
                      <a:pt x="88" y="648"/>
                    </a:lnTo>
                    <a:lnTo>
                      <a:pt x="112" y="615"/>
                    </a:lnTo>
                    <a:lnTo>
                      <a:pt x="140" y="580"/>
                    </a:lnTo>
                    <a:lnTo>
                      <a:pt x="170" y="545"/>
                    </a:lnTo>
                    <a:lnTo>
                      <a:pt x="205" y="507"/>
                    </a:lnTo>
                    <a:lnTo>
                      <a:pt x="241" y="468"/>
                    </a:lnTo>
                    <a:lnTo>
                      <a:pt x="281" y="428"/>
                    </a:lnTo>
                    <a:lnTo>
                      <a:pt x="325" y="390"/>
                    </a:lnTo>
                    <a:lnTo>
                      <a:pt x="372" y="349"/>
                    </a:lnTo>
                    <a:lnTo>
                      <a:pt x="423" y="311"/>
                    </a:lnTo>
                    <a:lnTo>
                      <a:pt x="477" y="271"/>
                    </a:lnTo>
                    <a:lnTo>
                      <a:pt x="533" y="234"/>
                    </a:lnTo>
                    <a:lnTo>
                      <a:pt x="594" y="199"/>
                    </a:lnTo>
                    <a:lnTo>
                      <a:pt x="658" y="164"/>
                    </a:lnTo>
                    <a:lnTo>
                      <a:pt x="728" y="133"/>
                    </a:lnTo>
                    <a:lnTo>
                      <a:pt x="800" y="103"/>
                    </a:lnTo>
                    <a:lnTo>
                      <a:pt x="875" y="77"/>
                    </a:lnTo>
                    <a:lnTo>
                      <a:pt x="955" y="54"/>
                    </a:lnTo>
                    <a:lnTo>
                      <a:pt x="1039" y="35"/>
                    </a:lnTo>
                    <a:lnTo>
                      <a:pt x="1126" y="19"/>
                    </a:lnTo>
                    <a:lnTo>
                      <a:pt x="1219" y="7"/>
                    </a:lnTo>
                    <a:lnTo>
                      <a:pt x="1315" y="2"/>
                    </a:lnTo>
                    <a:lnTo>
                      <a:pt x="1414" y="0"/>
                    </a:lnTo>
                    <a:lnTo>
                      <a:pt x="1517" y="3"/>
                    </a:lnTo>
                    <a:lnTo>
                      <a:pt x="1625" y="14"/>
                    </a:lnTo>
                    <a:lnTo>
                      <a:pt x="1739" y="30"/>
                    </a:lnTo>
                    <a:lnTo>
                      <a:pt x="1856" y="51"/>
                    </a:lnTo>
                    <a:lnTo>
                      <a:pt x="1976" y="80"/>
                    </a:lnTo>
                    <a:lnTo>
                      <a:pt x="2102" y="117"/>
                    </a:lnTo>
                    <a:lnTo>
                      <a:pt x="2231" y="161"/>
                    </a:lnTo>
                    <a:lnTo>
                      <a:pt x="2366" y="213"/>
                    </a:lnTo>
                    <a:lnTo>
                      <a:pt x="2505" y="272"/>
                    </a:lnTo>
                    <a:lnTo>
                      <a:pt x="2648" y="342"/>
                    </a:lnTo>
                    <a:lnTo>
                      <a:pt x="2654" y="344"/>
                    </a:lnTo>
                    <a:lnTo>
                      <a:pt x="2666" y="349"/>
                    </a:lnTo>
                    <a:lnTo>
                      <a:pt x="2687" y="360"/>
                    </a:lnTo>
                    <a:lnTo>
                      <a:pt x="2716" y="374"/>
                    </a:lnTo>
                    <a:lnTo>
                      <a:pt x="2753" y="391"/>
                    </a:lnTo>
                    <a:lnTo>
                      <a:pt x="2797" y="409"/>
                    </a:lnTo>
                    <a:lnTo>
                      <a:pt x="2847" y="432"/>
                    </a:lnTo>
                    <a:lnTo>
                      <a:pt x="2905" y="454"/>
                    </a:lnTo>
                    <a:lnTo>
                      <a:pt x="2968" y="479"/>
                    </a:lnTo>
                    <a:lnTo>
                      <a:pt x="3036" y="503"/>
                    </a:lnTo>
                    <a:lnTo>
                      <a:pt x="3109" y="529"/>
                    </a:lnTo>
                    <a:lnTo>
                      <a:pt x="3188" y="556"/>
                    </a:lnTo>
                    <a:lnTo>
                      <a:pt x="3270" y="580"/>
                    </a:lnTo>
                    <a:lnTo>
                      <a:pt x="3357" y="606"/>
                    </a:lnTo>
                    <a:lnTo>
                      <a:pt x="3448" y="629"/>
                    </a:lnTo>
                    <a:lnTo>
                      <a:pt x="3540" y="652"/>
                    </a:lnTo>
                    <a:lnTo>
                      <a:pt x="3638" y="673"/>
                    </a:lnTo>
                    <a:lnTo>
                      <a:pt x="3736" y="690"/>
                    </a:lnTo>
                    <a:lnTo>
                      <a:pt x="3837" y="706"/>
                    </a:lnTo>
                    <a:lnTo>
                      <a:pt x="3940" y="718"/>
                    </a:lnTo>
                    <a:lnTo>
                      <a:pt x="4045" y="725"/>
                    </a:lnTo>
                    <a:lnTo>
                      <a:pt x="4149" y="730"/>
                    </a:lnTo>
                    <a:lnTo>
                      <a:pt x="4254" y="730"/>
                    </a:lnTo>
                    <a:lnTo>
                      <a:pt x="4361" y="727"/>
                    </a:lnTo>
                    <a:lnTo>
                      <a:pt x="4467" y="716"/>
                    </a:lnTo>
                    <a:lnTo>
                      <a:pt x="4572" y="701"/>
                    </a:lnTo>
                    <a:lnTo>
                      <a:pt x="4676" y="680"/>
                    </a:lnTo>
                    <a:lnTo>
                      <a:pt x="4778" y="652"/>
                    </a:lnTo>
                    <a:lnTo>
                      <a:pt x="4879" y="618"/>
                    </a:lnTo>
                    <a:lnTo>
                      <a:pt x="4978" y="577"/>
                    </a:lnTo>
                    <a:lnTo>
                      <a:pt x="5074" y="528"/>
                    </a:lnTo>
                    <a:lnTo>
                      <a:pt x="5169" y="470"/>
                    </a:lnTo>
                    <a:lnTo>
                      <a:pt x="5259" y="40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504826" y="4416426"/>
                <a:ext cx="8356600" cy="1250950"/>
              </a:xfrm>
              <a:custGeom>
                <a:avLst/>
                <a:gdLst>
                  <a:gd name="T0" fmla="*/ 0 w 5264"/>
                  <a:gd name="T1" fmla="*/ 786 h 788"/>
                  <a:gd name="T2" fmla="*/ 12 w 5264"/>
                  <a:gd name="T3" fmla="*/ 767 h 788"/>
                  <a:gd name="T4" fmla="*/ 33 w 5264"/>
                  <a:gd name="T5" fmla="*/ 729 h 788"/>
                  <a:gd name="T6" fmla="*/ 66 w 5264"/>
                  <a:gd name="T7" fmla="*/ 678 h 788"/>
                  <a:gd name="T8" fmla="*/ 111 w 5264"/>
                  <a:gd name="T9" fmla="*/ 617 h 788"/>
                  <a:gd name="T10" fmla="*/ 171 w 5264"/>
                  <a:gd name="T11" fmla="*/ 545 h 788"/>
                  <a:gd name="T12" fmla="*/ 241 w 5264"/>
                  <a:gd name="T13" fmla="*/ 468 h 788"/>
                  <a:gd name="T14" fmla="*/ 324 w 5264"/>
                  <a:gd name="T15" fmla="*/ 390 h 788"/>
                  <a:gd name="T16" fmla="*/ 422 w 5264"/>
                  <a:gd name="T17" fmla="*/ 311 h 788"/>
                  <a:gd name="T18" fmla="*/ 534 w 5264"/>
                  <a:gd name="T19" fmla="*/ 234 h 788"/>
                  <a:gd name="T20" fmla="*/ 659 w 5264"/>
                  <a:gd name="T21" fmla="*/ 164 h 788"/>
                  <a:gd name="T22" fmla="*/ 799 w 5264"/>
                  <a:gd name="T23" fmla="*/ 103 h 788"/>
                  <a:gd name="T24" fmla="*/ 954 w 5264"/>
                  <a:gd name="T25" fmla="*/ 54 h 788"/>
                  <a:gd name="T26" fmla="*/ 1127 w 5264"/>
                  <a:gd name="T27" fmla="*/ 19 h 788"/>
                  <a:gd name="T28" fmla="*/ 1314 w 5264"/>
                  <a:gd name="T29" fmla="*/ 2 h 788"/>
                  <a:gd name="T30" fmla="*/ 1518 w 5264"/>
                  <a:gd name="T31" fmla="*/ 4 h 788"/>
                  <a:gd name="T32" fmla="*/ 1738 w 5264"/>
                  <a:gd name="T33" fmla="*/ 30 h 788"/>
                  <a:gd name="T34" fmla="*/ 1976 w 5264"/>
                  <a:gd name="T35" fmla="*/ 80 h 788"/>
                  <a:gd name="T36" fmla="*/ 2232 w 5264"/>
                  <a:gd name="T37" fmla="*/ 161 h 788"/>
                  <a:gd name="T38" fmla="*/ 2504 w 5264"/>
                  <a:gd name="T39" fmla="*/ 274 h 788"/>
                  <a:gd name="T40" fmla="*/ 2653 w 5264"/>
                  <a:gd name="T41" fmla="*/ 344 h 788"/>
                  <a:gd name="T42" fmla="*/ 2688 w 5264"/>
                  <a:gd name="T43" fmla="*/ 362 h 788"/>
                  <a:gd name="T44" fmla="*/ 2754 w 5264"/>
                  <a:gd name="T45" fmla="*/ 392 h 788"/>
                  <a:gd name="T46" fmla="*/ 2848 w 5264"/>
                  <a:gd name="T47" fmla="*/ 433 h 788"/>
                  <a:gd name="T48" fmla="*/ 2967 w 5264"/>
                  <a:gd name="T49" fmla="*/ 481 h 788"/>
                  <a:gd name="T50" fmla="*/ 3110 w 5264"/>
                  <a:gd name="T51" fmla="*/ 531 h 788"/>
                  <a:gd name="T52" fmla="*/ 3271 w 5264"/>
                  <a:gd name="T53" fmla="*/ 584 h 788"/>
                  <a:gd name="T54" fmla="*/ 3449 w 5264"/>
                  <a:gd name="T55" fmla="*/ 633 h 788"/>
                  <a:gd name="T56" fmla="*/ 3639 w 5264"/>
                  <a:gd name="T57" fmla="*/ 675 h 788"/>
                  <a:gd name="T58" fmla="*/ 3840 w 5264"/>
                  <a:gd name="T59" fmla="*/ 708 h 788"/>
                  <a:gd name="T60" fmla="*/ 4047 w 5264"/>
                  <a:gd name="T61" fmla="*/ 729 h 788"/>
                  <a:gd name="T62" fmla="*/ 4259 w 5264"/>
                  <a:gd name="T63" fmla="*/ 732 h 788"/>
                  <a:gd name="T64" fmla="*/ 4470 w 5264"/>
                  <a:gd name="T65" fmla="*/ 718 h 788"/>
                  <a:gd name="T66" fmla="*/ 4679 w 5264"/>
                  <a:gd name="T67" fmla="*/ 680 h 788"/>
                  <a:gd name="T68" fmla="*/ 4883 w 5264"/>
                  <a:gd name="T69" fmla="*/ 615 h 788"/>
                  <a:gd name="T70" fmla="*/ 5079 w 5264"/>
                  <a:gd name="T71" fmla="*/ 523 h 788"/>
                  <a:gd name="T72" fmla="*/ 5264 w 5264"/>
                  <a:gd name="T73" fmla="*/ 397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64" h="788">
                    <a:moveTo>
                      <a:pt x="0" y="788"/>
                    </a:moveTo>
                    <a:lnTo>
                      <a:pt x="0" y="786"/>
                    </a:lnTo>
                    <a:lnTo>
                      <a:pt x="5" y="779"/>
                    </a:lnTo>
                    <a:lnTo>
                      <a:pt x="12" y="767"/>
                    </a:lnTo>
                    <a:lnTo>
                      <a:pt x="21" y="750"/>
                    </a:lnTo>
                    <a:lnTo>
                      <a:pt x="33" y="729"/>
                    </a:lnTo>
                    <a:lnTo>
                      <a:pt x="49" y="706"/>
                    </a:lnTo>
                    <a:lnTo>
                      <a:pt x="66" y="678"/>
                    </a:lnTo>
                    <a:lnTo>
                      <a:pt x="89" y="648"/>
                    </a:lnTo>
                    <a:lnTo>
                      <a:pt x="111" y="617"/>
                    </a:lnTo>
                    <a:lnTo>
                      <a:pt x="139" y="582"/>
                    </a:lnTo>
                    <a:lnTo>
                      <a:pt x="171" y="545"/>
                    </a:lnTo>
                    <a:lnTo>
                      <a:pt x="204" y="507"/>
                    </a:lnTo>
                    <a:lnTo>
                      <a:pt x="241" y="468"/>
                    </a:lnTo>
                    <a:lnTo>
                      <a:pt x="281" y="430"/>
                    </a:lnTo>
                    <a:lnTo>
                      <a:pt x="324" y="390"/>
                    </a:lnTo>
                    <a:lnTo>
                      <a:pt x="371" y="350"/>
                    </a:lnTo>
                    <a:lnTo>
                      <a:pt x="422" y="311"/>
                    </a:lnTo>
                    <a:lnTo>
                      <a:pt x="476" y="273"/>
                    </a:lnTo>
                    <a:lnTo>
                      <a:pt x="534" y="234"/>
                    </a:lnTo>
                    <a:lnTo>
                      <a:pt x="595" y="199"/>
                    </a:lnTo>
                    <a:lnTo>
                      <a:pt x="659" y="164"/>
                    </a:lnTo>
                    <a:lnTo>
                      <a:pt x="728" y="133"/>
                    </a:lnTo>
                    <a:lnTo>
                      <a:pt x="799" y="103"/>
                    </a:lnTo>
                    <a:lnTo>
                      <a:pt x="876" y="77"/>
                    </a:lnTo>
                    <a:lnTo>
                      <a:pt x="954" y="54"/>
                    </a:lnTo>
                    <a:lnTo>
                      <a:pt x="1038" y="35"/>
                    </a:lnTo>
                    <a:lnTo>
                      <a:pt x="1127" y="19"/>
                    </a:lnTo>
                    <a:lnTo>
                      <a:pt x="1218" y="7"/>
                    </a:lnTo>
                    <a:lnTo>
                      <a:pt x="1314" y="2"/>
                    </a:lnTo>
                    <a:lnTo>
                      <a:pt x="1413" y="0"/>
                    </a:lnTo>
                    <a:lnTo>
                      <a:pt x="1518" y="4"/>
                    </a:lnTo>
                    <a:lnTo>
                      <a:pt x="1626" y="14"/>
                    </a:lnTo>
                    <a:lnTo>
                      <a:pt x="1738" y="30"/>
                    </a:lnTo>
                    <a:lnTo>
                      <a:pt x="1855" y="53"/>
                    </a:lnTo>
                    <a:lnTo>
                      <a:pt x="1976" y="80"/>
                    </a:lnTo>
                    <a:lnTo>
                      <a:pt x="2101" y="117"/>
                    </a:lnTo>
                    <a:lnTo>
                      <a:pt x="2232" y="161"/>
                    </a:lnTo>
                    <a:lnTo>
                      <a:pt x="2367" y="213"/>
                    </a:lnTo>
                    <a:lnTo>
                      <a:pt x="2504" y="274"/>
                    </a:lnTo>
                    <a:lnTo>
                      <a:pt x="2649" y="343"/>
                    </a:lnTo>
                    <a:lnTo>
                      <a:pt x="2653" y="344"/>
                    </a:lnTo>
                    <a:lnTo>
                      <a:pt x="2667" y="351"/>
                    </a:lnTo>
                    <a:lnTo>
                      <a:pt x="2688" y="362"/>
                    </a:lnTo>
                    <a:lnTo>
                      <a:pt x="2717" y="376"/>
                    </a:lnTo>
                    <a:lnTo>
                      <a:pt x="2754" y="392"/>
                    </a:lnTo>
                    <a:lnTo>
                      <a:pt x="2798" y="411"/>
                    </a:lnTo>
                    <a:lnTo>
                      <a:pt x="2848" y="433"/>
                    </a:lnTo>
                    <a:lnTo>
                      <a:pt x="2904" y="456"/>
                    </a:lnTo>
                    <a:lnTo>
                      <a:pt x="2967" y="481"/>
                    </a:lnTo>
                    <a:lnTo>
                      <a:pt x="3037" y="505"/>
                    </a:lnTo>
                    <a:lnTo>
                      <a:pt x="3110" y="531"/>
                    </a:lnTo>
                    <a:lnTo>
                      <a:pt x="3189" y="558"/>
                    </a:lnTo>
                    <a:lnTo>
                      <a:pt x="3271" y="584"/>
                    </a:lnTo>
                    <a:lnTo>
                      <a:pt x="3358" y="608"/>
                    </a:lnTo>
                    <a:lnTo>
                      <a:pt x="3449" y="633"/>
                    </a:lnTo>
                    <a:lnTo>
                      <a:pt x="3543" y="654"/>
                    </a:lnTo>
                    <a:lnTo>
                      <a:pt x="3639" y="675"/>
                    </a:lnTo>
                    <a:lnTo>
                      <a:pt x="3738" y="692"/>
                    </a:lnTo>
                    <a:lnTo>
                      <a:pt x="3840" y="708"/>
                    </a:lnTo>
                    <a:lnTo>
                      <a:pt x="3943" y="720"/>
                    </a:lnTo>
                    <a:lnTo>
                      <a:pt x="4047" y="729"/>
                    </a:lnTo>
                    <a:lnTo>
                      <a:pt x="4152" y="732"/>
                    </a:lnTo>
                    <a:lnTo>
                      <a:pt x="4259" y="732"/>
                    </a:lnTo>
                    <a:lnTo>
                      <a:pt x="4363" y="727"/>
                    </a:lnTo>
                    <a:lnTo>
                      <a:pt x="4470" y="718"/>
                    </a:lnTo>
                    <a:lnTo>
                      <a:pt x="4575" y="701"/>
                    </a:lnTo>
                    <a:lnTo>
                      <a:pt x="4679" y="680"/>
                    </a:lnTo>
                    <a:lnTo>
                      <a:pt x="4782" y="652"/>
                    </a:lnTo>
                    <a:lnTo>
                      <a:pt x="4883" y="615"/>
                    </a:lnTo>
                    <a:lnTo>
                      <a:pt x="4983" y="573"/>
                    </a:lnTo>
                    <a:lnTo>
                      <a:pt x="5079" y="523"/>
                    </a:lnTo>
                    <a:lnTo>
                      <a:pt x="5173" y="465"/>
                    </a:lnTo>
                    <a:lnTo>
                      <a:pt x="5264" y="397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501651" y="4446589"/>
                <a:ext cx="8364538" cy="1254125"/>
              </a:xfrm>
              <a:custGeom>
                <a:avLst/>
                <a:gdLst>
                  <a:gd name="T0" fmla="*/ 0 w 5269"/>
                  <a:gd name="T1" fmla="*/ 788 h 790"/>
                  <a:gd name="T2" fmla="*/ 12 w 5269"/>
                  <a:gd name="T3" fmla="*/ 767 h 790"/>
                  <a:gd name="T4" fmla="*/ 33 w 5269"/>
                  <a:gd name="T5" fmla="*/ 731 h 790"/>
                  <a:gd name="T6" fmla="*/ 66 w 5269"/>
                  <a:gd name="T7" fmla="*/ 680 h 790"/>
                  <a:gd name="T8" fmla="*/ 112 w 5269"/>
                  <a:gd name="T9" fmla="*/ 617 h 790"/>
                  <a:gd name="T10" fmla="*/ 171 w 5269"/>
                  <a:gd name="T11" fmla="*/ 546 h 790"/>
                  <a:gd name="T12" fmla="*/ 241 w 5269"/>
                  <a:gd name="T13" fmla="*/ 470 h 790"/>
                  <a:gd name="T14" fmla="*/ 325 w 5269"/>
                  <a:gd name="T15" fmla="*/ 390 h 790"/>
                  <a:gd name="T16" fmla="*/ 422 w 5269"/>
                  <a:gd name="T17" fmla="*/ 311 h 790"/>
                  <a:gd name="T18" fmla="*/ 534 w 5269"/>
                  <a:gd name="T19" fmla="*/ 234 h 790"/>
                  <a:gd name="T20" fmla="*/ 660 w 5269"/>
                  <a:gd name="T21" fmla="*/ 165 h 790"/>
                  <a:gd name="T22" fmla="*/ 799 w 5269"/>
                  <a:gd name="T23" fmla="*/ 103 h 790"/>
                  <a:gd name="T24" fmla="*/ 956 w 5269"/>
                  <a:gd name="T25" fmla="*/ 54 h 790"/>
                  <a:gd name="T26" fmla="*/ 1127 w 5269"/>
                  <a:gd name="T27" fmla="*/ 20 h 790"/>
                  <a:gd name="T28" fmla="*/ 1314 w 5269"/>
                  <a:gd name="T29" fmla="*/ 2 h 790"/>
                  <a:gd name="T30" fmla="*/ 1518 w 5269"/>
                  <a:gd name="T31" fmla="*/ 4 h 790"/>
                  <a:gd name="T32" fmla="*/ 1738 w 5269"/>
                  <a:gd name="T33" fmla="*/ 30 h 790"/>
                  <a:gd name="T34" fmla="*/ 1978 w 5269"/>
                  <a:gd name="T35" fmla="*/ 81 h 790"/>
                  <a:gd name="T36" fmla="*/ 2232 w 5269"/>
                  <a:gd name="T37" fmla="*/ 163 h 790"/>
                  <a:gd name="T38" fmla="*/ 2506 w 5269"/>
                  <a:gd name="T39" fmla="*/ 275 h 790"/>
                  <a:gd name="T40" fmla="*/ 2655 w 5269"/>
                  <a:gd name="T41" fmla="*/ 346 h 790"/>
                  <a:gd name="T42" fmla="*/ 2688 w 5269"/>
                  <a:gd name="T43" fmla="*/ 364 h 790"/>
                  <a:gd name="T44" fmla="*/ 2754 w 5269"/>
                  <a:gd name="T45" fmla="*/ 394 h 790"/>
                  <a:gd name="T46" fmla="*/ 2849 w 5269"/>
                  <a:gd name="T47" fmla="*/ 435 h 790"/>
                  <a:gd name="T48" fmla="*/ 2969 w 5269"/>
                  <a:gd name="T49" fmla="*/ 483 h 790"/>
                  <a:gd name="T50" fmla="*/ 3112 w 5269"/>
                  <a:gd name="T51" fmla="*/ 533 h 790"/>
                  <a:gd name="T52" fmla="*/ 3273 w 5269"/>
                  <a:gd name="T53" fmla="*/ 586 h 790"/>
                  <a:gd name="T54" fmla="*/ 3451 w 5269"/>
                  <a:gd name="T55" fmla="*/ 635 h 790"/>
                  <a:gd name="T56" fmla="*/ 3641 w 5269"/>
                  <a:gd name="T57" fmla="*/ 678 h 790"/>
                  <a:gd name="T58" fmla="*/ 3843 w 5269"/>
                  <a:gd name="T59" fmla="*/ 710 h 790"/>
                  <a:gd name="T60" fmla="*/ 4051 w 5269"/>
                  <a:gd name="T61" fmla="*/ 731 h 790"/>
                  <a:gd name="T62" fmla="*/ 4262 w 5269"/>
                  <a:gd name="T63" fmla="*/ 734 h 790"/>
                  <a:gd name="T64" fmla="*/ 4474 w 5269"/>
                  <a:gd name="T65" fmla="*/ 719 h 790"/>
                  <a:gd name="T66" fmla="*/ 4685 w 5269"/>
                  <a:gd name="T67" fmla="*/ 680 h 790"/>
                  <a:gd name="T68" fmla="*/ 4889 w 5269"/>
                  <a:gd name="T69" fmla="*/ 614 h 790"/>
                  <a:gd name="T70" fmla="*/ 5084 w 5269"/>
                  <a:gd name="T71" fmla="*/ 519 h 790"/>
                  <a:gd name="T72" fmla="*/ 5269 w 5269"/>
                  <a:gd name="T73" fmla="*/ 392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69" h="790">
                    <a:moveTo>
                      <a:pt x="0" y="790"/>
                    </a:moveTo>
                    <a:lnTo>
                      <a:pt x="0" y="788"/>
                    </a:lnTo>
                    <a:lnTo>
                      <a:pt x="5" y="780"/>
                    </a:lnTo>
                    <a:lnTo>
                      <a:pt x="12" y="767"/>
                    </a:lnTo>
                    <a:lnTo>
                      <a:pt x="21" y="752"/>
                    </a:lnTo>
                    <a:lnTo>
                      <a:pt x="33" y="731"/>
                    </a:lnTo>
                    <a:lnTo>
                      <a:pt x="49" y="706"/>
                    </a:lnTo>
                    <a:lnTo>
                      <a:pt x="66" y="680"/>
                    </a:lnTo>
                    <a:lnTo>
                      <a:pt x="89" y="650"/>
                    </a:lnTo>
                    <a:lnTo>
                      <a:pt x="112" y="617"/>
                    </a:lnTo>
                    <a:lnTo>
                      <a:pt x="140" y="582"/>
                    </a:lnTo>
                    <a:lnTo>
                      <a:pt x="171" y="546"/>
                    </a:lnTo>
                    <a:lnTo>
                      <a:pt x="204" y="509"/>
                    </a:lnTo>
                    <a:lnTo>
                      <a:pt x="241" y="470"/>
                    </a:lnTo>
                    <a:lnTo>
                      <a:pt x="281" y="430"/>
                    </a:lnTo>
                    <a:lnTo>
                      <a:pt x="325" y="390"/>
                    </a:lnTo>
                    <a:lnTo>
                      <a:pt x="372" y="350"/>
                    </a:lnTo>
                    <a:lnTo>
                      <a:pt x="422" y="311"/>
                    </a:lnTo>
                    <a:lnTo>
                      <a:pt x="476" y="273"/>
                    </a:lnTo>
                    <a:lnTo>
                      <a:pt x="534" y="234"/>
                    </a:lnTo>
                    <a:lnTo>
                      <a:pt x="595" y="200"/>
                    </a:lnTo>
                    <a:lnTo>
                      <a:pt x="660" y="165"/>
                    </a:lnTo>
                    <a:lnTo>
                      <a:pt x="728" y="133"/>
                    </a:lnTo>
                    <a:lnTo>
                      <a:pt x="799" y="103"/>
                    </a:lnTo>
                    <a:lnTo>
                      <a:pt x="876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7" y="20"/>
                    </a:lnTo>
                    <a:lnTo>
                      <a:pt x="1218" y="7"/>
                    </a:lnTo>
                    <a:lnTo>
                      <a:pt x="1314" y="2"/>
                    </a:lnTo>
                    <a:lnTo>
                      <a:pt x="1414" y="0"/>
                    </a:lnTo>
                    <a:lnTo>
                      <a:pt x="1518" y="4"/>
                    </a:lnTo>
                    <a:lnTo>
                      <a:pt x="1627" y="14"/>
                    </a:lnTo>
                    <a:lnTo>
                      <a:pt x="1738" y="30"/>
                    </a:lnTo>
                    <a:lnTo>
                      <a:pt x="1855" y="53"/>
                    </a:lnTo>
                    <a:lnTo>
                      <a:pt x="1978" y="81"/>
                    </a:lnTo>
                    <a:lnTo>
                      <a:pt x="2103" y="117"/>
                    </a:lnTo>
                    <a:lnTo>
                      <a:pt x="2232" y="163"/>
                    </a:lnTo>
                    <a:lnTo>
                      <a:pt x="2367" y="215"/>
                    </a:lnTo>
                    <a:lnTo>
                      <a:pt x="2506" y="275"/>
                    </a:lnTo>
                    <a:lnTo>
                      <a:pt x="2650" y="345"/>
                    </a:lnTo>
                    <a:lnTo>
                      <a:pt x="2655" y="346"/>
                    </a:lnTo>
                    <a:lnTo>
                      <a:pt x="2667" y="353"/>
                    </a:lnTo>
                    <a:lnTo>
                      <a:pt x="2688" y="364"/>
                    </a:lnTo>
                    <a:lnTo>
                      <a:pt x="2718" y="378"/>
                    </a:lnTo>
                    <a:lnTo>
                      <a:pt x="2754" y="394"/>
                    </a:lnTo>
                    <a:lnTo>
                      <a:pt x="2798" y="413"/>
                    </a:lnTo>
                    <a:lnTo>
                      <a:pt x="2849" y="435"/>
                    </a:lnTo>
                    <a:lnTo>
                      <a:pt x="2906" y="458"/>
                    </a:lnTo>
                    <a:lnTo>
                      <a:pt x="2969" y="483"/>
                    </a:lnTo>
                    <a:lnTo>
                      <a:pt x="3037" y="509"/>
                    </a:lnTo>
                    <a:lnTo>
                      <a:pt x="3112" y="533"/>
                    </a:lnTo>
                    <a:lnTo>
                      <a:pt x="3191" y="560"/>
                    </a:lnTo>
                    <a:lnTo>
                      <a:pt x="3273" y="586"/>
                    </a:lnTo>
                    <a:lnTo>
                      <a:pt x="3360" y="612"/>
                    </a:lnTo>
                    <a:lnTo>
                      <a:pt x="3451" y="635"/>
                    </a:lnTo>
                    <a:lnTo>
                      <a:pt x="3545" y="657"/>
                    </a:lnTo>
                    <a:lnTo>
                      <a:pt x="3641" y="678"/>
                    </a:lnTo>
                    <a:lnTo>
                      <a:pt x="3740" y="696"/>
                    </a:lnTo>
                    <a:lnTo>
                      <a:pt x="3843" y="710"/>
                    </a:lnTo>
                    <a:lnTo>
                      <a:pt x="3946" y="722"/>
                    </a:lnTo>
                    <a:lnTo>
                      <a:pt x="4051" y="731"/>
                    </a:lnTo>
                    <a:lnTo>
                      <a:pt x="4156" y="734"/>
                    </a:lnTo>
                    <a:lnTo>
                      <a:pt x="4262" y="734"/>
                    </a:lnTo>
                    <a:lnTo>
                      <a:pt x="4369" y="729"/>
                    </a:lnTo>
                    <a:lnTo>
                      <a:pt x="4474" y="719"/>
                    </a:lnTo>
                    <a:lnTo>
                      <a:pt x="4580" y="703"/>
                    </a:lnTo>
                    <a:lnTo>
                      <a:pt x="4685" y="680"/>
                    </a:lnTo>
                    <a:lnTo>
                      <a:pt x="4788" y="650"/>
                    </a:lnTo>
                    <a:lnTo>
                      <a:pt x="4889" y="614"/>
                    </a:lnTo>
                    <a:lnTo>
                      <a:pt x="4988" y="570"/>
                    </a:lnTo>
                    <a:lnTo>
                      <a:pt x="5084" y="519"/>
                    </a:lnTo>
                    <a:lnTo>
                      <a:pt x="5179" y="460"/>
                    </a:lnTo>
                    <a:lnTo>
                      <a:pt x="5269" y="39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498476" y="4478339"/>
                <a:ext cx="8374063" cy="1255713"/>
              </a:xfrm>
              <a:custGeom>
                <a:avLst/>
                <a:gdLst>
                  <a:gd name="T0" fmla="*/ 2 w 5275"/>
                  <a:gd name="T1" fmla="*/ 788 h 791"/>
                  <a:gd name="T2" fmla="*/ 12 w 5275"/>
                  <a:gd name="T3" fmla="*/ 768 h 791"/>
                  <a:gd name="T4" fmla="*/ 33 w 5275"/>
                  <a:gd name="T5" fmla="*/ 732 h 791"/>
                  <a:gd name="T6" fmla="*/ 67 w 5275"/>
                  <a:gd name="T7" fmla="*/ 679 h 791"/>
                  <a:gd name="T8" fmla="*/ 114 w 5275"/>
                  <a:gd name="T9" fmla="*/ 618 h 791"/>
                  <a:gd name="T10" fmla="*/ 171 w 5275"/>
                  <a:gd name="T11" fmla="*/ 547 h 791"/>
                  <a:gd name="T12" fmla="*/ 241 w 5275"/>
                  <a:gd name="T13" fmla="*/ 470 h 791"/>
                  <a:gd name="T14" fmla="*/ 325 w 5275"/>
                  <a:gd name="T15" fmla="*/ 391 h 791"/>
                  <a:gd name="T16" fmla="*/ 423 w 5275"/>
                  <a:gd name="T17" fmla="*/ 311 h 791"/>
                  <a:gd name="T18" fmla="*/ 534 w 5275"/>
                  <a:gd name="T19" fmla="*/ 235 h 791"/>
                  <a:gd name="T20" fmla="*/ 660 w 5275"/>
                  <a:gd name="T21" fmla="*/ 164 h 791"/>
                  <a:gd name="T22" fmla="*/ 801 w 5275"/>
                  <a:gd name="T23" fmla="*/ 103 h 791"/>
                  <a:gd name="T24" fmla="*/ 957 w 5275"/>
                  <a:gd name="T25" fmla="*/ 54 h 791"/>
                  <a:gd name="T26" fmla="*/ 1128 w 5275"/>
                  <a:gd name="T27" fmla="*/ 19 h 791"/>
                  <a:gd name="T28" fmla="*/ 1315 w 5275"/>
                  <a:gd name="T29" fmla="*/ 1 h 791"/>
                  <a:gd name="T30" fmla="*/ 1519 w 5275"/>
                  <a:gd name="T31" fmla="*/ 3 h 791"/>
                  <a:gd name="T32" fmla="*/ 1740 w 5275"/>
                  <a:gd name="T33" fmla="*/ 29 h 791"/>
                  <a:gd name="T34" fmla="*/ 1978 w 5275"/>
                  <a:gd name="T35" fmla="*/ 82 h 791"/>
                  <a:gd name="T36" fmla="*/ 2233 w 5275"/>
                  <a:gd name="T37" fmla="*/ 162 h 791"/>
                  <a:gd name="T38" fmla="*/ 2507 w 5275"/>
                  <a:gd name="T39" fmla="*/ 276 h 791"/>
                  <a:gd name="T40" fmla="*/ 2655 w 5275"/>
                  <a:gd name="T41" fmla="*/ 347 h 791"/>
                  <a:gd name="T42" fmla="*/ 2690 w 5275"/>
                  <a:gd name="T43" fmla="*/ 363 h 791"/>
                  <a:gd name="T44" fmla="*/ 2756 w 5275"/>
                  <a:gd name="T45" fmla="*/ 394 h 791"/>
                  <a:gd name="T46" fmla="*/ 2851 w 5275"/>
                  <a:gd name="T47" fmla="*/ 435 h 791"/>
                  <a:gd name="T48" fmla="*/ 2971 w 5275"/>
                  <a:gd name="T49" fmla="*/ 484 h 791"/>
                  <a:gd name="T50" fmla="*/ 3114 w 5275"/>
                  <a:gd name="T51" fmla="*/ 536 h 791"/>
                  <a:gd name="T52" fmla="*/ 3275 w 5275"/>
                  <a:gd name="T53" fmla="*/ 588 h 791"/>
                  <a:gd name="T54" fmla="*/ 3453 w 5275"/>
                  <a:gd name="T55" fmla="*/ 637 h 791"/>
                  <a:gd name="T56" fmla="*/ 3645 w 5275"/>
                  <a:gd name="T57" fmla="*/ 679 h 791"/>
                  <a:gd name="T58" fmla="*/ 3845 w 5275"/>
                  <a:gd name="T59" fmla="*/ 713 h 791"/>
                  <a:gd name="T60" fmla="*/ 4053 w 5275"/>
                  <a:gd name="T61" fmla="*/ 732 h 791"/>
                  <a:gd name="T62" fmla="*/ 4266 w 5275"/>
                  <a:gd name="T63" fmla="*/ 735 h 791"/>
                  <a:gd name="T64" fmla="*/ 4479 w 5275"/>
                  <a:gd name="T65" fmla="*/ 718 h 791"/>
                  <a:gd name="T66" fmla="*/ 4688 w 5275"/>
                  <a:gd name="T67" fmla="*/ 678 h 791"/>
                  <a:gd name="T68" fmla="*/ 4893 w 5275"/>
                  <a:gd name="T69" fmla="*/ 611 h 791"/>
                  <a:gd name="T70" fmla="*/ 5090 w 5275"/>
                  <a:gd name="T71" fmla="*/ 515 h 791"/>
                  <a:gd name="T72" fmla="*/ 5275 w 5275"/>
                  <a:gd name="T73" fmla="*/ 384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75" h="791">
                    <a:moveTo>
                      <a:pt x="0" y="791"/>
                    </a:moveTo>
                    <a:lnTo>
                      <a:pt x="2" y="788"/>
                    </a:lnTo>
                    <a:lnTo>
                      <a:pt x="5" y="781"/>
                    </a:lnTo>
                    <a:lnTo>
                      <a:pt x="12" y="768"/>
                    </a:lnTo>
                    <a:lnTo>
                      <a:pt x="21" y="751"/>
                    </a:lnTo>
                    <a:lnTo>
                      <a:pt x="33" y="732"/>
                    </a:lnTo>
                    <a:lnTo>
                      <a:pt x="49" y="707"/>
                    </a:lnTo>
                    <a:lnTo>
                      <a:pt x="67" y="679"/>
                    </a:lnTo>
                    <a:lnTo>
                      <a:pt x="89" y="650"/>
                    </a:lnTo>
                    <a:lnTo>
                      <a:pt x="114" y="618"/>
                    </a:lnTo>
                    <a:lnTo>
                      <a:pt x="140" y="583"/>
                    </a:lnTo>
                    <a:lnTo>
                      <a:pt x="171" y="547"/>
                    </a:lnTo>
                    <a:lnTo>
                      <a:pt x="204" y="508"/>
                    </a:lnTo>
                    <a:lnTo>
                      <a:pt x="241" y="470"/>
                    </a:lnTo>
                    <a:lnTo>
                      <a:pt x="281" y="429"/>
                    </a:lnTo>
                    <a:lnTo>
                      <a:pt x="325" y="391"/>
                    </a:lnTo>
                    <a:lnTo>
                      <a:pt x="372" y="351"/>
                    </a:lnTo>
                    <a:lnTo>
                      <a:pt x="423" y="311"/>
                    </a:lnTo>
                    <a:lnTo>
                      <a:pt x="477" y="272"/>
                    </a:lnTo>
                    <a:lnTo>
                      <a:pt x="534" y="235"/>
                    </a:lnTo>
                    <a:lnTo>
                      <a:pt x="595" y="199"/>
                    </a:lnTo>
                    <a:lnTo>
                      <a:pt x="660" y="164"/>
                    </a:lnTo>
                    <a:lnTo>
                      <a:pt x="728" y="132"/>
                    </a:lnTo>
                    <a:lnTo>
                      <a:pt x="801" y="103"/>
                    </a:lnTo>
                    <a:lnTo>
                      <a:pt x="876" y="76"/>
                    </a:lnTo>
                    <a:lnTo>
                      <a:pt x="957" y="54"/>
                    </a:lnTo>
                    <a:lnTo>
                      <a:pt x="1040" y="34"/>
                    </a:lnTo>
                    <a:lnTo>
                      <a:pt x="1128" y="19"/>
                    </a:lnTo>
                    <a:lnTo>
                      <a:pt x="1220" y="7"/>
                    </a:lnTo>
                    <a:lnTo>
                      <a:pt x="1315" y="1"/>
                    </a:lnTo>
                    <a:lnTo>
                      <a:pt x="1416" y="0"/>
                    </a:lnTo>
                    <a:lnTo>
                      <a:pt x="1519" y="3"/>
                    </a:lnTo>
                    <a:lnTo>
                      <a:pt x="1627" y="14"/>
                    </a:lnTo>
                    <a:lnTo>
                      <a:pt x="1740" y="29"/>
                    </a:lnTo>
                    <a:lnTo>
                      <a:pt x="1857" y="52"/>
                    </a:lnTo>
                    <a:lnTo>
                      <a:pt x="1978" y="82"/>
                    </a:lnTo>
                    <a:lnTo>
                      <a:pt x="2103" y="118"/>
                    </a:lnTo>
                    <a:lnTo>
                      <a:pt x="2233" y="162"/>
                    </a:lnTo>
                    <a:lnTo>
                      <a:pt x="2367" y="214"/>
                    </a:lnTo>
                    <a:lnTo>
                      <a:pt x="2507" y="276"/>
                    </a:lnTo>
                    <a:lnTo>
                      <a:pt x="2650" y="344"/>
                    </a:lnTo>
                    <a:lnTo>
                      <a:pt x="2655" y="347"/>
                    </a:lnTo>
                    <a:lnTo>
                      <a:pt x="2667" y="353"/>
                    </a:lnTo>
                    <a:lnTo>
                      <a:pt x="2690" y="363"/>
                    </a:lnTo>
                    <a:lnTo>
                      <a:pt x="2720" y="377"/>
                    </a:lnTo>
                    <a:lnTo>
                      <a:pt x="2756" y="394"/>
                    </a:lnTo>
                    <a:lnTo>
                      <a:pt x="2800" y="414"/>
                    </a:lnTo>
                    <a:lnTo>
                      <a:pt x="2851" y="435"/>
                    </a:lnTo>
                    <a:lnTo>
                      <a:pt x="2908" y="459"/>
                    </a:lnTo>
                    <a:lnTo>
                      <a:pt x="2971" y="484"/>
                    </a:lnTo>
                    <a:lnTo>
                      <a:pt x="3039" y="510"/>
                    </a:lnTo>
                    <a:lnTo>
                      <a:pt x="3114" y="536"/>
                    </a:lnTo>
                    <a:lnTo>
                      <a:pt x="3193" y="562"/>
                    </a:lnTo>
                    <a:lnTo>
                      <a:pt x="3275" y="588"/>
                    </a:lnTo>
                    <a:lnTo>
                      <a:pt x="3362" y="613"/>
                    </a:lnTo>
                    <a:lnTo>
                      <a:pt x="3453" y="637"/>
                    </a:lnTo>
                    <a:lnTo>
                      <a:pt x="3547" y="658"/>
                    </a:lnTo>
                    <a:lnTo>
                      <a:pt x="3645" y="679"/>
                    </a:lnTo>
                    <a:lnTo>
                      <a:pt x="3744" y="697"/>
                    </a:lnTo>
                    <a:lnTo>
                      <a:pt x="3845" y="713"/>
                    </a:lnTo>
                    <a:lnTo>
                      <a:pt x="3948" y="725"/>
                    </a:lnTo>
                    <a:lnTo>
                      <a:pt x="4053" y="732"/>
                    </a:lnTo>
                    <a:lnTo>
                      <a:pt x="4160" y="735"/>
                    </a:lnTo>
                    <a:lnTo>
                      <a:pt x="4266" y="735"/>
                    </a:lnTo>
                    <a:lnTo>
                      <a:pt x="4373" y="730"/>
                    </a:lnTo>
                    <a:lnTo>
                      <a:pt x="4479" y="718"/>
                    </a:lnTo>
                    <a:lnTo>
                      <a:pt x="4584" y="702"/>
                    </a:lnTo>
                    <a:lnTo>
                      <a:pt x="4688" y="678"/>
                    </a:lnTo>
                    <a:lnTo>
                      <a:pt x="4791" y="648"/>
                    </a:lnTo>
                    <a:lnTo>
                      <a:pt x="4893" y="611"/>
                    </a:lnTo>
                    <a:lnTo>
                      <a:pt x="4992" y="567"/>
                    </a:lnTo>
                    <a:lnTo>
                      <a:pt x="5090" y="515"/>
                    </a:lnTo>
                    <a:lnTo>
                      <a:pt x="5184" y="454"/>
                    </a:lnTo>
                    <a:lnTo>
                      <a:pt x="5275" y="38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495301" y="4508501"/>
                <a:ext cx="8382000" cy="1255713"/>
              </a:xfrm>
              <a:custGeom>
                <a:avLst/>
                <a:gdLst>
                  <a:gd name="T0" fmla="*/ 2 w 5280"/>
                  <a:gd name="T1" fmla="*/ 790 h 791"/>
                  <a:gd name="T2" fmla="*/ 13 w 5280"/>
                  <a:gd name="T3" fmla="*/ 770 h 791"/>
                  <a:gd name="T4" fmla="*/ 34 w 5280"/>
                  <a:gd name="T5" fmla="*/ 732 h 791"/>
                  <a:gd name="T6" fmla="*/ 69 w 5280"/>
                  <a:gd name="T7" fmla="*/ 681 h 791"/>
                  <a:gd name="T8" fmla="*/ 114 w 5280"/>
                  <a:gd name="T9" fmla="*/ 618 h 791"/>
                  <a:gd name="T10" fmla="*/ 171 w 5280"/>
                  <a:gd name="T11" fmla="*/ 547 h 791"/>
                  <a:gd name="T12" fmla="*/ 241 w 5280"/>
                  <a:gd name="T13" fmla="*/ 470 h 791"/>
                  <a:gd name="T14" fmla="*/ 325 w 5280"/>
                  <a:gd name="T15" fmla="*/ 391 h 791"/>
                  <a:gd name="T16" fmla="*/ 423 w 5280"/>
                  <a:gd name="T17" fmla="*/ 311 h 791"/>
                  <a:gd name="T18" fmla="*/ 535 w 5280"/>
                  <a:gd name="T19" fmla="*/ 236 h 791"/>
                  <a:gd name="T20" fmla="*/ 660 w 5280"/>
                  <a:gd name="T21" fmla="*/ 164 h 791"/>
                  <a:gd name="T22" fmla="*/ 802 w 5280"/>
                  <a:gd name="T23" fmla="*/ 103 h 791"/>
                  <a:gd name="T24" fmla="*/ 957 w 5280"/>
                  <a:gd name="T25" fmla="*/ 54 h 791"/>
                  <a:gd name="T26" fmla="*/ 1128 w 5280"/>
                  <a:gd name="T27" fmla="*/ 19 h 791"/>
                  <a:gd name="T28" fmla="*/ 1317 w 5280"/>
                  <a:gd name="T29" fmla="*/ 2 h 791"/>
                  <a:gd name="T30" fmla="*/ 1519 w 5280"/>
                  <a:gd name="T31" fmla="*/ 3 h 791"/>
                  <a:gd name="T32" fmla="*/ 1741 w 5280"/>
                  <a:gd name="T33" fmla="*/ 29 h 791"/>
                  <a:gd name="T34" fmla="*/ 1978 w 5280"/>
                  <a:gd name="T35" fmla="*/ 82 h 791"/>
                  <a:gd name="T36" fmla="*/ 2235 w 5280"/>
                  <a:gd name="T37" fmla="*/ 162 h 791"/>
                  <a:gd name="T38" fmla="*/ 2507 w 5280"/>
                  <a:gd name="T39" fmla="*/ 276 h 791"/>
                  <a:gd name="T40" fmla="*/ 2655 w 5280"/>
                  <a:gd name="T41" fmla="*/ 348 h 791"/>
                  <a:gd name="T42" fmla="*/ 2690 w 5280"/>
                  <a:gd name="T43" fmla="*/ 365 h 791"/>
                  <a:gd name="T44" fmla="*/ 2757 w 5280"/>
                  <a:gd name="T45" fmla="*/ 396 h 791"/>
                  <a:gd name="T46" fmla="*/ 2853 w 5280"/>
                  <a:gd name="T47" fmla="*/ 437 h 791"/>
                  <a:gd name="T48" fmla="*/ 2973 w 5280"/>
                  <a:gd name="T49" fmla="*/ 486 h 791"/>
                  <a:gd name="T50" fmla="*/ 3116 w 5280"/>
                  <a:gd name="T51" fmla="*/ 538 h 791"/>
                  <a:gd name="T52" fmla="*/ 3277 w 5280"/>
                  <a:gd name="T53" fmla="*/ 590 h 791"/>
                  <a:gd name="T54" fmla="*/ 3456 w 5280"/>
                  <a:gd name="T55" fmla="*/ 639 h 791"/>
                  <a:gd name="T56" fmla="*/ 3647 w 5280"/>
                  <a:gd name="T57" fmla="*/ 683 h 791"/>
                  <a:gd name="T58" fmla="*/ 3849 w 5280"/>
                  <a:gd name="T59" fmla="*/ 714 h 791"/>
                  <a:gd name="T60" fmla="*/ 4057 w 5280"/>
                  <a:gd name="T61" fmla="*/ 734 h 791"/>
                  <a:gd name="T62" fmla="*/ 4270 w 5280"/>
                  <a:gd name="T63" fmla="*/ 737 h 791"/>
                  <a:gd name="T64" fmla="*/ 4483 w 5280"/>
                  <a:gd name="T65" fmla="*/ 720 h 791"/>
                  <a:gd name="T66" fmla="*/ 4694 w 5280"/>
                  <a:gd name="T67" fmla="*/ 678 h 791"/>
                  <a:gd name="T68" fmla="*/ 4898 w 5280"/>
                  <a:gd name="T69" fmla="*/ 610 h 791"/>
                  <a:gd name="T70" fmla="*/ 5095 w 5280"/>
                  <a:gd name="T71" fmla="*/ 510 h 791"/>
                  <a:gd name="T72" fmla="*/ 5280 w 5280"/>
                  <a:gd name="T73" fmla="*/ 377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80" h="791">
                    <a:moveTo>
                      <a:pt x="0" y="791"/>
                    </a:moveTo>
                    <a:lnTo>
                      <a:pt x="2" y="790"/>
                    </a:lnTo>
                    <a:lnTo>
                      <a:pt x="6" y="783"/>
                    </a:lnTo>
                    <a:lnTo>
                      <a:pt x="13" y="770"/>
                    </a:lnTo>
                    <a:lnTo>
                      <a:pt x="21" y="753"/>
                    </a:lnTo>
                    <a:lnTo>
                      <a:pt x="34" y="732"/>
                    </a:lnTo>
                    <a:lnTo>
                      <a:pt x="49" y="709"/>
                    </a:lnTo>
                    <a:lnTo>
                      <a:pt x="69" y="681"/>
                    </a:lnTo>
                    <a:lnTo>
                      <a:pt x="89" y="652"/>
                    </a:lnTo>
                    <a:lnTo>
                      <a:pt x="114" y="618"/>
                    </a:lnTo>
                    <a:lnTo>
                      <a:pt x="140" y="583"/>
                    </a:lnTo>
                    <a:lnTo>
                      <a:pt x="171" y="547"/>
                    </a:lnTo>
                    <a:lnTo>
                      <a:pt x="205" y="510"/>
                    </a:lnTo>
                    <a:lnTo>
                      <a:pt x="241" y="470"/>
                    </a:lnTo>
                    <a:lnTo>
                      <a:pt x="281" y="431"/>
                    </a:lnTo>
                    <a:lnTo>
                      <a:pt x="325" y="391"/>
                    </a:lnTo>
                    <a:lnTo>
                      <a:pt x="372" y="351"/>
                    </a:lnTo>
                    <a:lnTo>
                      <a:pt x="423" y="311"/>
                    </a:lnTo>
                    <a:lnTo>
                      <a:pt x="477" y="272"/>
                    </a:lnTo>
                    <a:lnTo>
                      <a:pt x="535" y="236"/>
                    </a:lnTo>
                    <a:lnTo>
                      <a:pt x="596" y="199"/>
                    </a:lnTo>
                    <a:lnTo>
                      <a:pt x="660" y="164"/>
                    </a:lnTo>
                    <a:lnTo>
                      <a:pt x="728" y="133"/>
                    </a:lnTo>
                    <a:lnTo>
                      <a:pt x="802" y="103"/>
                    </a:lnTo>
                    <a:lnTo>
                      <a:pt x="877" y="77"/>
                    </a:lnTo>
                    <a:lnTo>
                      <a:pt x="957" y="54"/>
                    </a:lnTo>
                    <a:lnTo>
                      <a:pt x="1041" y="35"/>
                    </a:lnTo>
                    <a:lnTo>
                      <a:pt x="1128" y="19"/>
                    </a:lnTo>
                    <a:lnTo>
                      <a:pt x="1221" y="7"/>
                    </a:lnTo>
                    <a:lnTo>
                      <a:pt x="1317" y="2"/>
                    </a:lnTo>
                    <a:lnTo>
                      <a:pt x="1416" y="0"/>
                    </a:lnTo>
                    <a:lnTo>
                      <a:pt x="1519" y="3"/>
                    </a:lnTo>
                    <a:lnTo>
                      <a:pt x="1627" y="14"/>
                    </a:lnTo>
                    <a:lnTo>
                      <a:pt x="1741" y="29"/>
                    </a:lnTo>
                    <a:lnTo>
                      <a:pt x="1858" y="52"/>
                    </a:lnTo>
                    <a:lnTo>
                      <a:pt x="1978" y="82"/>
                    </a:lnTo>
                    <a:lnTo>
                      <a:pt x="2104" y="119"/>
                    </a:lnTo>
                    <a:lnTo>
                      <a:pt x="2235" y="162"/>
                    </a:lnTo>
                    <a:lnTo>
                      <a:pt x="2369" y="215"/>
                    </a:lnTo>
                    <a:lnTo>
                      <a:pt x="2507" y="276"/>
                    </a:lnTo>
                    <a:lnTo>
                      <a:pt x="2652" y="346"/>
                    </a:lnTo>
                    <a:lnTo>
                      <a:pt x="2655" y="348"/>
                    </a:lnTo>
                    <a:lnTo>
                      <a:pt x="2669" y="355"/>
                    </a:lnTo>
                    <a:lnTo>
                      <a:pt x="2690" y="365"/>
                    </a:lnTo>
                    <a:lnTo>
                      <a:pt x="2720" y="379"/>
                    </a:lnTo>
                    <a:lnTo>
                      <a:pt x="2757" y="396"/>
                    </a:lnTo>
                    <a:lnTo>
                      <a:pt x="2800" y="416"/>
                    </a:lnTo>
                    <a:lnTo>
                      <a:pt x="2853" y="437"/>
                    </a:lnTo>
                    <a:lnTo>
                      <a:pt x="2908" y="461"/>
                    </a:lnTo>
                    <a:lnTo>
                      <a:pt x="2973" y="486"/>
                    </a:lnTo>
                    <a:lnTo>
                      <a:pt x="3041" y="512"/>
                    </a:lnTo>
                    <a:lnTo>
                      <a:pt x="3116" y="538"/>
                    </a:lnTo>
                    <a:lnTo>
                      <a:pt x="3195" y="564"/>
                    </a:lnTo>
                    <a:lnTo>
                      <a:pt x="3277" y="590"/>
                    </a:lnTo>
                    <a:lnTo>
                      <a:pt x="3366" y="615"/>
                    </a:lnTo>
                    <a:lnTo>
                      <a:pt x="3456" y="639"/>
                    </a:lnTo>
                    <a:lnTo>
                      <a:pt x="3551" y="662"/>
                    </a:lnTo>
                    <a:lnTo>
                      <a:pt x="3647" y="683"/>
                    </a:lnTo>
                    <a:lnTo>
                      <a:pt x="3748" y="701"/>
                    </a:lnTo>
                    <a:lnTo>
                      <a:pt x="3849" y="714"/>
                    </a:lnTo>
                    <a:lnTo>
                      <a:pt x="3952" y="727"/>
                    </a:lnTo>
                    <a:lnTo>
                      <a:pt x="4057" y="734"/>
                    </a:lnTo>
                    <a:lnTo>
                      <a:pt x="4163" y="737"/>
                    </a:lnTo>
                    <a:lnTo>
                      <a:pt x="4270" y="737"/>
                    </a:lnTo>
                    <a:lnTo>
                      <a:pt x="4376" y="730"/>
                    </a:lnTo>
                    <a:lnTo>
                      <a:pt x="4483" y="720"/>
                    </a:lnTo>
                    <a:lnTo>
                      <a:pt x="4589" y="702"/>
                    </a:lnTo>
                    <a:lnTo>
                      <a:pt x="4694" y="678"/>
                    </a:lnTo>
                    <a:lnTo>
                      <a:pt x="4797" y="646"/>
                    </a:lnTo>
                    <a:lnTo>
                      <a:pt x="4898" y="610"/>
                    </a:lnTo>
                    <a:lnTo>
                      <a:pt x="4998" y="564"/>
                    </a:lnTo>
                    <a:lnTo>
                      <a:pt x="5095" y="510"/>
                    </a:lnTo>
                    <a:lnTo>
                      <a:pt x="5190" y="449"/>
                    </a:lnTo>
                    <a:lnTo>
                      <a:pt x="5280" y="377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674112" y="4184651"/>
                <a:ext cx="8389938" cy="1258888"/>
              </a:xfrm>
              <a:custGeom>
                <a:avLst/>
                <a:gdLst>
                  <a:gd name="T0" fmla="*/ 1 w 5285"/>
                  <a:gd name="T1" fmla="*/ 792 h 793"/>
                  <a:gd name="T2" fmla="*/ 12 w 5285"/>
                  <a:gd name="T3" fmla="*/ 771 h 793"/>
                  <a:gd name="T4" fmla="*/ 33 w 5285"/>
                  <a:gd name="T5" fmla="*/ 734 h 793"/>
                  <a:gd name="T6" fmla="*/ 68 w 5285"/>
                  <a:gd name="T7" fmla="*/ 683 h 793"/>
                  <a:gd name="T8" fmla="*/ 113 w 5285"/>
                  <a:gd name="T9" fmla="*/ 620 h 793"/>
                  <a:gd name="T10" fmla="*/ 171 w 5285"/>
                  <a:gd name="T11" fmla="*/ 549 h 793"/>
                  <a:gd name="T12" fmla="*/ 241 w 5285"/>
                  <a:gd name="T13" fmla="*/ 472 h 793"/>
                  <a:gd name="T14" fmla="*/ 324 w 5285"/>
                  <a:gd name="T15" fmla="*/ 391 h 793"/>
                  <a:gd name="T16" fmla="*/ 422 w 5285"/>
                  <a:gd name="T17" fmla="*/ 313 h 793"/>
                  <a:gd name="T18" fmla="*/ 534 w 5285"/>
                  <a:gd name="T19" fmla="*/ 236 h 793"/>
                  <a:gd name="T20" fmla="*/ 659 w 5285"/>
                  <a:gd name="T21" fmla="*/ 166 h 793"/>
                  <a:gd name="T22" fmla="*/ 801 w 5285"/>
                  <a:gd name="T23" fmla="*/ 103 h 793"/>
                  <a:gd name="T24" fmla="*/ 956 w 5285"/>
                  <a:gd name="T25" fmla="*/ 54 h 793"/>
                  <a:gd name="T26" fmla="*/ 1127 w 5285"/>
                  <a:gd name="T27" fmla="*/ 19 h 793"/>
                  <a:gd name="T28" fmla="*/ 1316 w 5285"/>
                  <a:gd name="T29" fmla="*/ 2 h 793"/>
                  <a:gd name="T30" fmla="*/ 1520 w 5285"/>
                  <a:gd name="T31" fmla="*/ 3 h 793"/>
                  <a:gd name="T32" fmla="*/ 1740 w 5285"/>
                  <a:gd name="T33" fmla="*/ 30 h 793"/>
                  <a:gd name="T34" fmla="*/ 1979 w 5285"/>
                  <a:gd name="T35" fmla="*/ 82 h 793"/>
                  <a:gd name="T36" fmla="*/ 2234 w 5285"/>
                  <a:gd name="T37" fmla="*/ 164 h 793"/>
                  <a:gd name="T38" fmla="*/ 2508 w 5285"/>
                  <a:gd name="T39" fmla="*/ 278 h 793"/>
                  <a:gd name="T40" fmla="*/ 2656 w 5285"/>
                  <a:gd name="T41" fmla="*/ 349 h 793"/>
                  <a:gd name="T42" fmla="*/ 2691 w 5285"/>
                  <a:gd name="T43" fmla="*/ 367 h 793"/>
                  <a:gd name="T44" fmla="*/ 2758 w 5285"/>
                  <a:gd name="T45" fmla="*/ 397 h 793"/>
                  <a:gd name="T46" fmla="*/ 2852 w 5285"/>
                  <a:gd name="T47" fmla="*/ 439 h 793"/>
                  <a:gd name="T48" fmla="*/ 2972 w 5285"/>
                  <a:gd name="T49" fmla="*/ 488 h 793"/>
                  <a:gd name="T50" fmla="*/ 3115 w 5285"/>
                  <a:gd name="T51" fmla="*/ 540 h 793"/>
                  <a:gd name="T52" fmla="*/ 3279 w 5285"/>
                  <a:gd name="T53" fmla="*/ 592 h 793"/>
                  <a:gd name="T54" fmla="*/ 3457 w 5285"/>
                  <a:gd name="T55" fmla="*/ 643 h 793"/>
                  <a:gd name="T56" fmla="*/ 3649 w 5285"/>
                  <a:gd name="T57" fmla="*/ 685 h 793"/>
                  <a:gd name="T58" fmla="*/ 3852 w 5285"/>
                  <a:gd name="T59" fmla="*/ 718 h 793"/>
                  <a:gd name="T60" fmla="*/ 4060 w 5285"/>
                  <a:gd name="T61" fmla="*/ 737 h 793"/>
                  <a:gd name="T62" fmla="*/ 4273 w 5285"/>
                  <a:gd name="T63" fmla="*/ 739 h 793"/>
                  <a:gd name="T64" fmla="*/ 4486 w 5285"/>
                  <a:gd name="T65" fmla="*/ 720 h 793"/>
                  <a:gd name="T66" fmla="*/ 4697 w 5285"/>
                  <a:gd name="T67" fmla="*/ 678 h 793"/>
                  <a:gd name="T68" fmla="*/ 4903 w 5285"/>
                  <a:gd name="T69" fmla="*/ 608 h 793"/>
                  <a:gd name="T70" fmla="*/ 5100 w 5285"/>
                  <a:gd name="T71" fmla="*/ 507 h 793"/>
                  <a:gd name="T72" fmla="*/ 5285 w 5285"/>
                  <a:gd name="T73" fmla="*/ 372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85" h="793">
                    <a:moveTo>
                      <a:pt x="0" y="793"/>
                    </a:moveTo>
                    <a:lnTo>
                      <a:pt x="1" y="792"/>
                    </a:lnTo>
                    <a:lnTo>
                      <a:pt x="5" y="783"/>
                    </a:lnTo>
                    <a:lnTo>
                      <a:pt x="12" y="771"/>
                    </a:lnTo>
                    <a:lnTo>
                      <a:pt x="21" y="755"/>
                    </a:lnTo>
                    <a:lnTo>
                      <a:pt x="33" y="734"/>
                    </a:lnTo>
                    <a:lnTo>
                      <a:pt x="49" y="709"/>
                    </a:lnTo>
                    <a:lnTo>
                      <a:pt x="68" y="683"/>
                    </a:lnTo>
                    <a:lnTo>
                      <a:pt x="89" y="652"/>
                    </a:lnTo>
                    <a:lnTo>
                      <a:pt x="113" y="620"/>
                    </a:lnTo>
                    <a:lnTo>
                      <a:pt x="139" y="585"/>
                    </a:lnTo>
                    <a:lnTo>
                      <a:pt x="171" y="549"/>
                    </a:lnTo>
                    <a:lnTo>
                      <a:pt x="204" y="510"/>
                    </a:lnTo>
                    <a:lnTo>
                      <a:pt x="241" y="472"/>
                    </a:lnTo>
                    <a:lnTo>
                      <a:pt x="281" y="432"/>
                    </a:lnTo>
                    <a:lnTo>
                      <a:pt x="324" y="391"/>
                    </a:lnTo>
                    <a:lnTo>
                      <a:pt x="371" y="351"/>
                    </a:lnTo>
                    <a:lnTo>
                      <a:pt x="422" y="313"/>
                    </a:lnTo>
                    <a:lnTo>
                      <a:pt x="476" y="273"/>
                    </a:lnTo>
                    <a:lnTo>
                      <a:pt x="534" y="236"/>
                    </a:lnTo>
                    <a:lnTo>
                      <a:pt x="595" y="199"/>
                    </a:lnTo>
                    <a:lnTo>
                      <a:pt x="659" y="166"/>
                    </a:lnTo>
                    <a:lnTo>
                      <a:pt x="728" y="133"/>
                    </a:lnTo>
                    <a:lnTo>
                      <a:pt x="801" y="103"/>
                    </a:lnTo>
                    <a:lnTo>
                      <a:pt x="876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7" y="19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5" y="0"/>
                    </a:lnTo>
                    <a:lnTo>
                      <a:pt x="1520" y="3"/>
                    </a:lnTo>
                    <a:lnTo>
                      <a:pt x="1628" y="14"/>
                    </a:lnTo>
                    <a:lnTo>
                      <a:pt x="1740" y="30"/>
                    </a:lnTo>
                    <a:lnTo>
                      <a:pt x="1857" y="52"/>
                    </a:lnTo>
                    <a:lnTo>
                      <a:pt x="1979" y="82"/>
                    </a:lnTo>
                    <a:lnTo>
                      <a:pt x="2105" y="119"/>
                    </a:lnTo>
                    <a:lnTo>
                      <a:pt x="2234" y="164"/>
                    </a:lnTo>
                    <a:lnTo>
                      <a:pt x="2368" y="217"/>
                    </a:lnTo>
                    <a:lnTo>
                      <a:pt x="2508" y="278"/>
                    </a:lnTo>
                    <a:lnTo>
                      <a:pt x="2651" y="346"/>
                    </a:lnTo>
                    <a:lnTo>
                      <a:pt x="2656" y="349"/>
                    </a:lnTo>
                    <a:lnTo>
                      <a:pt x="2668" y="355"/>
                    </a:lnTo>
                    <a:lnTo>
                      <a:pt x="2691" y="367"/>
                    </a:lnTo>
                    <a:lnTo>
                      <a:pt x="2721" y="381"/>
                    </a:lnTo>
                    <a:lnTo>
                      <a:pt x="2758" y="397"/>
                    </a:lnTo>
                    <a:lnTo>
                      <a:pt x="2801" y="418"/>
                    </a:lnTo>
                    <a:lnTo>
                      <a:pt x="2852" y="439"/>
                    </a:lnTo>
                    <a:lnTo>
                      <a:pt x="2909" y="463"/>
                    </a:lnTo>
                    <a:lnTo>
                      <a:pt x="2972" y="488"/>
                    </a:lnTo>
                    <a:lnTo>
                      <a:pt x="3042" y="514"/>
                    </a:lnTo>
                    <a:lnTo>
                      <a:pt x="3115" y="540"/>
                    </a:lnTo>
                    <a:lnTo>
                      <a:pt x="3196" y="566"/>
                    </a:lnTo>
                    <a:lnTo>
                      <a:pt x="3279" y="592"/>
                    </a:lnTo>
                    <a:lnTo>
                      <a:pt x="3367" y="619"/>
                    </a:lnTo>
                    <a:lnTo>
                      <a:pt x="3457" y="643"/>
                    </a:lnTo>
                    <a:lnTo>
                      <a:pt x="3552" y="664"/>
                    </a:lnTo>
                    <a:lnTo>
                      <a:pt x="3649" y="685"/>
                    </a:lnTo>
                    <a:lnTo>
                      <a:pt x="3749" y="702"/>
                    </a:lnTo>
                    <a:lnTo>
                      <a:pt x="3852" y="718"/>
                    </a:lnTo>
                    <a:lnTo>
                      <a:pt x="3955" y="729"/>
                    </a:lnTo>
                    <a:lnTo>
                      <a:pt x="4060" y="737"/>
                    </a:lnTo>
                    <a:lnTo>
                      <a:pt x="4166" y="739"/>
                    </a:lnTo>
                    <a:lnTo>
                      <a:pt x="4273" y="739"/>
                    </a:lnTo>
                    <a:lnTo>
                      <a:pt x="4379" y="732"/>
                    </a:lnTo>
                    <a:lnTo>
                      <a:pt x="4486" y="720"/>
                    </a:lnTo>
                    <a:lnTo>
                      <a:pt x="4592" y="702"/>
                    </a:lnTo>
                    <a:lnTo>
                      <a:pt x="4697" y="678"/>
                    </a:lnTo>
                    <a:lnTo>
                      <a:pt x="4801" y="647"/>
                    </a:lnTo>
                    <a:lnTo>
                      <a:pt x="4903" y="608"/>
                    </a:lnTo>
                    <a:lnTo>
                      <a:pt x="5002" y="561"/>
                    </a:lnTo>
                    <a:lnTo>
                      <a:pt x="5100" y="507"/>
                    </a:lnTo>
                    <a:lnTo>
                      <a:pt x="5194" y="444"/>
                    </a:lnTo>
                    <a:lnTo>
                      <a:pt x="5285" y="37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490538" y="4568826"/>
                <a:ext cx="8397875" cy="1262063"/>
              </a:xfrm>
              <a:custGeom>
                <a:avLst/>
                <a:gdLst>
                  <a:gd name="T0" fmla="*/ 2 w 5290"/>
                  <a:gd name="T1" fmla="*/ 792 h 795"/>
                  <a:gd name="T2" fmla="*/ 12 w 5290"/>
                  <a:gd name="T3" fmla="*/ 773 h 795"/>
                  <a:gd name="T4" fmla="*/ 33 w 5290"/>
                  <a:gd name="T5" fmla="*/ 736 h 795"/>
                  <a:gd name="T6" fmla="*/ 68 w 5290"/>
                  <a:gd name="T7" fmla="*/ 683 h 795"/>
                  <a:gd name="T8" fmla="*/ 113 w 5290"/>
                  <a:gd name="T9" fmla="*/ 621 h 795"/>
                  <a:gd name="T10" fmla="*/ 171 w 5290"/>
                  <a:gd name="T11" fmla="*/ 549 h 795"/>
                  <a:gd name="T12" fmla="*/ 241 w 5290"/>
                  <a:gd name="T13" fmla="*/ 472 h 795"/>
                  <a:gd name="T14" fmla="*/ 325 w 5290"/>
                  <a:gd name="T15" fmla="*/ 392 h 795"/>
                  <a:gd name="T16" fmla="*/ 422 w 5290"/>
                  <a:gd name="T17" fmla="*/ 313 h 795"/>
                  <a:gd name="T18" fmla="*/ 534 w 5290"/>
                  <a:gd name="T19" fmla="*/ 236 h 795"/>
                  <a:gd name="T20" fmla="*/ 660 w 5290"/>
                  <a:gd name="T21" fmla="*/ 166 h 795"/>
                  <a:gd name="T22" fmla="*/ 801 w 5290"/>
                  <a:gd name="T23" fmla="*/ 103 h 795"/>
                  <a:gd name="T24" fmla="*/ 956 w 5290"/>
                  <a:gd name="T25" fmla="*/ 54 h 795"/>
                  <a:gd name="T26" fmla="*/ 1129 w 5290"/>
                  <a:gd name="T27" fmla="*/ 19 h 795"/>
                  <a:gd name="T28" fmla="*/ 1316 w 5290"/>
                  <a:gd name="T29" fmla="*/ 2 h 795"/>
                  <a:gd name="T30" fmla="*/ 1520 w 5290"/>
                  <a:gd name="T31" fmla="*/ 4 h 795"/>
                  <a:gd name="T32" fmla="*/ 1742 w 5290"/>
                  <a:gd name="T33" fmla="*/ 30 h 795"/>
                  <a:gd name="T34" fmla="*/ 1979 w 5290"/>
                  <a:gd name="T35" fmla="*/ 82 h 795"/>
                  <a:gd name="T36" fmla="*/ 2234 w 5290"/>
                  <a:gd name="T37" fmla="*/ 164 h 795"/>
                  <a:gd name="T38" fmla="*/ 2508 w 5290"/>
                  <a:gd name="T39" fmla="*/ 278 h 795"/>
                  <a:gd name="T40" fmla="*/ 2657 w 5290"/>
                  <a:gd name="T41" fmla="*/ 350 h 795"/>
                  <a:gd name="T42" fmla="*/ 2691 w 5290"/>
                  <a:gd name="T43" fmla="*/ 367 h 795"/>
                  <a:gd name="T44" fmla="*/ 2758 w 5290"/>
                  <a:gd name="T45" fmla="*/ 399 h 795"/>
                  <a:gd name="T46" fmla="*/ 2854 w 5290"/>
                  <a:gd name="T47" fmla="*/ 441 h 795"/>
                  <a:gd name="T48" fmla="*/ 2974 w 5290"/>
                  <a:gd name="T49" fmla="*/ 490 h 795"/>
                  <a:gd name="T50" fmla="*/ 3117 w 5290"/>
                  <a:gd name="T51" fmla="*/ 544 h 795"/>
                  <a:gd name="T52" fmla="*/ 3281 w 5290"/>
                  <a:gd name="T53" fmla="*/ 596 h 795"/>
                  <a:gd name="T54" fmla="*/ 3459 w 5290"/>
                  <a:gd name="T55" fmla="*/ 645 h 795"/>
                  <a:gd name="T56" fmla="*/ 3651 w 5290"/>
                  <a:gd name="T57" fmla="*/ 689 h 795"/>
                  <a:gd name="T58" fmla="*/ 3854 w 5290"/>
                  <a:gd name="T59" fmla="*/ 720 h 795"/>
                  <a:gd name="T60" fmla="*/ 4063 w 5290"/>
                  <a:gd name="T61" fmla="*/ 739 h 795"/>
                  <a:gd name="T62" fmla="*/ 4276 w 5290"/>
                  <a:gd name="T63" fmla="*/ 741 h 795"/>
                  <a:gd name="T64" fmla="*/ 4491 w 5290"/>
                  <a:gd name="T65" fmla="*/ 720 h 795"/>
                  <a:gd name="T66" fmla="*/ 4702 w 5290"/>
                  <a:gd name="T67" fmla="*/ 676 h 795"/>
                  <a:gd name="T68" fmla="*/ 4908 w 5290"/>
                  <a:gd name="T69" fmla="*/ 605 h 795"/>
                  <a:gd name="T70" fmla="*/ 5104 w 5290"/>
                  <a:gd name="T71" fmla="*/ 503 h 795"/>
                  <a:gd name="T72" fmla="*/ 5290 w 5290"/>
                  <a:gd name="T73" fmla="*/ 36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90" h="795">
                    <a:moveTo>
                      <a:pt x="0" y="795"/>
                    </a:moveTo>
                    <a:lnTo>
                      <a:pt x="2" y="792"/>
                    </a:lnTo>
                    <a:lnTo>
                      <a:pt x="5" y="785"/>
                    </a:lnTo>
                    <a:lnTo>
                      <a:pt x="12" y="773"/>
                    </a:lnTo>
                    <a:lnTo>
                      <a:pt x="21" y="755"/>
                    </a:lnTo>
                    <a:lnTo>
                      <a:pt x="33" y="736"/>
                    </a:lnTo>
                    <a:lnTo>
                      <a:pt x="49" y="711"/>
                    </a:lnTo>
                    <a:lnTo>
                      <a:pt x="68" y="683"/>
                    </a:lnTo>
                    <a:lnTo>
                      <a:pt x="89" y="654"/>
                    </a:lnTo>
                    <a:lnTo>
                      <a:pt x="113" y="621"/>
                    </a:lnTo>
                    <a:lnTo>
                      <a:pt x="140" y="586"/>
                    </a:lnTo>
                    <a:lnTo>
                      <a:pt x="171" y="549"/>
                    </a:lnTo>
                    <a:lnTo>
                      <a:pt x="204" y="510"/>
                    </a:lnTo>
                    <a:lnTo>
                      <a:pt x="241" y="472"/>
                    </a:lnTo>
                    <a:lnTo>
                      <a:pt x="281" y="432"/>
                    </a:lnTo>
                    <a:lnTo>
                      <a:pt x="325" y="392"/>
                    </a:lnTo>
                    <a:lnTo>
                      <a:pt x="372" y="353"/>
                    </a:lnTo>
                    <a:lnTo>
                      <a:pt x="422" y="313"/>
                    </a:lnTo>
                    <a:lnTo>
                      <a:pt x="476" y="275"/>
                    </a:lnTo>
                    <a:lnTo>
                      <a:pt x="534" y="236"/>
                    </a:lnTo>
                    <a:lnTo>
                      <a:pt x="595" y="199"/>
                    </a:lnTo>
                    <a:lnTo>
                      <a:pt x="660" y="166"/>
                    </a:lnTo>
                    <a:lnTo>
                      <a:pt x="730" y="133"/>
                    </a:lnTo>
                    <a:lnTo>
                      <a:pt x="801" y="103"/>
                    </a:lnTo>
                    <a:lnTo>
                      <a:pt x="878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9" y="19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6" y="0"/>
                    </a:lnTo>
                    <a:lnTo>
                      <a:pt x="1520" y="4"/>
                    </a:lnTo>
                    <a:lnTo>
                      <a:pt x="1628" y="14"/>
                    </a:lnTo>
                    <a:lnTo>
                      <a:pt x="1742" y="30"/>
                    </a:lnTo>
                    <a:lnTo>
                      <a:pt x="1857" y="53"/>
                    </a:lnTo>
                    <a:lnTo>
                      <a:pt x="1979" y="82"/>
                    </a:lnTo>
                    <a:lnTo>
                      <a:pt x="2105" y="119"/>
                    </a:lnTo>
                    <a:lnTo>
                      <a:pt x="2234" y="164"/>
                    </a:lnTo>
                    <a:lnTo>
                      <a:pt x="2369" y="217"/>
                    </a:lnTo>
                    <a:lnTo>
                      <a:pt x="2508" y="278"/>
                    </a:lnTo>
                    <a:lnTo>
                      <a:pt x="2653" y="348"/>
                    </a:lnTo>
                    <a:lnTo>
                      <a:pt x="2657" y="350"/>
                    </a:lnTo>
                    <a:lnTo>
                      <a:pt x="2670" y="357"/>
                    </a:lnTo>
                    <a:lnTo>
                      <a:pt x="2691" y="367"/>
                    </a:lnTo>
                    <a:lnTo>
                      <a:pt x="2721" y="381"/>
                    </a:lnTo>
                    <a:lnTo>
                      <a:pt x="2758" y="399"/>
                    </a:lnTo>
                    <a:lnTo>
                      <a:pt x="2803" y="420"/>
                    </a:lnTo>
                    <a:lnTo>
                      <a:pt x="2854" y="441"/>
                    </a:lnTo>
                    <a:lnTo>
                      <a:pt x="2911" y="465"/>
                    </a:lnTo>
                    <a:lnTo>
                      <a:pt x="2974" y="490"/>
                    </a:lnTo>
                    <a:lnTo>
                      <a:pt x="3044" y="516"/>
                    </a:lnTo>
                    <a:lnTo>
                      <a:pt x="3117" y="544"/>
                    </a:lnTo>
                    <a:lnTo>
                      <a:pt x="3198" y="570"/>
                    </a:lnTo>
                    <a:lnTo>
                      <a:pt x="3281" y="596"/>
                    </a:lnTo>
                    <a:lnTo>
                      <a:pt x="3369" y="621"/>
                    </a:lnTo>
                    <a:lnTo>
                      <a:pt x="3459" y="645"/>
                    </a:lnTo>
                    <a:lnTo>
                      <a:pt x="3555" y="668"/>
                    </a:lnTo>
                    <a:lnTo>
                      <a:pt x="3651" y="689"/>
                    </a:lnTo>
                    <a:lnTo>
                      <a:pt x="3753" y="706"/>
                    </a:lnTo>
                    <a:lnTo>
                      <a:pt x="3854" y="720"/>
                    </a:lnTo>
                    <a:lnTo>
                      <a:pt x="3959" y="732"/>
                    </a:lnTo>
                    <a:lnTo>
                      <a:pt x="4063" y="739"/>
                    </a:lnTo>
                    <a:lnTo>
                      <a:pt x="4170" y="743"/>
                    </a:lnTo>
                    <a:lnTo>
                      <a:pt x="4276" y="741"/>
                    </a:lnTo>
                    <a:lnTo>
                      <a:pt x="4383" y="734"/>
                    </a:lnTo>
                    <a:lnTo>
                      <a:pt x="4491" y="720"/>
                    </a:lnTo>
                    <a:lnTo>
                      <a:pt x="4596" y="703"/>
                    </a:lnTo>
                    <a:lnTo>
                      <a:pt x="4702" y="676"/>
                    </a:lnTo>
                    <a:lnTo>
                      <a:pt x="4805" y="645"/>
                    </a:lnTo>
                    <a:lnTo>
                      <a:pt x="4908" y="605"/>
                    </a:lnTo>
                    <a:lnTo>
                      <a:pt x="5008" y="558"/>
                    </a:lnTo>
                    <a:lnTo>
                      <a:pt x="5104" y="503"/>
                    </a:lnTo>
                    <a:lnTo>
                      <a:pt x="5200" y="439"/>
                    </a:lnTo>
                    <a:lnTo>
                      <a:pt x="5290" y="36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487363" y="4598989"/>
                <a:ext cx="8407400" cy="1265238"/>
              </a:xfrm>
              <a:custGeom>
                <a:avLst/>
                <a:gdLst>
                  <a:gd name="T0" fmla="*/ 2 w 5296"/>
                  <a:gd name="T1" fmla="*/ 794 h 797"/>
                  <a:gd name="T2" fmla="*/ 12 w 5296"/>
                  <a:gd name="T3" fmla="*/ 775 h 797"/>
                  <a:gd name="T4" fmla="*/ 33 w 5296"/>
                  <a:gd name="T5" fmla="*/ 736 h 797"/>
                  <a:gd name="T6" fmla="*/ 68 w 5296"/>
                  <a:gd name="T7" fmla="*/ 685 h 797"/>
                  <a:gd name="T8" fmla="*/ 114 w 5296"/>
                  <a:gd name="T9" fmla="*/ 623 h 797"/>
                  <a:gd name="T10" fmla="*/ 171 w 5296"/>
                  <a:gd name="T11" fmla="*/ 551 h 797"/>
                  <a:gd name="T12" fmla="*/ 241 w 5296"/>
                  <a:gd name="T13" fmla="*/ 472 h 797"/>
                  <a:gd name="T14" fmla="*/ 327 w 5296"/>
                  <a:gd name="T15" fmla="*/ 394 h 797"/>
                  <a:gd name="T16" fmla="*/ 423 w 5296"/>
                  <a:gd name="T17" fmla="*/ 313 h 797"/>
                  <a:gd name="T18" fmla="*/ 534 w 5296"/>
                  <a:gd name="T19" fmla="*/ 236 h 797"/>
                  <a:gd name="T20" fmla="*/ 662 w 5296"/>
                  <a:gd name="T21" fmla="*/ 166 h 797"/>
                  <a:gd name="T22" fmla="*/ 801 w 5296"/>
                  <a:gd name="T23" fmla="*/ 104 h 797"/>
                  <a:gd name="T24" fmla="*/ 958 w 5296"/>
                  <a:gd name="T25" fmla="*/ 55 h 797"/>
                  <a:gd name="T26" fmla="*/ 1130 w 5296"/>
                  <a:gd name="T27" fmla="*/ 20 h 797"/>
                  <a:gd name="T28" fmla="*/ 1316 w 5296"/>
                  <a:gd name="T29" fmla="*/ 2 h 797"/>
                  <a:gd name="T30" fmla="*/ 1520 w 5296"/>
                  <a:gd name="T31" fmla="*/ 4 h 797"/>
                  <a:gd name="T32" fmla="*/ 1742 w 5296"/>
                  <a:gd name="T33" fmla="*/ 30 h 797"/>
                  <a:gd name="T34" fmla="*/ 1980 w 5296"/>
                  <a:gd name="T35" fmla="*/ 83 h 797"/>
                  <a:gd name="T36" fmla="*/ 2236 w 5296"/>
                  <a:gd name="T37" fmla="*/ 165 h 797"/>
                  <a:gd name="T38" fmla="*/ 2510 w 5296"/>
                  <a:gd name="T39" fmla="*/ 278 h 797"/>
                  <a:gd name="T40" fmla="*/ 2657 w 5296"/>
                  <a:gd name="T41" fmla="*/ 352 h 797"/>
                  <a:gd name="T42" fmla="*/ 2690 w 5296"/>
                  <a:gd name="T43" fmla="*/ 367 h 797"/>
                  <a:gd name="T44" fmla="*/ 2753 w 5296"/>
                  <a:gd name="T45" fmla="*/ 397 h 797"/>
                  <a:gd name="T46" fmla="*/ 2844 w 5296"/>
                  <a:gd name="T47" fmla="*/ 437 h 797"/>
                  <a:gd name="T48" fmla="*/ 2959 w 5296"/>
                  <a:gd name="T49" fmla="*/ 486 h 797"/>
                  <a:gd name="T50" fmla="*/ 3095 w 5296"/>
                  <a:gd name="T51" fmla="*/ 537 h 797"/>
                  <a:gd name="T52" fmla="*/ 3250 w 5296"/>
                  <a:gd name="T53" fmla="*/ 589 h 797"/>
                  <a:gd name="T54" fmla="*/ 3421 w 5296"/>
                  <a:gd name="T55" fmla="*/ 638 h 797"/>
                  <a:gd name="T56" fmla="*/ 3606 w 5296"/>
                  <a:gd name="T57" fmla="*/ 680 h 797"/>
                  <a:gd name="T58" fmla="*/ 3800 w 5296"/>
                  <a:gd name="T59" fmla="*/ 715 h 797"/>
                  <a:gd name="T60" fmla="*/ 4003 w 5296"/>
                  <a:gd name="T61" fmla="*/ 738 h 797"/>
                  <a:gd name="T62" fmla="*/ 4208 w 5296"/>
                  <a:gd name="T63" fmla="*/ 745 h 797"/>
                  <a:gd name="T64" fmla="*/ 4416 w 5296"/>
                  <a:gd name="T65" fmla="*/ 733 h 797"/>
                  <a:gd name="T66" fmla="*/ 4622 w 5296"/>
                  <a:gd name="T67" fmla="*/ 698 h 797"/>
                  <a:gd name="T68" fmla="*/ 4825 w 5296"/>
                  <a:gd name="T69" fmla="*/ 638 h 797"/>
                  <a:gd name="T70" fmla="*/ 5022 w 5296"/>
                  <a:gd name="T71" fmla="*/ 551 h 797"/>
                  <a:gd name="T72" fmla="*/ 5207 w 5296"/>
                  <a:gd name="T73" fmla="*/ 43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96" h="797">
                    <a:moveTo>
                      <a:pt x="0" y="797"/>
                    </a:moveTo>
                    <a:lnTo>
                      <a:pt x="2" y="794"/>
                    </a:lnTo>
                    <a:lnTo>
                      <a:pt x="5" y="787"/>
                    </a:lnTo>
                    <a:lnTo>
                      <a:pt x="12" y="775"/>
                    </a:lnTo>
                    <a:lnTo>
                      <a:pt x="21" y="757"/>
                    </a:lnTo>
                    <a:lnTo>
                      <a:pt x="33" y="736"/>
                    </a:lnTo>
                    <a:lnTo>
                      <a:pt x="49" y="712"/>
                    </a:lnTo>
                    <a:lnTo>
                      <a:pt x="68" y="685"/>
                    </a:lnTo>
                    <a:lnTo>
                      <a:pt x="89" y="654"/>
                    </a:lnTo>
                    <a:lnTo>
                      <a:pt x="114" y="623"/>
                    </a:lnTo>
                    <a:lnTo>
                      <a:pt x="140" y="588"/>
                    </a:lnTo>
                    <a:lnTo>
                      <a:pt x="171" y="551"/>
                    </a:lnTo>
                    <a:lnTo>
                      <a:pt x="204" y="512"/>
                    </a:lnTo>
                    <a:lnTo>
                      <a:pt x="241" y="472"/>
                    </a:lnTo>
                    <a:lnTo>
                      <a:pt x="283" y="434"/>
                    </a:lnTo>
                    <a:lnTo>
                      <a:pt x="327" y="394"/>
                    </a:lnTo>
                    <a:lnTo>
                      <a:pt x="374" y="353"/>
                    </a:lnTo>
                    <a:lnTo>
                      <a:pt x="423" y="313"/>
                    </a:lnTo>
                    <a:lnTo>
                      <a:pt x="477" y="275"/>
                    </a:lnTo>
                    <a:lnTo>
                      <a:pt x="534" y="236"/>
                    </a:lnTo>
                    <a:lnTo>
                      <a:pt x="595" y="200"/>
                    </a:lnTo>
                    <a:lnTo>
                      <a:pt x="662" y="166"/>
                    </a:lnTo>
                    <a:lnTo>
                      <a:pt x="730" y="133"/>
                    </a:lnTo>
                    <a:lnTo>
                      <a:pt x="801" y="104"/>
                    </a:lnTo>
                    <a:lnTo>
                      <a:pt x="878" y="77"/>
                    </a:lnTo>
                    <a:lnTo>
                      <a:pt x="958" y="55"/>
                    </a:lnTo>
                    <a:lnTo>
                      <a:pt x="1042" y="35"/>
                    </a:lnTo>
                    <a:lnTo>
                      <a:pt x="1130" y="20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8" y="0"/>
                    </a:lnTo>
                    <a:lnTo>
                      <a:pt x="1520" y="4"/>
                    </a:lnTo>
                    <a:lnTo>
                      <a:pt x="1629" y="14"/>
                    </a:lnTo>
                    <a:lnTo>
                      <a:pt x="1742" y="30"/>
                    </a:lnTo>
                    <a:lnTo>
                      <a:pt x="1859" y="53"/>
                    </a:lnTo>
                    <a:lnTo>
                      <a:pt x="1980" y="83"/>
                    </a:lnTo>
                    <a:lnTo>
                      <a:pt x="2105" y="121"/>
                    </a:lnTo>
                    <a:lnTo>
                      <a:pt x="2236" y="165"/>
                    </a:lnTo>
                    <a:lnTo>
                      <a:pt x="2371" y="217"/>
                    </a:lnTo>
                    <a:lnTo>
                      <a:pt x="2510" y="278"/>
                    </a:lnTo>
                    <a:lnTo>
                      <a:pt x="2653" y="348"/>
                    </a:lnTo>
                    <a:lnTo>
                      <a:pt x="2657" y="352"/>
                    </a:lnTo>
                    <a:lnTo>
                      <a:pt x="2671" y="357"/>
                    </a:lnTo>
                    <a:lnTo>
                      <a:pt x="2690" y="367"/>
                    </a:lnTo>
                    <a:lnTo>
                      <a:pt x="2718" y="381"/>
                    </a:lnTo>
                    <a:lnTo>
                      <a:pt x="2753" y="397"/>
                    </a:lnTo>
                    <a:lnTo>
                      <a:pt x="2795" y="416"/>
                    </a:lnTo>
                    <a:lnTo>
                      <a:pt x="2844" y="437"/>
                    </a:lnTo>
                    <a:lnTo>
                      <a:pt x="2898" y="462"/>
                    </a:lnTo>
                    <a:lnTo>
                      <a:pt x="2959" y="486"/>
                    </a:lnTo>
                    <a:lnTo>
                      <a:pt x="3025" y="511"/>
                    </a:lnTo>
                    <a:lnTo>
                      <a:pt x="3095" y="537"/>
                    </a:lnTo>
                    <a:lnTo>
                      <a:pt x="3170" y="563"/>
                    </a:lnTo>
                    <a:lnTo>
                      <a:pt x="3250" y="589"/>
                    </a:lnTo>
                    <a:lnTo>
                      <a:pt x="3334" y="614"/>
                    </a:lnTo>
                    <a:lnTo>
                      <a:pt x="3421" y="638"/>
                    </a:lnTo>
                    <a:lnTo>
                      <a:pt x="3512" y="661"/>
                    </a:lnTo>
                    <a:lnTo>
                      <a:pt x="3606" y="680"/>
                    </a:lnTo>
                    <a:lnTo>
                      <a:pt x="3702" y="699"/>
                    </a:lnTo>
                    <a:lnTo>
                      <a:pt x="3800" y="715"/>
                    </a:lnTo>
                    <a:lnTo>
                      <a:pt x="3900" y="727"/>
                    </a:lnTo>
                    <a:lnTo>
                      <a:pt x="4003" y="738"/>
                    </a:lnTo>
                    <a:lnTo>
                      <a:pt x="4106" y="743"/>
                    </a:lnTo>
                    <a:lnTo>
                      <a:pt x="4208" y="745"/>
                    </a:lnTo>
                    <a:lnTo>
                      <a:pt x="4311" y="740"/>
                    </a:lnTo>
                    <a:lnTo>
                      <a:pt x="4416" y="733"/>
                    </a:lnTo>
                    <a:lnTo>
                      <a:pt x="4519" y="719"/>
                    </a:lnTo>
                    <a:lnTo>
                      <a:pt x="4622" y="698"/>
                    </a:lnTo>
                    <a:lnTo>
                      <a:pt x="4725" y="671"/>
                    </a:lnTo>
                    <a:lnTo>
                      <a:pt x="4825" y="638"/>
                    </a:lnTo>
                    <a:lnTo>
                      <a:pt x="4924" y="598"/>
                    </a:lnTo>
                    <a:lnTo>
                      <a:pt x="5022" y="551"/>
                    </a:lnTo>
                    <a:lnTo>
                      <a:pt x="5116" y="495"/>
                    </a:lnTo>
                    <a:lnTo>
                      <a:pt x="5207" y="432"/>
                    </a:lnTo>
                    <a:lnTo>
                      <a:pt x="5296" y="36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>
                <a:off x="484188" y="4630739"/>
                <a:ext cx="8415338" cy="1265238"/>
              </a:xfrm>
              <a:custGeom>
                <a:avLst/>
                <a:gdLst>
                  <a:gd name="T0" fmla="*/ 2 w 5301"/>
                  <a:gd name="T1" fmla="*/ 795 h 797"/>
                  <a:gd name="T2" fmla="*/ 13 w 5301"/>
                  <a:gd name="T3" fmla="*/ 774 h 797"/>
                  <a:gd name="T4" fmla="*/ 34 w 5301"/>
                  <a:gd name="T5" fmla="*/ 737 h 797"/>
                  <a:gd name="T6" fmla="*/ 69 w 5301"/>
                  <a:gd name="T7" fmla="*/ 685 h 797"/>
                  <a:gd name="T8" fmla="*/ 114 w 5301"/>
                  <a:gd name="T9" fmla="*/ 622 h 797"/>
                  <a:gd name="T10" fmla="*/ 172 w 5301"/>
                  <a:gd name="T11" fmla="*/ 550 h 797"/>
                  <a:gd name="T12" fmla="*/ 243 w 5301"/>
                  <a:gd name="T13" fmla="*/ 473 h 797"/>
                  <a:gd name="T14" fmla="*/ 327 w 5301"/>
                  <a:gd name="T15" fmla="*/ 393 h 797"/>
                  <a:gd name="T16" fmla="*/ 425 w 5301"/>
                  <a:gd name="T17" fmla="*/ 312 h 797"/>
                  <a:gd name="T18" fmla="*/ 536 w 5301"/>
                  <a:gd name="T19" fmla="*/ 236 h 797"/>
                  <a:gd name="T20" fmla="*/ 662 w 5301"/>
                  <a:gd name="T21" fmla="*/ 166 h 797"/>
                  <a:gd name="T22" fmla="*/ 802 w 5301"/>
                  <a:gd name="T23" fmla="*/ 103 h 797"/>
                  <a:gd name="T24" fmla="*/ 959 w 5301"/>
                  <a:gd name="T25" fmla="*/ 54 h 797"/>
                  <a:gd name="T26" fmla="*/ 1130 w 5301"/>
                  <a:gd name="T27" fmla="*/ 19 h 797"/>
                  <a:gd name="T28" fmla="*/ 1318 w 5301"/>
                  <a:gd name="T29" fmla="*/ 1 h 797"/>
                  <a:gd name="T30" fmla="*/ 1522 w 5301"/>
                  <a:gd name="T31" fmla="*/ 3 h 797"/>
                  <a:gd name="T32" fmla="*/ 1742 w 5301"/>
                  <a:gd name="T33" fmla="*/ 29 h 797"/>
                  <a:gd name="T34" fmla="*/ 1982 w 5301"/>
                  <a:gd name="T35" fmla="*/ 84 h 797"/>
                  <a:gd name="T36" fmla="*/ 2236 w 5301"/>
                  <a:gd name="T37" fmla="*/ 166 h 797"/>
                  <a:gd name="T38" fmla="*/ 2510 w 5301"/>
                  <a:gd name="T39" fmla="*/ 279 h 797"/>
                  <a:gd name="T40" fmla="*/ 2659 w 5301"/>
                  <a:gd name="T41" fmla="*/ 351 h 797"/>
                  <a:gd name="T42" fmla="*/ 2692 w 5301"/>
                  <a:gd name="T43" fmla="*/ 368 h 797"/>
                  <a:gd name="T44" fmla="*/ 2755 w 5301"/>
                  <a:gd name="T45" fmla="*/ 398 h 797"/>
                  <a:gd name="T46" fmla="*/ 2846 w 5301"/>
                  <a:gd name="T47" fmla="*/ 438 h 797"/>
                  <a:gd name="T48" fmla="*/ 2961 w 5301"/>
                  <a:gd name="T49" fmla="*/ 487 h 797"/>
                  <a:gd name="T50" fmla="*/ 3097 w 5301"/>
                  <a:gd name="T51" fmla="*/ 538 h 797"/>
                  <a:gd name="T52" fmla="*/ 3252 w 5301"/>
                  <a:gd name="T53" fmla="*/ 590 h 797"/>
                  <a:gd name="T54" fmla="*/ 3423 w 5301"/>
                  <a:gd name="T55" fmla="*/ 639 h 797"/>
                  <a:gd name="T56" fmla="*/ 3608 w 5301"/>
                  <a:gd name="T57" fmla="*/ 683 h 797"/>
                  <a:gd name="T58" fmla="*/ 3804 w 5301"/>
                  <a:gd name="T59" fmla="*/ 718 h 797"/>
                  <a:gd name="T60" fmla="*/ 4006 w 5301"/>
                  <a:gd name="T61" fmla="*/ 739 h 797"/>
                  <a:gd name="T62" fmla="*/ 4212 w 5301"/>
                  <a:gd name="T63" fmla="*/ 746 h 797"/>
                  <a:gd name="T64" fmla="*/ 4420 w 5301"/>
                  <a:gd name="T65" fmla="*/ 732 h 797"/>
                  <a:gd name="T66" fmla="*/ 4628 w 5301"/>
                  <a:gd name="T67" fmla="*/ 697 h 797"/>
                  <a:gd name="T68" fmla="*/ 4830 w 5301"/>
                  <a:gd name="T69" fmla="*/ 636 h 797"/>
                  <a:gd name="T70" fmla="*/ 5026 w 5301"/>
                  <a:gd name="T71" fmla="*/ 547 h 797"/>
                  <a:gd name="T72" fmla="*/ 5212 w 5301"/>
                  <a:gd name="T73" fmla="*/ 426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01" h="797">
                    <a:moveTo>
                      <a:pt x="0" y="797"/>
                    </a:moveTo>
                    <a:lnTo>
                      <a:pt x="2" y="795"/>
                    </a:lnTo>
                    <a:lnTo>
                      <a:pt x="6" y="786"/>
                    </a:lnTo>
                    <a:lnTo>
                      <a:pt x="13" y="774"/>
                    </a:lnTo>
                    <a:lnTo>
                      <a:pt x="21" y="758"/>
                    </a:lnTo>
                    <a:lnTo>
                      <a:pt x="34" y="737"/>
                    </a:lnTo>
                    <a:lnTo>
                      <a:pt x="49" y="713"/>
                    </a:lnTo>
                    <a:lnTo>
                      <a:pt x="69" y="685"/>
                    </a:lnTo>
                    <a:lnTo>
                      <a:pt x="89" y="655"/>
                    </a:lnTo>
                    <a:lnTo>
                      <a:pt x="114" y="622"/>
                    </a:lnTo>
                    <a:lnTo>
                      <a:pt x="142" y="587"/>
                    </a:lnTo>
                    <a:lnTo>
                      <a:pt x="172" y="550"/>
                    </a:lnTo>
                    <a:lnTo>
                      <a:pt x="205" y="512"/>
                    </a:lnTo>
                    <a:lnTo>
                      <a:pt x="243" y="473"/>
                    </a:lnTo>
                    <a:lnTo>
                      <a:pt x="283" y="433"/>
                    </a:lnTo>
                    <a:lnTo>
                      <a:pt x="327" y="393"/>
                    </a:lnTo>
                    <a:lnTo>
                      <a:pt x="374" y="353"/>
                    </a:lnTo>
                    <a:lnTo>
                      <a:pt x="425" y="312"/>
                    </a:lnTo>
                    <a:lnTo>
                      <a:pt x="479" y="274"/>
                    </a:lnTo>
                    <a:lnTo>
                      <a:pt x="536" y="236"/>
                    </a:lnTo>
                    <a:lnTo>
                      <a:pt x="597" y="201"/>
                    </a:lnTo>
                    <a:lnTo>
                      <a:pt x="662" y="166"/>
                    </a:lnTo>
                    <a:lnTo>
                      <a:pt x="730" y="132"/>
                    </a:lnTo>
                    <a:lnTo>
                      <a:pt x="802" y="103"/>
                    </a:lnTo>
                    <a:lnTo>
                      <a:pt x="878" y="77"/>
                    </a:lnTo>
                    <a:lnTo>
                      <a:pt x="959" y="54"/>
                    </a:lnTo>
                    <a:lnTo>
                      <a:pt x="1042" y="35"/>
                    </a:lnTo>
                    <a:lnTo>
                      <a:pt x="1130" y="19"/>
                    </a:lnTo>
                    <a:lnTo>
                      <a:pt x="1222" y="7"/>
                    </a:lnTo>
                    <a:lnTo>
                      <a:pt x="1318" y="1"/>
                    </a:lnTo>
                    <a:lnTo>
                      <a:pt x="1418" y="0"/>
                    </a:lnTo>
                    <a:lnTo>
                      <a:pt x="1522" y="3"/>
                    </a:lnTo>
                    <a:lnTo>
                      <a:pt x="1631" y="14"/>
                    </a:lnTo>
                    <a:lnTo>
                      <a:pt x="1742" y="29"/>
                    </a:lnTo>
                    <a:lnTo>
                      <a:pt x="1859" y="52"/>
                    </a:lnTo>
                    <a:lnTo>
                      <a:pt x="1982" y="84"/>
                    </a:lnTo>
                    <a:lnTo>
                      <a:pt x="2107" y="120"/>
                    </a:lnTo>
                    <a:lnTo>
                      <a:pt x="2236" y="166"/>
                    </a:lnTo>
                    <a:lnTo>
                      <a:pt x="2371" y="218"/>
                    </a:lnTo>
                    <a:lnTo>
                      <a:pt x="2510" y="279"/>
                    </a:lnTo>
                    <a:lnTo>
                      <a:pt x="2654" y="349"/>
                    </a:lnTo>
                    <a:lnTo>
                      <a:pt x="2659" y="351"/>
                    </a:lnTo>
                    <a:lnTo>
                      <a:pt x="2671" y="358"/>
                    </a:lnTo>
                    <a:lnTo>
                      <a:pt x="2692" y="368"/>
                    </a:lnTo>
                    <a:lnTo>
                      <a:pt x="2720" y="382"/>
                    </a:lnTo>
                    <a:lnTo>
                      <a:pt x="2755" y="398"/>
                    </a:lnTo>
                    <a:lnTo>
                      <a:pt x="2797" y="417"/>
                    </a:lnTo>
                    <a:lnTo>
                      <a:pt x="2846" y="438"/>
                    </a:lnTo>
                    <a:lnTo>
                      <a:pt x="2900" y="463"/>
                    </a:lnTo>
                    <a:lnTo>
                      <a:pt x="2961" y="487"/>
                    </a:lnTo>
                    <a:lnTo>
                      <a:pt x="3025" y="512"/>
                    </a:lnTo>
                    <a:lnTo>
                      <a:pt x="3097" y="538"/>
                    </a:lnTo>
                    <a:lnTo>
                      <a:pt x="3172" y="564"/>
                    </a:lnTo>
                    <a:lnTo>
                      <a:pt x="3252" y="590"/>
                    </a:lnTo>
                    <a:lnTo>
                      <a:pt x="3336" y="615"/>
                    </a:lnTo>
                    <a:lnTo>
                      <a:pt x="3423" y="639"/>
                    </a:lnTo>
                    <a:lnTo>
                      <a:pt x="3514" y="662"/>
                    </a:lnTo>
                    <a:lnTo>
                      <a:pt x="3608" y="683"/>
                    </a:lnTo>
                    <a:lnTo>
                      <a:pt x="3704" y="702"/>
                    </a:lnTo>
                    <a:lnTo>
                      <a:pt x="3804" y="718"/>
                    </a:lnTo>
                    <a:lnTo>
                      <a:pt x="3903" y="730"/>
                    </a:lnTo>
                    <a:lnTo>
                      <a:pt x="4006" y="739"/>
                    </a:lnTo>
                    <a:lnTo>
                      <a:pt x="4108" y="744"/>
                    </a:lnTo>
                    <a:lnTo>
                      <a:pt x="4212" y="746"/>
                    </a:lnTo>
                    <a:lnTo>
                      <a:pt x="4317" y="741"/>
                    </a:lnTo>
                    <a:lnTo>
                      <a:pt x="4420" y="732"/>
                    </a:lnTo>
                    <a:lnTo>
                      <a:pt x="4525" y="718"/>
                    </a:lnTo>
                    <a:lnTo>
                      <a:pt x="4628" y="697"/>
                    </a:lnTo>
                    <a:lnTo>
                      <a:pt x="4729" y="671"/>
                    </a:lnTo>
                    <a:lnTo>
                      <a:pt x="4830" y="636"/>
                    </a:lnTo>
                    <a:lnTo>
                      <a:pt x="4930" y="596"/>
                    </a:lnTo>
                    <a:lnTo>
                      <a:pt x="5026" y="547"/>
                    </a:lnTo>
                    <a:lnTo>
                      <a:pt x="5120" y="491"/>
                    </a:lnTo>
                    <a:lnTo>
                      <a:pt x="5212" y="426"/>
                    </a:lnTo>
                    <a:lnTo>
                      <a:pt x="5301" y="35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1430" y="2149279"/>
              <a:ext cx="8835122" cy="1960237"/>
            </a:xfrm>
            <a:custGeom>
              <a:avLst/>
              <a:gdLst>
                <a:gd name="connsiteX0" fmla="*/ 3242814 w 7630041"/>
                <a:gd name="connsiteY0" fmla="*/ 0 h 1816768"/>
                <a:gd name="connsiteX1" fmla="*/ 3439664 w 7630041"/>
                <a:gd name="connsiteY1" fmla="*/ 0 h 1816768"/>
                <a:gd name="connsiteX2" fmla="*/ 3641277 w 7630041"/>
                <a:gd name="connsiteY2" fmla="*/ 11113 h 1816768"/>
                <a:gd name="connsiteX3" fmla="*/ 3849239 w 7630041"/>
                <a:gd name="connsiteY3" fmla="*/ 36513 h 1816768"/>
                <a:gd name="connsiteX4" fmla="*/ 4057202 w 7630041"/>
                <a:gd name="connsiteY4" fmla="*/ 71438 h 1816768"/>
                <a:gd name="connsiteX5" fmla="*/ 4273102 w 7630041"/>
                <a:gd name="connsiteY5" fmla="*/ 122238 h 1816768"/>
                <a:gd name="connsiteX6" fmla="*/ 4492177 w 7630041"/>
                <a:gd name="connsiteY6" fmla="*/ 185738 h 1816768"/>
                <a:gd name="connsiteX7" fmla="*/ 4714427 w 7630041"/>
                <a:gd name="connsiteY7" fmla="*/ 266700 h 1816768"/>
                <a:gd name="connsiteX8" fmla="*/ 4941439 w 7630041"/>
                <a:gd name="connsiteY8" fmla="*/ 360363 h 1816768"/>
                <a:gd name="connsiteX9" fmla="*/ 5174802 w 7630041"/>
                <a:gd name="connsiteY9" fmla="*/ 468313 h 1816768"/>
                <a:gd name="connsiteX10" fmla="*/ 5406577 w 7630041"/>
                <a:gd name="connsiteY10" fmla="*/ 596900 h 1816768"/>
                <a:gd name="connsiteX11" fmla="*/ 5644702 w 7630041"/>
                <a:gd name="connsiteY11" fmla="*/ 741363 h 1816768"/>
                <a:gd name="connsiteX12" fmla="*/ 5651052 w 7630041"/>
                <a:gd name="connsiteY12" fmla="*/ 746125 h 1816768"/>
                <a:gd name="connsiteX13" fmla="*/ 5670102 w 7630041"/>
                <a:gd name="connsiteY13" fmla="*/ 757238 h 1816768"/>
                <a:gd name="connsiteX14" fmla="*/ 5698677 w 7630041"/>
                <a:gd name="connsiteY14" fmla="*/ 776288 h 1816768"/>
                <a:gd name="connsiteX15" fmla="*/ 5736777 w 7630041"/>
                <a:gd name="connsiteY15" fmla="*/ 804863 h 1816768"/>
                <a:gd name="connsiteX16" fmla="*/ 5785989 w 7630041"/>
                <a:gd name="connsiteY16" fmla="*/ 835025 h 1816768"/>
                <a:gd name="connsiteX17" fmla="*/ 5844727 w 7630041"/>
                <a:gd name="connsiteY17" fmla="*/ 873125 h 1816768"/>
                <a:gd name="connsiteX18" fmla="*/ 5911402 w 7630041"/>
                <a:gd name="connsiteY18" fmla="*/ 917575 h 1816768"/>
                <a:gd name="connsiteX19" fmla="*/ 5989189 w 7630041"/>
                <a:gd name="connsiteY19" fmla="*/ 965200 h 1816768"/>
                <a:gd name="connsiteX20" fmla="*/ 6071739 w 7630041"/>
                <a:gd name="connsiteY20" fmla="*/ 1017588 h 1816768"/>
                <a:gd name="connsiteX21" fmla="*/ 6160639 w 7630041"/>
                <a:gd name="connsiteY21" fmla="*/ 1073150 h 1816768"/>
                <a:gd name="connsiteX22" fmla="*/ 6257477 w 7630041"/>
                <a:gd name="connsiteY22" fmla="*/ 1131888 h 1816768"/>
                <a:gd name="connsiteX23" fmla="*/ 6357489 w 7630041"/>
                <a:gd name="connsiteY23" fmla="*/ 1192213 h 1816768"/>
                <a:gd name="connsiteX24" fmla="*/ 6465439 w 7630041"/>
                <a:gd name="connsiteY24" fmla="*/ 1254125 h 1816768"/>
                <a:gd name="connsiteX25" fmla="*/ 6576564 w 7630041"/>
                <a:gd name="connsiteY25" fmla="*/ 1317625 h 1816768"/>
                <a:gd name="connsiteX26" fmla="*/ 6692452 w 7630041"/>
                <a:gd name="connsiteY26" fmla="*/ 1381125 h 1816768"/>
                <a:gd name="connsiteX27" fmla="*/ 6811514 w 7630041"/>
                <a:gd name="connsiteY27" fmla="*/ 1444625 h 1816768"/>
                <a:gd name="connsiteX28" fmla="*/ 6933752 w 7630041"/>
                <a:gd name="connsiteY28" fmla="*/ 1509713 h 1816768"/>
                <a:gd name="connsiteX29" fmla="*/ 7059164 w 7630041"/>
                <a:gd name="connsiteY29" fmla="*/ 1570038 h 1816768"/>
                <a:gd name="connsiteX30" fmla="*/ 7182989 w 7630041"/>
                <a:gd name="connsiteY30" fmla="*/ 1628776 h 1816768"/>
                <a:gd name="connsiteX31" fmla="*/ 7309989 w 7630041"/>
                <a:gd name="connsiteY31" fmla="*/ 1685926 h 1816768"/>
                <a:gd name="connsiteX32" fmla="*/ 7438577 w 7630041"/>
                <a:gd name="connsiteY32" fmla="*/ 1741488 h 1816768"/>
                <a:gd name="connsiteX33" fmla="*/ 7565577 w 7630041"/>
                <a:gd name="connsiteY33" fmla="*/ 1792288 h 1816768"/>
                <a:gd name="connsiteX34" fmla="*/ 7630041 w 7630041"/>
                <a:gd name="connsiteY34" fmla="*/ 1816768 h 1816768"/>
                <a:gd name="connsiteX35" fmla="*/ 6282333 w 7630041"/>
                <a:gd name="connsiteY35" fmla="*/ 1816768 h 1816768"/>
                <a:gd name="connsiteX36" fmla="*/ 6149527 w 7630041"/>
                <a:gd name="connsiteY36" fmla="*/ 1784351 h 1816768"/>
                <a:gd name="connsiteX37" fmla="*/ 5938389 w 7630041"/>
                <a:gd name="connsiteY37" fmla="*/ 1728788 h 1816768"/>
                <a:gd name="connsiteX38" fmla="*/ 5717727 w 7630041"/>
                <a:gd name="connsiteY38" fmla="*/ 1663701 h 1816768"/>
                <a:gd name="connsiteX39" fmla="*/ 5484364 w 7630041"/>
                <a:gd name="connsiteY39" fmla="*/ 1595438 h 1816768"/>
                <a:gd name="connsiteX40" fmla="*/ 5238302 w 7630041"/>
                <a:gd name="connsiteY40" fmla="*/ 1520825 h 1816768"/>
                <a:gd name="connsiteX41" fmla="*/ 4982714 w 7630041"/>
                <a:gd name="connsiteY41" fmla="*/ 1436688 h 1816768"/>
                <a:gd name="connsiteX42" fmla="*/ 4717602 w 7630041"/>
                <a:gd name="connsiteY42" fmla="*/ 1346200 h 1816768"/>
                <a:gd name="connsiteX43" fmla="*/ 4439789 w 7630041"/>
                <a:gd name="connsiteY43" fmla="*/ 1246188 h 1816768"/>
                <a:gd name="connsiteX44" fmla="*/ 4149277 w 7630041"/>
                <a:gd name="connsiteY44" fmla="*/ 1136650 h 1816768"/>
                <a:gd name="connsiteX45" fmla="*/ 3847652 w 7630041"/>
                <a:gd name="connsiteY45" fmla="*/ 1023938 h 1816768"/>
                <a:gd name="connsiteX46" fmla="*/ 3533327 w 7630041"/>
                <a:gd name="connsiteY46" fmla="*/ 898525 h 1816768"/>
                <a:gd name="connsiteX47" fmla="*/ 3206302 w 7630041"/>
                <a:gd name="connsiteY47" fmla="*/ 765175 h 1816768"/>
                <a:gd name="connsiteX48" fmla="*/ 3204714 w 7630041"/>
                <a:gd name="connsiteY48" fmla="*/ 763588 h 1816768"/>
                <a:gd name="connsiteX49" fmla="*/ 3190427 w 7630041"/>
                <a:gd name="connsiteY49" fmla="*/ 757238 h 1816768"/>
                <a:gd name="connsiteX50" fmla="*/ 3168202 w 7630041"/>
                <a:gd name="connsiteY50" fmla="*/ 749300 h 1816768"/>
                <a:gd name="connsiteX51" fmla="*/ 3134864 w 7630041"/>
                <a:gd name="connsiteY51" fmla="*/ 738188 h 1816768"/>
                <a:gd name="connsiteX52" fmla="*/ 3096764 w 7630041"/>
                <a:gd name="connsiteY52" fmla="*/ 727075 h 1816768"/>
                <a:gd name="connsiteX53" fmla="*/ 3049139 w 7630041"/>
                <a:gd name="connsiteY53" fmla="*/ 715963 h 1816768"/>
                <a:gd name="connsiteX54" fmla="*/ 2990402 w 7630041"/>
                <a:gd name="connsiteY54" fmla="*/ 704850 h 1816768"/>
                <a:gd name="connsiteX55" fmla="*/ 2926902 w 7630041"/>
                <a:gd name="connsiteY55" fmla="*/ 693738 h 1816768"/>
                <a:gd name="connsiteX56" fmla="*/ 2855464 w 7630041"/>
                <a:gd name="connsiteY56" fmla="*/ 682625 h 1816768"/>
                <a:gd name="connsiteX57" fmla="*/ 2774502 w 7630041"/>
                <a:gd name="connsiteY57" fmla="*/ 674688 h 1816768"/>
                <a:gd name="connsiteX58" fmla="*/ 2688777 w 7630041"/>
                <a:gd name="connsiteY58" fmla="*/ 671513 h 1816768"/>
                <a:gd name="connsiteX59" fmla="*/ 2595114 w 7630041"/>
                <a:gd name="connsiteY59" fmla="*/ 671513 h 1816768"/>
                <a:gd name="connsiteX60" fmla="*/ 2495102 w 7630041"/>
                <a:gd name="connsiteY60" fmla="*/ 674688 h 1816768"/>
                <a:gd name="connsiteX61" fmla="*/ 2387152 w 7630041"/>
                <a:gd name="connsiteY61" fmla="*/ 682625 h 1816768"/>
                <a:gd name="connsiteX62" fmla="*/ 2269677 w 7630041"/>
                <a:gd name="connsiteY62" fmla="*/ 696913 h 1816768"/>
                <a:gd name="connsiteX63" fmla="*/ 2150614 w 7630041"/>
                <a:gd name="connsiteY63" fmla="*/ 719138 h 1816768"/>
                <a:gd name="connsiteX64" fmla="*/ 2023614 w 7630041"/>
                <a:gd name="connsiteY64" fmla="*/ 746125 h 1816768"/>
                <a:gd name="connsiteX65" fmla="*/ 1890264 w 7630041"/>
                <a:gd name="connsiteY65" fmla="*/ 782638 h 1816768"/>
                <a:gd name="connsiteX66" fmla="*/ 1748977 w 7630041"/>
                <a:gd name="connsiteY66" fmla="*/ 827088 h 1816768"/>
                <a:gd name="connsiteX67" fmla="*/ 1606102 w 7630041"/>
                <a:gd name="connsiteY67" fmla="*/ 882650 h 1816768"/>
                <a:gd name="connsiteX68" fmla="*/ 1455289 w 7630041"/>
                <a:gd name="connsiteY68" fmla="*/ 946150 h 1816768"/>
                <a:gd name="connsiteX69" fmla="*/ 1301302 w 7630041"/>
                <a:gd name="connsiteY69" fmla="*/ 1020763 h 1816768"/>
                <a:gd name="connsiteX70" fmla="*/ 1139377 w 7630041"/>
                <a:gd name="connsiteY70" fmla="*/ 1106488 h 1816768"/>
                <a:gd name="connsiteX71" fmla="*/ 974277 w 7630041"/>
                <a:gd name="connsiteY71" fmla="*/ 1206500 h 1816768"/>
                <a:gd name="connsiteX72" fmla="*/ 804414 w 7630041"/>
                <a:gd name="connsiteY72" fmla="*/ 1317625 h 1816768"/>
                <a:gd name="connsiteX73" fmla="*/ 629789 w 7630041"/>
                <a:gd name="connsiteY73" fmla="*/ 1443038 h 1816768"/>
                <a:gd name="connsiteX74" fmla="*/ 450402 w 7630041"/>
                <a:gd name="connsiteY74" fmla="*/ 1581151 h 1816768"/>
                <a:gd name="connsiteX75" fmla="*/ 266252 w 7630041"/>
                <a:gd name="connsiteY75" fmla="*/ 1736726 h 1816768"/>
                <a:gd name="connsiteX76" fmla="*/ 179477 w 7630041"/>
                <a:gd name="connsiteY76" fmla="*/ 1816768 h 1816768"/>
                <a:gd name="connsiteX77" fmla="*/ 0 w 7630041"/>
                <a:gd name="connsiteY77" fmla="*/ 1816768 h 1816768"/>
                <a:gd name="connsiteX78" fmla="*/ 23364 w 7630041"/>
                <a:gd name="connsiteY78" fmla="*/ 1789113 h 1816768"/>
                <a:gd name="connsiteX79" fmla="*/ 105914 w 7630041"/>
                <a:gd name="connsiteY79" fmla="*/ 1692276 h 1816768"/>
                <a:gd name="connsiteX80" fmla="*/ 191639 w 7630041"/>
                <a:gd name="connsiteY80" fmla="*/ 1592263 h 1816768"/>
                <a:gd name="connsiteX81" fmla="*/ 286889 w 7630041"/>
                <a:gd name="connsiteY81" fmla="*/ 1492250 h 1816768"/>
                <a:gd name="connsiteX82" fmla="*/ 386902 w 7630041"/>
                <a:gd name="connsiteY82" fmla="*/ 1389063 h 1816768"/>
                <a:gd name="connsiteX83" fmla="*/ 491677 w 7630041"/>
                <a:gd name="connsiteY83" fmla="*/ 1287463 h 1816768"/>
                <a:gd name="connsiteX84" fmla="*/ 599627 w 7630041"/>
                <a:gd name="connsiteY84" fmla="*/ 1181100 h 1816768"/>
                <a:gd name="connsiteX85" fmla="*/ 715514 w 7630041"/>
                <a:gd name="connsiteY85" fmla="*/ 1079500 h 1816768"/>
                <a:gd name="connsiteX86" fmla="*/ 834577 w 7630041"/>
                <a:gd name="connsiteY86" fmla="*/ 976313 h 1816768"/>
                <a:gd name="connsiteX87" fmla="*/ 963164 w 7630041"/>
                <a:gd name="connsiteY87" fmla="*/ 876300 h 1816768"/>
                <a:gd name="connsiteX88" fmla="*/ 1093339 w 7630041"/>
                <a:gd name="connsiteY88" fmla="*/ 779463 h 1816768"/>
                <a:gd name="connsiteX89" fmla="*/ 1228277 w 7630041"/>
                <a:gd name="connsiteY89" fmla="*/ 685800 h 1816768"/>
                <a:gd name="connsiteX90" fmla="*/ 1369564 w 7630041"/>
                <a:gd name="connsiteY90" fmla="*/ 593725 h 1816768"/>
                <a:gd name="connsiteX91" fmla="*/ 1517202 w 7630041"/>
                <a:gd name="connsiteY91" fmla="*/ 508000 h 1816768"/>
                <a:gd name="connsiteX92" fmla="*/ 1666427 w 7630041"/>
                <a:gd name="connsiteY92" fmla="*/ 423863 h 1816768"/>
                <a:gd name="connsiteX93" fmla="*/ 1823589 w 7630041"/>
                <a:gd name="connsiteY93" fmla="*/ 346075 h 1816768"/>
                <a:gd name="connsiteX94" fmla="*/ 1985514 w 7630041"/>
                <a:gd name="connsiteY94" fmla="*/ 277813 h 1816768"/>
                <a:gd name="connsiteX95" fmla="*/ 2150614 w 7630041"/>
                <a:gd name="connsiteY95" fmla="*/ 211138 h 1816768"/>
                <a:gd name="connsiteX96" fmla="*/ 2320477 w 7630041"/>
                <a:gd name="connsiteY96" fmla="*/ 155575 h 1816768"/>
                <a:gd name="connsiteX97" fmla="*/ 2498277 w 7630041"/>
                <a:gd name="connsiteY97" fmla="*/ 104775 h 1816768"/>
                <a:gd name="connsiteX98" fmla="*/ 2674489 w 7630041"/>
                <a:gd name="connsiteY98" fmla="*/ 66675 h 1816768"/>
                <a:gd name="connsiteX99" fmla="*/ 2860227 w 7630041"/>
                <a:gd name="connsiteY99" fmla="*/ 33338 h 1816768"/>
                <a:gd name="connsiteX100" fmla="*/ 3049139 w 7630041"/>
                <a:gd name="connsiteY100" fmla="*/ 14288 h 1816768"/>
                <a:gd name="connsiteX101" fmla="*/ 3242814 w 7630041"/>
                <a:gd name="connsiteY101" fmla="*/ 0 h 18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630041" h="1816768">
                  <a:moveTo>
                    <a:pt x="3242814" y="0"/>
                  </a:moveTo>
                  <a:lnTo>
                    <a:pt x="3439664" y="0"/>
                  </a:lnTo>
                  <a:lnTo>
                    <a:pt x="3641277" y="11113"/>
                  </a:lnTo>
                  <a:lnTo>
                    <a:pt x="3849239" y="36513"/>
                  </a:lnTo>
                  <a:lnTo>
                    <a:pt x="4057202" y="71438"/>
                  </a:lnTo>
                  <a:lnTo>
                    <a:pt x="4273102" y="122238"/>
                  </a:lnTo>
                  <a:lnTo>
                    <a:pt x="4492177" y="185738"/>
                  </a:lnTo>
                  <a:lnTo>
                    <a:pt x="4714427" y="266700"/>
                  </a:lnTo>
                  <a:lnTo>
                    <a:pt x="4941439" y="360363"/>
                  </a:lnTo>
                  <a:lnTo>
                    <a:pt x="5174802" y="468313"/>
                  </a:lnTo>
                  <a:lnTo>
                    <a:pt x="5406577" y="596900"/>
                  </a:lnTo>
                  <a:lnTo>
                    <a:pt x="5644702" y="741363"/>
                  </a:lnTo>
                  <a:lnTo>
                    <a:pt x="5651052" y="746125"/>
                  </a:lnTo>
                  <a:lnTo>
                    <a:pt x="5670102" y="757238"/>
                  </a:lnTo>
                  <a:lnTo>
                    <a:pt x="5698677" y="776288"/>
                  </a:lnTo>
                  <a:lnTo>
                    <a:pt x="5736777" y="804863"/>
                  </a:lnTo>
                  <a:lnTo>
                    <a:pt x="5785989" y="835025"/>
                  </a:lnTo>
                  <a:lnTo>
                    <a:pt x="5844727" y="873125"/>
                  </a:lnTo>
                  <a:lnTo>
                    <a:pt x="5911402" y="917575"/>
                  </a:lnTo>
                  <a:lnTo>
                    <a:pt x="5989189" y="965200"/>
                  </a:lnTo>
                  <a:lnTo>
                    <a:pt x="6071739" y="1017588"/>
                  </a:lnTo>
                  <a:lnTo>
                    <a:pt x="6160639" y="1073150"/>
                  </a:lnTo>
                  <a:lnTo>
                    <a:pt x="6257477" y="1131888"/>
                  </a:lnTo>
                  <a:lnTo>
                    <a:pt x="6357489" y="1192213"/>
                  </a:lnTo>
                  <a:lnTo>
                    <a:pt x="6465439" y="1254125"/>
                  </a:lnTo>
                  <a:lnTo>
                    <a:pt x="6576564" y="1317625"/>
                  </a:lnTo>
                  <a:lnTo>
                    <a:pt x="6692452" y="1381125"/>
                  </a:lnTo>
                  <a:lnTo>
                    <a:pt x="6811514" y="1444625"/>
                  </a:lnTo>
                  <a:lnTo>
                    <a:pt x="6933752" y="1509713"/>
                  </a:lnTo>
                  <a:lnTo>
                    <a:pt x="7059164" y="1570038"/>
                  </a:lnTo>
                  <a:lnTo>
                    <a:pt x="7182989" y="1628776"/>
                  </a:lnTo>
                  <a:lnTo>
                    <a:pt x="7309989" y="1685926"/>
                  </a:lnTo>
                  <a:lnTo>
                    <a:pt x="7438577" y="1741488"/>
                  </a:lnTo>
                  <a:lnTo>
                    <a:pt x="7565577" y="1792288"/>
                  </a:lnTo>
                  <a:lnTo>
                    <a:pt x="7630041" y="1816768"/>
                  </a:lnTo>
                  <a:lnTo>
                    <a:pt x="6282333" y="1816768"/>
                  </a:lnTo>
                  <a:lnTo>
                    <a:pt x="6149527" y="1784351"/>
                  </a:lnTo>
                  <a:lnTo>
                    <a:pt x="5938389" y="1728788"/>
                  </a:lnTo>
                  <a:lnTo>
                    <a:pt x="5717727" y="1663701"/>
                  </a:lnTo>
                  <a:lnTo>
                    <a:pt x="5484364" y="1595438"/>
                  </a:lnTo>
                  <a:lnTo>
                    <a:pt x="5238302" y="1520825"/>
                  </a:lnTo>
                  <a:lnTo>
                    <a:pt x="4982714" y="1436688"/>
                  </a:lnTo>
                  <a:lnTo>
                    <a:pt x="4717602" y="1346200"/>
                  </a:lnTo>
                  <a:lnTo>
                    <a:pt x="4439789" y="1246188"/>
                  </a:lnTo>
                  <a:lnTo>
                    <a:pt x="4149277" y="1136650"/>
                  </a:lnTo>
                  <a:lnTo>
                    <a:pt x="3847652" y="1023938"/>
                  </a:lnTo>
                  <a:lnTo>
                    <a:pt x="3533327" y="898525"/>
                  </a:lnTo>
                  <a:lnTo>
                    <a:pt x="3206302" y="765175"/>
                  </a:lnTo>
                  <a:lnTo>
                    <a:pt x="3204714" y="763588"/>
                  </a:lnTo>
                  <a:lnTo>
                    <a:pt x="3190427" y="757238"/>
                  </a:lnTo>
                  <a:lnTo>
                    <a:pt x="3168202" y="749300"/>
                  </a:lnTo>
                  <a:lnTo>
                    <a:pt x="3134864" y="738188"/>
                  </a:lnTo>
                  <a:lnTo>
                    <a:pt x="3096764" y="727075"/>
                  </a:lnTo>
                  <a:lnTo>
                    <a:pt x="3049139" y="715963"/>
                  </a:lnTo>
                  <a:lnTo>
                    <a:pt x="2990402" y="704850"/>
                  </a:lnTo>
                  <a:lnTo>
                    <a:pt x="2926902" y="693738"/>
                  </a:lnTo>
                  <a:lnTo>
                    <a:pt x="2855464" y="682625"/>
                  </a:lnTo>
                  <a:lnTo>
                    <a:pt x="2774502" y="674688"/>
                  </a:lnTo>
                  <a:lnTo>
                    <a:pt x="2688777" y="671513"/>
                  </a:lnTo>
                  <a:lnTo>
                    <a:pt x="2595114" y="671513"/>
                  </a:lnTo>
                  <a:lnTo>
                    <a:pt x="2495102" y="674688"/>
                  </a:lnTo>
                  <a:lnTo>
                    <a:pt x="2387152" y="682625"/>
                  </a:lnTo>
                  <a:lnTo>
                    <a:pt x="2269677" y="696913"/>
                  </a:lnTo>
                  <a:lnTo>
                    <a:pt x="2150614" y="719138"/>
                  </a:lnTo>
                  <a:lnTo>
                    <a:pt x="2023614" y="746125"/>
                  </a:lnTo>
                  <a:lnTo>
                    <a:pt x="1890264" y="782638"/>
                  </a:lnTo>
                  <a:lnTo>
                    <a:pt x="1748977" y="827088"/>
                  </a:lnTo>
                  <a:lnTo>
                    <a:pt x="1606102" y="882650"/>
                  </a:lnTo>
                  <a:lnTo>
                    <a:pt x="1455289" y="946150"/>
                  </a:lnTo>
                  <a:lnTo>
                    <a:pt x="1301302" y="1020763"/>
                  </a:lnTo>
                  <a:lnTo>
                    <a:pt x="1139377" y="1106488"/>
                  </a:lnTo>
                  <a:lnTo>
                    <a:pt x="974277" y="1206500"/>
                  </a:lnTo>
                  <a:lnTo>
                    <a:pt x="804414" y="1317625"/>
                  </a:lnTo>
                  <a:lnTo>
                    <a:pt x="629789" y="1443038"/>
                  </a:lnTo>
                  <a:lnTo>
                    <a:pt x="450402" y="1581151"/>
                  </a:lnTo>
                  <a:lnTo>
                    <a:pt x="266252" y="1736726"/>
                  </a:lnTo>
                  <a:lnTo>
                    <a:pt x="179477" y="1816768"/>
                  </a:lnTo>
                  <a:lnTo>
                    <a:pt x="0" y="1816768"/>
                  </a:lnTo>
                  <a:lnTo>
                    <a:pt x="23364" y="1789113"/>
                  </a:lnTo>
                  <a:lnTo>
                    <a:pt x="105914" y="1692276"/>
                  </a:lnTo>
                  <a:lnTo>
                    <a:pt x="191639" y="1592263"/>
                  </a:lnTo>
                  <a:lnTo>
                    <a:pt x="286889" y="1492250"/>
                  </a:lnTo>
                  <a:lnTo>
                    <a:pt x="386902" y="1389063"/>
                  </a:lnTo>
                  <a:lnTo>
                    <a:pt x="491677" y="1287463"/>
                  </a:lnTo>
                  <a:lnTo>
                    <a:pt x="599627" y="1181100"/>
                  </a:lnTo>
                  <a:lnTo>
                    <a:pt x="715514" y="1079500"/>
                  </a:lnTo>
                  <a:lnTo>
                    <a:pt x="834577" y="976313"/>
                  </a:lnTo>
                  <a:lnTo>
                    <a:pt x="963164" y="876300"/>
                  </a:lnTo>
                  <a:lnTo>
                    <a:pt x="1093339" y="779463"/>
                  </a:lnTo>
                  <a:lnTo>
                    <a:pt x="1228277" y="685800"/>
                  </a:lnTo>
                  <a:lnTo>
                    <a:pt x="1369564" y="593725"/>
                  </a:lnTo>
                  <a:lnTo>
                    <a:pt x="1517202" y="508000"/>
                  </a:lnTo>
                  <a:lnTo>
                    <a:pt x="1666427" y="423863"/>
                  </a:lnTo>
                  <a:lnTo>
                    <a:pt x="1823589" y="346075"/>
                  </a:lnTo>
                  <a:lnTo>
                    <a:pt x="1985514" y="277813"/>
                  </a:lnTo>
                  <a:lnTo>
                    <a:pt x="2150614" y="211138"/>
                  </a:lnTo>
                  <a:lnTo>
                    <a:pt x="2320477" y="155575"/>
                  </a:lnTo>
                  <a:lnTo>
                    <a:pt x="2498277" y="104775"/>
                  </a:lnTo>
                  <a:lnTo>
                    <a:pt x="2674489" y="66675"/>
                  </a:lnTo>
                  <a:lnTo>
                    <a:pt x="2860227" y="33338"/>
                  </a:lnTo>
                  <a:lnTo>
                    <a:pt x="3049139" y="14288"/>
                  </a:lnTo>
                  <a:lnTo>
                    <a:pt x="324281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24000">
                  <a:srgbClr val="CDD3D5">
                    <a:alpha val="43000"/>
                  </a:srgbClr>
                </a:gs>
                <a:gs pos="52000">
                  <a:srgbClr val="A1ADB1">
                    <a:alpha val="0"/>
                  </a:srgbClr>
                </a:gs>
                <a:gs pos="78000">
                  <a:schemeClr val="bg1">
                    <a:alpha val="0"/>
                  </a:schemeClr>
                </a:gs>
              </a:gsLst>
              <a:lin ang="0" scaled="1"/>
            </a:gra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 rot="10800000" flipV="1">
              <a:off x="3710363" y="4312202"/>
              <a:ext cx="5432118" cy="1534866"/>
            </a:xfrm>
            <a:custGeom>
              <a:avLst/>
              <a:gdLst>
                <a:gd name="connsiteX0" fmla="*/ 4691197 w 4691197"/>
                <a:gd name="connsiteY0" fmla="*/ 0 h 1325517"/>
                <a:gd name="connsiteX1" fmla="*/ 4377663 w 4691197"/>
                <a:gd name="connsiteY1" fmla="*/ 288561 h 1325517"/>
                <a:gd name="connsiteX2" fmla="*/ 4051524 w 4691197"/>
                <a:gd name="connsiteY2" fmla="*/ 520237 h 1325517"/>
                <a:gd name="connsiteX3" fmla="*/ 3725872 w 4691197"/>
                <a:gd name="connsiteY3" fmla="*/ 727345 h 1325517"/>
                <a:gd name="connsiteX4" fmla="*/ 3394787 w 4691197"/>
                <a:gd name="connsiteY4" fmla="*/ 888573 h 1325517"/>
                <a:gd name="connsiteX5" fmla="*/ 3055037 w 4691197"/>
                <a:gd name="connsiteY5" fmla="*/ 1023497 h 1325517"/>
                <a:gd name="connsiteX6" fmla="*/ 2724881 w 4691197"/>
                <a:gd name="connsiteY6" fmla="*/ 1135798 h 1325517"/>
                <a:gd name="connsiteX7" fmla="*/ 2397820 w 4691197"/>
                <a:gd name="connsiteY7" fmla="*/ 1209108 h 1325517"/>
                <a:gd name="connsiteX8" fmla="*/ 2063676 w 4691197"/>
                <a:gd name="connsiteY8" fmla="*/ 1270992 h 1325517"/>
                <a:gd name="connsiteX9" fmla="*/ 1754234 w 4691197"/>
                <a:gd name="connsiteY9" fmla="*/ 1308635 h 1325517"/>
                <a:gd name="connsiteX10" fmla="*/ 1450822 w 4691197"/>
                <a:gd name="connsiteY10" fmla="*/ 1318047 h 1325517"/>
                <a:gd name="connsiteX11" fmla="*/ 1163063 w 4691197"/>
                <a:gd name="connsiteY11" fmla="*/ 1325517 h 1325517"/>
                <a:gd name="connsiteX12" fmla="*/ 889408 w 4691197"/>
                <a:gd name="connsiteY12" fmla="*/ 1311547 h 1325517"/>
                <a:gd name="connsiteX13" fmla="*/ 646010 w 4691197"/>
                <a:gd name="connsiteY13" fmla="*/ 1294129 h 1325517"/>
                <a:gd name="connsiteX14" fmla="*/ 423763 w 4691197"/>
                <a:gd name="connsiteY14" fmla="*/ 1271318 h 1325517"/>
                <a:gd name="connsiteX15" fmla="*/ 228211 w 4691197"/>
                <a:gd name="connsiteY15" fmla="*/ 1239449 h 1325517"/>
                <a:gd name="connsiteX16" fmla="*/ 60890 w 4691197"/>
                <a:gd name="connsiteY16" fmla="*/ 1213613 h 1325517"/>
                <a:gd name="connsiteX17" fmla="*/ 0 w 4691197"/>
                <a:gd name="connsiteY17" fmla="*/ 1200604 h 1325517"/>
                <a:gd name="connsiteX18" fmla="*/ 0 w 4691197"/>
                <a:gd name="connsiteY18" fmla="*/ 573987 h 1325517"/>
                <a:gd name="connsiteX19" fmla="*/ 72150 w 4691197"/>
                <a:gd name="connsiteY19" fmla="*/ 628283 h 1325517"/>
                <a:gd name="connsiteX20" fmla="*/ 329127 w 4691197"/>
                <a:gd name="connsiteY20" fmla="*/ 767119 h 1325517"/>
                <a:gd name="connsiteX21" fmla="*/ 589152 w 4691197"/>
                <a:gd name="connsiteY21" fmla="*/ 867174 h 1325517"/>
                <a:gd name="connsiteX22" fmla="*/ 868378 w 4691197"/>
                <a:gd name="connsiteY22" fmla="*/ 946438 h 1325517"/>
                <a:gd name="connsiteX23" fmla="*/ 1151063 w 4691197"/>
                <a:gd name="connsiteY23" fmla="*/ 987230 h 1325517"/>
                <a:gd name="connsiteX24" fmla="*/ 1439825 w 4691197"/>
                <a:gd name="connsiteY24" fmla="*/ 999581 h 1325517"/>
                <a:gd name="connsiteX25" fmla="*/ 1737647 w 4691197"/>
                <a:gd name="connsiteY25" fmla="*/ 994040 h 1325517"/>
                <a:gd name="connsiteX26" fmla="*/ 2026975 w 4691197"/>
                <a:gd name="connsiteY26" fmla="*/ 956947 h 1325517"/>
                <a:gd name="connsiteX27" fmla="*/ 2323291 w 4691197"/>
                <a:gd name="connsiteY27" fmla="*/ 911653 h 1325517"/>
                <a:gd name="connsiteX28" fmla="*/ 2613106 w 4691197"/>
                <a:gd name="connsiteY28" fmla="*/ 849991 h 1325517"/>
                <a:gd name="connsiteX29" fmla="*/ 2886766 w 4691197"/>
                <a:gd name="connsiteY29" fmla="*/ 770338 h 1325517"/>
                <a:gd name="connsiteX30" fmla="*/ 3155918 w 4691197"/>
                <a:gd name="connsiteY30" fmla="*/ 689501 h 1325517"/>
                <a:gd name="connsiteX31" fmla="*/ 3407391 w 4691197"/>
                <a:gd name="connsiteY31" fmla="*/ 600041 h 1325517"/>
                <a:gd name="connsiteX32" fmla="*/ 3649881 w 4691197"/>
                <a:gd name="connsiteY32" fmla="*/ 503595 h 1325517"/>
                <a:gd name="connsiteX33" fmla="*/ 3867121 w 4691197"/>
                <a:gd name="connsiteY33" fmla="*/ 411667 h 1325517"/>
                <a:gd name="connsiteX34" fmla="*/ 4068221 w 4691197"/>
                <a:gd name="connsiteY34" fmla="*/ 326204 h 1325517"/>
                <a:gd name="connsiteX35" fmla="*/ 4250196 w 4691197"/>
                <a:gd name="connsiteY35" fmla="*/ 236654 h 1325517"/>
                <a:gd name="connsiteX36" fmla="*/ 4394343 w 4691197"/>
                <a:gd name="connsiteY36" fmla="*/ 163695 h 1325517"/>
                <a:gd name="connsiteX37" fmla="*/ 4523339 w 4691197"/>
                <a:gd name="connsiteY37" fmla="*/ 92566 h 1325517"/>
                <a:gd name="connsiteX38" fmla="*/ 4613062 w 4691197"/>
                <a:gd name="connsiteY38" fmla="*/ 42564 h 1325517"/>
                <a:gd name="connsiteX39" fmla="*/ 4668476 w 4691197"/>
                <a:gd name="connsiteY39" fmla="*/ 14972 h 1325517"/>
                <a:gd name="connsiteX40" fmla="*/ 4691197 w 4691197"/>
                <a:gd name="connsiteY40" fmla="*/ 0 h 13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91197" h="1325517">
                  <a:moveTo>
                    <a:pt x="4691197" y="0"/>
                  </a:moveTo>
                  <a:lnTo>
                    <a:pt x="4377663" y="288561"/>
                  </a:lnTo>
                  <a:lnTo>
                    <a:pt x="4051524" y="520237"/>
                  </a:lnTo>
                  <a:lnTo>
                    <a:pt x="3725872" y="727345"/>
                  </a:lnTo>
                  <a:lnTo>
                    <a:pt x="3394787" y="888573"/>
                  </a:lnTo>
                  <a:lnTo>
                    <a:pt x="3055037" y="1023497"/>
                  </a:lnTo>
                  <a:lnTo>
                    <a:pt x="2724881" y="1135798"/>
                  </a:lnTo>
                  <a:lnTo>
                    <a:pt x="2397820" y="1209108"/>
                  </a:lnTo>
                  <a:lnTo>
                    <a:pt x="2063676" y="1270992"/>
                  </a:lnTo>
                  <a:lnTo>
                    <a:pt x="1754234" y="1308635"/>
                  </a:lnTo>
                  <a:lnTo>
                    <a:pt x="1450822" y="1318047"/>
                  </a:lnTo>
                  <a:lnTo>
                    <a:pt x="1163063" y="1325517"/>
                  </a:lnTo>
                  <a:lnTo>
                    <a:pt x="889408" y="1311547"/>
                  </a:lnTo>
                  <a:lnTo>
                    <a:pt x="646010" y="1294129"/>
                  </a:lnTo>
                  <a:lnTo>
                    <a:pt x="423763" y="1271318"/>
                  </a:lnTo>
                  <a:lnTo>
                    <a:pt x="228211" y="1239449"/>
                  </a:lnTo>
                  <a:lnTo>
                    <a:pt x="60890" y="1213613"/>
                  </a:lnTo>
                  <a:lnTo>
                    <a:pt x="0" y="1200604"/>
                  </a:lnTo>
                  <a:lnTo>
                    <a:pt x="0" y="573987"/>
                  </a:lnTo>
                  <a:lnTo>
                    <a:pt x="72150" y="628283"/>
                  </a:lnTo>
                  <a:lnTo>
                    <a:pt x="329127" y="767119"/>
                  </a:lnTo>
                  <a:lnTo>
                    <a:pt x="589152" y="867174"/>
                  </a:lnTo>
                  <a:lnTo>
                    <a:pt x="868378" y="946438"/>
                  </a:lnTo>
                  <a:lnTo>
                    <a:pt x="1151063" y="987230"/>
                  </a:lnTo>
                  <a:lnTo>
                    <a:pt x="1439825" y="999581"/>
                  </a:lnTo>
                  <a:lnTo>
                    <a:pt x="1737647" y="994040"/>
                  </a:lnTo>
                  <a:lnTo>
                    <a:pt x="2026975" y="956947"/>
                  </a:lnTo>
                  <a:lnTo>
                    <a:pt x="2323291" y="911653"/>
                  </a:lnTo>
                  <a:lnTo>
                    <a:pt x="2613106" y="849991"/>
                  </a:lnTo>
                  <a:lnTo>
                    <a:pt x="2886766" y="770338"/>
                  </a:lnTo>
                  <a:lnTo>
                    <a:pt x="3155918" y="689501"/>
                  </a:lnTo>
                  <a:lnTo>
                    <a:pt x="3407391" y="600041"/>
                  </a:lnTo>
                  <a:lnTo>
                    <a:pt x="3649881" y="503595"/>
                  </a:lnTo>
                  <a:lnTo>
                    <a:pt x="3867121" y="411667"/>
                  </a:lnTo>
                  <a:lnTo>
                    <a:pt x="4068221" y="326204"/>
                  </a:lnTo>
                  <a:lnTo>
                    <a:pt x="4250196" y="236654"/>
                  </a:lnTo>
                  <a:lnTo>
                    <a:pt x="4394343" y="163695"/>
                  </a:lnTo>
                  <a:cubicBezTo>
                    <a:pt x="4437479" y="140088"/>
                    <a:pt x="4480204" y="116173"/>
                    <a:pt x="4523339" y="92566"/>
                  </a:cubicBezTo>
                  <a:cubicBezTo>
                    <a:pt x="4553110" y="75796"/>
                    <a:pt x="4583291" y="59334"/>
                    <a:pt x="4613062" y="42564"/>
                  </a:cubicBezTo>
                  <a:lnTo>
                    <a:pt x="4668476" y="14972"/>
                  </a:lnTo>
                  <a:cubicBezTo>
                    <a:pt x="4676202" y="10014"/>
                    <a:pt x="4683471" y="4958"/>
                    <a:pt x="4691197" y="0"/>
                  </a:cubicBezTo>
                  <a:close/>
                </a:path>
              </a:pathLst>
            </a:custGeom>
            <a:gradFill>
              <a:gsLst>
                <a:gs pos="0">
                  <a:srgbClr val="A1ADB1">
                    <a:alpha val="15000"/>
                  </a:srgbClr>
                </a:gs>
                <a:gs pos="78000">
                  <a:schemeClr val="bg1">
                    <a:alpha val="52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Avoid Violation Fines of $50, $100, $200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4553" y="6208599"/>
            <a:ext cx="81381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01390" y="1163510"/>
            <a:ext cx="3457094" cy="4684798"/>
            <a:chOff x="301390" y="1163510"/>
            <a:chExt cx="3457094" cy="4684798"/>
          </a:xfrm>
        </p:grpSpPr>
        <p:sp>
          <p:nvSpPr>
            <p:cNvPr id="4" name="Rectangle 3"/>
            <p:cNvSpPr/>
            <p:nvPr/>
          </p:nvSpPr>
          <p:spPr>
            <a:xfrm>
              <a:off x="2844084" y="5467308"/>
              <a:ext cx="914400" cy="381000"/>
            </a:xfrm>
            <a:prstGeom prst="rect">
              <a:avLst/>
            </a:prstGeom>
            <a:solidFill>
              <a:srgbClr val="5F9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90" y="1163510"/>
              <a:ext cx="3400506" cy="462427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38100" dist="12700" dir="2700000" algn="ctr" rotWithShape="0">
                <a:schemeClr val="tx1">
                  <a:alpha val="3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4009049" y="2008492"/>
            <a:ext cx="476346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Violations Are Issued for these &amp; more: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9050" y="2982073"/>
            <a:ext cx="5134950" cy="28469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Dry Lawns (even in drought conditions)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Landscaping not mowed, edge, fertilized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Weeding of flower beds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Parking on the Grass, Rock, </a:t>
            </a:r>
            <a:r>
              <a:rPr lang="en-US" i="1" dirty="0" err="1">
                <a:latin typeface="Arial" panose="020B0604020202020204" pitchFamily="34" charset="0"/>
              </a:rPr>
              <a:t>Etc</a:t>
            </a:r>
            <a:endParaRPr lang="en-US" i="1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Inoperable Vehicles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Trash cans left out front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Basketball hoop stands left out front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i="1" dirty="0">
                <a:latin typeface="Arial" panose="020B0604020202020204" pitchFamily="34" charset="0"/>
              </a:rPr>
              <a:t>Oil Spots or stains</a:t>
            </a:r>
          </a:p>
        </p:txBody>
      </p:sp>
    </p:spTree>
    <p:extLst>
      <p:ext uri="{BB962C8B-B14F-4D97-AF65-F5344CB8AC3E}">
        <p14:creationId xmlns:p14="http://schemas.microsoft.com/office/powerpoint/2010/main" val="33839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4625" y="1716439"/>
            <a:ext cx="9274868" cy="4921428"/>
            <a:chOff x="-24625" y="1716439"/>
            <a:chExt cx="9274868" cy="492142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103808"/>
              <a:ext cx="9144000" cy="3162364"/>
              <a:chOff x="0" y="3121083"/>
              <a:chExt cx="9144000" cy="288751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4303506"/>
                <a:ext cx="9144000" cy="1705090"/>
              </a:xfrm>
              <a:prstGeom prst="rect">
                <a:avLst/>
              </a:prstGeom>
              <a:solidFill>
                <a:srgbClr val="6478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3121083"/>
                <a:ext cx="9144000" cy="2831287"/>
              </a:xfrm>
              <a:prstGeom prst="rect">
                <a:avLst/>
              </a:prstGeom>
              <a:solidFill>
                <a:srgbClr val="A7C4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9788" y="1716439"/>
              <a:ext cx="9140455" cy="4921428"/>
              <a:chOff x="151218" y="1336267"/>
              <a:chExt cx="9140455" cy="49214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51218" y="1336267"/>
                <a:ext cx="8579862" cy="4921428"/>
                <a:chOff x="484188" y="3681414"/>
                <a:chExt cx="8579862" cy="2214563"/>
              </a:xfrm>
            </p:grpSpPr>
            <p:sp>
              <p:nvSpPr>
                <p:cNvPr id="26" name="Freeform 7"/>
                <p:cNvSpPr>
                  <a:spLocks/>
                </p:cNvSpPr>
                <p:nvPr/>
              </p:nvSpPr>
              <p:spPr bwMode="auto">
                <a:xfrm>
                  <a:off x="568326" y="3681414"/>
                  <a:ext cx="8156575" cy="1209675"/>
                </a:xfrm>
                <a:custGeom>
                  <a:avLst/>
                  <a:gdLst>
                    <a:gd name="T0" fmla="*/ 2 w 5138"/>
                    <a:gd name="T1" fmla="*/ 758 h 762"/>
                    <a:gd name="T2" fmla="*/ 12 w 5138"/>
                    <a:gd name="T3" fmla="*/ 739 h 762"/>
                    <a:gd name="T4" fmla="*/ 35 w 5138"/>
                    <a:gd name="T5" fmla="*/ 703 h 762"/>
                    <a:gd name="T6" fmla="*/ 70 w 5138"/>
                    <a:gd name="T7" fmla="*/ 650 h 762"/>
                    <a:gd name="T8" fmla="*/ 119 w 5138"/>
                    <a:gd name="T9" fmla="*/ 589 h 762"/>
                    <a:gd name="T10" fmla="*/ 178 w 5138"/>
                    <a:gd name="T11" fmla="*/ 517 h 762"/>
                    <a:gd name="T12" fmla="*/ 251 w 5138"/>
                    <a:gd name="T13" fmla="*/ 442 h 762"/>
                    <a:gd name="T14" fmla="*/ 340 w 5138"/>
                    <a:gd name="T15" fmla="*/ 363 h 762"/>
                    <a:gd name="T16" fmla="*/ 441 w 5138"/>
                    <a:gd name="T17" fmla="*/ 287 h 762"/>
                    <a:gd name="T18" fmla="*/ 558 w 5138"/>
                    <a:gd name="T19" fmla="*/ 213 h 762"/>
                    <a:gd name="T20" fmla="*/ 691 w 5138"/>
                    <a:gd name="T21" fmla="*/ 145 h 762"/>
                    <a:gd name="T22" fmla="*/ 838 w 5138"/>
                    <a:gd name="T23" fmla="*/ 87 h 762"/>
                    <a:gd name="T24" fmla="*/ 1002 w 5138"/>
                    <a:gd name="T25" fmla="*/ 42 h 762"/>
                    <a:gd name="T26" fmla="*/ 1181 w 5138"/>
                    <a:gd name="T27" fmla="*/ 12 h 762"/>
                    <a:gd name="T28" fmla="*/ 1379 w 5138"/>
                    <a:gd name="T29" fmla="*/ 0 h 762"/>
                    <a:gd name="T30" fmla="*/ 1593 w 5138"/>
                    <a:gd name="T31" fmla="*/ 11 h 762"/>
                    <a:gd name="T32" fmla="*/ 1826 w 5138"/>
                    <a:gd name="T33" fmla="*/ 44 h 762"/>
                    <a:gd name="T34" fmla="*/ 2077 w 5138"/>
                    <a:gd name="T35" fmla="*/ 105 h 762"/>
                    <a:gd name="T36" fmla="*/ 2346 w 5138"/>
                    <a:gd name="T37" fmla="*/ 196 h 762"/>
                    <a:gd name="T38" fmla="*/ 2634 w 5138"/>
                    <a:gd name="T39" fmla="*/ 322 h 762"/>
                    <a:gd name="T40" fmla="*/ 2653 w 5138"/>
                    <a:gd name="T41" fmla="*/ 329 h 762"/>
                    <a:gd name="T42" fmla="*/ 2707 w 5138"/>
                    <a:gd name="T43" fmla="*/ 351 h 762"/>
                    <a:gd name="T44" fmla="*/ 2793 w 5138"/>
                    <a:gd name="T45" fmla="*/ 384 h 762"/>
                    <a:gd name="T46" fmla="*/ 2908 w 5138"/>
                    <a:gd name="T47" fmla="*/ 425 h 762"/>
                    <a:gd name="T48" fmla="*/ 3047 w 5138"/>
                    <a:gd name="T49" fmla="*/ 472 h 762"/>
                    <a:gd name="T50" fmla="*/ 3210 w 5138"/>
                    <a:gd name="T51" fmla="*/ 521 h 762"/>
                    <a:gd name="T52" fmla="*/ 3388 w 5138"/>
                    <a:gd name="T53" fmla="*/ 570 h 762"/>
                    <a:gd name="T54" fmla="*/ 3581 w 5138"/>
                    <a:gd name="T55" fmla="*/ 613 h 762"/>
                    <a:gd name="T56" fmla="*/ 3786 w 5138"/>
                    <a:gd name="T57" fmla="*/ 652 h 762"/>
                    <a:gd name="T58" fmla="*/ 3999 w 5138"/>
                    <a:gd name="T59" fmla="*/ 682 h 762"/>
                    <a:gd name="T60" fmla="*/ 4213 w 5138"/>
                    <a:gd name="T61" fmla="*/ 699 h 762"/>
                    <a:gd name="T62" fmla="*/ 4430 w 5138"/>
                    <a:gd name="T63" fmla="*/ 703 h 762"/>
                    <a:gd name="T64" fmla="*/ 4643 w 5138"/>
                    <a:gd name="T65" fmla="*/ 687 h 762"/>
                    <a:gd name="T66" fmla="*/ 4849 w 5138"/>
                    <a:gd name="T67" fmla="*/ 652 h 762"/>
                    <a:gd name="T68" fmla="*/ 5046 w 5138"/>
                    <a:gd name="T69" fmla="*/ 592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38" h="762">
                      <a:moveTo>
                        <a:pt x="0" y="762"/>
                      </a:moveTo>
                      <a:lnTo>
                        <a:pt x="2" y="758"/>
                      </a:lnTo>
                      <a:lnTo>
                        <a:pt x="5" y="751"/>
                      </a:lnTo>
                      <a:lnTo>
                        <a:pt x="12" y="739"/>
                      </a:lnTo>
                      <a:lnTo>
                        <a:pt x="23" y="722"/>
                      </a:lnTo>
                      <a:lnTo>
                        <a:pt x="35" y="703"/>
                      </a:lnTo>
                      <a:lnTo>
                        <a:pt x="50" y="678"/>
                      </a:lnTo>
                      <a:lnTo>
                        <a:pt x="70" y="650"/>
                      </a:lnTo>
                      <a:lnTo>
                        <a:pt x="92" y="620"/>
                      </a:lnTo>
                      <a:lnTo>
                        <a:pt x="119" y="589"/>
                      </a:lnTo>
                      <a:lnTo>
                        <a:pt x="146" y="554"/>
                      </a:lnTo>
                      <a:lnTo>
                        <a:pt x="178" y="517"/>
                      </a:lnTo>
                      <a:lnTo>
                        <a:pt x="213" y="481"/>
                      </a:lnTo>
                      <a:lnTo>
                        <a:pt x="251" y="442"/>
                      </a:lnTo>
                      <a:lnTo>
                        <a:pt x="295" y="404"/>
                      </a:lnTo>
                      <a:lnTo>
                        <a:pt x="340" y="363"/>
                      </a:lnTo>
                      <a:lnTo>
                        <a:pt x="389" y="325"/>
                      </a:lnTo>
                      <a:lnTo>
                        <a:pt x="441" y="287"/>
                      </a:lnTo>
                      <a:lnTo>
                        <a:pt x="499" y="248"/>
                      </a:lnTo>
                      <a:lnTo>
                        <a:pt x="558" y="213"/>
                      </a:lnTo>
                      <a:lnTo>
                        <a:pt x="623" y="178"/>
                      </a:lnTo>
                      <a:lnTo>
                        <a:pt x="691" y="145"/>
                      </a:lnTo>
                      <a:lnTo>
                        <a:pt x="763" y="115"/>
                      </a:lnTo>
                      <a:lnTo>
                        <a:pt x="838" y="87"/>
                      </a:lnTo>
                      <a:lnTo>
                        <a:pt x="918" y="63"/>
                      </a:lnTo>
                      <a:lnTo>
                        <a:pt x="1002" y="42"/>
                      </a:lnTo>
                      <a:lnTo>
                        <a:pt x="1089" y="24"/>
                      </a:lnTo>
                      <a:lnTo>
                        <a:pt x="1181" y="12"/>
                      </a:lnTo>
                      <a:lnTo>
                        <a:pt x="1277" y="4"/>
                      </a:lnTo>
                      <a:lnTo>
                        <a:pt x="1379" y="0"/>
                      </a:lnTo>
                      <a:lnTo>
                        <a:pt x="1483" y="2"/>
                      </a:lnTo>
                      <a:lnTo>
                        <a:pt x="1593" y="11"/>
                      </a:lnTo>
                      <a:lnTo>
                        <a:pt x="1707" y="24"/>
                      </a:lnTo>
                      <a:lnTo>
                        <a:pt x="1826" y="44"/>
                      </a:lnTo>
                      <a:lnTo>
                        <a:pt x="1948" y="72"/>
                      </a:lnTo>
                      <a:lnTo>
                        <a:pt x="2077" y="105"/>
                      </a:lnTo>
                      <a:lnTo>
                        <a:pt x="2208" y="147"/>
                      </a:lnTo>
                      <a:lnTo>
                        <a:pt x="2346" y="196"/>
                      </a:lnTo>
                      <a:lnTo>
                        <a:pt x="2487" y="255"/>
                      </a:lnTo>
                      <a:lnTo>
                        <a:pt x="2634" y="322"/>
                      </a:lnTo>
                      <a:lnTo>
                        <a:pt x="2639" y="323"/>
                      </a:lnTo>
                      <a:lnTo>
                        <a:pt x="2653" y="329"/>
                      </a:lnTo>
                      <a:lnTo>
                        <a:pt x="2676" y="339"/>
                      </a:lnTo>
                      <a:lnTo>
                        <a:pt x="2707" y="351"/>
                      </a:lnTo>
                      <a:lnTo>
                        <a:pt x="2747" y="367"/>
                      </a:lnTo>
                      <a:lnTo>
                        <a:pt x="2793" y="384"/>
                      </a:lnTo>
                      <a:lnTo>
                        <a:pt x="2847" y="404"/>
                      </a:lnTo>
                      <a:lnTo>
                        <a:pt x="2908" y="425"/>
                      </a:lnTo>
                      <a:lnTo>
                        <a:pt x="2976" y="447"/>
                      </a:lnTo>
                      <a:lnTo>
                        <a:pt x="3047" y="472"/>
                      </a:lnTo>
                      <a:lnTo>
                        <a:pt x="3126" y="496"/>
                      </a:lnTo>
                      <a:lnTo>
                        <a:pt x="3210" y="521"/>
                      </a:lnTo>
                      <a:lnTo>
                        <a:pt x="3297" y="545"/>
                      </a:lnTo>
                      <a:lnTo>
                        <a:pt x="3388" y="570"/>
                      </a:lnTo>
                      <a:lnTo>
                        <a:pt x="3484" y="592"/>
                      </a:lnTo>
                      <a:lnTo>
                        <a:pt x="3581" y="613"/>
                      </a:lnTo>
                      <a:lnTo>
                        <a:pt x="3683" y="634"/>
                      </a:lnTo>
                      <a:lnTo>
                        <a:pt x="3786" y="652"/>
                      </a:lnTo>
                      <a:lnTo>
                        <a:pt x="3890" y="669"/>
                      </a:lnTo>
                      <a:lnTo>
                        <a:pt x="3999" y="682"/>
                      </a:lnTo>
                      <a:lnTo>
                        <a:pt x="4105" y="692"/>
                      </a:lnTo>
                      <a:lnTo>
                        <a:pt x="4213" y="699"/>
                      </a:lnTo>
                      <a:lnTo>
                        <a:pt x="4322" y="703"/>
                      </a:lnTo>
                      <a:lnTo>
                        <a:pt x="4430" y="703"/>
                      </a:lnTo>
                      <a:lnTo>
                        <a:pt x="4536" y="697"/>
                      </a:lnTo>
                      <a:lnTo>
                        <a:pt x="4643" y="687"/>
                      </a:lnTo>
                      <a:lnTo>
                        <a:pt x="4747" y="673"/>
                      </a:lnTo>
                      <a:lnTo>
                        <a:pt x="4849" y="652"/>
                      </a:lnTo>
                      <a:lnTo>
                        <a:pt x="4948" y="626"/>
                      </a:lnTo>
                      <a:lnTo>
                        <a:pt x="5046" y="592"/>
                      </a:lnTo>
                      <a:lnTo>
                        <a:pt x="5138" y="552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"/>
                <p:cNvSpPr>
                  <a:spLocks/>
                </p:cNvSpPr>
                <p:nvPr/>
              </p:nvSpPr>
              <p:spPr bwMode="auto">
                <a:xfrm>
                  <a:off x="565151" y="3711576"/>
                  <a:ext cx="8166100" cy="1209675"/>
                </a:xfrm>
                <a:custGeom>
                  <a:avLst/>
                  <a:gdLst>
                    <a:gd name="T0" fmla="*/ 2 w 5144"/>
                    <a:gd name="T1" fmla="*/ 760 h 762"/>
                    <a:gd name="T2" fmla="*/ 12 w 5144"/>
                    <a:gd name="T3" fmla="*/ 739 h 762"/>
                    <a:gd name="T4" fmla="*/ 35 w 5144"/>
                    <a:gd name="T5" fmla="*/ 703 h 762"/>
                    <a:gd name="T6" fmla="*/ 70 w 5144"/>
                    <a:gd name="T7" fmla="*/ 652 h 762"/>
                    <a:gd name="T8" fmla="*/ 119 w 5144"/>
                    <a:gd name="T9" fmla="*/ 589 h 762"/>
                    <a:gd name="T10" fmla="*/ 178 w 5144"/>
                    <a:gd name="T11" fmla="*/ 519 h 762"/>
                    <a:gd name="T12" fmla="*/ 253 w 5144"/>
                    <a:gd name="T13" fmla="*/ 442 h 762"/>
                    <a:gd name="T14" fmla="*/ 340 w 5144"/>
                    <a:gd name="T15" fmla="*/ 365 h 762"/>
                    <a:gd name="T16" fmla="*/ 442 w 5144"/>
                    <a:gd name="T17" fmla="*/ 287 h 762"/>
                    <a:gd name="T18" fmla="*/ 559 w 5144"/>
                    <a:gd name="T19" fmla="*/ 213 h 762"/>
                    <a:gd name="T20" fmla="*/ 691 w 5144"/>
                    <a:gd name="T21" fmla="*/ 145 h 762"/>
                    <a:gd name="T22" fmla="*/ 838 w 5144"/>
                    <a:gd name="T23" fmla="*/ 88 h 762"/>
                    <a:gd name="T24" fmla="*/ 1002 w 5144"/>
                    <a:gd name="T25" fmla="*/ 42 h 762"/>
                    <a:gd name="T26" fmla="*/ 1182 w 5144"/>
                    <a:gd name="T27" fmla="*/ 12 h 762"/>
                    <a:gd name="T28" fmla="*/ 1379 w 5144"/>
                    <a:gd name="T29" fmla="*/ 0 h 762"/>
                    <a:gd name="T30" fmla="*/ 1594 w 5144"/>
                    <a:gd name="T31" fmla="*/ 11 h 762"/>
                    <a:gd name="T32" fmla="*/ 1826 w 5144"/>
                    <a:gd name="T33" fmla="*/ 44 h 762"/>
                    <a:gd name="T34" fmla="*/ 2077 w 5144"/>
                    <a:gd name="T35" fmla="*/ 105 h 762"/>
                    <a:gd name="T36" fmla="*/ 2346 w 5144"/>
                    <a:gd name="T37" fmla="*/ 198 h 762"/>
                    <a:gd name="T38" fmla="*/ 2634 w 5144"/>
                    <a:gd name="T39" fmla="*/ 322 h 762"/>
                    <a:gd name="T40" fmla="*/ 2653 w 5144"/>
                    <a:gd name="T41" fmla="*/ 331 h 762"/>
                    <a:gd name="T42" fmla="*/ 2704 w 5144"/>
                    <a:gd name="T43" fmla="*/ 350 h 762"/>
                    <a:gd name="T44" fmla="*/ 2786 w 5144"/>
                    <a:gd name="T45" fmla="*/ 383 h 762"/>
                    <a:gd name="T46" fmla="*/ 2894 w 5144"/>
                    <a:gd name="T47" fmla="*/ 421 h 762"/>
                    <a:gd name="T48" fmla="*/ 3027 w 5144"/>
                    <a:gd name="T49" fmla="*/ 467 h 762"/>
                    <a:gd name="T50" fmla="*/ 3180 w 5144"/>
                    <a:gd name="T51" fmla="*/ 514 h 762"/>
                    <a:gd name="T52" fmla="*/ 3350 w 5144"/>
                    <a:gd name="T53" fmla="*/ 561 h 762"/>
                    <a:gd name="T54" fmla="*/ 3535 w 5144"/>
                    <a:gd name="T55" fmla="*/ 607 h 762"/>
                    <a:gd name="T56" fmla="*/ 3730 w 5144"/>
                    <a:gd name="T57" fmla="*/ 645 h 762"/>
                    <a:gd name="T58" fmla="*/ 3934 w 5144"/>
                    <a:gd name="T59" fmla="*/ 677 h 762"/>
                    <a:gd name="T60" fmla="*/ 4144 w 5144"/>
                    <a:gd name="T61" fmla="*/ 697 h 762"/>
                    <a:gd name="T62" fmla="*/ 4353 w 5144"/>
                    <a:gd name="T63" fmla="*/ 704 h 762"/>
                    <a:gd name="T64" fmla="*/ 4561 w 5144"/>
                    <a:gd name="T65" fmla="*/ 696 h 762"/>
                    <a:gd name="T66" fmla="*/ 4765 w 5144"/>
                    <a:gd name="T67" fmla="*/ 668 h 762"/>
                    <a:gd name="T68" fmla="*/ 4961 w 5144"/>
                    <a:gd name="T69" fmla="*/ 619 h 762"/>
                    <a:gd name="T70" fmla="*/ 5144 w 5144"/>
                    <a:gd name="T71" fmla="*/ 545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44" h="762">
                      <a:moveTo>
                        <a:pt x="0" y="762"/>
                      </a:moveTo>
                      <a:lnTo>
                        <a:pt x="2" y="760"/>
                      </a:lnTo>
                      <a:lnTo>
                        <a:pt x="5" y="752"/>
                      </a:lnTo>
                      <a:lnTo>
                        <a:pt x="12" y="739"/>
                      </a:lnTo>
                      <a:lnTo>
                        <a:pt x="23" y="724"/>
                      </a:lnTo>
                      <a:lnTo>
                        <a:pt x="35" y="703"/>
                      </a:lnTo>
                      <a:lnTo>
                        <a:pt x="51" y="678"/>
                      </a:lnTo>
                      <a:lnTo>
                        <a:pt x="70" y="652"/>
                      </a:lnTo>
                      <a:lnTo>
                        <a:pt x="93" y="622"/>
                      </a:lnTo>
                      <a:lnTo>
                        <a:pt x="119" y="589"/>
                      </a:lnTo>
                      <a:lnTo>
                        <a:pt x="147" y="554"/>
                      </a:lnTo>
                      <a:lnTo>
                        <a:pt x="178" y="519"/>
                      </a:lnTo>
                      <a:lnTo>
                        <a:pt x="213" y="481"/>
                      </a:lnTo>
                      <a:lnTo>
                        <a:pt x="253" y="442"/>
                      </a:lnTo>
                      <a:lnTo>
                        <a:pt x="295" y="404"/>
                      </a:lnTo>
                      <a:lnTo>
                        <a:pt x="340" y="365"/>
                      </a:lnTo>
                      <a:lnTo>
                        <a:pt x="389" y="325"/>
                      </a:lnTo>
                      <a:lnTo>
                        <a:pt x="442" y="287"/>
                      </a:lnTo>
                      <a:lnTo>
                        <a:pt x="499" y="250"/>
                      </a:lnTo>
                      <a:lnTo>
                        <a:pt x="559" y="213"/>
                      </a:lnTo>
                      <a:lnTo>
                        <a:pt x="623" y="178"/>
                      </a:lnTo>
                      <a:lnTo>
                        <a:pt x="691" y="145"/>
                      </a:lnTo>
                      <a:lnTo>
                        <a:pt x="763" y="116"/>
                      </a:lnTo>
                      <a:lnTo>
                        <a:pt x="838" y="88"/>
                      </a:lnTo>
                      <a:lnTo>
                        <a:pt x="918" y="63"/>
                      </a:lnTo>
                      <a:lnTo>
                        <a:pt x="1002" y="42"/>
                      </a:lnTo>
                      <a:lnTo>
                        <a:pt x="1091" y="25"/>
                      </a:lnTo>
                      <a:lnTo>
                        <a:pt x="1182" y="12"/>
                      </a:lnTo>
                      <a:lnTo>
                        <a:pt x="1279" y="4"/>
                      </a:lnTo>
                      <a:lnTo>
                        <a:pt x="1379" y="0"/>
                      </a:lnTo>
                      <a:lnTo>
                        <a:pt x="1484" y="2"/>
                      </a:lnTo>
                      <a:lnTo>
                        <a:pt x="1594" y="11"/>
                      </a:lnTo>
                      <a:lnTo>
                        <a:pt x="1707" y="25"/>
                      </a:lnTo>
                      <a:lnTo>
                        <a:pt x="1826" y="44"/>
                      </a:lnTo>
                      <a:lnTo>
                        <a:pt x="1950" y="72"/>
                      </a:lnTo>
                      <a:lnTo>
                        <a:pt x="2077" y="105"/>
                      </a:lnTo>
                      <a:lnTo>
                        <a:pt x="2210" y="147"/>
                      </a:lnTo>
                      <a:lnTo>
                        <a:pt x="2346" y="198"/>
                      </a:lnTo>
                      <a:lnTo>
                        <a:pt x="2487" y="255"/>
                      </a:lnTo>
                      <a:lnTo>
                        <a:pt x="2634" y="322"/>
                      </a:lnTo>
                      <a:lnTo>
                        <a:pt x="2639" y="324"/>
                      </a:lnTo>
                      <a:lnTo>
                        <a:pt x="2653" y="331"/>
                      </a:lnTo>
                      <a:lnTo>
                        <a:pt x="2674" y="339"/>
                      </a:lnTo>
                      <a:lnTo>
                        <a:pt x="2704" y="350"/>
                      </a:lnTo>
                      <a:lnTo>
                        <a:pt x="2740" y="365"/>
                      </a:lnTo>
                      <a:lnTo>
                        <a:pt x="2786" y="383"/>
                      </a:lnTo>
                      <a:lnTo>
                        <a:pt x="2836" y="400"/>
                      </a:lnTo>
                      <a:lnTo>
                        <a:pt x="2894" y="421"/>
                      </a:lnTo>
                      <a:lnTo>
                        <a:pt x="2957" y="444"/>
                      </a:lnTo>
                      <a:lnTo>
                        <a:pt x="3027" y="467"/>
                      </a:lnTo>
                      <a:lnTo>
                        <a:pt x="3100" y="490"/>
                      </a:lnTo>
                      <a:lnTo>
                        <a:pt x="3180" y="514"/>
                      </a:lnTo>
                      <a:lnTo>
                        <a:pt x="3262" y="538"/>
                      </a:lnTo>
                      <a:lnTo>
                        <a:pt x="3350" y="561"/>
                      </a:lnTo>
                      <a:lnTo>
                        <a:pt x="3440" y="584"/>
                      </a:lnTo>
                      <a:lnTo>
                        <a:pt x="3535" y="607"/>
                      </a:lnTo>
                      <a:lnTo>
                        <a:pt x="3632" y="626"/>
                      </a:lnTo>
                      <a:lnTo>
                        <a:pt x="3730" y="645"/>
                      </a:lnTo>
                      <a:lnTo>
                        <a:pt x="3831" y="663"/>
                      </a:lnTo>
                      <a:lnTo>
                        <a:pt x="3934" y="677"/>
                      </a:lnTo>
                      <a:lnTo>
                        <a:pt x="4039" y="689"/>
                      </a:lnTo>
                      <a:lnTo>
                        <a:pt x="4144" y="697"/>
                      </a:lnTo>
                      <a:lnTo>
                        <a:pt x="4249" y="703"/>
                      </a:lnTo>
                      <a:lnTo>
                        <a:pt x="4353" y="704"/>
                      </a:lnTo>
                      <a:lnTo>
                        <a:pt x="4458" y="703"/>
                      </a:lnTo>
                      <a:lnTo>
                        <a:pt x="4561" y="696"/>
                      </a:lnTo>
                      <a:lnTo>
                        <a:pt x="4664" y="684"/>
                      </a:lnTo>
                      <a:lnTo>
                        <a:pt x="4765" y="668"/>
                      </a:lnTo>
                      <a:lnTo>
                        <a:pt x="4863" y="647"/>
                      </a:lnTo>
                      <a:lnTo>
                        <a:pt x="4961" y="619"/>
                      </a:lnTo>
                      <a:lnTo>
                        <a:pt x="5053" y="586"/>
                      </a:lnTo>
                      <a:lnTo>
                        <a:pt x="5144" y="545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561976" y="3741739"/>
                  <a:ext cx="8174038" cy="1212850"/>
                </a:xfrm>
                <a:custGeom>
                  <a:avLst/>
                  <a:gdLst>
                    <a:gd name="T0" fmla="*/ 2 w 5149"/>
                    <a:gd name="T1" fmla="*/ 762 h 764"/>
                    <a:gd name="T2" fmla="*/ 13 w 5149"/>
                    <a:gd name="T3" fmla="*/ 741 h 764"/>
                    <a:gd name="T4" fmla="*/ 35 w 5149"/>
                    <a:gd name="T5" fmla="*/ 705 h 764"/>
                    <a:gd name="T6" fmla="*/ 70 w 5149"/>
                    <a:gd name="T7" fmla="*/ 654 h 764"/>
                    <a:gd name="T8" fmla="*/ 119 w 5149"/>
                    <a:gd name="T9" fmla="*/ 591 h 764"/>
                    <a:gd name="T10" fmla="*/ 178 w 5149"/>
                    <a:gd name="T11" fmla="*/ 519 h 764"/>
                    <a:gd name="T12" fmla="*/ 253 w 5149"/>
                    <a:gd name="T13" fmla="*/ 444 h 764"/>
                    <a:gd name="T14" fmla="*/ 341 w 5149"/>
                    <a:gd name="T15" fmla="*/ 366 h 764"/>
                    <a:gd name="T16" fmla="*/ 442 w 5149"/>
                    <a:gd name="T17" fmla="*/ 287 h 764"/>
                    <a:gd name="T18" fmla="*/ 559 w 5149"/>
                    <a:gd name="T19" fmla="*/ 214 h 764"/>
                    <a:gd name="T20" fmla="*/ 692 w 5149"/>
                    <a:gd name="T21" fmla="*/ 146 h 764"/>
                    <a:gd name="T22" fmla="*/ 840 w 5149"/>
                    <a:gd name="T23" fmla="*/ 88 h 764"/>
                    <a:gd name="T24" fmla="*/ 1002 w 5149"/>
                    <a:gd name="T25" fmla="*/ 42 h 764"/>
                    <a:gd name="T26" fmla="*/ 1184 w 5149"/>
                    <a:gd name="T27" fmla="*/ 13 h 764"/>
                    <a:gd name="T28" fmla="*/ 1381 w 5149"/>
                    <a:gd name="T29" fmla="*/ 0 h 764"/>
                    <a:gd name="T30" fmla="*/ 1594 w 5149"/>
                    <a:gd name="T31" fmla="*/ 11 h 764"/>
                    <a:gd name="T32" fmla="*/ 1828 w 5149"/>
                    <a:gd name="T33" fmla="*/ 44 h 764"/>
                    <a:gd name="T34" fmla="*/ 2077 w 5149"/>
                    <a:gd name="T35" fmla="*/ 107 h 764"/>
                    <a:gd name="T36" fmla="*/ 2348 w 5149"/>
                    <a:gd name="T37" fmla="*/ 198 h 764"/>
                    <a:gd name="T38" fmla="*/ 2636 w 5149"/>
                    <a:gd name="T39" fmla="*/ 324 h 764"/>
                    <a:gd name="T40" fmla="*/ 2653 w 5149"/>
                    <a:gd name="T41" fmla="*/ 331 h 764"/>
                    <a:gd name="T42" fmla="*/ 2704 w 5149"/>
                    <a:gd name="T43" fmla="*/ 352 h 764"/>
                    <a:gd name="T44" fmla="*/ 2786 w 5149"/>
                    <a:gd name="T45" fmla="*/ 383 h 764"/>
                    <a:gd name="T46" fmla="*/ 2896 w 5149"/>
                    <a:gd name="T47" fmla="*/ 423 h 764"/>
                    <a:gd name="T48" fmla="*/ 3029 w 5149"/>
                    <a:gd name="T49" fmla="*/ 469 h 764"/>
                    <a:gd name="T50" fmla="*/ 3182 w 5149"/>
                    <a:gd name="T51" fmla="*/ 516 h 764"/>
                    <a:gd name="T52" fmla="*/ 3352 w 5149"/>
                    <a:gd name="T53" fmla="*/ 565 h 764"/>
                    <a:gd name="T54" fmla="*/ 3538 w 5149"/>
                    <a:gd name="T55" fmla="*/ 609 h 764"/>
                    <a:gd name="T56" fmla="*/ 3734 w 5149"/>
                    <a:gd name="T57" fmla="*/ 649 h 764"/>
                    <a:gd name="T58" fmla="*/ 3938 w 5149"/>
                    <a:gd name="T59" fmla="*/ 678 h 764"/>
                    <a:gd name="T60" fmla="*/ 4148 w 5149"/>
                    <a:gd name="T61" fmla="*/ 699 h 764"/>
                    <a:gd name="T62" fmla="*/ 4357 w 5149"/>
                    <a:gd name="T63" fmla="*/ 705 h 764"/>
                    <a:gd name="T64" fmla="*/ 4566 w 5149"/>
                    <a:gd name="T65" fmla="*/ 696 h 764"/>
                    <a:gd name="T66" fmla="*/ 4771 w 5149"/>
                    <a:gd name="T67" fmla="*/ 666 h 764"/>
                    <a:gd name="T68" fmla="*/ 4966 w 5149"/>
                    <a:gd name="T69" fmla="*/ 616 h 764"/>
                    <a:gd name="T70" fmla="*/ 5149 w 5149"/>
                    <a:gd name="T71" fmla="*/ 540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49" h="764">
                      <a:moveTo>
                        <a:pt x="0" y="764"/>
                      </a:moveTo>
                      <a:lnTo>
                        <a:pt x="2" y="762"/>
                      </a:lnTo>
                      <a:lnTo>
                        <a:pt x="6" y="754"/>
                      </a:lnTo>
                      <a:lnTo>
                        <a:pt x="13" y="741"/>
                      </a:lnTo>
                      <a:lnTo>
                        <a:pt x="23" y="726"/>
                      </a:lnTo>
                      <a:lnTo>
                        <a:pt x="35" y="705"/>
                      </a:lnTo>
                      <a:lnTo>
                        <a:pt x="53" y="680"/>
                      </a:lnTo>
                      <a:lnTo>
                        <a:pt x="70" y="654"/>
                      </a:lnTo>
                      <a:lnTo>
                        <a:pt x="93" y="623"/>
                      </a:lnTo>
                      <a:lnTo>
                        <a:pt x="119" y="591"/>
                      </a:lnTo>
                      <a:lnTo>
                        <a:pt x="147" y="556"/>
                      </a:lnTo>
                      <a:lnTo>
                        <a:pt x="178" y="519"/>
                      </a:lnTo>
                      <a:lnTo>
                        <a:pt x="213" y="483"/>
                      </a:lnTo>
                      <a:lnTo>
                        <a:pt x="253" y="444"/>
                      </a:lnTo>
                      <a:lnTo>
                        <a:pt x="295" y="404"/>
                      </a:lnTo>
                      <a:lnTo>
                        <a:pt x="341" y="366"/>
                      </a:lnTo>
                      <a:lnTo>
                        <a:pt x="390" y="325"/>
                      </a:lnTo>
                      <a:lnTo>
                        <a:pt x="442" y="287"/>
                      </a:lnTo>
                      <a:lnTo>
                        <a:pt x="500" y="250"/>
                      </a:lnTo>
                      <a:lnTo>
                        <a:pt x="559" y="214"/>
                      </a:lnTo>
                      <a:lnTo>
                        <a:pt x="623" y="179"/>
                      </a:lnTo>
                      <a:lnTo>
                        <a:pt x="692" y="146"/>
                      </a:lnTo>
                      <a:lnTo>
                        <a:pt x="763" y="116"/>
                      </a:lnTo>
                      <a:lnTo>
                        <a:pt x="840" y="88"/>
                      </a:lnTo>
                      <a:lnTo>
                        <a:pt x="918" y="63"/>
                      </a:lnTo>
                      <a:lnTo>
                        <a:pt x="1002" y="42"/>
                      </a:lnTo>
                      <a:lnTo>
                        <a:pt x="1091" y="25"/>
                      </a:lnTo>
                      <a:lnTo>
                        <a:pt x="1184" y="13"/>
                      </a:lnTo>
                      <a:lnTo>
                        <a:pt x="1280" y="4"/>
                      </a:lnTo>
                      <a:lnTo>
                        <a:pt x="1381" y="0"/>
                      </a:lnTo>
                      <a:lnTo>
                        <a:pt x="1486" y="2"/>
                      </a:lnTo>
                      <a:lnTo>
                        <a:pt x="1594" y="11"/>
                      </a:lnTo>
                      <a:lnTo>
                        <a:pt x="1709" y="25"/>
                      </a:lnTo>
                      <a:lnTo>
                        <a:pt x="1828" y="44"/>
                      </a:lnTo>
                      <a:lnTo>
                        <a:pt x="1950" y="72"/>
                      </a:lnTo>
                      <a:lnTo>
                        <a:pt x="2077" y="107"/>
                      </a:lnTo>
                      <a:lnTo>
                        <a:pt x="2210" y="149"/>
                      </a:lnTo>
                      <a:lnTo>
                        <a:pt x="2348" y="198"/>
                      </a:lnTo>
                      <a:lnTo>
                        <a:pt x="2489" y="257"/>
                      </a:lnTo>
                      <a:lnTo>
                        <a:pt x="2636" y="324"/>
                      </a:lnTo>
                      <a:lnTo>
                        <a:pt x="2639" y="325"/>
                      </a:lnTo>
                      <a:lnTo>
                        <a:pt x="2653" y="331"/>
                      </a:lnTo>
                      <a:lnTo>
                        <a:pt x="2674" y="339"/>
                      </a:lnTo>
                      <a:lnTo>
                        <a:pt x="2704" y="352"/>
                      </a:lnTo>
                      <a:lnTo>
                        <a:pt x="2742" y="367"/>
                      </a:lnTo>
                      <a:lnTo>
                        <a:pt x="2786" y="383"/>
                      </a:lnTo>
                      <a:lnTo>
                        <a:pt x="2838" y="402"/>
                      </a:lnTo>
                      <a:lnTo>
                        <a:pt x="2896" y="423"/>
                      </a:lnTo>
                      <a:lnTo>
                        <a:pt x="2959" y="446"/>
                      </a:lnTo>
                      <a:lnTo>
                        <a:pt x="3029" y="469"/>
                      </a:lnTo>
                      <a:lnTo>
                        <a:pt x="3102" y="493"/>
                      </a:lnTo>
                      <a:lnTo>
                        <a:pt x="3182" y="516"/>
                      </a:lnTo>
                      <a:lnTo>
                        <a:pt x="3264" y="540"/>
                      </a:lnTo>
                      <a:lnTo>
                        <a:pt x="3352" y="565"/>
                      </a:lnTo>
                      <a:lnTo>
                        <a:pt x="3444" y="588"/>
                      </a:lnTo>
                      <a:lnTo>
                        <a:pt x="3538" y="609"/>
                      </a:lnTo>
                      <a:lnTo>
                        <a:pt x="3634" y="630"/>
                      </a:lnTo>
                      <a:lnTo>
                        <a:pt x="3734" y="649"/>
                      </a:lnTo>
                      <a:lnTo>
                        <a:pt x="3835" y="665"/>
                      </a:lnTo>
                      <a:lnTo>
                        <a:pt x="3938" y="678"/>
                      </a:lnTo>
                      <a:lnTo>
                        <a:pt x="4043" y="691"/>
                      </a:lnTo>
                      <a:lnTo>
                        <a:pt x="4148" y="699"/>
                      </a:lnTo>
                      <a:lnTo>
                        <a:pt x="4252" y="705"/>
                      </a:lnTo>
                      <a:lnTo>
                        <a:pt x="4357" y="705"/>
                      </a:lnTo>
                      <a:lnTo>
                        <a:pt x="4462" y="703"/>
                      </a:lnTo>
                      <a:lnTo>
                        <a:pt x="4566" y="696"/>
                      </a:lnTo>
                      <a:lnTo>
                        <a:pt x="4669" y="684"/>
                      </a:lnTo>
                      <a:lnTo>
                        <a:pt x="4771" y="666"/>
                      </a:lnTo>
                      <a:lnTo>
                        <a:pt x="4868" y="644"/>
                      </a:lnTo>
                      <a:lnTo>
                        <a:pt x="4966" y="616"/>
                      </a:lnTo>
                      <a:lnTo>
                        <a:pt x="5059" y="581"/>
                      </a:lnTo>
                      <a:lnTo>
                        <a:pt x="5149" y="54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auto">
                <a:xfrm>
                  <a:off x="560388" y="3773489"/>
                  <a:ext cx="8181975" cy="1214438"/>
                </a:xfrm>
                <a:custGeom>
                  <a:avLst/>
                  <a:gdLst>
                    <a:gd name="T0" fmla="*/ 1 w 5154"/>
                    <a:gd name="T1" fmla="*/ 762 h 765"/>
                    <a:gd name="T2" fmla="*/ 12 w 5154"/>
                    <a:gd name="T3" fmla="*/ 742 h 765"/>
                    <a:gd name="T4" fmla="*/ 33 w 5154"/>
                    <a:gd name="T5" fmla="*/ 707 h 765"/>
                    <a:gd name="T6" fmla="*/ 66 w 5154"/>
                    <a:gd name="T7" fmla="*/ 658 h 765"/>
                    <a:gd name="T8" fmla="*/ 111 w 5154"/>
                    <a:gd name="T9" fmla="*/ 599 h 765"/>
                    <a:gd name="T10" fmla="*/ 169 w 5154"/>
                    <a:gd name="T11" fmla="*/ 529 h 765"/>
                    <a:gd name="T12" fmla="*/ 239 w 5154"/>
                    <a:gd name="T13" fmla="*/ 456 h 765"/>
                    <a:gd name="T14" fmla="*/ 322 w 5154"/>
                    <a:gd name="T15" fmla="*/ 381 h 765"/>
                    <a:gd name="T16" fmla="*/ 418 w 5154"/>
                    <a:gd name="T17" fmla="*/ 304 h 765"/>
                    <a:gd name="T18" fmla="*/ 530 w 5154"/>
                    <a:gd name="T19" fmla="*/ 230 h 765"/>
                    <a:gd name="T20" fmla="*/ 654 w 5154"/>
                    <a:gd name="T21" fmla="*/ 162 h 765"/>
                    <a:gd name="T22" fmla="*/ 794 w 5154"/>
                    <a:gd name="T23" fmla="*/ 103 h 765"/>
                    <a:gd name="T24" fmla="*/ 949 w 5154"/>
                    <a:gd name="T25" fmla="*/ 54 h 765"/>
                    <a:gd name="T26" fmla="*/ 1120 w 5154"/>
                    <a:gd name="T27" fmla="*/ 21 h 765"/>
                    <a:gd name="T28" fmla="*/ 1307 w 5154"/>
                    <a:gd name="T29" fmla="*/ 1 h 765"/>
                    <a:gd name="T30" fmla="*/ 1509 w 5154"/>
                    <a:gd name="T31" fmla="*/ 3 h 765"/>
                    <a:gd name="T32" fmla="*/ 1729 w 5154"/>
                    <a:gd name="T33" fmla="*/ 28 h 765"/>
                    <a:gd name="T34" fmla="*/ 1965 w 5154"/>
                    <a:gd name="T35" fmla="*/ 75 h 765"/>
                    <a:gd name="T36" fmla="*/ 2220 w 5154"/>
                    <a:gd name="T37" fmla="*/ 152 h 765"/>
                    <a:gd name="T38" fmla="*/ 2492 w 5154"/>
                    <a:gd name="T39" fmla="*/ 258 h 765"/>
                    <a:gd name="T40" fmla="*/ 2640 w 5154"/>
                    <a:gd name="T41" fmla="*/ 325 h 765"/>
                    <a:gd name="T42" fmla="*/ 2675 w 5154"/>
                    <a:gd name="T43" fmla="*/ 340 h 765"/>
                    <a:gd name="T44" fmla="*/ 2742 w 5154"/>
                    <a:gd name="T45" fmla="*/ 367 h 765"/>
                    <a:gd name="T46" fmla="*/ 2838 w 5154"/>
                    <a:gd name="T47" fmla="*/ 403 h 765"/>
                    <a:gd name="T48" fmla="*/ 2960 w 5154"/>
                    <a:gd name="T49" fmla="*/ 447 h 765"/>
                    <a:gd name="T50" fmla="*/ 3103 w 5154"/>
                    <a:gd name="T51" fmla="*/ 494 h 765"/>
                    <a:gd name="T52" fmla="*/ 3265 w 5154"/>
                    <a:gd name="T53" fmla="*/ 541 h 765"/>
                    <a:gd name="T54" fmla="*/ 3445 w 5154"/>
                    <a:gd name="T55" fmla="*/ 589 h 765"/>
                    <a:gd name="T56" fmla="*/ 3637 w 5154"/>
                    <a:gd name="T57" fmla="*/ 631 h 765"/>
                    <a:gd name="T58" fmla="*/ 3838 w 5154"/>
                    <a:gd name="T59" fmla="*/ 667 h 765"/>
                    <a:gd name="T60" fmla="*/ 4046 w 5154"/>
                    <a:gd name="T61" fmla="*/ 692 h 765"/>
                    <a:gd name="T62" fmla="*/ 4255 w 5154"/>
                    <a:gd name="T63" fmla="*/ 704 h 765"/>
                    <a:gd name="T64" fmla="*/ 4466 w 5154"/>
                    <a:gd name="T65" fmla="*/ 702 h 765"/>
                    <a:gd name="T66" fmla="*/ 4672 w 5154"/>
                    <a:gd name="T67" fmla="*/ 681 h 765"/>
                    <a:gd name="T68" fmla="*/ 4873 w 5154"/>
                    <a:gd name="T69" fmla="*/ 639 h 765"/>
                    <a:gd name="T70" fmla="*/ 5063 w 5154"/>
                    <a:gd name="T71" fmla="*/ 575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54" h="765">
                      <a:moveTo>
                        <a:pt x="0" y="765"/>
                      </a:moveTo>
                      <a:lnTo>
                        <a:pt x="1" y="762"/>
                      </a:lnTo>
                      <a:lnTo>
                        <a:pt x="5" y="755"/>
                      </a:lnTo>
                      <a:lnTo>
                        <a:pt x="12" y="742"/>
                      </a:lnTo>
                      <a:lnTo>
                        <a:pt x="21" y="727"/>
                      </a:lnTo>
                      <a:lnTo>
                        <a:pt x="33" y="707"/>
                      </a:lnTo>
                      <a:lnTo>
                        <a:pt x="48" y="685"/>
                      </a:lnTo>
                      <a:lnTo>
                        <a:pt x="66" y="658"/>
                      </a:lnTo>
                      <a:lnTo>
                        <a:pt x="87" y="629"/>
                      </a:lnTo>
                      <a:lnTo>
                        <a:pt x="111" y="599"/>
                      </a:lnTo>
                      <a:lnTo>
                        <a:pt x="139" y="564"/>
                      </a:lnTo>
                      <a:lnTo>
                        <a:pt x="169" y="529"/>
                      </a:lnTo>
                      <a:lnTo>
                        <a:pt x="202" y="494"/>
                      </a:lnTo>
                      <a:lnTo>
                        <a:pt x="239" y="456"/>
                      </a:lnTo>
                      <a:lnTo>
                        <a:pt x="279" y="419"/>
                      </a:lnTo>
                      <a:lnTo>
                        <a:pt x="322" y="381"/>
                      </a:lnTo>
                      <a:lnTo>
                        <a:pt x="370" y="342"/>
                      </a:lnTo>
                      <a:lnTo>
                        <a:pt x="418" y="304"/>
                      </a:lnTo>
                      <a:lnTo>
                        <a:pt x="473" y="267"/>
                      </a:lnTo>
                      <a:lnTo>
                        <a:pt x="530" y="230"/>
                      </a:lnTo>
                      <a:lnTo>
                        <a:pt x="591" y="195"/>
                      </a:lnTo>
                      <a:lnTo>
                        <a:pt x="654" y="162"/>
                      </a:lnTo>
                      <a:lnTo>
                        <a:pt x="722" y="131"/>
                      </a:lnTo>
                      <a:lnTo>
                        <a:pt x="794" y="103"/>
                      </a:lnTo>
                      <a:lnTo>
                        <a:pt x="871" y="77"/>
                      </a:lnTo>
                      <a:lnTo>
                        <a:pt x="949" y="54"/>
                      </a:lnTo>
                      <a:lnTo>
                        <a:pt x="1033" y="35"/>
                      </a:lnTo>
                      <a:lnTo>
                        <a:pt x="1120" y="21"/>
                      </a:lnTo>
                      <a:lnTo>
                        <a:pt x="1211" y="8"/>
                      </a:lnTo>
                      <a:lnTo>
                        <a:pt x="1307" y="1"/>
                      </a:lnTo>
                      <a:lnTo>
                        <a:pt x="1406" y="0"/>
                      </a:lnTo>
                      <a:lnTo>
                        <a:pt x="1509" y="3"/>
                      </a:lnTo>
                      <a:lnTo>
                        <a:pt x="1618" y="12"/>
                      </a:lnTo>
                      <a:lnTo>
                        <a:pt x="1729" y="28"/>
                      </a:lnTo>
                      <a:lnTo>
                        <a:pt x="1845" y="49"/>
                      </a:lnTo>
                      <a:lnTo>
                        <a:pt x="1965" y="75"/>
                      </a:lnTo>
                      <a:lnTo>
                        <a:pt x="2091" y="110"/>
                      </a:lnTo>
                      <a:lnTo>
                        <a:pt x="2220" y="152"/>
                      </a:lnTo>
                      <a:lnTo>
                        <a:pt x="2354" y="201"/>
                      </a:lnTo>
                      <a:lnTo>
                        <a:pt x="2492" y="258"/>
                      </a:lnTo>
                      <a:lnTo>
                        <a:pt x="2635" y="323"/>
                      </a:lnTo>
                      <a:lnTo>
                        <a:pt x="2640" y="325"/>
                      </a:lnTo>
                      <a:lnTo>
                        <a:pt x="2653" y="332"/>
                      </a:lnTo>
                      <a:lnTo>
                        <a:pt x="2675" y="340"/>
                      </a:lnTo>
                      <a:lnTo>
                        <a:pt x="2705" y="353"/>
                      </a:lnTo>
                      <a:lnTo>
                        <a:pt x="2742" y="367"/>
                      </a:lnTo>
                      <a:lnTo>
                        <a:pt x="2787" y="384"/>
                      </a:lnTo>
                      <a:lnTo>
                        <a:pt x="2838" y="403"/>
                      </a:lnTo>
                      <a:lnTo>
                        <a:pt x="2895" y="424"/>
                      </a:lnTo>
                      <a:lnTo>
                        <a:pt x="2960" y="447"/>
                      </a:lnTo>
                      <a:lnTo>
                        <a:pt x="3030" y="470"/>
                      </a:lnTo>
                      <a:lnTo>
                        <a:pt x="3103" y="494"/>
                      </a:lnTo>
                      <a:lnTo>
                        <a:pt x="3183" y="519"/>
                      </a:lnTo>
                      <a:lnTo>
                        <a:pt x="3265" y="541"/>
                      </a:lnTo>
                      <a:lnTo>
                        <a:pt x="3354" y="566"/>
                      </a:lnTo>
                      <a:lnTo>
                        <a:pt x="3445" y="589"/>
                      </a:lnTo>
                      <a:lnTo>
                        <a:pt x="3539" y="611"/>
                      </a:lnTo>
                      <a:lnTo>
                        <a:pt x="3637" y="631"/>
                      </a:lnTo>
                      <a:lnTo>
                        <a:pt x="3737" y="650"/>
                      </a:lnTo>
                      <a:lnTo>
                        <a:pt x="3838" y="667"/>
                      </a:lnTo>
                      <a:lnTo>
                        <a:pt x="3941" y="681"/>
                      </a:lnTo>
                      <a:lnTo>
                        <a:pt x="4046" y="692"/>
                      </a:lnTo>
                      <a:lnTo>
                        <a:pt x="4150" y="700"/>
                      </a:lnTo>
                      <a:lnTo>
                        <a:pt x="4255" y="704"/>
                      </a:lnTo>
                      <a:lnTo>
                        <a:pt x="4361" y="706"/>
                      </a:lnTo>
                      <a:lnTo>
                        <a:pt x="4466" y="702"/>
                      </a:lnTo>
                      <a:lnTo>
                        <a:pt x="4569" y="693"/>
                      </a:lnTo>
                      <a:lnTo>
                        <a:pt x="4672" y="681"/>
                      </a:lnTo>
                      <a:lnTo>
                        <a:pt x="4773" y="664"/>
                      </a:lnTo>
                      <a:lnTo>
                        <a:pt x="4873" y="639"/>
                      </a:lnTo>
                      <a:lnTo>
                        <a:pt x="4969" y="611"/>
                      </a:lnTo>
                      <a:lnTo>
                        <a:pt x="5063" y="575"/>
                      </a:lnTo>
                      <a:lnTo>
                        <a:pt x="5154" y="533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auto">
                <a:xfrm>
                  <a:off x="557213" y="3803651"/>
                  <a:ext cx="8189913" cy="1214438"/>
                </a:xfrm>
                <a:custGeom>
                  <a:avLst/>
                  <a:gdLst>
                    <a:gd name="T0" fmla="*/ 2 w 5159"/>
                    <a:gd name="T1" fmla="*/ 764 h 765"/>
                    <a:gd name="T2" fmla="*/ 12 w 5159"/>
                    <a:gd name="T3" fmla="*/ 744 h 765"/>
                    <a:gd name="T4" fmla="*/ 33 w 5159"/>
                    <a:gd name="T5" fmla="*/ 709 h 765"/>
                    <a:gd name="T6" fmla="*/ 66 w 5159"/>
                    <a:gd name="T7" fmla="*/ 660 h 765"/>
                    <a:gd name="T8" fmla="*/ 112 w 5159"/>
                    <a:gd name="T9" fmla="*/ 599 h 765"/>
                    <a:gd name="T10" fmla="*/ 169 w 5159"/>
                    <a:gd name="T11" fmla="*/ 531 h 765"/>
                    <a:gd name="T12" fmla="*/ 239 w 5159"/>
                    <a:gd name="T13" fmla="*/ 458 h 765"/>
                    <a:gd name="T14" fmla="*/ 323 w 5159"/>
                    <a:gd name="T15" fmla="*/ 381 h 765"/>
                    <a:gd name="T16" fmla="*/ 420 w 5159"/>
                    <a:gd name="T17" fmla="*/ 304 h 765"/>
                    <a:gd name="T18" fmla="*/ 530 w 5159"/>
                    <a:gd name="T19" fmla="*/ 231 h 765"/>
                    <a:gd name="T20" fmla="*/ 656 w 5159"/>
                    <a:gd name="T21" fmla="*/ 162 h 765"/>
                    <a:gd name="T22" fmla="*/ 796 w 5159"/>
                    <a:gd name="T23" fmla="*/ 103 h 765"/>
                    <a:gd name="T24" fmla="*/ 949 w 5159"/>
                    <a:gd name="T25" fmla="*/ 54 h 765"/>
                    <a:gd name="T26" fmla="*/ 1120 w 5159"/>
                    <a:gd name="T27" fmla="*/ 21 h 765"/>
                    <a:gd name="T28" fmla="*/ 1307 w 5159"/>
                    <a:gd name="T29" fmla="*/ 2 h 765"/>
                    <a:gd name="T30" fmla="*/ 1510 w 5159"/>
                    <a:gd name="T31" fmla="*/ 3 h 765"/>
                    <a:gd name="T32" fmla="*/ 1730 w 5159"/>
                    <a:gd name="T33" fmla="*/ 28 h 765"/>
                    <a:gd name="T34" fmla="*/ 1967 w 5159"/>
                    <a:gd name="T35" fmla="*/ 77 h 765"/>
                    <a:gd name="T36" fmla="*/ 2222 w 5159"/>
                    <a:gd name="T37" fmla="*/ 152 h 765"/>
                    <a:gd name="T38" fmla="*/ 2494 w 5159"/>
                    <a:gd name="T39" fmla="*/ 259 h 765"/>
                    <a:gd name="T40" fmla="*/ 2641 w 5159"/>
                    <a:gd name="T41" fmla="*/ 327 h 765"/>
                    <a:gd name="T42" fmla="*/ 2676 w 5159"/>
                    <a:gd name="T43" fmla="*/ 342 h 765"/>
                    <a:gd name="T44" fmla="*/ 2744 w 5159"/>
                    <a:gd name="T45" fmla="*/ 369 h 765"/>
                    <a:gd name="T46" fmla="*/ 2840 w 5159"/>
                    <a:gd name="T47" fmla="*/ 405 h 765"/>
                    <a:gd name="T48" fmla="*/ 2962 w 5159"/>
                    <a:gd name="T49" fmla="*/ 449 h 765"/>
                    <a:gd name="T50" fmla="*/ 3105 w 5159"/>
                    <a:gd name="T51" fmla="*/ 496 h 765"/>
                    <a:gd name="T52" fmla="*/ 3269 w 5159"/>
                    <a:gd name="T53" fmla="*/ 545 h 765"/>
                    <a:gd name="T54" fmla="*/ 3447 w 5159"/>
                    <a:gd name="T55" fmla="*/ 592 h 765"/>
                    <a:gd name="T56" fmla="*/ 3639 w 5159"/>
                    <a:gd name="T57" fmla="*/ 634 h 765"/>
                    <a:gd name="T58" fmla="*/ 3842 w 5159"/>
                    <a:gd name="T59" fmla="*/ 669 h 765"/>
                    <a:gd name="T60" fmla="*/ 4049 w 5159"/>
                    <a:gd name="T61" fmla="*/ 694 h 765"/>
                    <a:gd name="T62" fmla="*/ 4259 w 5159"/>
                    <a:gd name="T63" fmla="*/ 706 h 765"/>
                    <a:gd name="T64" fmla="*/ 4470 w 5159"/>
                    <a:gd name="T65" fmla="*/ 702 h 765"/>
                    <a:gd name="T66" fmla="*/ 4678 w 5159"/>
                    <a:gd name="T67" fmla="*/ 681 h 765"/>
                    <a:gd name="T68" fmla="*/ 4878 w 5159"/>
                    <a:gd name="T69" fmla="*/ 638 h 765"/>
                    <a:gd name="T70" fmla="*/ 5069 w 5159"/>
                    <a:gd name="T71" fmla="*/ 570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59" h="765">
                      <a:moveTo>
                        <a:pt x="0" y="765"/>
                      </a:moveTo>
                      <a:lnTo>
                        <a:pt x="2" y="764"/>
                      </a:lnTo>
                      <a:lnTo>
                        <a:pt x="5" y="757"/>
                      </a:lnTo>
                      <a:lnTo>
                        <a:pt x="12" y="744"/>
                      </a:lnTo>
                      <a:lnTo>
                        <a:pt x="21" y="729"/>
                      </a:lnTo>
                      <a:lnTo>
                        <a:pt x="33" y="709"/>
                      </a:lnTo>
                      <a:lnTo>
                        <a:pt x="49" y="687"/>
                      </a:lnTo>
                      <a:lnTo>
                        <a:pt x="66" y="660"/>
                      </a:lnTo>
                      <a:lnTo>
                        <a:pt x="89" y="631"/>
                      </a:lnTo>
                      <a:lnTo>
                        <a:pt x="112" y="599"/>
                      </a:lnTo>
                      <a:lnTo>
                        <a:pt x="139" y="566"/>
                      </a:lnTo>
                      <a:lnTo>
                        <a:pt x="169" y="531"/>
                      </a:lnTo>
                      <a:lnTo>
                        <a:pt x="202" y="494"/>
                      </a:lnTo>
                      <a:lnTo>
                        <a:pt x="239" y="458"/>
                      </a:lnTo>
                      <a:lnTo>
                        <a:pt x="279" y="419"/>
                      </a:lnTo>
                      <a:lnTo>
                        <a:pt x="323" y="381"/>
                      </a:lnTo>
                      <a:lnTo>
                        <a:pt x="370" y="342"/>
                      </a:lnTo>
                      <a:lnTo>
                        <a:pt x="420" y="304"/>
                      </a:lnTo>
                      <a:lnTo>
                        <a:pt x="473" y="267"/>
                      </a:lnTo>
                      <a:lnTo>
                        <a:pt x="530" y="231"/>
                      </a:lnTo>
                      <a:lnTo>
                        <a:pt x="592" y="196"/>
                      </a:lnTo>
                      <a:lnTo>
                        <a:pt x="656" y="162"/>
                      </a:lnTo>
                      <a:lnTo>
                        <a:pt x="724" y="131"/>
                      </a:lnTo>
                      <a:lnTo>
                        <a:pt x="796" y="103"/>
                      </a:lnTo>
                      <a:lnTo>
                        <a:pt x="871" y="77"/>
                      </a:lnTo>
                      <a:lnTo>
                        <a:pt x="949" y="54"/>
                      </a:lnTo>
                      <a:lnTo>
                        <a:pt x="1033" y="35"/>
                      </a:lnTo>
                      <a:lnTo>
                        <a:pt x="1120" y="21"/>
                      </a:lnTo>
                      <a:lnTo>
                        <a:pt x="1211" y="9"/>
                      </a:lnTo>
                      <a:lnTo>
                        <a:pt x="1307" y="2"/>
                      </a:lnTo>
                      <a:lnTo>
                        <a:pt x="1407" y="0"/>
                      </a:lnTo>
                      <a:lnTo>
                        <a:pt x="1510" y="3"/>
                      </a:lnTo>
                      <a:lnTo>
                        <a:pt x="1618" y="12"/>
                      </a:lnTo>
                      <a:lnTo>
                        <a:pt x="1730" y="28"/>
                      </a:lnTo>
                      <a:lnTo>
                        <a:pt x="1847" y="49"/>
                      </a:lnTo>
                      <a:lnTo>
                        <a:pt x="1967" y="77"/>
                      </a:lnTo>
                      <a:lnTo>
                        <a:pt x="2091" y="110"/>
                      </a:lnTo>
                      <a:lnTo>
                        <a:pt x="2222" y="152"/>
                      </a:lnTo>
                      <a:lnTo>
                        <a:pt x="2354" y="203"/>
                      </a:lnTo>
                      <a:lnTo>
                        <a:pt x="2494" y="259"/>
                      </a:lnTo>
                      <a:lnTo>
                        <a:pt x="2637" y="325"/>
                      </a:lnTo>
                      <a:lnTo>
                        <a:pt x="2641" y="327"/>
                      </a:lnTo>
                      <a:lnTo>
                        <a:pt x="2655" y="332"/>
                      </a:lnTo>
                      <a:lnTo>
                        <a:pt x="2676" y="342"/>
                      </a:lnTo>
                      <a:lnTo>
                        <a:pt x="2705" y="355"/>
                      </a:lnTo>
                      <a:lnTo>
                        <a:pt x="2744" y="369"/>
                      </a:lnTo>
                      <a:lnTo>
                        <a:pt x="2787" y="386"/>
                      </a:lnTo>
                      <a:lnTo>
                        <a:pt x="2840" y="405"/>
                      </a:lnTo>
                      <a:lnTo>
                        <a:pt x="2897" y="426"/>
                      </a:lnTo>
                      <a:lnTo>
                        <a:pt x="2962" y="449"/>
                      </a:lnTo>
                      <a:lnTo>
                        <a:pt x="3030" y="472"/>
                      </a:lnTo>
                      <a:lnTo>
                        <a:pt x="3105" y="496"/>
                      </a:lnTo>
                      <a:lnTo>
                        <a:pt x="3185" y="521"/>
                      </a:lnTo>
                      <a:lnTo>
                        <a:pt x="3269" y="545"/>
                      </a:lnTo>
                      <a:lnTo>
                        <a:pt x="3356" y="568"/>
                      </a:lnTo>
                      <a:lnTo>
                        <a:pt x="3447" y="592"/>
                      </a:lnTo>
                      <a:lnTo>
                        <a:pt x="3541" y="613"/>
                      </a:lnTo>
                      <a:lnTo>
                        <a:pt x="3639" y="634"/>
                      </a:lnTo>
                      <a:lnTo>
                        <a:pt x="3739" y="652"/>
                      </a:lnTo>
                      <a:lnTo>
                        <a:pt x="3842" y="669"/>
                      </a:lnTo>
                      <a:lnTo>
                        <a:pt x="3945" y="683"/>
                      </a:lnTo>
                      <a:lnTo>
                        <a:pt x="4049" y="694"/>
                      </a:lnTo>
                      <a:lnTo>
                        <a:pt x="4154" y="702"/>
                      </a:lnTo>
                      <a:lnTo>
                        <a:pt x="4259" y="706"/>
                      </a:lnTo>
                      <a:lnTo>
                        <a:pt x="4365" y="706"/>
                      </a:lnTo>
                      <a:lnTo>
                        <a:pt x="4470" y="702"/>
                      </a:lnTo>
                      <a:lnTo>
                        <a:pt x="4575" y="694"/>
                      </a:lnTo>
                      <a:lnTo>
                        <a:pt x="4678" y="681"/>
                      </a:lnTo>
                      <a:lnTo>
                        <a:pt x="4779" y="662"/>
                      </a:lnTo>
                      <a:lnTo>
                        <a:pt x="4878" y="638"/>
                      </a:lnTo>
                      <a:lnTo>
                        <a:pt x="4974" y="606"/>
                      </a:lnTo>
                      <a:lnTo>
                        <a:pt x="5069" y="570"/>
                      </a:lnTo>
                      <a:lnTo>
                        <a:pt x="5159" y="526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554038" y="3833814"/>
                  <a:ext cx="8199438" cy="1217613"/>
                </a:xfrm>
                <a:custGeom>
                  <a:avLst/>
                  <a:gdLst>
                    <a:gd name="T0" fmla="*/ 2 w 5165"/>
                    <a:gd name="T1" fmla="*/ 766 h 767"/>
                    <a:gd name="T2" fmla="*/ 12 w 5165"/>
                    <a:gd name="T3" fmla="*/ 746 h 767"/>
                    <a:gd name="T4" fmla="*/ 33 w 5165"/>
                    <a:gd name="T5" fmla="*/ 710 h 767"/>
                    <a:gd name="T6" fmla="*/ 68 w 5165"/>
                    <a:gd name="T7" fmla="*/ 661 h 767"/>
                    <a:gd name="T8" fmla="*/ 112 w 5165"/>
                    <a:gd name="T9" fmla="*/ 601 h 767"/>
                    <a:gd name="T10" fmla="*/ 169 w 5165"/>
                    <a:gd name="T11" fmla="*/ 531 h 767"/>
                    <a:gd name="T12" fmla="*/ 239 w 5165"/>
                    <a:gd name="T13" fmla="*/ 458 h 767"/>
                    <a:gd name="T14" fmla="*/ 323 w 5165"/>
                    <a:gd name="T15" fmla="*/ 381 h 767"/>
                    <a:gd name="T16" fmla="*/ 421 w 5165"/>
                    <a:gd name="T17" fmla="*/ 304 h 767"/>
                    <a:gd name="T18" fmla="*/ 531 w 5165"/>
                    <a:gd name="T19" fmla="*/ 231 h 767"/>
                    <a:gd name="T20" fmla="*/ 656 w 5165"/>
                    <a:gd name="T21" fmla="*/ 163 h 767"/>
                    <a:gd name="T22" fmla="*/ 796 w 5165"/>
                    <a:gd name="T23" fmla="*/ 103 h 767"/>
                    <a:gd name="T24" fmla="*/ 951 w 5165"/>
                    <a:gd name="T25" fmla="*/ 54 h 767"/>
                    <a:gd name="T26" fmla="*/ 1121 w 5165"/>
                    <a:gd name="T27" fmla="*/ 21 h 767"/>
                    <a:gd name="T28" fmla="*/ 1307 w 5165"/>
                    <a:gd name="T29" fmla="*/ 2 h 767"/>
                    <a:gd name="T30" fmla="*/ 1510 w 5165"/>
                    <a:gd name="T31" fmla="*/ 4 h 767"/>
                    <a:gd name="T32" fmla="*/ 1730 w 5165"/>
                    <a:gd name="T33" fmla="*/ 28 h 767"/>
                    <a:gd name="T34" fmla="*/ 1967 w 5165"/>
                    <a:gd name="T35" fmla="*/ 77 h 767"/>
                    <a:gd name="T36" fmla="*/ 2222 w 5165"/>
                    <a:gd name="T37" fmla="*/ 154 h 767"/>
                    <a:gd name="T38" fmla="*/ 2494 w 5165"/>
                    <a:gd name="T39" fmla="*/ 261 h 767"/>
                    <a:gd name="T40" fmla="*/ 2643 w 5165"/>
                    <a:gd name="T41" fmla="*/ 329 h 767"/>
                    <a:gd name="T42" fmla="*/ 2678 w 5165"/>
                    <a:gd name="T43" fmla="*/ 343 h 767"/>
                    <a:gd name="T44" fmla="*/ 2744 w 5165"/>
                    <a:gd name="T45" fmla="*/ 371 h 767"/>
                    <a:gd name="T46" fmla="*/ 2842 w 5165"/>
                    <a:gd name="T47" fmla="*/ 407 h 767"/>
                    <a:gd name="T48" fmla="*/ 2962 w 5165"/>
                    <a:gd name="T49" fmla="*/ 451 h 767"/>
                    <a:gd name="T50" fmla="*/ 3107 w 5165"/>
                    <a:gd name="T51" fmla="*/ 498 h 767"/>
                    <a:gd name="T52" fmla="*/ 3271 w 5165"/>
                    <a:gd name="T53" fmla="*/ 547 h 767"/>
                    <a:gd name="T54" fmla="*/ 3451 w 5165"/>
                    <a:gd name="T55" fmla="*/ 594 h 767"/>
                    <a:gd name="T56" fmla="*/ 3643 w 5165"/>
                    <a:gd name="T57" fmla="*/ 636 h 767"/>
                    <a:gd name="T58" fmla="*/ 3844 w 5165"/>
                    <a:gd name="T59" fmla="*/ 671 h 767"/>
                    <a:gd name="T60" fmla="*/ 4053 w 5165"/>
                    <a:gd name="T61" fmla="*/ 696 h 767"/>
                    <a:gd name="T62" fmla="*/ 4264 w 5165"/>
                    <a:gd name="T63" fmla="*/ 708 h 767"/>
                    <a:gd name="T64" fmla="*/ 4474 w 5165"/>
                    <a:gd name="T65" fmla="*/ 703 h 767"/>
                    <a:gd name="T66" fmla="*/ 4681 w 5165"/>
                    <a:gd name="T67" fmla="*/ 680 h 767"/>
                    <a:gd name="T68" fmla="*/ 4884 w 5165"/>
                    <a:gd name="T69" fmla="*/ 634 h 767"/>
                    <a:gd name="T70" fmla="*/ 5074 w 5165"/>
                    <a:gd name="T71" fmla="*/ 565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65" h="767">
                      <a:moveTo>
                        <a:pt x="0" y="767"/>
                      </a:moveTo>
                      <a:lnTo>
                        <a:pt x="2" y="766"/>
                      </a:lnTo>
                      <a:lnTo>
                        <a:pt x="5" y="759"/>
                      </a:lnTo>
                      <a:lnTo>
                        <a:pt x="12" y="746"/>
                      </a:lnTo>
                      <a:lnTo>
                        <a:pt x="21" y="731"/>
                      </a:lnTo>
                      <a:lnTo>
                        <a:pt x="33" y="710"/>
                      </a:lnTo>
                      <a:lnTo>
                        <a:pt x="49" y="687"/>
                      </a:lnTo>
                      <a:lnTo>
                        <a:pt x="68" y="661"/>
                      </a:lnTo>
                      <a:lnTo>
                        <a:pt x="89" y="633"/>
                      </a:lnTo>
                      <a:lnTo>
                        <a:pt x="112" y="601"/>
                      </a:lnTo>
                      <a:lnTo>
                        <a:pt x="140" y="566"/>
                      </a:lnTo>
                      <a:lnTo>
                        <a:pt x="169" y="531"/>
                      </a:lnTo>
                      <a:lnTo>
                        <a:pt x="203" y="495"/>
                      </a:lnTo>
                      <a:lnTo>
                        <a:pt x="239" y="458"/>
                      </a:lnTo>
                      <a:lnTo>
                        <a:pt x="279" y="420"/>
                      </a:lnTo>
                      <a:lnTo>
                        <a:pt x="323" y="381"/>
                      </a:lnTo>
                      <a:lnTo>
                        <a:pt x="370" y="343"/>
                      </a:lnTo>
                      <a:lnTo>
                        <a:pt x="421" y="304"/>
                      </a:lnTo>
                      <a:lnTo>
                        <a:pt x="473" y="267"/>
                      </a:lnTo>
                      <a:lnTo>
                        <a:pt x="531" y="231"/>
                      </a:lnTo>
                      <a:lnTo>
                        <a:pt x="592" y="196"/>
                      </a:lnTo>
                      <a:lnTo>
                        <a:pt x="656" y="163"/>
                      </a:lnTo>
                      <a:lnTo>
                        <a:pt x="724" y="133"/>
                      </a:lnTo>
                      <a:lnTo>
                        <a:pt x="796" y="103"/>
                      </a:lnTo>
                      <a:lnTo>
                        <a:pt x="871" y="77"/>
                      </a:lnTo>
                      <a:lnTo>
                        <a:pt x="951" y="54"/>
                      </a:lnTo>
                      <a:lnTo>
                        <a:pt x="1033" y="35"/>
                      </a:lnTo>
                      <a:lnTo>
                        <a:pt x="1121" y="21"/>
                      </a:lnTo>
                      <a:lnTo>
                        <a:pt x="1213" y="9"/>
                      </a:lnTo>
                      <a:lnTo>
                        <a:pt x="1307" y="2"/>
                      </a:lnTo>
                      <a:lnTo>
                        <a:pt x="1407" y="0"/>
                      </a:lnTo>
                      <a:lnTo>
                        <a:pt x="1510" y="4"/>
                      </a:lnTo>
                      <a:lnTo>
                        <a:pt x="1618" y="12"/>
                      </a:lnTo>
                      <a:lnTo>
                        <a:pt x="1730" y="28"/>
                      </a:lnTo>
                      <a:lnTo>
                        <a:pt x="1847" y="49"/>
                      </a:lnTo>
                      <a:lnTo>
                        <a:pt x="1967" y="77"/>
                      </a:lnTo>
                      <a:lnTo>
                        <a:pt x="2093" y="112"/>
                      </a:lnTo>
                      <a:lnTo>
                        <a:pt x="2222" y="154"/>
                      </a:lnTo>
                      <a:lnTo>
                        <a:pt x="2356" y="203"/>
                      </a:lnTo>
                      <a:lnTo>
                        <a:pt x="2494" y="261"/>
                      </a:lnTo>
                      <a:lnTo>
                        <a:pt x="2637" y="325"/>
                      </a:lnTo>
                      <a:lnTo>
                        <a:pt x="2643" y="329"/>
                      </a:lnTo>
                      <a:lnTo>
                        <a:pt x="2655" y="334"/>
                      </a:lnTo>
                      <a:lnTo>
                        <a:pt x="2678" y="343"/>
                      </a:lnTo>
                      <a:lnTo>
                        <a:pt x="2707" y="355"/>
                      </a:lnTo>
                      <a:lnTo>
                        <a:pt x="2744" y="371"/>
                      </a:lnTo>
                      <a:lnTo>
                        <a:pt x="2789" y="388"/>
                      </a:lnTo>
                      <a:lnTo>
                        <a:pt x="2842" y="407"/>
                      </a:lnTo>
                      <a:lnTo>
                        <a:pt x="2899" y="428"/>
                      </a:lnTo>
                      <a:lnTo>
                        <a:pt x="2962" y="451"/>
                      </a:lnTo>
                      <a:lnTo>
                        <a:pt x="3032" y="475"/>
                      </a:lnTo>
                      <a:lnTo>
                        <a:pt x="3107" y="498"/>
                      </a:lnTo>
                      <a:lnTo>
                        <a:pt x="3187" y="523"/>
                      </a:lnTo>
                      <a:lnTo>
                        <a:pt x="3271" y="547"/>
                      </a:lnTo>
                      <a:lnTo>
                        <a:pt x="3358" y="572"/>
                      </a:lnTo>
                      <a:lnTo>
                        <a:pt x="3451" y="594"/>
                      </a:lnTo>
                      <a:lnTo>
                        <a:pt x="3545" y="617"/>
                      </a:lnTo>
                      <a:lnTo>
                        <a:pt x="3643" y="636"/>
                      </a:lnTo>
                      <a:lnTo>
                        <a:pt x="3742" y="655"/>
                      </a:lnTo>
                      <a:lnTo>
                        <a:pt x="3844" y="671"/>
                      </a:lnTo>
                      <a:lnTo>
                        <a:pt x="3948" y="685"/>
                      </a:lnTo>
                      <a:lnTo>
                        <a:pt x="4053" y="696"/>
                      </a:lnTo>
                      <a:lnTo>
                        <a:pt x="4158" y="704"/>
                      </a:lnTo>
                      <a:lnTo>
                        <a:pt x="4264" y="708"/>
                      </a:lnTo>
                      <a:lnTo>
                        <a:pt x="4369" y="708"/>
                      </a:lnTo>
                      <a:lnTo>
                        <a:pt x="4474" y="703"/>
                      </a:lnTo>
                      <a:lnTo>
                        <a:pt x="4578" y="694"/>
                      </a:lnTo>
                      <a:lnTo>
                        <a:pt x="4681" y="680"/>
                      </a:lnTo>
                      <a:lnTo>
                        <a:pt x="4784" y="661"/>
                      </a:lnTo>
                      <a:lnTo>
                        <a:pt x="4884" y="634"/>
                      </a:lnTo>
                      <a:lnTo>
                        <a:pt x="4980" y="603"/>
                      </a:lnTo>
                      <a:lnTo>
                        <a:pt x="5074" y="565"/>
                      </a:lnTo>
                      <a:lnTo>
                        <a:pt x="5165" y="521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13"/>
                <p:cNvSpPr>
                  <a:spLocks/>
                </p:cNvSpPr>
                <p:nvPr/>
              </p:nvSpPr>
              <p:spPr bwMode="auto">
                <a:xfrm>
                  <a:off x="550863" y="3863976"/>
                  <a:ext cx="8207375" cy="1220788"/>
                </a:xfrm>
                <a:custGeom>
                  <a:avLst/>
                  <a:gdLst>
                    <a:gd name="T0" fmla="*/ 2 w 5170"/>
                    <a:gd name="T1" fmla="*/ 766 h 769"/>
                    <a:gd name="T2" fmla="*/ 13 w 5170"/>
                    <a:gd name="T3" fmla="*/ 747 h 769"/>
                    <a:gd name="T4" fmla="*/ 35 w 5170"/>
                    <a:gd name="T5" fmla="*/ 712 h 769"/>
                    <a:gd name="T6" fmla="*/ 68 w 5170"/>
                    <a:gd name="T7" fmla="*/ 663 h 769"/>
                    <a:gd name="T8" fmla="*/ 112 w 5170"/>
                    <a:gd name="T9" fmla="*/ 601 h 769"/>
                    <a:gd name="T10" fmla="*/ 170 w 5170"/>
                    <a:gd name="T11" fmla="*/ 533 h 769"/>
                    <a:gd name="T12" fmla="*/ 241 w 5170"/>
                    <a:gd name="T13" fmla="*/ 458 h 769"/>
                    <a:gd name="T14" fmla="*/ 323 w 5170"/>
                    <a:gd name="T15" fmla="*/ 381 h 769"/>
                    <a:gd name="T16" fmla="*/ 421 w 5170"/>
                    <a:gd name="T17" fmla="*/ 306 h 769"/>
                    <a:gd name="T18" fmla="*/ 531 w 5170"/>
                    <a:gd name="T19" fmla="*/ 231 h 769"/>
                    <a:gd name="T20" fmla="*/ 657 w 5170"/>
                    <a:gd name="T21" fmla="*/ 163 h 769"/>
                    <a:gd name="T22" fmla="*/ 796 w 5170"/>
                    <a:gd name="T23" fmla="*/ 103 h 769"/>
                    <a:gd name="T24" fmla="*/ 952 w 5170"/>
                    <a:gd name="T25" fmla="*/ 55 h 769"/>
                    <a:gd name="T26" fmla="*/ 1123 w 5170"/>
                    <a:gd name="T27" fmla="*/ 21 h 769"/>
                    <a:gd name="T28" fmla="*/ 1308 w 5170"/>
                    <a:gd name="T29" fmla="*/ 2 h 769"/>
                    <a:gd name="T30" fmla="*/ 1512 w 5170"/>
                    <a:gd name="T31" fmla="*/ 4 h 769"/>
                    <a:gd name="T32" fmla="*/ 1732 w 5170"/>
                    <a:gd name="T33" fmla="*/ 28 h 769"/>
                    <a:gd name="T34" fmla="*/ 1967 w 5170"/>
                    <a:gd name="T35" fmla="*/ 77 h 769"/>
                    <a:gd name="T36" fmla="*/ 2222 w 5170"/>
                    <a:gd name="T37" fmla="*/ 154 h 769"/>
                    <a:gd name="T38" fmla="*/ 2495 w 5170"/>
                    <a:gd name="T39" fmla="*/ 261 h 769"/>
                    <a:gd name="T40" fmla="*/ 2643 w 5170"/>
                    <a:gd name="T41" fmla="*/ 329 h 769"/>
                    <a:gd name="T42" fmla="*/ 2678 w 5170"/>
                    <a:gd name="T43" fmla="*/ 345 h 769"/>
                    <a:gd name="T44" fmla="*/ 2746 w 5170"/>
                    <a:gd name="T45" fmla="*/ 373 h 769"/>
                    <a:gd name="T46" fmla="*/ 2842 w 5170"/>
                    <a:gd name="T47" fmla="*/ 409 h 769"/>
                    <a:gd name="T48" fmla="*/ 2964 w 5170"/>
                    <a:gd name="T49" fmla="*/ 453 h 769"/>
                    <a:gd name="T50" fmla="*/ 3109 w 5170"/>
                    <a:gd name="T51" fmla="*/ 502 h 769"/>
                    <a:gd name="T52" fmla="*/ 3273 w 5170"/>
                    <a:gd name="T53" fmla="*/ 551 h 769"/>
                    <a:gd name="T54" fmla="*/ 3453 w 5170"/>
                    <a:gd name="T55" fmla="*/ 598 h 769"/>
                    <a:gd name="T56" fmla="*/ 3645 w 5170"/>
                    <a:gd name="T57" fmla="*/ 640 h 769"/>
                    <a:gd name="T58" fmla="*/ 3847 w 5170"/>
                    <a:gd name="T59" fmla="*/ 675 h 769"/>
                    <a:gd name="T60" fmla="*/ 4057 w 5170"/>
                    <a:gd name="T61" fmla="*/ 698 h 769"/>
                    <a:gd name="T62" fmla="*/ 4268 w 5170"/>
                    <a:gd name="T63" fmla="*/ 710 h 769"/>
                    <a:gd name="T64" fmla="*/ 4479 w 5170"/>
                    <a:gd name="T65" fmla="*/ 703 h 769"/>
                    <a:gd name="T66" fmla="*/ 4687 w 5170"/>
                    <a:gd name="T67" fmla="*/ 678 h 769"/>
                    <a:gd name="T68" fmla="*/ 4888 w 5170"/>
                    <a:gd name="T69" fmla="*/ 631 h 769"/>
                    <a:gd name="T70" fmla="*/ 5080 w 5170"/>
                    <a:gd name="T71" fmla="*/ 561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70" h="769">
                      <a:moveTo>
                        <a:pt x="0" y="769"/>
                      </a:moveTo>
                      <a:lnTo>
                        <a:pt x="2" y="766"/>
                      </a:lnTo>
                      <a:lnTo>
                        <a:pt x="6" y="759"/>
                      </a:lnTo>
                      <a:lnTo>
                        <a:pt x="13" y="747"/>
                      </a:lnTo>
                      <a:lnTo>
                        <a:pt x="21" y="731"/>
                      </a:lnTo>
                      <a:lnTo>
                        <a:pt x="35" y="712"/>
                      </a:lnTo>
                      <a:lnTo>
                        <a:pt x="49" y="689"/>
                      </a:lnTo>
                      <a:lnTo>
                        <a:pt x="68" y="663"/>
                      </a:lnTo>
                      <a:lnTo>
                        <a:pt x="89" y="633"/>
                      </a:lnTo>
                      <a:lnTo>
                        <a:pt x="112" y="601"/>
                      </a:lnTo>
                      <a:lnTo>
                        <a:pt x="140" y="568"/>
                      </a:lnTo>
                      <a:lnTo>
                        <a:pt x="170" y="533"/>
                      </a:lnTo>
                      <a:lnTo>
                        <a:pt x="205" y="497"/>
                      </a:lnTo>
                      <a:lnTo>
                        <a:pt x="241" y="458"/>
                      </a:lnTo>
                      <a:lnTo>
                        <a:pt x="280" y="421"/>
                      </a:lnTo>
                      <a:lnTo>
                        <a:pt x="323" y="381"/>
                      </a:lnTo>
                      <a:lnTo>
                        <a:pt x="370" y="343"/>
                      </a:lnTo>
                      <a:lnTo>
                        <a:pt x="421" y="306"/>
                      </a:lnTo>
                      <a:lnTo>
                        <a:pt x="473" y="268"/>
                      </a:lnTo>
                      <a:lnTo>
                        <a:pt x="531" y="231"/>
                      </a:lnTo>
                      <a:lnTo>
                        <a:pt x="592" y="196"/>
                      </a:lnTo>
                      <a:lnTo>
                        <a:pt x="657" y="163"/>
                      </a:lnTo>
                      <a:lnTo>
                        <a:pt x="725" y="133"/>
                      </a:lnTo>
                      <a:lnTo>
                        <a:pt x="796" y="103"/>
                      </a:lnTo>
                      <a:lnTo>
                        <a:pt x="871" y="77"/>
                      </a:lnTo>
                      <a:lnTo>
                        <a:pt x="952" y="55"/>
                      </a:lnTo>
                      <a:lnTo>
                        <a:pt x="1035" y="35"/>
                      </a:lnTo>
                      <a:lnTo>
                        <a:pt x="1123" y="21"/>
                      </a:lnTo>
                      <a:lnTo>
                        <a:pt x="1213" y="9"/>
                      </a:lnTo>
                      <a:lnTo>
                        <a:pt x="1308" y="2"/>
                      </a:lnTo>
                      <a:lnTo>
                        <a:pt x="1407" y="0"/>
                      </a:lnTo>
                      <a:lnTo>
                        <a:pt x="1512" y="4"/>
                      </a:lnTo>
                      <a:lnTo>
                        <a:pt x="1618" y="13"/>
                      </a:lnTo>
                      <a:lnTo>
                        <a:pt x="1732" y="28"/>
                      </a:lnTo>
                      <a:lnTo>
                        <a:pt x="1847" y="49"/>
                      </a:lnTo>
                      <a:lnTo>
                        <a:pt x="1967" y="77"/>
                      </a:lnTo>
                      <a:lnTo>
                        <a:pt x="2093" y="112"/>
                      </a:lnTo>
                      <a:lnTo>
                        <a:pt x="2222" y="154"/>
                      </a:lnTo>
                      <a:lnTo>
                        <a:pt x="2357" y="203"/>
                      </a:lnTo>
                      <a:lnTo>
                        <a:pt x="2495" y="261"/>
                      </a:lnTo>
                      <a:lnTo>
                        <a:pt x="2638" y="327"/>
                      </a:lnTo>
                      <a:lnTo>
                        <a:pt x="2643" y="329"/>
                      </a:lnTo>
                      <a:lnTo>
                        <a:pt x="2657" y="336"/>
                      </a:lnTo>
                      <a:lnTo>
                        <a:pt x="2678" y="345"/>
                      </a:lnTo>
                      <a:lnTo>
                        <a:pt x="2708" y="357"/>
                      </a:lnTo>
                      <a:lnTo>
                        <a:pt x="2746" y="373"/>
                      </a:lnTo>
                      <a:lnTo>
                        <a:pt x="2791" y="390"/>
                      </a:lnTo>
                      <a:lnTo>
                        <a:pt x="2842" y="409"/>
                      </a:lnTo>
                      <a:lnTo>
                        <a:pt x="2900" y="430"/>
                      </a:lnTo>
                      <a:lnTo>
                        <a:pt x="2964" y="453"/>
                      </a:lnTo>
                      <a:lnTo>
                        <a:pt x="3034" y="477"/>
                      </a:lnTo>
                      <a:lnTo>
                        <a:pt x="3109" y="502"/>
                      </a:lnTo>
                      <a:lnTo>
                        <a:pt x="3189" y="526"/>
                      </a:lnTo>
                      <a:lnTo>
                        <a:pt x="3273" y="551"/>
                      </a:lnTo>
                      <a:lnTo>
                        <a:pt x="3360" y="574"/>
                      </a:lnTo>
                      <a:lnTo>
                        <a:pt x="3453" y="598"/>
                      </a:lnTo>
                      <a:lnTo>
                        <a:pt x="3547" y="619"/>
                      </a:lnTo>
                      <a:lnTo>
                        <a:pt x="3645" y="640"/>
                      </a:lnTo>
                      <a:lnTo>
                        <a:pt x="3746" y="657"/>
                      </a:lnTo>
                      <a:lnTo>
                        <a:pt x="3847" y="675"/>
                      </a:lnTo>
                      <a:lnTo>
                        <a:pt x="3952" y="687"/>
                      </a:lnTo>
                      <a:lnTo>
                        <a:pt x="4057" y="698"/>
                      </a:lnTo>
                      <a:lnTo>
                        <a:pt x="4162" y="706"/>
                      </a:lnTo>
                      <a:lnTo>
                        <a:pt x="4268" y="710"/>
                      </a:lnTo>
                      <a:lnTo>
                        <a:pt x="4373" y="708"/>
                      </a:lnTo>
                      <a:lnTo>
                        <a:pt x="4479" y="703"/>
                      </a:lnTo>
                      <a:lnTo>
                        <a:pt x="4584" y="694"/>
                      </a:lnTo>
                      <a:lnTo>
                        <a:pt x="4687" y="678"/>
                      </a:lnTo>
                      <a:lnTo>
                        <a:pt x="4788" y="659"/>
                      </a:lnTo>
                      <a:lnTo>
                        <a:pt x="4888" y="631"/>
                      </a:lnTo>
                      <a:lnTo>
                        <a:pt x="4985" y="600"/>
                      </a:lnTo>
                      <a:lnTo>
                        <a:pt x="5080" y="561"/>
                      </a:lnTo>
                      <a:lnTo>
                        <a:pt x="5170" y="514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>
                  <a:off x="549276" y="3895726"/>
                  <a:ext cx="8215313" cy="1222375"/>
                </a:xfrm>
                <a:custGeom>
                  <a:avLst/>
                  <a:gdLst>
                    <a:gd name="T0" fmla="*/ 1 w 5175"/>
                    <a:gd name="T1" fmla="*/ 767 h 770"/>
                    <a:gd name="T2" fmla="*/ 12 w 5175"/>
                    <a:gd name="T3" fmla="*/ 747 h 770"/>
                    <a:gd name="T4" fmla="*/ 35 w 5175"/>
                    <a:gd name="T5" fmla="*/ 713 h 770"/>
                    <a:gd name="T6" fmla="*/ 68 w 5175"/>
                    <a:gd name="T7" fmla="*/ 662 h 770"/>
                    <a:gd name="T8" fmla="*/ 111 w 5175"/>
                    <a:gd name="T9" fmla="*/ 602 h 770"/>
                    <a:gd name="T10" fmla="*/ 169 w 5175"/>
                    <a:gd name="T11" fmla="*/ 533 h 770"/>
                    <a:gd name="T12" fmla="*/ 240 w 5175"/>
                    <a:gd name="T13" fmla="*/ 459 h 770"/>
                    <a:gd name="T14" fmla="*/ 323 w 5175"/>
                    <a:gd name="T15" fmla="*/ 382 h 770"/>
                    <a:gd name="T16" fmla="*/ 420 w 5175"/>
                    <a:gd name="T17" fmla="*/ 305 h 770"/>
                    <a:gd name="T18" fmla="*/ 530 w 5175"/>
                    <a:gd name="T19" fmla="*/ 232 h 770"/>
                    <a:gd name="T20" fmla="*/ 656 w 5175"/>
                    <a:gd name="T21" fmla="*/ 162 h 770"/>
                    <a:gd name="T22" fmla="*/ 796 w 5175"/>
                    <a:gd name="T23" fmla="*/ 103 h 770"/>
                    <a:gd name="T24" fmla="*/ 951 w 5175"/>
                    <a:gd name="T25" fmla="*/ 54 h 770"/>
                    <a:gd name="T26" fmla="*/ 1122 w 5175"/>
                    <a:gd name="T27" fmla="*/ 21 h 770"/>
                    <a:gd name="T28" fmla="*/ 1309 w 5175"/>
                    <a:gd name="T29" fmla="*/ 1 h 770"/>
                    <a:gd name="T30" fmla="*/ 1511 w 5175"/>
                    <a:gd name="T31" fmla="*/ 3 h 770"/>
                    <a:gd name="T32" fmla="*/ 1731 w 5175"/>
                    <a:gd name="T33" fmla="*/ 28 h 770"/>
                    <a:gd name="T34" fmla="*/ 1968 w 5175"/>
                    <a:gd name="T35" fmla="*/ 76 h 770"/>
                    <a:gd name="T36" fmla="*/ 2223 w 5175"/>
                    <a:gd name="T37" fmla="*/ 153 h 770"/>
                    <a:gd name="T38" fmla="*/ 2496 w 5175"/>
                    <a:gd name="T39" fmla="*/ 262 h 770"/>
                    <a:gd name="T40" fmla="*/ 2642 w 5175"/>
                    <a:gd name="T41" fmla="*/ 330 h 770"/>
                    <a:gd name="T42" fmla="*/ 2679 w 5175"/>
                    <a:gd name="T43" fmla="*/ 346 h 770"/>
                    <a:gd name="T44" fmla="*/ 2745 w 5175"/>
                    <a:gd name="T45" fmla="*/ 374 h 770"/>
                    <a:gd name="T46" fmla="*/ 2843 w 5175"/>
                    <a:gd name="T47" fmla="*/ 410 h 770"/>
                    <a:gd name="T48" fmla="*/ 2965 w 5175"/>
                    <a:gd name="T49" fmla="*/ 454 h 770"/>
                    <a:gd name="T50" fmla="*/ 3110 w 5175"/>
                    <a:gd name="T51" fmla="*/ 503 h 770"/>
                    <a:gd name="T52" fmla="*/ 3274 w 5175"/>
                    <a:gd name="T53" fmla="*/ 552 h 770"/>
                    <a:gd name="T54" fmla="*/ 3454 w 5175"/>
                    <a:gd name="T55" fmla="*/ 599 h 770"/>
                    <a:gd name="T56" fmla="*/ 3648 w 5175"/>
                    <a:gd name="T57" fmla="*/ 641 h 770"/>
                    <a:gd name="T58" fmla="*/ 3850 w 5175"/>
                    <a:gd name="T59" fmla="*/ 676 h 770"/>
                    <a:gd name="T60" fmla="*/ 4060 w 5175"/>
                    <a:gd name="T61" fmla="*/ 700 h 770"/>
                    <a:gd name="T62" fmla="*/ 4271 w 5175"/>
                    <a:gd name="T63" fmla="*/ 709 h 770"/>
                    <a:gd name="T64" fmla="*/ 4482 w 5175"/>
                    <a:gd name="T65" fmla="*/ 702 h 770"/>
                    <a:gd name="T66" fmla="*/ 4691 w 5175"/>
                    <a:gd name="T67" fmla="*/ 678 h 770"/>
                    <a:gd name="T68" fmla="*/ 4892 w 5175"/>
                    <a:gd name="T69" fmla="*/ 629 h 770"/>
                    <a:gd name="T70" fmla="*/ 5084 w 5175"/>
                    <a:gd name="T71" fmla="*/ 555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75" h="770">
                      <a:moveTo>
                        <a:pt x="0" y="770"/>
                      </a:moveTo>
                      <a:lnTo>
                        <a:pt x="1" y="767"/>
                      </a:lnTo>
                      <a:lnTo>
                        <a:pt x="5" y="760"/>
                      </a:lnTo>
                      <a:lnTo>
                        <a:pt x="12" y="747"/>
                      </a:lnTo>
                      <a:lnTo>
                        <a:pt x="22" y="732"/>
                      </a:lnTo>
                      <a:lnTo>
                        <a:pt x="35" y="713"/>
                      </a:lnTo>
                      <a:lnTo>
                        <a:pt x="48" y="688"/>
                      </a:lnTo>
                      <a:lnTo>
                        <a:pt x="68" y="662"/>
                      </a:lnTo>
                      <a:lnTo>
                        <a:pt x="89" y="634"/>
                      </a:lnTo>
                      <a:lnTo>
                        <a:pt x="111" y="602"/>
                      </a:lnTo>
                      <a:lnTo>
                        <a:pt x="139" y="568"/>
                      </a:lnTo>
                      <a:lnTo>
                        <a:pt x="169" y="533"/>
                      </a:lnTo>
                      <a:lnTo>
                        <a:pt x="204" y="496"/>
                      </a:lnTo>
                      <a:lnTo>
                        <a:pt x="240" y="459"/>
                      </a:lnTo>
                      <a:lnTo>
                        <a:pt x="281" y="421"/>
                      </a:lnTo>
                      <a:lnTo>
                        <a:pt x="323" y="382"/>
                      </a:lnTo>
                      <a:lnTo>
                        <a:pt x="370" y="344"/>
                      </a:lnTo>
                      <a:lnTo>
                        <a:pt x="420" y="305"/>
                      </a:lnTo>
                      <a:lnTo>
                        <a:pt x="474" y="267"/>
                      </a:lnTo>
                      <a:lnTo>
                        <a:pt x="530" y="232"/>
                      </a:lnTo>
                      <a:lnTo>
                        <a:pt x="591" y="197"/>
                      </a:lnTo>
                      <a:lnTo>
                        <a:pt x="656" y="162"/>
                      </a:lnTo>
                      <a:lnTo>
                        <a:pt x="724" y="132"/>
                      </a:lnTo>
                      <a:lnTo>
                        <a:pt x="796" y="103"/>
                      </a:lnTo>
                      <a:lnTo>
                        <a:pt x="871" y="76"/>
                      </a:lnTo>
                      <a:lnTo>
                        <a:pt x="951" y="54"/>
                      </a:lnTo>
                      <a:lnTo>
                        <a:pt x="1035" y="35"/>
                      </a:lnTo>
                      <a:lnTo>
                        <a:pt x="1122" y="21"/>
                      </a:lnTo>
                      <a:lnTo>
                        <a:pt x="1213" y="8"/>
                      </a:lnTo>
                      <a:lnTo>
                        <a:pt x="1309" y="1"/>
                      </a:lnTo>
                      <a:lnTo>
                        <a:pt x="1408" y="0"/>
                      </a:lnTo>
                      <a:lnTo>
                        <a:pt x="1511" y="3"/>
                      </a:lnTo>
                      <a:lnTo>
                        <a:pt x="1619" y="14"/>
                      </a:lnTo>
                      <a:lnTo>
                        <a:pt x="1731" y="28"/>
                      </a:lnTo>
                      <a:lnTo>
                        <a:pt x="1848" y="49"/>
                      </a:lnTo>
                      <a:lnTo>
                        <a:pt x="1968" y="76"/>
                      </a:lnTo>
                      <a:lnTo>
                        <a:pt x="2092" y="111"/>
                      </a:lnTo>
                      <a:lnTo>
                        <a:pt x="2223" y="153"/>
                      </a:lnTo>
                      <a:lnTo>
                        <a:pt x="2356" y="204"/>
                      </a:lnTo>
                      <a:lnTo>
                        <a:pt x="2496" y="262"/>
                      </a:lnTo>
                      <a:lnTo>
                        <a:pt x="2639" y="328"/>
                      </a:lnTo>
                      <a:lnTo>
                        <a:pt x="2642" y="330"/>
                      </a:lnTo>
                      <a:lnTo>
                        <a:pt x="2656" y="335"/>
                      </a:lnTo>
                      <a:lnTo>
                        <a:pt x="2679" y="346"/>
                      </a:lnTo>
                      <a:lnTo>
                        <a:pt x="2709" y="358"/>
                      </a:lnTo>
                      <a:lnTo>
                        <a:pt x="2745" y="374"/>
                      </a:lnTo>
                      <a:lnTo>
                        <a:pt x="2791" y="391"/>
                      </a:lnTo>
                      <a:lnTo>
                        <a:pt x="2843" y="410"/>
                      </a:lnTo>
                      <a:lnTo>
                        <a:pt x="2901" y="431"/>
                      </a:lnTo>
                      <a:lnTo>
                        <a:pt x="2965" y="454"/>
                      </a:lnTo>
                      <a:lnTo>
                        <a:pt x="3035" y="478"/>
                      </a:lnTo>
                      <a:lnTo>
                        <a:pt x="3110" y="503"/>
                      </a:lnTo>
                      <a:lnTo>
                        <a:pt x="3190" y="527"/>
                      </a:lnTo>
                      <a:lnTo>
                        <a:pt x="3274" y="552"/>
                      </a:lnTo>
                      <a:lnTo>
                        <a:pt x="3363" y="576"/>
                      </a:lnTo>
                      <a:lnTo>
                        <a:pt x="3454" y="599"/>
                      </a:lnTo>
                      <a:lnTo>
                        <a:pt x="3550" y="622"/>
                      </a:lnTo>
                      <a:lnTo>
                        <a:pt x="3648" y="641"/>
                      </a:lnTo>
                      <a:lnTo>
                        <a:pt x="3747" y="660"/>
                      </a:lnTo>
                      <a:lnTo>
                        <a:pt x="3850" y="676"/>
                      </a:lnTo>
                      <a:lnTo>
                        <a:pt x="3953" y="690"/>
                      </a:lnTo>
                      <a:lnTo>
                        <a:pt x="4060" y="700"/>
                      </a:lnTo>
                      <a:lnTo>
                        <a:pt x="4164" y="706"/>
                      </a:lnTo>
                      <a:lnTo>
                        <a:pt x="4271" y="709"/>
                      </a:lnTo>
                      <a:lnTo>
                        <a:pt x="4377" y="709"/>
                      </a:lnTo>
                      <a:lnTo>
                        <a:pt x="4482" y="702"/>
                      </a:lnTo>
                      <a:lnTo>
                        <a:pt x="4587" y="693"/>
                      </a:lnTo>
                      <a:lnTo>
                        <a:pt x="4691" y="678"/>
                      </a:lnTo>
                      <a:lnTo>
                        <a:pt x="4793" y="655"/>
                      </a:lnTo>
                      <a:lnTo>
                        <a:pt x="4892" y="629"/>
                      </a:lnTo>
                      <a:lnTo>
                        <a:pt x="4990" y="595"/>
                      </a:lnTo>
                      <a:lnTo>
                        <a:pt x="5084" y="555"/>
                      </a:lnTo>
                      <a:lnTo>
                        <a:pt x="5175" y="508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auto">
                <a:xfrm>
                  <a:off x="546101" y="3925889"/>
                  <a:ext cx="8223250" cy="1222375"/>
                </a:xfrm>
                <a:custGeom>
                  <a:avLst/>
                  <a:gdLst>
                    <a:gd name="T0" fmla="*/ 2 w 5180"/>
                    <a:gd name="T1" fmla="*/ 769 h 770"/>
                    <a:gd name="T2" fmla="*/ 12 w 5180"/>
                    <a:gd name="T3" fmla="*/ 749 h 770"/>
                    <a:gd name="T4" fmla="*/ 35 w 5180"/>
                    <a:gd name="T5" fmla="*/ 713 h 770"/>
                    <a:gd name="T6" fmla="*/ 68 w 5180"/>
                    <a:gd name="T7" fmla="*/ 664 h 770"/>
                    <a:gd name="T8" fmla="*/ 113 w 5180"/>
                    <a:gd name="T9" fmla="*/ 603 h 770"/>
                    <a:gd name="T10" fmla="*/ 169 w 5180"/>
                    <a:gd name="T11" fmla="*/ 535 h 770"/>
                    <a:gd name="T12" fmla="*/ 241 w 5180"/>
                    <a:gd name="T13" fmla="*/ 459 h 770"/>
                    <a:gd name="T14" fmla="*/ 323 w 5180"/>
                    <a:gd name="T15" fmla="*/ 382 h 770"/>
                    <a:gd name="T16" fmla="*/ 421 w 5180"/>
                    <a:gd name="T17" fmla="*/ 306 h 770"/>
                    <a:gd name="T18" fmla="*/ 530 w 5180"/>
                    <a:gd name="T19" fmla="*/ 232 h 770"/>
                    <a:gd name="T20" fmla="*/ 656 w 5180"/>
                    <a:gd name="T21" fmla="*/ 164 h 770"/>
                    <a:gd name="T22" fmla="*/ 796 w 5180"/>
                    <a:gd name="T23" fmla="*/ 103 h 770"/>
                    <a:gd name="T24" fmla="*/ 951 w 5180"/>
                    <a:gd name="T25" fmla="*/ 54 h 770"/>
                    <a:gd name="T26" fmla="*/ 1122 w 5180"/>
                    <a:gd name="T27" fmla="*/ 21 h 770"/>
                    <a:gd name="T28" fmla="*/ 1309 w 5180"/>
                    <a:gd name="T29" fmla="*/ 2 h 770"/>
                    <a:gd name="T30" fmla="*/ 1511 w 5180"/>
                    <a:gd name="T31" fmla="*/ 3 h 770"/>
                    <a:gd name="T32" fmla="*/ 1731 w 5180"/>
                    <a:gd name="T33" fmla="*/ 28 h 770"/>
                    <a:gd name="T34" fmla="*/ 1969 w 5180"/>
                    <a:gd name="T35" fmla="*/ 77 h 770"/>
                    <a:gd name="T36" fmla="*/ 2224 w 5180"/>
                    <a:gd name="T37" fmla="*/ 154 h 770"/>
                    <a:gd name="T38" fmla="*/ 2496 w 5180"/>
                    <a:gd name="T39" fmla="*/ 262 h 770"/>
                    <a:gd name="T40" fmla="*/ 2644 w 5180"/>
                    <a:gd name="T41" fmla="*/ 330 h 770"/>
                    <a:gd name="T42" fmla="*/ 2679 w 5180"/>
                    <a:gd name="T43" fmla="*/ 346 h 770"/>
                    <a:gd name="T44" fmla="*/ 2747 w 5180"/>
                    <a:gd name="T45" fmla="*/ 374 h 770"/>
                    <a:gd name="T46" fmla="*/ 2843 w 5180"/>
                    <a:gd name="T47" fmla="*/ 412 h 770"/>
                    <a:gd name="T48" fmla="*/ 2967 w 5180"/>
                    <a:gd name="T49" fmla="*/ 458 h 770"/>
                    <a:gd name="T50" fmla="*/ 3112 w 5180"/>
                    <a:gd name="T51" fmla="*/ 505 h 770"/>
                    <a:gd name="T52" fmla="*/ 3276 w 5180"/>
                    <a:gd name="T53" fmla="*/ 555 h 770"/>
                    <a:gd name="T54" fmla="*/ 3458 w 5180"/>
                    <a:gd name="T55" fmla="*/ 603 h 770"/>
                    <a:gd name="T56" fmla="*/ 3650 w 5180"/>
                    <a:gd name="T57" fmla="*/ 645 h 770"/>
                    <a:gd name="T58" fmla="*/ 3854 w 5180"/>
                    <a:gd name="T59" fmla="*/ 678 h 770"/>
                    <a:gd name="T60" fmla="*/ 4063 w 5180"/>
                    <a:gd name="T61" fmla="*/ 702 h 770"/>
                    <a:gd name="T62" fmla="*/ 4274 w 5180"/>
                    <a:gd name="T63" fmla="*/ 711 h 770"/>
                    <a:gd name="T64" fmla="*/ 4487 w 5180"/>
                    <a:gd name="T65" fmla="*/ 704 h 770"/>
                    <a:gd name="T66" fmla="*/ 4695 w 5180"/>
                    <a:gd name="T67" fmla="*/ 676 h 770"/>
                    <a:gd name="T68" fmla="*/ 4898 w 5180"/>
                    <a:gd name="T69" fmla="*/ 625 h 770"/>
                    <a:gd name="T70" fmla="*/ 5090 w 5180"/>
                    <a:gd name="T71" fmla="*/ 550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80" h="770">
                      <a:moveTo>
                        <a:pt x="0" y="770"/>
                      </a:moveTo>
                      <a:lnTo>
                        <a:pt x="2" y="769"/>
                      </a:lnTo>
                      <a:lnTo>
                        <a:pt x="5" y="762"/>
                      </a:lnTo>
                      <a:lnTo>
                        <a:pt x="12" y="749"/>
                      </a:lnTo>
                      <a:lnTo>
                        <a:pt x="23" y="734"/>
                      </a:lnTo>
                      <a:lnTo>
                        <a:pt x="35" y="713"/>
                      </a:lnTo>
                      <a:lnTo>
                        <a:pt x="49" y="690"/>
                      </a:lnTo>
                      <a:lnTo>
                        <a:pt x="68" y="664"/>
                      </a:lnTo>
                      <a:lnTo>
                        <a:pt x="89" y="634"/>
                      </a:lnTo>
                      <a:lnTo>
                        <a:pt x="113" y="603"/>
                      </a:lnTo>
                      <a:lnTo>
                        <a:pt x="139" y="569"/>
                      </a:lnTo>
                      <a:lnTo>
                        <a:pt x="169" y="535"/>
                      </a:lnTo>
                      <a:lnTo>
                        <a:pt x="204" y="498"/>
                      </a:lnTo>
                      <a:lnTo>
                        <a:pt x="241" y="459"/>
                      </a:lnTo>
                      <a:lnTo>
                        <a:pt x="281" y="421"/>
                      </a:lnTo>
                      <a:lnTo>
                        <a:pt x="323" y="382"/>
                      </a:lnTo>
                      <a:lnTo>
                        <a:pt x="370" y="344"/>
                      </a:lnTo>
                      <a:lnTo>
                        <a:pt x="421" y="306"/>
                      </a:lnTo>
                      <a:lnTo>
                        <a:pt x="475" y="269"/>
                      </a:lnTo>
                      <a:lnTo>
                        <a:pt x="530" y="232"/>
                      </a:lnTo>
                      <a:lnTo>
                        <a:pt x="592" y="197"/>
                      </a:lnTo>
                      <a:lnTo>
                        <a:pt x="656" y="164"/>
                      </a:lnTo>
                      <a:lnTo>
                        <a:pt x="724" y="133"/>
                      </a:lnTo>
                      <a:lnTo>
                        <a:pt x="796" y="103"/>
                      </a:lnTo>
                      <a:lnTo>
                        <a:pt x="873" y="77"/>
                      </a:lnTo>
                      <a:lnTo>
                        <a:pt x="951" y="54"/>
                      </a:lnTo>
                      <a:lnTo>
                        <a:pt x="1035" y="35"/>
                      </a:lnTo>
                      <a:lnTo>
                        <a:pt x="1122" y="21"/>
                      </a:lnTo>
                      <a:lnTo>
                        <a:pt x="1213" y="9"/>
                      </a:lnTo>
                      <a:lnTo>
                        <a:pt x="1309" y="2"/>
                      </a:lnTo>
                      <a:lnTo>
                        <a:pt x="1408" y="0"/>
                      </a:lnTo>
                      <a:lnTo>
                        <a:pt x="1511" y="3"/>
                      </a:lnTo>
                      <a:lnTo>
                        <a:pt x="1620" y="14"/>
                      </a:lnTo>
                      <a:lnTo>
                        <a:pt x="1731" y="28"/>
                      </a:lnTo>
                      <a:lnTo>
                        <a:pt x="1848" y="49"/>
                      </a:lnTo>
                      <a:lnTo>
                        <a:pt x="1969" y="77"/>
                      </a:lnTo>
                      <a:lnTo>
                        <a:pt x="2094" y="112"/>
                      </a:lnTo>
                      <a:lnTo>
                        <a:pt x="2224" y="154"/>
                      </a:lnTo>
                      <a:lnTo>
                        <a:pt x="2358" y="204"/>
                      </a:lnTo>
                      <a:lnTo>
                        <a:pt x="2496" y="262"/>
                      </a:lnTo>
                      <a:lnTo>
                        <a:pt x="2639" y="328"/>
                      </a:lnTo>
                      <a:lnTo>
                        <a:pt x="2644" y="330"/>
                      </a:lnTo>
                      <a:lnTo>
                        <a:pt x="2658" y="337"/>
                      </a:lnTo>
                      <a:lnTo>
                        <a:pt x="2679" y="346"/>
                      </a:lnTo>
                      <a:lnTo>
                        <a:pt x="2709" y="358"/>
                      </a:lnTo>
                      <a:lnTo>
                        <a:pt x="2747" y="374"/>
                      </a:lnTo>
                      <a:lnTo>
                        <a:pt x="2793" y="393"/>
                      </a:lnTo>
                      <a:lnTo>
                        <a:pt x="2843" y="412"/>
                      </a:lnTo>
                      <a:lnTo>
                        <a:pt x="2903" y="433"/>
                      </a:lnTo>
                      <a:lnTo>
                        <a:pt x="2967" y="458"/>
                      </a:lnTo>
                      <a:lnTo>
                        <a:pt x="3037" y="480"/>
                      </a:lnTo>
                      <a:lnTo>
                        <a:pt x="3112" y="505"/>
                      </a:lnTo>
                      <a:lnTo>
                        <a:pt x="3192" y="531"/>
                      </a:lnTo>
                      <a:lnTo>
                        <a:pt x="3276" y="555"/>
                      </a:lnTo>
                      <a:lnTo>
                        <a:pt x="3365" y="578"/>
                      </a:lnTo>
                      <a:lnTo>
                        <a:pt x="3458" y="603"/>
                      </a:lnTo>
                      <a:lnTo>
                        <a:pt x="3552" y="624"/>
                      </a:lnTo>
                      <a:lnTo>
                        <a:pt x="3650" y="645"/>
                      </a:lnTo>
                      <a:lnTo>
                        <a:pt x="3751" y="662"/>
                      </a:lnTo>
                      <a:lnTo>
                        <a:pt x="3854" y="678"/>
                      </a:lnTo>
                      <a:lnTo>
                        <a:pt x="3957" y="692"/>
                      </a:lnTo>
                      <a:lnTo>
                        <a:pt x="4063" y="702"/>
                      </a:lnTo>
                      <a:lnTo>
                        <a:pt x="4168" y="708"/>
                      </a:lnTo>
                      <a:lnTo>
                        <a:pt x="4274" y="711"/>
                      </a:lnTo>
                      <a:lnTo>
                        <a:pt x="4381" y="709"/>
                      </a:lnTo>
                      <a:lnTo>
                        <a:pt x="4487" y="704"/>
                      </a:lnTo>
                      <a:lnTo>
                        <a:pt x="4592" y="692"/>
                      </a:lnTo>
                      <a:lnTo>
                        <a:pt x="4695" y="676"/>
                      </a:lnTo>
                      <a:lnTo>
                        <a:pt x="4798" y="653"/>
                      </a:lnTo>
                      <a:lnTo>
                        <a:pt x="4898" y="625"/>
                      </a:lnTo>
                      <a:lnTo>
                        <a:pt x="4995" y="590"/>
                      </a:lnTo>
                      <a:lnTo>
                        <a:pt x="5090" y="550"/>
                      </a:lnTo>
                      <a:lnTo>
                        <a:pt x="5180" y="501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auto">
                <a:xfrm>
                  <a:off x="542926" y="3956051"/>
                  <a:ext cx="8232775" cy="1225550"/>
                </a:xfrm>
                <a:custGeom>
                  <a:avLst/>
                  <a:gdLst>
                    <a:gd name="T0" fmla="*/ 2 w 5186"/>
                    <a:gd name="T1" fmla="*/ 769 h 772"/>
                    <a:gd name="T2" fmla="*/ 12 w 5186"/>
                    <a:gd name="T3" fmla="*/ 750 h 772"/>
                    <a:gd name="T4" fmla="*/ 35 w 5186"/>
                    <a:gd name="T5" fmla="*/ 715 h 772"/>
                    <a:gd name="T6" fmla="*/ 68 w 5186"/>
                    <a:gd name="T7" fmla="*/ 664 h 772"/>
                    <a:gd name="T8" fmla="*/ 114 w 5186"/>
                    <a:gd name="T9" fmla="*/ 605 h 772"/>
                    <a:gd name="T10" fmla="*/ 171 w 5186"/>
                    <a:gd name="T11" fmla="*/ 535 h 772"/>
                    <a:gd name="T12" fmla="*/ 241 w 5186"/>
                    <a:gd name="T13" fmla="*/ 461 h 772"/>
                    <a:gd name="T14" fmla="*/ 325 w 5186"/>
                    <a:gd name="T15" fmla="*/ 383 h 772"/>
                    <a:gd name="T16" fmla="*/ 421 w 5186"/>
                    <a:gd name="T17" fmla="*/ 306 h 772"/>
                    <a:gd name="T18" fmla="*/ 532 w 5186"/>
                    <a:gd name="T19" fmla="*/ 232 h 772"/>
                    <a:gd name="T20" fmla="*/ 656 w 5186"/>
                    <a:gd name="T21" fmla="*/ 164 h 772"/>
                    <a:gd name="T22" fmla="*/ 798 w 5186"/>
                    <a:gd name="T23" fmla="*/ 103 h 772"/>
                    <a:gd name="T24" fmla="*/ 951 w 5186"/>
                    <a:gd name="T25" fmla="*/ 54 h 772"/>
                    <a:gd name="T26" fmla="*/ 1122 w 5186"/>
                    <a:gd name="T27" fmla="*/ 21 h 772"/>
                    <a:gd name="T28" fmla="*/ 1309 w 5186"/>
                    <a:gd name="T29" fmla="*/ 2 h 772"/>
                    <a:gd name="T30" fmla="*/ 1513 w 5186"/>
                    <a:gd name="T31" fmla="*/ 4 h 772"/>
                    <a:gd name="T32" fmla="*/ 1733 w 5186"/>
                    <a:gd name="T33" fmla="*/ 28 h 772"/>
                    <a:gd name="T34" fmla="*/ 1969 w 5186"/>
                    <a:gd name="T35" fmla="*/ 79 h 772"/>
                    <a:gd name="T36" fmla="*/ 2224 w 5186"/>
                    <a:gd name="T37" fmla="*/ 156 h 772"/>
                    <a:gd name="T38" fmla="*/ 2498 w 5186"/>
                    <a:gd name="T39" fmla="*/ 264 h 772"/>
                    <a:gd name="T40" fmla="*/ 2644 w 5186"/>
                    <a:gd name="T41" fmla="*/ 332 h 772"/>
                    <a:gd name="T42" fmla="*/ 2681 w 5186"/>
                    <a:gd name="T43" fmla="*/ 348 h 772"/>
                    <a:gd name="T44" fmla="*/ 2747 w 5186"/>
                    <a:gd name="T45" fmla="*/ 376 h 772"/>
                    <a:gd name="T46" fmla="*/ 2845 w 5186"/>
                    <a:gd name="T47" fmla="*/ 414 h 772"/>
                    <a:gd name="T48" fmla="*/ 2967 w 5186"/>
                    <a:gd name="T49" fmla="*/ 460 h 772"/>
                    <a:gd name="T50" fmla="*/ 3114 w 5186"/>
                    <a:gd name="T51" fmla="*/ 509 h 772"/>
                    <a:gd name="T52" fmla="*/ 3278 w 5186"/>
                    <a:gd name="T53" fmla="*/ 557 h 772"/>
                    <a:gd name="T54" fmla="*/ 3460 w 5186"/>
                    <a:gd name="T55" fmla="*/ 605 h 772"/>
                    <a:gd name="T56" fmla="*/ 3653 w 5186"/>
                    <a:gd name="T57" fmla="*/ 647 h 772"/>
                    <a:gd name="T58" fmla="*/ 3856 w 5186"/>
                    <a:gd name="T59" fmla="*/ 682 h 772"/>
                    <a:gd name="T60" fmla="*/ 4065 w 5186"/>
                    <a:gd name="T61" fmla="*/ 704 h 772"/>
                    <a:gd name="T62" fmla="*/ 4278 w 5186"/>
                    <a:gd name="T63" fmla="*/ 713 h 772"/>
                    <a:gd name="T64" fmla="*/ 4491 w 5186"/>
                    <a:gd name="T65" fmla="*/ 704 h 772"/>
                    <a:gd name="T66" fmla="*/ 4701 w 5186"/>
                    <a:gd name="T67" fmla="*/ 675 h 772"/>
                    <a:gd name="T68" fmla="*/ 4903 w 5186"/>
                    <a:gd name="T69" fmla="*/ 622 h 772"/>
                    <a:gd name="T70" fmla="*/ 5095 w 5186"/>
                    <a:gd name="T71" fmla="*/ 545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86" h="772">
                      <a:moveTo>
                        <a:pt x="0" y="772"/>
                      </a:moveTo>
                      <a:lnTo>
                        <a:pt x="2" y="769"/>
                      </a:lnTo>
                      <a:lnTo>
                        <a:pt x="5" y="762"/>
                      </a:lnTo>
                      <a:lnTo>
                        <a:pt x="12" y="750"/>
                      </a:lnTo>
                      <a:lnTo>
                        <a:pt x="23" y="734"/>
                      </a:lnTo>
                      <a:lnTo>
                        <a:pt x="35" y="715"/>
                      </a:lnTo>
                      <a:lnTo>
                        <a:pt x="49" y="692"/>
                      </a:lnTo>
                      <a:lnTo>
                        <a:pt x="68" y="664"/>
                      </a:lnTo>
                      <a:lnTo>
                        <a:pt x="89" y="636"/>
                      </a:lnTo>
                      <a:lnTo>
                        <a:pt x="114" y="605"/>
                      </a:lnTo>
                      <a:lnTo>
                        <a:pt x="140" y="570"/>
                      </a:lnTo>
                      <a:lnTo>
                        <a:pt x="171" y="535"/>
                      </a:lnTo>
                      <a:lnTo>
                        <a:pt x="204" y="498"/>
                      </a:lnTo>
                      <a:lnTo>
                        <a:pt x="241" y="461"/>
                      </a:lnTo>
                      <a:lnTo>
                        <a:pt x="281" y="423"/>
                      </a:lnTo>
                      <a:lnTo>
                        <a:pt x="325" y="383"/>
                      </a:lnTo>
                      <a:lnTo>
                        <a:pt x="370" y="344"/>
                      </a:lnTo>
                      <a:lnTo>
                        <a:pt x="421" y="306"/>
                      </a:lnTo>
                      <a:lnTo>
                        <a:pt x="475" y="269"/>
                      </a:lnTo>
                      <a:lnTo>
                        <a:pt x="532" y="232"/>
                      </a:lnTo>
                      <a:lnTo>
                        <a:pt x="592" y="197"/>
                      </a:lnTo>
                      <a:lnTo>
                        <a:pt x="656" y="164"/>
                      </a:lnTo>
                      <a:lnTo>
                        <a:pt x="724" y="133"/>
                      </a:lnTo>
                      <a:lnTo>
                        <a:pt x="798" y="103"/>
                      </a:lnTo>
                      <a:lnTo>
                        <a:pt x="873" y="79"/>
                      </a:lnTo>
                      <a:lnTo>
                        <a:pt x="951" y="54"/>
                      </a:lnTo>
                      <a:lnTo>
                        <a:pt x="1035" y="35"/>
                      </a:lnTo>
                      <a:lnTo>
                        <a:pt x="1122" y="21"/>
                      </a:lnTo>
                      <a:lnTo>
                        <a:pt x="1215" y="9"/>
                      </a:lnTo>
                      <a:lnTo>
                        <a:pt x="1309" y="2"/>
                      </a:lnTo>
                      <a:lnTo>
                        <a:pt x="1409" y="0"/>
                      </a:lnTo>
                      <a:lnTo>
                        <a:pt x="1513" y="4"/>
                      </a:lnTo>
                      <a:lnTo>
                        <a:pt x="1620" y="14"/>
                      </a:lnTo>
                      <a:lnTo>
                        <a:pt x="1733" y="28"/>
                      </a:lnTo>
                      <a:lnTo>
                        <a:pt x="1849" y="49"/>
                      </a:lnTo>
                      <a:lnTo>
                        <a:pt x="1969" y="79"/>
                      </a:lnTo>
                      <a:lnTo>
                        <a:pt x="2095" y="114"/>
                      </a:lnTo>
                      <a:lnTo>
                        <a:pt x="2224" y="156"/>
                      </a:lnTo>
                      <a:lnTo>
                        <a:pt x="2358" y="204"/>
                      </a:lnTo>
                      <a:lnTo>
                        <a:pt x="2498" y="264"/>
                      </a:lnTo>
                      <a:lnTo>
                        <a:pt x="2641" y="330"/>
                      </a:lnTo>
                      <a:lnTo>
                        <a:pt x="2644" y="332"/>
                      </a:lnTo>
                      <a:lnTo>
                        <a:pt x="2658" y="337"/>
                      </a:lnTo>
                      <a:lnTo>
                        <a:pt x="2681" y="348"/>
                      </a:lnTo>
                      <a:lnTo>
                        <a:pt x="2711" y="360"/>
                      </a:lnTo>
                      <a:lnTo>
                        <a:pt x="2747" y="376"/>
                      </a:lnTo>
                      <a:lnTo>
                        <a:pt x="2793" y="393"/>
                      </a:lnTo>
                      <a:lnTo>
                        <a:pt x="2845" y="414"/>
                      </a:lnTo>
                      <a:lnTo>
                        <a:pt x="2905" y="437"/>
                      </a:lnTo>
                      <a:lnTo>
                        <a:pt x="2967" y="460"/>
                      </a:lnTo>
                      <a:lnTo>
                        <a:pt x="3039" y="484"/>
                      </a:lnTo>
                      <a:lnTo>
                        <a:pt x="3114" y="509"/>
                      </a:lnTo>
                      <a:lnTo>
                        <a:pt x="3194" y="533"/>
                      </a:lnTo>
                      <a:lnTo>
                        <a:pt x="3278" y="557"/>
                      </a:lnTo>
                      <a:lnTo>
                        <a:pt x="3367" y="582"/>
                      </a:lnTo>
                      <a:lnTo>
                        <a:pt x="3460" y="605"/>
                      </a:lnTo>
                      <a:lnTo>
                        <a:pt x="3556" y="627"/>
                      </a:lnTo>
                      <a:lnTo>
                        <a:pt x="3653" y="647"/>
                      </a:lnTo>
                      <a:lnTo>
                        <a:pt x="3755" y="666"/>
                      </a:lnTo>
                      <a:lnTo>
                        <a:pt x="3856" y="682"/>
                      </a:lnTo>
                      <a:lnTo>
                        <a:pt x="3961" y="694"/>
                      </a:lnTo>
                      <a:lnTo>
                        <a:pt x="4065" y="704"/>
                      </a:lnTo>
                      <a:lnTo>
                        <a:pt x="4172" y="709"/>
                      </a:lnTo>
                      <a:lnTo>
                        <a:pt x="4278" y="713"/>
                      </a:lnTo>
                      <a:lnTo>
                        <a:pt x="4385" y="711"/>
                      </a:lnTo>
                      <a:lnTo>
                        <a:pt x="4491" y="704"/>
                      </a:lnTo>
                      <a:lnTo>
                        <a:pt x="4596" y="692"/>
                      </a:lnTo>
                      <a:lnTo>
                        <a:pt x="4701" y="675"/>
                      </a:lnTo>
                      <a:lnTo>
                        <a:pt x="4802" y="652"/>
                      </a:lnTo>
                      <a:lnTo>
                        <a:pt x="4903" y="622"/>
                      </a:lnTo>
                      <a:lnTo>
                        <a:pt x="5001" y="587"/>
                      </a:lnTo>
                      <a:lnTo>
                        <a:pt x="5095" y="545"/>
                      </a:lnTo>
                      <a:lnTo>
                        <a:pt x="5186" y="495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17"/>
                <p:cNvSpPr>
                  <a:spLocks/>
                </p:cNvSpPr>
                <p:nvPr/>
              </p:nvSpPr>
              <p:spPr bwMode="auto">
                <a:xfrm>
                  <a:off x="539751" y="3986214"/>
                  <a:ext cx="8240713" cy="1228725"/>
                </a:xfrm>
                <a:custGeom>
                  <a:avLst/>
                  <a:gdLst>
                    <a:gd name="T0" fmla="*/ 2 w 5191"/>
                    <a:gd name="T1" fmla="*/ 771 h 774"/>
                    <a:gd name="T2" fmla="*/ 13 w 5191"/>
                    <a:gd name="T3" fmla="*/ 752 h 774"/>
                    <a:gd name="T4" fmla="*/ 35 w 5191"/>
                    <a:gd name="T5" fmla="*/ 717 h 774"/>
                    <a:gd name="T6" fmla="*/ 68 w 5191"/>
                    <a:gd name="T7" fmla="*/ 666 h 774"/>
                    <a:gd name="T8" fmla="*/ 114 w 5191"/>
                    <a:gd name="T9" fmla="*/ 605 h 774"/>
                    <a:gd name="T10" fmla="*/ 171 w 5191"/>
                    <a:gd name="T11" fmla="*/ 537 h 774"/>
                    <a:gd name="T12" fmla="*/ 241 w 5191"/>
                    <a:gd name="T13" fmla="*/ 462 h 774"/>
                    <a:gd name="T14" fmla="*/ 325 w 5191"/>
                    <a:gd name="T15" fmla="*/ 385 h 774"/>
                    <a:gd name="T16" fmla="*/ 421 w 5191"/>
                    <a:gd name="T17" fmla="*/ 308 h 774"/>
                    <a:gd name="T18" fmla="*/ 533 w 5191"/>
                    <a:gd name="T19" fmla="*/ 233 h 774"/>
                    <a:gd name="T20" fmla="*/ 657 w 5191"/>
                    <a:gd name="T21" fmla="*/ 165 h 774"/>
                    <a:gd name="T22" fmla="*/ 798 w 5191"/>
                    <a:gd name="T23" fmla="*/ 103 h 774"/>
                    <a:gd name="T24" fmla="*/ 953 w 5191"/>
                    <a:gd name="T25" fmla="*/ 54 h 774"/>
                    <a:gd name="T26" fmla="*/ 1123 w 5191"/>
                    <a:gd name="T27" fmla="*/ 21 h 774"/>
                    <a:gd name="T28" fmla="*/ 1309 w 5191"/>
                    <a:gd name="T29" fmla="*/ 2 h 774"/>
                    <a:gd name="T30" fmla="*/ 1514 w 5191"/>
                    <a:gd name="T31" fmla="*/ 4 h 774"/>
                    <a:gd name="T32" fmla="*/ 1734 w 5191"/>
                    <a:gd name="T33" fmla="*/ 28 h 774"/>
                    <a:gd name="T34" fmla="*/ 1971 w 5191"/>
                    <a:gd name="T35" fmla="*/ 79 h 774"/>
                    <a:gd name="T36" fmla="*/ 2226 w 5191"/>
                    <a:gd name="T37" fmla="*/ 156 h 774"/>
                    <a:gd name="T38" fmla="*/ 2498 w 5191"/>
                    <a:gd name="T39" fmla="*/ 264 h 774"/>
                    <a:gd name="T40" fmla="*/ 2646 w 5191"/>
                    <a:gd name="T41" fmla="*/ 332 h 774"/>
                    <a:gd name="T42" fmla="*/ 2681 w 5191"/>
                    <a:gd name="T43" fmla="*/ 350 h 774"/>
                    <a:gd name="T44" fmla="*/ 2749 w 5191"/>
                    <a:gd name="T45" fmla="*/ 378 h 774"/>
                    <a:gd name="T46" fmla="*/ 2847 w 5191"/>
                    <a:gd name="T47" fmla="*/ 416 h 774"/>
                    <a:gd name="T48" fmla="*/ 2969 w 5191"/>
                    <a:gd name="T49" fmla="*/ 462 h 774"/>
                    <a:gd name="T50" fmla="*/ 3116 w 5191"/>
                    <a:gd name="T51" fmla="*/ 511 h 774"/>
                    <a:gd name="T52" fmla="*/ 3280 w 5191"/>
                    <a:gd name="T53" fmla="*/ 561 h 774"/>
                    <a:gd name="T54" fmla="*/ 3462 w 5191"/>
                    <a:gd name="T55" fmla="*/ 608 h 774"/>
                    <a:gd name="T56" fmla="*/ 3655 w 5191"/>
                    <a:gd name="T57" fmla="*/ 650 h 774"/>
                    <a:gd name="T58" fmla="*/ 3860 w 5191"/>
                    <a:gd name="T59" fmla="*/ 684 h 774"/>
                    <a:gd name="T60" fmla="*/ 4069 w 5191"/>
                    <a:gd name="T61" fmla="*/ 706 h 774"/>
                    <a:gd name="T62" fmla="*/ 4284 w 5191"/>
                    <a:gd name="T63" fmla="*/ 713 h 774"/>
                    <a:gd name="T64" fmla="*/ 4495 w 5191"/>
                    <a:gd name="T65" fmla="*/ 704 h 774"/>
                    <a:gd name="T66" fmla="*/ 4704 w 5191"/>
                    <a:gd name="T67" fmla="*/ 675 h 774"/>
                    <a:gd name="T68" fmla="*/ 4909 w 5191"/>
                    <a:gd name="T69" fmla="*/ 621 h 774"/>
                    <a:gd name="T70" fmla="*/ 5101 w 5191"/>
                    <a:gd name="T71" fmla="*/ 540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91" h="774">
                      <a:moveTo>
                        <a:pt x="0" y="774"/>
                      </a:moveTo>
                      <a:lnTo>
                        <a:pt x="2" y="771"/>
                      </a:lnTo>
                      <a:lnTo>
                        <a:pt x="6" y="764"/>
                      </a:lnTo>
                      <a:lnTo>
                        <a:pt x="13" y="752"/>
                      </a:lnTo>
                      <a:lnTo>
                        <a:pt x="23" y="736"/>
                      </a:lnTo>
                      <a:lnTo>
                        <a:pt x="35" y="717"/>
                      </a:lnTo>
                      <a:lnTo>
                        <a:pt x="49" y="692"/>
                      </a:lnTo>
                      <a:lnTo>
                        <a:pt x="68" y="666"/>
                      </a:lnTo>
                      <a:lnTo>
                        <a:pt x="89" y="636"/>
                      </a:lnTo>
                      <a:lnTo>
                        <a:pt x="114" y="605"/>
                      </a:lnTo>
                      <a:lnTo>
                        <a:pt x="140" y="572"/>
                      </a:lnTo>
                      <a:lnTo>
                        <a:pt x="171" y="537"/>
                      </a:lnTo>
                      <a:lnTo>
                        <a:pt x="205" y="500"/>
                      </a:lnTo>
                      <a:lnTo>
                        <a:pt x="241" y="462"/>
                      </a:lnTo>
                      <a:lnTo>
                        <a:pt x="281" y="423"/>
                      </a:lnTo>
                      <a:lnTo>
                        <a:pt x="325" y="385"/>
                      </a:lnTo>
                      <a:lnTo>
                        <a:pt x="370" y="346"/>
                      </a:lnTo>
                      <a:lnTo>
                        <a:pt x="421" y="308"/>
                      </a:lnTo>
                      <a:lnTo>
                        <a:pt x="475" y="269"/>
                      </a:lnTo>
                      <a:lnTo>
                        <a:pt x="533" y="233"/>
                      </a:lnTo>
                      <a:lnTo>
                        <a:pt x="594" y="198"/>
                      </a:lnTo>
                      <a:lnTo>
                        <a:pt x="657" y="165"/>
                      </a:lnTo>
                      <a:lnTo>
                        <a:pt x="726" y="133"/>
                      </a:lnTo>
                      <a:lnTo>
                        <a:pt x="798" y="103"/>
                      </a:lnTo>
                      <a:lnTo>
                        <a:pt x="873" y="79"/>
                      </a:lnTo>
                      <a:lnTo>
                        <a:pt x="953" y="54"/>
                      </a:lnTo>
                      <a:lnTo>
                        <a:pt x="1035" y="35"/>
                      </a:lnTo>
                      <a:lnTo>
                        <a:pt x="1123" y="21"/>
                      </a:lnTo>
                      <a:lnTo>
                        <a:pt x="1215" y="9"/>
                      </a:lnTo>
                      <a:lnTo>
                        <a:pt x="1309" y="2"/>
                      </a:lnTo>
                      <a:lnTo>
                        <a:pt x="1409" y="0"/>
                      </a:lnTo>
                      <a:lnTo>
                        <a:pt x="1514" y="4"/>
                      </a:lnTo>
                      <a:lnTo>
                        <a:pt x="1622" y="14"/>
                      </a:lnTo>
                      <a:lnTo>
                        <a:pt x="1734" y="28"/>
                      </a:lnTo>
                      <a:lnTo>
                        <a:pt x="1849" y="51"/>
                      </a:lnTo>
                      <a:lnTo>
                        <a:pt x="1971" y="79"/>
                      </a:lnTo>
                      <a:lnTo>
                        <a:pt x="2095" y="114"/>
                      </a:lnTo>
                      <a:lnTo>
                        <a:pt x="2226" y="156"/>
                      </a:lnTo>
                      <a:lnTo>
                        <a:pt x="2358" y="206"/>
                      </a:lnTo>
                      <a:lnTo>
                        <a:pt x="2498" y="264"/>
                      </a:lnTo>
                      <a:lnTo>
                        <a:pt x="2641" y="331"/>
                      </a:lnTo>
                      <a:lnTo>
                        <a:pt x="2646" y="332"/>
                      </a:lnTo>
                      <a:lnTo>
                        <a:pt x="2659" y="339"/>
                      </a:lnTo>
                      <a:lnTo>
                        <a:pt x="2681" y="350"/>
                      </a:lnTo>
                      <a:lnTo>
                        <a:pt x="2711" y="362"/>
                      </a:lnTo>
                      <a:lnTo>
                        <a:pt x="2749" y="378"/>
                      </a:lnTo>
                      <a:lnTo>
                        <a:pt x="2795" y="395"/>
                      </a:lnTo>
                      <a:lnTo>
                        <a:pt x="2847" y="416"/>
                      </a:lnTo>
                      <a:lnTo>
                        <a:pt x="2905" y="439"/>
                      </a:lnTo>
                      <a:lnTo>
                        <a:pt x="2969" y="462"/>
                      </a:lnTo>
                      <a:lnTo>
                        <a:pt x="3041" y="486"/>
                      </a:lnTo>
                      <a:lnTo>
                        <a:pt x="3116" y="511"/>
                      </a:lnTo>
                      <a:lnTo>
                        <a:pt x="3196" y="535"/>
                      </a:lnTo>
                      <a:lnTo>
                        <a:pt x="3280" y="561"/>
                      </a:lnTo>
                      <a:lnTo>
                        <a:pt x="3369" y="584"/>
                      </a:lnTo>
                      <a:lnTo>
                        <a:pt x="3462" y="608"/>
                      </a:lnTo>
                      <a:lnTo>
                        <a:pt x="3558" y="629"/>
                      </a:lnTo>
                      <a:lnTo>
                        <a:pt x="3655" y="650"/>
                      </a:lnTo>
                      <a:lnTo>
                        <a:pt x="3757" y="668"/>
                      </a:lnTo>
                      <a:lnTo>
                        <a:pt x="3860" y="684"/>
                      </a:lnTo>
                      <a:lnTo>
                        <a:pt x="3964" y="696"/>
                      </a:lnTo>
                      <a:lnTo>
                        <a:pt x="4069" y="706"/>
                      </a:lnTo>
                      <a:lnTo>
                        <a:pt x="4175" y="711"/>
                      </a:lnTo>
                      <a:lnTo>
                        <a:pt x="4284" y="713"/>
                      </a:lnTo>
                      <a:lnTo>
                        <a:pt x="4390" y="711"/>
                      </a:lnTo>
                      <a:lnTo>
                        <a:pt x="4495" y="704"/>
                      </a:lnTo>
                      <a:lnTo>
                        <a:pt x="4601" y="692"/>
                      </a:lnTo>
                      <a:lnTo>
                        <a:pt x="4704" y="675"/>
                      </a:lnTo>
                      <a:lnTo>
                        <a:pt x="4807" y="650"/>
                      </a:lnTo>
                      <a:lnTo>
                        <a:pt x="4909" y="621"/>
                      </a:lnTo>
                      <a:lnTo>
                        <a:pt x="5006" y="584"/>
                      </a:lnTo>
                      <a:lnTo>
                        <a:pt x="5101" y="540"/>
                      </a:lnTo>
                      <a:lnTo>
                        <a:pt x="5191" y="49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538163" y="4016376"/>
                  <a:ext cx="8248650" cy="1230313"/>
                </a:xfrm>
                <a:custGeom>
                  <a:avLst/>
                  <a:gdLst>
                    <a:gd name="T0" fmla="*/ 1 w 5196"/>
                    <a:gd name="T1" fmla="*/ 773 h 775"/>
                    <a:gd name="T2" fmla="*/ 12 w 5196"/>
                    <a:gd name="T3" fmla="*/ 754 h 775"/>
                    <a:gd name="T4" fmla="*/ 35 w 5196"/>
                    <a:gd name="T5" fmla="*/ 717 h 775"/>
                    <a:gd name="T6" fmla="*/ 68 w 5196"/>
                    <a:gd name="T7" fmla="*/ 668 h 775"/>
                    <a:gd name="T8" fmla="*/ 113 w 5196"/>
                    <a:gd name="T9" fmla="*/ 607 h 775"/>
                    <a:gd name="T10" fmla="*/ 171 w 5196"/>
                    <a:gd name="T11" fmla="*/ 537 h 775"/>
                    <a:gd name="T12" fmla="*/ 240 w 5196"/>
                    <a:gd name="T13" fmla="*/ 462 h 775"/>
                    <a:gd name="T14" fmla="*/ 324 w 5196"/>
                    <a:gd name="T15" fmla="*/ 385 h 775"/>
                    <a:gd name="T16" fmla="*/ 420 w 5196"/>
                    <a:gd name="T17" fmla="*/ 308 h 775"/>
                    <a:gd name="T18" fmla="*/ 532 w 5196"/>
                    <a:gd name="T19" fmla="*/ 233 h 775"/>
                    <a:gd name="T20" fmla="*/ 658 w 5196"/>
                    <a:gd name="T21" fmla="*/ 165 h 775"/>
                    <a:gd name="T22" fmla="*/ 797 w 5196"/>
                    <a:gd name="T23" fmla="*/ 104 h 775"/>
                    <a:gd name="T24" fmla="*/ 953 w 5196"/>
                    <a:gd name="T25" fmla="*/ 56 h 775"/>
                    <a:gd name="T26" fmla="*/ 1124 w 5196"/>
                    <a:gd name="T27" fmla="*/ 21 h 775"/>
                    <a:gd name="T28" fmla="*/ 1310 w 5196"/>
                    <a:gd name="T29" fmla="*/ 2 h 775"/>
                    <a:gd name="T30" fmla="*/ 1513 w 5196"/>
                    <a:gd name="T31" fmla="*/ 4 h 775"/>
                    <a:gd name="T32" fmla="*/ 1733 w 5196"/>
                    <a:gd name="T33" fmla="*/ 28 h 775"/>
                    <a:gd name="T34" fmla="*/ 1970 w 5196"/>
                    <a:gd name="T35" fmla="*/ 79 h 775"/>
                    <a:gd name="T36" fmla="*/ 2225 w 5196"/>
                    <a:gd name="T37" fmla="*/ 156 h 775"/>
                    <a:gd name="T38" fmla="*/ 2497 w 5196"/>
                    <a:gd name="T39" fmla="*/ 266 h 775"/>
                    <a:gd name="T40" fmla="*/ 2646 w 5196"/>
                    <a:gd name="T41" fmla="*/ 334 h 775"/>
                    <a:gd name="T42" fmla="*/ 2681 w 5196"/>
                    <a:gd name="T43" fmla="*/ 350 h 775"/>
                    <a:gd name="T44" fmla="*/ 2750 w 5196"/>
                    <a:gd name="T45" fmla="*/ 380 h 775"/>
                    <a:gd name="T46" fmla="*/ 2846 w 5196"/>
                    <a:gd name="T47" fmla="*/ 418 h 775"/>
                    <a:gd name="T48" fmla="*/ 2970 w 5196"/>
                    <a:gd name="T49" fmla="*/ 464 h 775"/>
                    <a:gd name="T50" fmla="*/ 3117 w 5196"/>
                    <a:gd name="T51" fmla="*/ 512 h 775"/>
                    <a:gd name="T52" fmla="*/ 3283 w 5196"/>
                    <a:gd name="T53" fmla="*/ 563 h 775"/>
                    <a:gd name="T54" fmla="*/ 3464 w 5196"/>
                    <a:gd name="T55" fmla="*/ 610 h 775"/>
                    <a:gd name="T56" fmla="*/ 3658 w 5196"/>
                    <a:gd name="T57" fmla="*/ 652 h 775"/>
                    <a:gd name="T58" fmla="*/ 3862 w 5196"/>
                    <a:gd name="T59" fmla="*/ 685 h 775"/>
                    <a:gd name="T60" fmla="*/ 4072 w 5196"/>
                    <a:gd name="T61" fmla="*/ 708 h 775"/>
                    <a:gd name="T62" fmla="*/ 4286 w 5196"/>
                    <a:gd name="T63" fmla="*/ 715 h 775"/>
                    <a:gd name="T64" fmla="*/ 4499 w 5196"/>
                    <a:gd name="T65" fmla="*/ 705 h 775"/>
                    <a:gd name="T66" fmla="*/ 4709 w 5196"/>
                    <a:gd name="T67" fmla="*/ 673 h 775"/>
                    <a:gd name="T68" fmla="*/ 4911 w 5196"/>
                    <a:gd name="T69" fmla="*/ 617 h 775"/>
                    <a:gd name="T70" fmla="*/ 5105 w 5196"/>
                    <a:gd name="T71" fmla="*/ 535 h 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96" h="775">
                      <a:moveTo>
                        <a:pt x="0" y="775"/>
                      </a:moveTo>
                      <a:lnTo>
                        <a:pt x="1" y="773"/>
                      </a:lnTo>
                      <a:lnTo>
                        <a:pt x="5" y="766"/>
                      </a:lnTo>
                      <a:lnTo>
                        <a:pt x="12" y="754"/>
                      </a:lnTo>
                      <a:lnTo>
                        <a:pt x="22" y="738"/>
                      </a:lnTo>
                      <a:lnTo>
                        <a:pt x="35" y="717"/>
                      </a:lnTo>
                      <a:lnTo>
                        <a:pt x="48" y="694"/>
                      </a:lnTo>
                      <a:lnTo>
                        <a:pt x="68" y="668"/>
                      </a:lnTo>
                      <a:lnTo>
                        <a:pt x="89" y="638"/>
                      </a:lnTo>
                      <a:lnTo>
                        <a:pt x="113" y="607"/>
                      </a:lnTo>
                      <a:lnTo>
                        <a:pt x="139" y="572"/>
                      </a:lnTo>
                      <a:lnTo>
                        <a:pt x="171" y="537"/>
                      </a:lnTo>
                      <a:lnTo>
                        <a:pt x="204" y="500"/>
                      </a:lnTo>
                      <a:lnTo>
                        <a:pt x="240" y="462"/>
                      </a:lnTo>
                      <a:lnTo>
                        <a:pt x="281" y="423"/>
                      </a:lnTo>
                      <a:lnTo>
                        <a:pt x="324" y="385"/>
                      </a:lnTo>
                      <a:lnTo>
                        <a:pt x="371" y="346"/>
                      </a:lnTo>
                      <a:lnTo>
                        <a:pt x="420" y="308"/>
                      </a:lnTo>
                      <a:lnTo>
                        <a:pt x="474" y="270"/>
                      </a:lnTo>
                      <a:lnTo>
                        <a:pt x="532" y="233"/>
                      </a:lnTo>
                      <a:lnTo>
                        <a:pt x="593" y="198"/>
                      </a:lnTo>
                      <a:lnTo>
                        <a:pt x="658" y="165"/>
                      </a:lnTo>
                      <a:lnTo>
                        <a:pt x="726" y="133"/>
                      </a:lnTo>
                      <a:lnTo>
                        <a:pt x="797" y="104"/>
                      </a:lnTo>
                      <a:lnTo>
                        <a:pt x="872" y="79"/>
                      </a:lnTo>
                      <a:lnTo>
                        <a:pt x="953" y="56"/>
                      </a:lnTo>
                      <a:lnTo>
                        <a:pt x="1036" y="35"/>
                      </a:lnTo>
                      <a:lnTo>
                        <a:pt x="1124" y="21"/>
                      </a:lnTo>
                      <a:lnTo>
                        <a:pt x="1214" y="9"/>
                      </a:lnTo>
                      <a:lnTo>
                        <a:pt x="1310" y="2"/>
                      </a:lnTo>
                      <a:lnTo>
                        <a:pt x="1410" y="0"/>
                      </a:lnTo>
                      <a:lnTo>
                        <a:pt x="1513" y="4"/>
                      </a:lnTo>
                      <a:lnTo>
                        <a:pt x="1621" y="14"/>
                      </a:lnTo>
                      <a:lnTo>
                        <a:pt x="1733" y="28"/>
                      </a:lnTo>
                      <a:lnTo>
                        <a:pt x="1850" y="51"/>
                      </a:lnTo>
                      <a:lnTo>
                        <a:pt x="1970" y="79"/>
                      </a:lnTo>
                      <a:lnTo>
                        <a:pt x="2096" y="114"/>
                      </a:lnTo>
                      <a:lnTo>
                        <a:pt x="2225" y="156"/>
                      </a:lnTo>
                      <a:lnTo>
                        <a:pt x="2359" y="207"/>
                      </a:lnTo>
                      <a:lnTo>
                        <a:pt x="2497" y="266"/>
                      </a:lnTo>
                      <a:lnTo>
                        <a:pt x="2640" y="332"/>
                      </a:lnTo>
                      <a:lnTo>
                        <a:pt x="2646" y="334"/>
                      </a:lnTo>
                      <a:lnTo>
                        <a:pt x="2660" y="341"/>
                      </a:lnTo>
                      <a:lnTo>
                        <a:pt x="2681" y="350"/>
                      </a:lnTo>
                      <a:lnTo>
                        <a:pt x="2712" y="364"/>
                      </a:lnTo>
                      <a:lnTo>
                        <a:pt x="2750" y="380"/>
                      </a:lnTo>
                      <a:lnTo>
                        <a:pt x="2794" y="397"/>
                      </a:lnTo>
                      <a:lnTo>
                        <a:pt x="2846" y="418"/>
                      </a:lnTo>
                      <a:lnTo>
                        <a:pt x="2906" y="441"/>
                      </a:lnTo>
                      <a:lnTo>
                        <a:pt x="2970" y="464"/>
                      </a:lnTo>
                      <a:lnTo>
                        <a:pt x="3040" y="488"/>
                      </a:lnTo>
                      <a:lnTo>
                        <a:pt x="3117" y="512"/>
                      </a:lnTo>
                      <a:lnTo>
                        <a:pt x="3197" y="539"/>
                      </a:lnTo>
                      <a:lnTo>
                        <a:pt x="3283" y="563"/>
                      </a:lnTo>
                      <a:lnTo>
                        <a:pt x="3370" y="588"/>
                      </a:lnTo>
                      <a:lnTo>
                        <a:pt x="3464" y="610"/>
                      </a:lnTo>
                      <a:lnTo>
                        <a:pt x="3559" y="633"/>
                      </a:lnTo>
                      <a:lnTo>
                        <a:pt x="3658" y="652"/>
                      </a:lnTo>
                      <a:lnTo>
                        <a:pt x="3759" y="671"/>
                      </a:lnTo>
                      <a:lnTo>
                        <a:pt x="3862" y="685"/>
                      </a:lnTo>
                      <a:lnTo>
                        <a:pt x="3967" y="699"/>
                      </a:lnTo>
                      <a:lnTo>
                        <a:pt x="4072" y="708"/>
                      </a:lnTo>
                      <a:lnTo>
                        <a:pt x="4178" y="713"/>
                      </a:lnTo>
                      <a:lnTo>
                        <a:pt x="4286" y="715"/>
                      </a:lnTo>
                      <a:lnTo>
                        <a:pt x="4393" y="712"/>
                      </a:lnTo>
                      <a:lnTo>
                        <a:pt x="4499" y="705"/>
                      </a:lnTo>
                      <a:lnTo>
                        <a:pt x="4604" y="692"/>
                      </a:lnTo>
                      <a:lnTo>
                        <a:pt x="4709" y="673"/>
                      </a:lnTo>
                      <a:lnTo>
                        <a:pt x="4812" y="649"/>
                      </a:lnTo>
                      <a:lnTo>
                        <a:pt x="4911" y="617"/>
                      </a:lnTo>
                      <a:lnTo>
                        <a:pt x="5009" y="581"/>
                      </a:lnTo>
                      <a:lnTo>
                        <a:pt x="5105" y="535"/>
                      </a:lnTo>
                      <a:lnTo>
                        <a:pt x="5196" y="483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534988" y="4048126"/>
                  <a:ext cx="8256588" cy="1231900"/>
                </a:xfrm>
                <a:custGeom>
                  <a:avLst/>
                  <a:gdLst>
                    <a:gd name="T0" fmla="*/ 2 w 5201"/>
                    <a:gd name="T1" fmla="*/ 774 h 776"/>
                    <a:gd name="T2" fmla="*/ 12 w 5201"/>
                    <a:gd name="T3" fmla="*/ 753 h 776"/>
                    <a:gd name="T4" fmla="*/ 35 w 5201"/>
                    <a:gd name="T5" fmla="*/ 718 h 776"/>
                    <a:gd name="T6" fmla="*/ 68 w 5201"/>
                    <a:gd name="T7" fmla="*/ 667 h 776"/>
                    <a:gd name="T8" fmla="*/ 113 w 5201"/>
                    <a:gd name="T9" fmla="*/ 606 h 776"/>
                    <a:gd name="T10" fmla="*/ 171 w 5201"/>
                    <a:gd name="T11" fmla="*/ 538 h 776"/>
                    <a:gd name="T12" fmla="*/ 241 w 5201"/>
                    <a:gd name="T13" fmla="*/ 463 h 776"/>
                    <a:gd name="T14" fmla="*/ 325 w 5201"/>
                    <a:gd name="T15" fmla="*/ 384 h 776"/>
                    <a:gd name="T16" fmla="*/ 421 w 5201"/>
                    <a:gd name="T17" fmla="*/ 307 h 776"/>
                    <a:gd name="T18" fmla="*/ 532 w 5201"/>
                    <a:gd name="T19" fmla="*/ 232 h 776"/>
                    <a:gd name="T20" fmla="*/ 658 w 5201"/>
                    <a:gd name="T21" fmla="*/ 164 h 776"/>
                    <a:gd name="T22" fmla="*/ 798 w 5201"/>
                    <a:gd name="T23" fmla="*/ 105 h 776"/>
                    <a:gd name="T24" fmla="*/ 953 w 5201"/>
                    <a:gd name="T25" fmla="*/ 56 h 776"/>
                    <a:gd name="T26" fmla="*/ 1124 w 5201"/>
                    <a:gd name="T27" fmla="*/ 21 h 776"/>
                    <a:gd name="T28" fmla="*/ 1311 w 5201"/>
                    <a:gd name="T29" fmla="*/ 1 h 776"/>
                    <a:gd name="T30" fmla="*/ 1513 w 5201"/>
                    <a:gd name="T31" fmla="*/ 5 h 776"/>
                    <a:gd name="T32" fmla="*/ 1733 w 5201"/>
                    <a:gd name="T33" fmla="*/ 29 h 776"/>
                    <a:gd name="T34" fmla="*/ 1970 w 5201"/>
                    <a:gd name="T35" fmla="*/ 78 h 776"/>
                    <a:gd name="T36" fmla="*/ 2225 w 5201"/>
                    <a:gd name="T37" fmla="*/ 157 h 776"/>
                    <a:gd name="T38" fmla="*/ 2499 w 5201"/>
                    <a:gd name="T39" fmla="*/ 265 h 776"/>
                    <a:gd name="T40" fmla="*/ 2646 w 5201"/>
                    <a:gd name="T41" fmla="*/ 335 h 776"/>
                    <a:gd name="T42" fmla="*/ 2683 w 5201"/>
                    <a:gd name="T43" fmla="*/ 351 h 776"/>
                    <a:gd name="T44" fmla="*/ 2751 w 5201"/>
                    <a:gd name="T45" fmla="*/ 381 h 776"/>
                    <a:gd name="T46" fmla="*/ 2848 w 5201"/>
                    <a:gd name="T47" fmla="*/ 419 h 776"/>
                    <a:gd name="T48" fmla="*/ 2972 w 5201"/>
                    <a:gd name="T49" fmla="*/ 465 h 776"/>
                    <a:gd name="T50" fmla="*/ 3119 w 5201"/>
                    <a:gd name="T51" fmla="*/ 515 h 776"/>
                    <a:gd name="T52" fmla="*/ 3285 w 5201"/>
                    <a:gd name="T53" fmla="*/ 564 h 776"/>
                    <a:gd name="T54" fmla="*/ 3466 w 5201"/>
                    <a:gd name="T55" fmla="*/ 613 h 776"/>
                    <a:gd name="T56" fmla="*/ 3662 w 5201"/>
                    <a:gd name="T57" fmla="*/ 655 h 776"/>
                    <a:gd name="T58" fmla="*/ 3866 w 5201"/>
                    <a:gd name="T59" fmla="*/ 688 h 776"/>
                    <a:gd name="T60" fmla="*/ 4076 w 5201"/>
                    <a:gd name="T61" fmla="*/ 709 h 776"/>
                    <a:gd name="T62" fmla="*/ 4290 w 5201"/>
                    <a:gd name="T63" fmla="*/ 716 h 776"/>
                    <a:gd name="T64" fmla="*/ 4503 w 5201"/>
                    <a:gd name="T65" fmla="*/ 704 h 776"/>
                    <a:gd name="T66" fmla="*/ 4714 w 5201"/>
                    <a:gd name="T67" fmla="*/ 671 h 776"/>
                    <a:gd name="T68" fmla="*/ 4917 w 5201"/>
                    <a:gd name="T69" fmla="*/ 613 h 776"/>
                    <a:gd name="T70" fmla="*/ 5111 w 5201"/>
                    <a:gd name="T71" fmla="*/ 529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201" h="776">
                      <a:moveTo>
                        <a:pt x="0" y="776"/>
                      </a:moveTo>
                      <a:lnTo>
                        <a:pt x="2" y="774"/>
                      </a:lnTo>
                      <a:lnTo>
                        <a:pt x="5" y="765"/>
                      </a:lnTo>
                      <a:lnTo>
                        <a:pt x="12" y="753"/>
                      </a:lnTo>
                      <a:lnTo>
                        <a:pt x="23" y="737"/>
                      </a:lnTo>
                      <a:lnTo>
                        <a:pt x="35" y="718"/>
                      </a:lnTo>
                      <a:lnTo>
                        <a:pt x="49" y="693"/>
                      </a:lnTo>
                      <a:lnTo>
                        <a:pt x="68" y="667"/>
                      </a:lnTo>
                      <a:lnTo>
                        <a:pt x="89" y="638"/>
                      </a:lnTo>
                      <a:lnTo>
                        <a:pt x="113" y="606"/>
                      </a:lnTo>
                      <a:lnTo>
                        <a:pt x="140" y="573"/>
                      </a:lnTo>
                      <a:lnTo>
                        <a:pt x="171" y="538"/>
                      </a:lnTo>
                      <a:lnTo>
                        <a:pt x="204" y="499"/>
                      </a:lnTo>
                      <a:lnTo>
                        <a:pt x="241" y="463"/>
                      </a:lnTo>
                      <a:lnTo>
                        <a:pt x="281" y="424"/>
                      </a:lnTo>
                      <a:lnTo>
                        <a:pt x="325" y="384"/>
                      </a:lnTo>
                      <a:lnTo>
                        <a:pt x="372" y="346"/>
                      </a:lnTo>
                      <a:lnTo>
                        <a:pt x="421" y="307"/>
                      </a:lnTo>
                      <a:lnTo>
                        <a:pt x="475" y="269"/>
                      </a:lnTo>
                      <a:lnTo>
                        <a:pt x="532" y="232"/>
                      </a:lnTo>
                      <a:lnTo>
                        <a:pt x="593" y="197"/>
                      </a:lnTo>
                      <a:lnTo>
                        <a:pt x="658" y="164"/>
                      </a:lnTo>
                      <a:lnTo>
                        <a:pt x="726" y="132"/>
                      </a:lnTo>
                      <a:lnTo>
                        <a:pt x="798" y="105"/>
                      </a:lnTo>
                      <a:lnTo>
                        <a:pt x="873" y="78"/>
                      </a:lnTo>
                      <a:lnTo>
                        <a:pt x="953" y="56"/>
                      </a:lnTo>
                      <a:lnTo>
                        <a:pt x="1037" y="35"/>
                      </a:lnTo>
                      <a:lnTo>
                        <a:pt x="1124" y="21"/>
                      </a:lnTo>
                      <a:lnTo>
                        <a:pt x="1215" y="8"/>
                      </a:lnTo>
                      <a:lnTo>
                        <a:pt x="1311" y="1"/>
                      </a:lnTo>
                      <a:lnTo>
                        <a:pt x="1410" y="0"/>
                      </a:lnTo>
                      <a:lnTo>
                        <a:pt x="1513" y="5"/>
                      </a:lnTo>
                      <a:lnTo>
                        <a:pt x="1621" y="14"/>
                      </a:lnTo>
                      <a:lnTo>
                        <a:pt x="1733" y="29"/>
                      </a:lnTo>
                      <a:lnTo>
                        <a:pt x="1850" y="50"/>
                      </a:lnTo>
                      <a:lnTo>
                        <a:pt x="1970" y="78"/>
                      </a:lnTo>
                      <a:lnTo>
                        <a:pt x="2096" y="113"/>
                      </a:lnTo>
                      <a:lnTo>
                        <a:pt x="2225" y="157"/>
                      </a:lnTo>
                      <a:lnTo>
                        <a:pt x="2360" y="208"/>
                      </a:lnTo>
                      <a:lnTo>
                        <a:pt x="2499" y="265"/>
                      </a:lnTo>
                      <a:lnTo>
                        <a:pt x="2642" y="332"/>
                      </a:lnTo>
                      <a:lnTo>
                        <a:pt x="2646" y="335"/>
                      </a:lnTo>
                      <a:lnTo>
                        <a:pt x="2660" y="340"/>
                      </a:lnTo>
                      <a:lnTo>
                        <a:pt x="2683" y="351"/>
                      </a:lnTo>
                      <a:lnTo>
                        <a:pt x="2712" y="363"/>
                      </a:lnTo>
                      <a:lnTo>
                        <a:pt x="2751" y="381"/>
                      </a:lnTo>
                      <a:lnTo>
                        <a:pt x="2796" y="398"/>
                      </a:lnTo>
                      <a:lnTo>
                        <a:pt x="2848" y="419"/>
                      </a:lnTo>
                      <a:lnTo>
                        <a:pt x="2908" y="442"/>
                      </a:lnTo>
                      <a:lnTo>
                        <a:pt x="2972" y="465"/>
                      </a:lnTo>
                      <a:lnTo>
                        <a:pt x="3042" y="489"/>
                      </a:lnTo>
                      <a:lnTo>
                        <a:pt x="3119" y="515"/>
                      </a:lnTo>
                      <a:lnTo>
                        <a:pt x="3199" y="540"/>
                      </a:lnTo>
                      <a:lnTo>
                        <a:pt x="3285" y="564"/>
                      </a:lnTo>
                      <a:lnTo>
                        <a:pt x="3374" y="589"/>
                      </a:lnTo>
                      <a:lnTo>
                        <a:pt x="3466" y="613"/>
                      </a:lnTo>
                      <a:lnTo>
                        <a:pt x="3562" y="634"/>
                      </a:lnTo>
                      <a:lnTo>
                        <a:pt x="3662" y="655"/>
                      </a:lnTo>
                      <a:lnTo>
                        <a:pt x="3763" y="672"/>
                      </a:lnTo>
                      <a:lnTo>
                        <a:pt x="3866" y="688"/>
                      </a:lnTo>
                      <a:lnTo>
                        <a:pt x="3971" y="700"/>
                      </a:lnTo>
                      <a:lnTo>
                        <a:pt x="4076" y="709"/>
                      </a:lnTo>
                      <a:lnTo>
                        <a:pt x="4184" y="714"/>
                      </a:lnTo>
                      <a:lnTo>
                        <a:pt x="4290" y="716"/>
                      </a:lnTo>
                      <a:lnTo>
                        <a:pt x="4397" y="713"/>
                      </a:lnTo>
                      <a:lnTo>
                        <a:pt x="4503" y="704"/>
                      </a:lnTo>
                      <a:lnTo>
                        <a:pt x="4610" y="690"/>
                      </a:lnTo>
                      <a:lnTo>
                        <a:pt x="4714" y="671"/>
                      </a:lnTo>
                      <a:lnTo>
                        <a:pt x="4816" y="646"/>
                      </a:lnTo>
                      <a:lnTo>
                        <a:pt x="4917" y="613"/>
                      </a:lnTo>
                      <a:lnTo>
                        <a:pt x="5015" y="575"/>
                      </a:lnTo>
                      <a:lnTo>
                        <a:pt x="5111" y="529"/>
                      </a:lnTo>
                      <a:lnTo>
                        <a:pt x="5201" y="475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531813" y="4078289"/>
                  <a:ext cx="8266113" cy="1235075"/>
                </a:xfrm>
                <a:custGeom>
                  <a:avLst/>
                  <a:gdLst>
                    <a:gd name="T0" fmla="*/ 2 w 5207"/>
                    <a:gd name="T1" fmla="*/ 774 h 778"/>
                    <a:gd name="T2" fmla="*/ 12 w 5207"/>
                    <a:gd name="T3" fmla="*/ 755 h 778"/>
                    <a:gd name="T4" fmla="*/ 35 w 5207"/>
                    <a:gd name="T5" fmla="*/ 718 h 778"/>
                    <a:gd name="T6" fmla="*/ 68 w 5207"/>
                    <a:gd name="T7" fmla="*/ 669 h 778"/>
                    <a:gd name="T8" fmla="*/ 114 w 5207"/>
                    <a:gd name="T9" fmla="*/ 608 h 778"/>
                    <a:gd name="T10" fmla="*/ 171 w 5207"/>
                    <a:gd name="T11" fmla="*/ 538 h 778"/>
                    <a:gd name="T12" fmla="*/ 241 w 5207"/>
                    <a:gd name="T13" fmla="*/ 463 h 778"/>
                    <a:gd name="T14" fmla="*/ 325 w 5207"/>
                    <a:gd name="T15" fmla="*/ 386 h 778"/>
                    <a:gd name="T16" fmla="*/ 423 w 5207"/>
                    <a:gd name="T17" fmla="*/ 307 h 778"/>
                    <a:gd name="T18" fmla="*/ 532 w 5207"/>
                    <a:gd name="T19" fmla="*/ 234 h 778"/>
                    <a:gd name="T20" fmla="*/ 658 w 5207"/>
                    <a:gd name="T21" fmla="*/ 164 h 778"/>
                    <a:gd name="T22" fmla="*/ 798 w 5207"/>
                    <a:gd name="T23" fmla="*/ 105 h 778"/>
                    <a:gd name="T24" fmla="*/ 953 w 5207"/>
                    <a:gd name="T25" fmla="*/ 56 h 778"/>
                    <a:gd name="T26" fmla="*/ 1124 w 5207"/>
                    <a:gd name="T27" fmla="*/ 21 h 778"/>
                    <a:gd name="T28" fmla="*/ 1311 w 5207"/>
                    <a:gd name="T29" fmla="*/ 2 h 778"/>
                    <a:gd name="T30" fmla="*/ 1515 w 5207"/>
                    <a:gd name="T31" fmla="*/ 5 h 778"/>
                    <a:gd name="T32" fmla="*/ 1735 w 5207"/>
                    <a:gd name="T33" fmla="*/ 30 h 778"/>
                    <a:gd name="T34" fmla="*/ 1972 w 5207"/>
                    <a:gd name="T35" fmla="*/ 79 h 778"/>
                    <a:gd name="T36" fmla="*/ 2227 w 5207"/>
                    <a:gd name="T37" fmla="*/ 157 h 778"/>
                    <a:gd name="T38" fmla="*/ 2500 w 5207"/>
                    <a:gd name="T39" fmla="*/ 267 h 778"/>
                    <a:gd name="T40" fmla="*/ 2648 w 5207"/>
                    <a:gd name="T41" fmla="*/ 335 h 778"/>
                    <a:gd name="T42" fmla="*/ 2683 w 5207"/>
                    <a:gd name="T43" fmla="*/ 351 h 778"/>
                    <a:gd name="T44" fmla="*/ 2753 w 5207"/>
                    <a:gd name="T45" fmla="*/ 381 h 778"/>
                    <a:gd name="T46" fmla="*/ 2850 w 5207"/>
                    <a:gd name="T47" fmla="*/ 421 h 778"/>
                    <a:gd name="T48" fmla="*/ 2974 w 5207"/>
                    <a:gd name="T49" fmla="*/ 466 h 778"/>
                    <a:gd name="T50" fmla="*/ 3121 w 5207"/>
                    <a:gd name="T51" fmla="*/ 517 h 778"/>
                    <a:gd name="T52" fmla="*/ 3287 w 5207"/>
                    <a:gd name="T53" fmla="*/ 568 h 778"/>
                    <a:gd name="T54" fmla="*/ 3468 w 5207"/>
                    <a:gd name="T55" fmla="*/ 615 h 778"/>
                    <a:gd name="T56" fmla="*/ 3664 w 5207"/>
                    <a:gd name="T57" fmla="*/ 657 h 778"/>
                    <a:gd name="T58" fmla="*/ 3868 w 5207"/>
                    <a:gd name="T59" fmla="*/ 690 h 778"/>
                    <a:gd name="T60" fmla="*/ 4079 w 5207"/>
                    <a:gd name="T61" fmla="*/ 711 h 778"/>
                    <a:gd name="T62" fmla="*/ 4294 w 5207"/>
                    <a:gd name="T63" fmla="*/ 718 h 778"/>
                    <a:gd name="T64" fmla="*/ 4509 w 5207"/>
                    <a:gd name="T65" fmla="*/ 704 h 778"/>
                    <a:gd name="T66" fmla="*/ 4718 w 5207"/>
                    <a:gd name="T67" fmla="*/ 671 h 778"/>
                    <a:gd name="T68" fmla="*/ 4922 w 5207"/>
                    <a:gd name="T69" fmla="*/ 612 h 778"/>
                    <a:gd name="T70" fmla="*/ 5116 w 5207"/>
                    <a:gd name="T71" fmla="*/ 524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207" h="778">
                      <a:moveTo>
                        <a:pt x="0" y="778"/>
                      </a:moveTo>
                      <a:lnTo>
                        <a:pt x="2" y="774"/>
                      </a:lnTo>
                      <a:lnTo>
                        <a:pt x="5" y="767"/>
                      </a:lnTo>
                      <a:lnTo>
                        <a:pt x="12" y="755"/>
                      </a:lnTo>
                      <a:lnTo>
                        <a:pt x="23" y="739"/>
                      </a:lnTo>
                      <a:lnTo>
                        <a:pt x="35" y="718"/>
                      </a:lnTo>
                      <a:lnTo>
                        <a:pt x="49" y="695"/>
                      </a:lnTo>
                      <a:lnTo>
                        <a:pt x="68" y="669"/>
                      </a:lnTo>
                      <a:lnTo>
                        <a:pt x="89" y="639"/>
                      </a:lnTo>
                      <a:lnTo>
                        <a:pt x="114" y="608"/>
                      </a:lnTo>
                      <a:lnTo>
                        <a:pt x="140" y="573"/>
                      </a:lnTo>
                      <a:lnTo>
                        <a:pt x="171" y="538"/>
                      </a:lnTo>
                      <a:lnTo>
                        <a:pt x="204" y="501"/>
                      </a:lnTo>
                      <a:lnTo>
                        <a:pt x="241" y="463"/>
                      </a:lnTo>
                      <a:lnTo>
                        <a:pt x="281" y="425"/>
                      </a:lnTo>
                      <a:lnTo>
                        <a:pt x="325" y="386"/>
                      </a:lnTo>
                      <a:lnTo>
                        <a:pt x="372" y="346"/>
                      </a:lnTo>
                      <a:lnTo>
                        <a:pt x="423" y="307"/>
                      </a:lnTo>
                      <a:lnTo>
                        <a:pt x="475" y="271"/>
                      </a:lnTo>
                      <a:lnTo>
                        <a:pt x="532" y="234"/>
                      </a:lnTo>
                      <a:lnTo>
                        <a:pt x="594" y="197"/>
                      </a:lnTo>
                      <a:lnTo>
                        <a:pt x="658" y="164"/>
                      </a:lnTo>
                      <a:lnTo>
                        <a:pt x="726" y="133"/>
                      </a:lnTo>
                      <a:lnTo>
                        <a:pt x="798" y="105"/>
                      </a:lnTo>
                      <a:lnTo>
                        <a:pt x="875" y="79"/>
                      </a:lnTo>
                      <a:lnTo>
                        <a:pt x="953" y="56"/>
                      </a:lnTo>
                      <a:lnTo>
                        <a:pt x="1037" y="35"/>
                      </a:lnTo>
                      <a:lnTo>
                        <a:pt x="1124" y="21"/>
                      </a:lnTo>
                      <a:lnTo>
                        <a:pt x="1215" y="9"/>
                      </a:lnTo>
                      <a:lnTo>
                        <a:pt x="1311" y="2"/>
                      </a:lnTo>
                      <a:lnTo>
                        <a:pt x="1410" y="0"/>
                      </a:lnTo>
                      <a:lnTo>
                        <a:pt x="1515" y="5"/>
                      </a:lnTo>
                      <a:lnTo>
                        <a:pt x="1622" y="14"/>
                      </a:lnTo>
                      <a:lnTo>
                        <a:pt x="1735" y="30"/>
                      </a:lnTo>
                      <a:lnTo>
                        <a:pt x="1850" y="51"/>
                      </a:lnTo>
                      <a:lnTo>
                        <a:pt x="1972" y="79"/>
                      </a:lnTo>
                      <a:lnTo>
                        <a:pt x="2096" y="115"/>
                      </a:lnTo>
                      <a:lnTo>
                        <a:pt x="2227" y="157"/>
                      </a:lnTo>
                      <a:lnTo>
                        <a:pt x="2362" y="208"/>
                      </a:lnTo>
                      <a:lnTo>
                        <a:pt x="2500" y="267"/>
                      </a:lnTo>
                      <a:lnTo>
                        <a:pt x="2643" y="334"/>
                      </a:lnTo>
                      <a:lnTo>
                        <a:pt x="2648" y="335"/>
                      </a:lnTo>
                      <a:lnTo>
                        <a:pt x="2662" y="342"/>
                      </a:lnTo>
                      <a:lnTo>
                        <a:pt x="2683" y="351"/>
                      </a:lnTo>
                      <a:lnTo>
                        <a:pt x="2714" y="365"/>
                      </a:lnTo>
                      <a:lnTo>
                        <a:pt x="2753" y="381"/>
                      </a:lnTo>
                      <a:lnTo>
                        <a:pt x="2798" y="400"/>
                      </a:lnTo>
                      <a:lnTo>
                        <a:pt x="2850" y="421"/>
                      </a:lnTo>
                      <a:lnTo>
                        <a:pt x="2908" y="444"/>
                      </a:lnTo>
                      <a:lnTo>
                        <a:pt x="2974" y="466"/>
                      </a:lnTo>
                      <a:lnTo>
                        <a:pt x="3044" y="491"/>
                      </a:lnTo>
                      <a:lnTo>
                        <a:pt x="3121" y="517"/>
                      </a:lnTo>
                      <a:lnTo>
                        <a:pt x="3201" y="542"/>
                      </a:lnTo>
                      <a:lnTo>
                        <a:pt x="3287" y="568"/>
                      </a:lnTo>
                      <a:lnTo>
                        <a:pt x="3376" y="592"/>
                      </a:lnTo>
                      <a:lnTo>
                        <a:pt x="3468" y="615"/>
                      </a:lnTo>
                      <a:lnTo>
                        <a:pt x="3564" y="638"/>
                      </a:lnTo>
                      <a:lnTo>
                        <a:pt x="3664" y="657"/>
                      </a:lnTo>
                      <a:lnTo>
                        <a:pt x="3765" y="676"/>
                      </a:lnTo>
                      <a:lnTo>
                        <a:pt x="3868" y="690"/>
                      </a:lnTo>
                      <a:lnTo>
                        <a:pt x="3975" y="702"/>
                      </a:lnTo>
                      <a:lnTo>
                        <a:pt x="4079" y="711"/>
                      </a:lnTo>
                      <a:lnTo>
                        <a:pt x="4187" y="716"/>
                      </a:lnTo>
                      <a:lnTo>
                        <a:pt x="4294" y="718"/>
                      </a:lnTo>
                      <a:lnTo>
                        <a:pt x="4402" y="713"/>
                      </a:lnTo>
                      <a:lnTo>
                        <a:pt x="4509" y="704"/>
                      </a:lnTo>
                      <a:lnTo>
                        <a:pt x="4613" y="690"/>
                      </a:lnTo>
                      <a:lnTo>
                        <a:pt x="4718" y="671"/>
                      </a:lnTo>
                      <a:lnTo>
                        <a:pt x="4821" y="645"/>
                      </a:lnTo>
                      <a:lnTo>
                        <a:pt x="4922" y="612"/>
                      </a:lnTo>
                      <a:lnTo>
                        <a:pt x="5020" y="571"/>
                      </a:lnTo>
                      <a:lnTo>
                        <a:pt x="5116" y="524"/>
                      </a:lnTo>
                      <a:lnTo>
                        <a:pt x="5207" y="47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528638" y="4111626"/>
                  <a:ext cx="8274050" cy="1231900"/>
                </a:xfrm>
                <a:custGeom>
                  <a:avLst/>
                  <a:gdLst>
                    <a:gd name="T0" fmla="*/ 2 w 5212"/>
                    <a:gd name="T1" fmla="*/ 774 h 776"/>
                    <a:gd name="T2" fmla="*/ 13 w 5212"/>
                    <a:gd name="T3" fmla="*/ 755 h 776"/>
                    <a:gd name="T4" fmla="*/ 35 w 5212"/>
                    <a:gd name="T5" fmla="*/ 718 h 776"/>
                    <a:gd name="T6" fmla="*/ 68 w 5212"/>
                    <a:gd name="T7" fmla="*/ 667 h 776"/>
                    <a:gd name="T8" fmla="*/ 114 w 5212"/>
                    <a:gd name="T9" fmla="*/ 606 h 776"/>
                    <a:gd name="T10" fmla="*/ 171 w 5212"/>
                    <a:gd name="T11" fmla="*/ 536 h 776"/>
                    <a:gd name="T12" fmla="*/ 241 w 5212"/>
                    <a:gd name="T13" fmla="*/ 461 h 776"/>
                    <a:gd name="T14" fmla="*/ 325 w 5212"/>
                    <a:gd name="T15" fmla="*/ 384 h 776"/>
                    <a:gd name="T16" fmla="*/ 423 w 5212"/>
                    <a:gd name="T17" fmla="*/ 306 h 776"/>
                    <a:gd name="T18" fmla="*/ 533 w 5212"/>
                    <a:gd name="T19" fmla="*/ 232 h 776"/>
                    <a:gd name="T20" fmla="*/ 658 w 5212"/>
                    <a:gd name="T21" fmla="*/ 162 h 776"/>
                    <a:gd name="T22" fmla="*/ 798 w 5212"/>
                    <a:gd name="T23" fmla="*/ 103 h 776"/>
                    <a:gd name="T24" fmla="*/ 953 w 5212"/>
                    <a:gd name="T25" fmla="*/ 54 h 776"/>
                    <a:gd name="T26" fmla="*/ 1124 w 5212"/>
                    <a:gd name="T27" fmla="*/ 19 h 776"/>
                    <a:gd name="T28" fmla="*/ 1311 w 5212"/>
                    <a:gd name="T29" fmla="*/ 0 h 776"/>
                    <a:gd name="T30" fmla="*/ 1515 w 5212"/>
                    <a:gd name="T31" fmla="*/ 3 h 776"/>
                    <a:gd name="T32" fmla="*/ 1735 w 5212"/>
                    <a:gd name="T33" fmla="*/ 28 h 776"/>
                    <a:gd name="T34" fmla="*/ 1973 w 5212"/>
                    <a:gd name="T35" fmla="*/ 77 h 776"/>
                    <a:gd name="T36" fmla="*/ 2228 w 5212"/>
                    <a:gd name="T37" fmla="*/ 155 h 776"/>
                    <a:gd name="T38" fmla="*/ 2500 w 5212"/>
                    <a:gd name="T39" fmla="*/ 265 h 776"/>
                    <a:gd name="T40" fmla="*/ 2648 w 5212"/>
                    <a:gd name="T41" fmla="*/ 335 h 776"/>
                    <a:gd name="T42" fmla="*/ 2685 w 5212"/>
                    <a:gd name="T43" fmla="*/ 351 h 776"/>
                    <a:gd name="T44" fmla="*/ 2753 w 5212"/>
                    <a:gd name="T45" fmla="*/ 381 h 776"/>
                    <a:gd name="T46" fmla="*/ 2851 w 5212"/>
                    <a:gd name="T47" fmla="*/ 421 h 776"/>
                    <a:gd name="T48" fmla="*/ 2975 w 5212"/>
                    <a:gd name="T49" fmla="*/ 466 h 776"/>
                    <a:gd name="T50" fmla="*/ 3123 w 5212"/>
                    <a:gd name="T51" fmla="*/ 517 h 776"/>
                    <a:gd name="T52" fmla="*/ 3289 w 5212"/>
                    <a:gd name="T53" fmla="*/ 568 h 776"/>
                    <a:gd name="T54" fmla="*/ 3472 w 5212"/>
                    <a:gd name="T55" fmla="*/ 617 h 776"/>
                    <a:gd name="T56" fmla="*/ 3668 w 5212"/>
                    <a:gd name="T57" fmla="*/ 659 h 776"/>
                    <a:gd name="T58" fmla="*/ 3872 w 5212"/>
                    <a:gd name="T59" fmla="*/ 692 h 776"/>
                    <a:gd name="T60" fmla="*/ 4083 w 5212"/>
                    <a:gd name="T61" fmla="*/ 711 h 776"/>
                    <a:gd name="T62" fmla="*/ 4298 w 5212"/>
                    <a:gd name="T63" fmla="*/ 716 h 776"/>
                    <a:gd name="T64" fmla="*/ 4512 w 5212"/>
                    <a:gd name="T65" fmla="*/ 702 h 776"/>
                    <a:gd name="T66" fmla="*/ 4724 w 5212"/>
                    <a:gd name="T67" fmla="*/ 667 h 776"/>
                    <a:gd name="T68" fmla="*/ 4928 w 5212"/>
                    <a:gd name="T69" fmla="*/ 606 h 776"/>
                    <a:gd name="T70" fmla="*/ 5122 w 5212"/>
                    <a:gd name="T71" fmla="*/ 517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212" h="776">
                      <a:moveTo>
                        <a:pt x="0" y="776"/>
                      </a:moveTo>
                      <a:lnTo>
                        <a:pt x="2" y="774"/>
                      </a:lnTo>
                      <a:lnTo>
                        <a:pt x="6" y="767"/>
                      </a:lnTo>
                      <a:lnTo>
                        <a:pt x="13" y="755"/>
                      </a:lnTo>
                      <a:lnTo>
                        <a:pt x="23" y="739"/>
                      </a:lnTo>
                      <a:lnTo>
                        <a:pt x="35" y="718"/>
                      </a:lnTo>
                      <a:lnTo>
                        <a:pt x="51" y="695"/>
                      </a:lnTo>
                      <a:lnTo>
                        <a:pt x="68" y="667"/>
                      </a:lnTo>
                      <a:lnTo>
                        <a:pt x="89" y="639"/>
                      </a:lnTo>
                      <a:lnTo>
                        <a:pt x="114" y="606"/>
                      </a:lnTo>
                      <a:lnTo>
                        <a:pt x="140" y="573"/>
                      </a:lnTo>
                      <a:lnTo>
                        <a:pt x="171" y="536"/>
                      </a:lnTo>
                      <a:lnTo>
                        <a:pt x="205" y="500"/>
                      </a:lnTo>
                      <a:lnTo>
                        <a:pt x="241" y="461"/>
                      </a:lnTo>
                      <a:lnTo>
                        <a:pt x="281" y="423"/>
                      </a:lnTo>
                      <a:lnTo>
                        <a:pt x="325" y="384"/>
                      </a:lnTo>
                      <a:lnTo>
                        <a:pt x="372" y="346"/>
                      </a:lnTo>
                      <a:lnTo>
                        <a:pt x="423" y="306"/>
                      </a:lnTo>
                      <a:lnTo>
                        <a:pt x="475" y="269"/>
                      </a:lnTo>
                      <a:lnTo>
                        <a:pt x="533" y="232"/>
                      </a:lnTo>
                      <a:lnTo>
                        <a:pt x="594" y="196"/>
                      </a:lnTo>
                      <a:lnTo>
                        <a:pt x="658" y="162"/>
                      </a:lnTo>
                      <a:lnTo>
                        <a:pt x="726" y="131"/>
                      </a:lnTo>
                      <a:lnTo>
                        <a:pt x="798" y="103"/>
                      </a:lnTo>
                      <a:lnTo>
                        <a:pt x="875" y="77"/>
                      </a:lnTo>
                      <a:lnTo>
                        <a:pt x="953" y="54"/>
                      </a:lnTo>
                      <a:lnTo>
                        <a:pt x="1037" y="33"/>
                      </a:lnTo>
                      <a:lnTo>
                        <a:pt x="1124" y="19"/>
                      </a:lnTo>
                      <a:lnTo>
                        <a:pt x="1217" y="7"/>
                      </a:lnTo>
                      <a:lnTo>
                        <a:pt x="1311" y="0"/>
                      </a:lnTo>
                      <a:lnTo>
                        <a:pt x="1411" y="0"/>
                      </a:lnTo>
                      <a:lnTo>
                        <a:pt x="1515" y="3"/>
                      </a:lnTo>
                      <a:lnTo>
                        <a:pt x="1624" y="12"/>
                      </a:lnTo>
                      <a:lnTo>
                        <a:pt x="1735" y="28"/>
                      </a:lnTo>
                      <a:lnTo>
                        <a:pt x="1852" y="49"/>
                      </a:lnTo>
                      <a:lnTo>
                        <a:pt x="1973" y="77"/>
                      </a:lnTo>
                      <a:lnTo>
                        <a:pt x="2098" y="113"/>
                      </a:lnTo>
                      <a:lnTo>
                        <a:pt x="2228" y="155"/>
                      </a:lnTo>
                      <a:lnTo>
                        <a:pt x="2362" y="206"/>
                      </a:lnTo>
                      <a:lnTo>
                        <a:pt x="2500" y="265"/>
                      </a:lnTo>
                      <a:lnTo>
                        <a:pt x="2645" y="334"/>
                      </a:lnTo>
                      <a:lnTo>
                        <a:pt x="2648" y="335"/>
                      </a:lnTo>
                      <a:lnTo>
                        <a:pt x="2662" y="341"/>
                      </a:lnTo>
                      <a:lnTo>
                        <a:pt x="2685" y="351"/>
                      </a:lnTo>
                      <a:lnTo>
                        <a:pt x="2715" y="365"/>
                      </a:lnTo>
                      <a:lnTo>
                        <a:pt x="2753" y="381"/>
                      </a:lnTo>
                      <a:lnTo>
                        <a:pt x="2798" y="400"/>
                      </a:lnTo>
                      <a:lnTo>
                        <a:pt x="2851" y="421"/>
                      </a:lnTo>
                      <a:lnTo>
                        <a:pt x="2910" y="444"/>
                      </a:lnTo>
                      <a:lnTo>
                        <a:pt x="2975" y="466"/>
                      </a:lnTo>
                      <a:lnTo>
                        <a:pt x="3046" y="493"/>
                      </a:lnTo>
                      <a:lnTo>
                        <a:pt x="3123" y="517"/>
                      </a:lnTo>
                      <a:lnTo>
                        <a:pt x="3203" y="543"/>
                      </a:lnTo>
                      <a:lnTo>
                        <a:pt x="3289" y="568"/>
                      </a:lnTo>
                      <a:lnTo>
                        <a:pt x="3378" y="592"/>
                      </a:lnTo>
                      <a:lnTo>
                        <a:pt x="3472" y="617"/>
                      </a:lnTo>
                      <a:lnTo>
                        <a:pt x="3568" y="638"/>
                      </a:lnTo>
                      <a:lnTo>
                        <a:pt x="3668" y="659"/>
                      </a:lnTo>
                      <a:lnTo>
                        <a:pt x="3769" y="676"/>
                      </a:lnTo>
                      <a:lnTo>
                        <a:pt x="3872" y="692"/>
                      </a:lnTo>
                      <a:lnTo>
                        <a:pt x="3977" y="702"/>
                      </a:lnTo>
                      <a:lnTo>
                        <a:pt x="4083" y="711"/>
                      </a:lnTo>
                      <a:lnTo>
                        <a:pt x="4191" y="716"/>
                      </a:lnTo>
                      <a:lnTo>
                        <a:pt x="4298" y="716"/>
                      </a:lnTo>
                      <a:lnTo>
                        <a:pt x="4406" y="713"/>
                      </a:lnTo>
                      <a:lnTo>
                        <a:pt x="4512" y="702"/>
                      </a:lnTo>
                      <a:lnTo>
                        <a:pt x="4619" y="688"/>
                      </a:lnTo>
                      <a:lnTo>
                        <a:pt x="4724" y="667"/>
                      </a:lnTo>
                      <a:lnTo>
                        <a:pt x="4827" y="639"/>
                      </a:lnTo>
                      <a:lnTo>
                        <a:pt x="4928" y="606"/>
                      </a:lnTo>
                      <a:lnTo>
                        <a:pt x="5026" y="566"/>
                      </a:lnTo>
                      <a:lnTo>
                        <a:pt x="5122" y="517"/>
                      </a:lnTo>
                      <a:lnTo>
                        <a:pt x="5212" y="461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527051" y="4141789"/>
                  <a:ext cx="8281988" cy="1235075"/>
                </a:xfrm>
                <a:custGeom>
                  <a:avLst/>
                  <a:gdLst>
                    <a:gd name="T0" fmla="*/ 1 w 5217"/>
                    <a:gd name="T1" fmla="*/ 776 h 778"/>
                    <a:gd name="T2" fmla="*/ 12 w 5217"/>
                    <a:gd name="T3" fmla="*/ 755 h 778"/>
                    <a:gd name="T4" fmla="*/ 35 w 5217"/>
                    <a:gd name="T5" fmla="*/ 720 h 778"/>
                    <a:gd name="T6" fmla="*/ 68 w 5217"/>
                    <a:gd name="T7" fmla="*/ 669 h 778"/>
                    <a:gd name="T8" fmla="*/ 113 w 5217"/>
                    <a:gd name="T9" fmla="*/ 608 h 778"/>
                    <a:gd name="T10" fmla="*/ 171 w 5217"/>
                    <a:gd name="T11" fmla="*/ 538 h 778"/>
                    <a:gd name="T12" fmla="*/ 241 w 5217"/>
                    <a:gd name="T13" fmla="*/ 463 h 778"/>
                    <a:gd name="T14" fmla="*/ 324 w 5217"/>
                    <a:gd name="T15" fmla="*/ 385 h 778"/>
                    <a:gd name="T16" fmla="*/ 422 w 5217"/>
                    <a:gd name="T17" fmla="*/ 308 h 778"/>
                    <a:gd name="T18" fmla="*/ 532 w 5217"/>
                    <a:gd name="T19" fmla="*/ 233 h 778"/>
                    <a:gd name="T20" fmla="*/ 658 w 5217"/>
                    <a:gd name="T21" fmla="*/ 163 h 778"/>
                    <a:gd name="T22" fmla="*/ 799 w 5217"/>
                    <a:gd name="T23" fmla="*/ 103 h 778"/>
                    <a:gd name="T24" fmla="*/ 954 w 5217"/>
                    <a:gd name="T25" fmla="*/ 54 h 778"/>
                    <a:gd name="T26" fmla="*/ 1125 w 5217"/>
                    <a:gd name="T27" fmla="*/ 19 h 778"/>
                    <a:gd name="T28" fmla="*/ 1312 w 5217"/>
                    <a:gd name="T29" fmla="*/ 0 h 778"/>
                    <a:gd name="T30" fmla="*/ 1515 w 5217"/>
                    <a:gd name="T31" fmla="*/ 4 h 778"/>
                    <a:gd name="T32" fmla="*/ 1735 w 5217"/>
                    <a:gd name="T33" fmla="*/ 28 h 778"/>
                    <a:gd name="T34" fmla="*/ 1972 w 5217"/>
                    <a:gd name="T35" fmla="*/ 79 h 778"/>
                    <a:gd name="T36" fmla="*/ 2227 w 5217"/>
                    <a:gd name="T37" fmla="*/ 157 h 778"/>
                    <a:gd name="T38" fmla="*/ 2501 w 5217"/>
                    <a:gd name="T39" fmla="*/ 266 h 778"/>
                    <a:gd name="T40" fmla="*/ 2649 w 5217"/>
                    <a:gd name="T41" fmla="*/ 336 h 778"/>
                    <a:gd name="T42" fmla="*/ 2682 w 5217"/>
                    <a:gd name="T43" fmla="*/ 351 h 778"/>
                    <a:gd name="T44" fmla="*/ 2747 w 5217"/>
                    <a:gd name="T45" fmla="*/ 379 h 778"/>
                    <a:gd name="T46" fmla="*/ 2839 w 5217"/>
                    <a:gd name="T47" fmla="*/ 418 h 778"/>
                    <a:gd name="T48" fmla="*/ 2958 w 5217"/>
                    <a:gd name="T49" fmla="*/ 463 h 778"/>
                    <a:gd name="T50" fmla="*/ 3098 w 5217"/>
                    <a:gd name="T51" fmla="*/ 512 h 778"/>
                    <a:gd name="T52" fmla="*/ 3255 w 5217"/>
                    <a:gd name="T53" fmla="*/ 561 h 778"/>
                    <a:gd name="T54" fmla="*/ 3429 w 5217"/>
                    <a:gd name="T55" fmla="*/ 608 h 778"/>
                    <a:gd name="T56" fmla="*/ 3618 w 5217"/>
                    <a:gd name="T57" fmla="*/ 652 h 778"/>
                    <a:gd name="T58" fmla="*/ 3815 w 5217"/>
                    <a:gd name="T59" fmla="*/ 685 h 778"/>
                    <a:gd name="T60" fmla="*/ 4018 w 5217"/>
                    <a:gd name="T61" fmla="*/ 710 h 778"/>
                    <a:gd name="T62" fmla="*/ 4227 w 5217"/>
                    <a:gd name="T63" fmla="*/ 718 h 778"/>
                    <a:gd name="T64" fmla="*/ 4435 w 5217"/>
                    <a:gd name="T65" fmla="*/ 711 h 778"/>
                    <a:gd name="T66" fmla="*/ 4641 w 5217"/>
                    <a:gd name="T67" fmla="*/ 685 h 778"/>
                    <a:gd name="T68" fmla="*/ 4843 w 5217"/>
                    <a:gd name="T69" fmla="*/ 634 h 778"/>
                    <a:gd name="T70" fmla="*/ 5035 w 5217"/>
                    <a:gd name="T71" fmla="*/ 559 h 778"/>
                    <a:gd name="T72" fmla="*/ 5217 w 5217"/>
                    <a:gd name="T73" fmla="*/ 454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17" h="778">
                      <a:moveTo>
                        <a:pt x="0" y="778"/>
                      </a:moveTo>
                      <a:lnTo>
                        <a:pt x="1" y="776"/>
                      </a:lnTo>
                      <a:lnTo>
                        <a:pt x="5" y="767"/>
                      </a:lnTo>
                      <a:lnTo>
                        <a:pt x="12" y="755"/>
                      </a:lnTo>
                      <a:lnTo>
                        <a:pt x="22" y="739"/>
                      </a:lnTo>
                      <a:lnTo>
                        <a:pt x="35" y="720"/>
                      </a:lnTo>
                      <a:lnTo>
                        <a:pt x="50" y="696"/>
                      </a:lnTo>
                      <a:lnTo>
                        <a:pt x="68" y="669"/>
                      </a:lnTo>
                      <a:lnTo>
                        <a:pt x="89" y="640"/>
                      </a:lnTo>
                      <a:lnTo>
                        <a:pt x="113" y="608"/>
                      </a:lnTo>
                      <a:lnTo>
                        <a:pt x="141" y="573"/>
                      </a:lnTo>
                      <a:lnTo>
                        <a:pt x="171" y="538"/>
                      </a:lnTo>
                      <a:lnTo>
                        <a:pt x="204" y="502"/>
                      </a:lnTo>
                      <a:lnTo>
                        <a:pt x="241" y="463"/>
                      </a:lnTo>
                      <a:lnTo>
                        <a:pt x="281" y="425"/>
                      </a:lnTo>
                      <a:lnTo>
                        <a:pt x="324" y="385"/>
                      </a:lnTo>
                      <a:lnTo>
                        <a:pt x="371" y="346"/>
                      </a:lnTo>
                      <a:lnTo>
                        <a:pt x="422" y="308"/>
                      </a:lnTo>
                      <a:lnTo>
                        <a:pt x="476" y="269"/>
                      </a:lnTo>
                      <a:lnTo>
                        <a:pt x="532" y="233"/>
                      </a:lnTo>
                      <a:lnTo>
                        <a:pt x="593" y="198"/>
                      </a:lnTo>
                      <a:lnTo>
                        <a:pt x="658" y="163"/>
                      </a:lnTo>
                      <a:lnTo>
                        <a:pt x="726" y="131"/>
                      </a:lnTo>
                      <a:lnTo>
                        <a:pt x="799" y="103"/>
                      </a:lnTo>
                      <a:lnTo>
                        <a:pt x="874" y="77"/>
                      </a:lnTo>
                      <a:lnTo>
                        <a:pt x="954" y="54"/>
                      </a:lnTo>
                      <a:lnTo>
                        <a:pt x="1036" y="33"/>
                      </a:lnTo>
                      <a:lnTo>
                        <a:pt x="1125" y="19"/>
                      </a:lnTo>
                      <a:lnTo>
                        <a:pt x="1216" y="7"/>
                      </a:lnTo>
                      <a:lnTo>
                        <a:pt x="1312" y="0"/>
                      </a:lnTo>
                      <a:lnTo>
                        <a:pt x="1412" y="0"/>
                      </a:lnTo>
                      <a:lnTo>
                        <a:pt x="1515" y="4"/>
                      </a:lnTo>
                      <a:lnTo>
                        <a:pt x="1623" y="12"/>
                      </a:lnTo>
                      <a:lnTo>
                        <a:pt x="1735" y="28"/>
                      </a:lnTo>
                      <a:lnTo>
                        <a:pt x="1852" y="49"/>
                      </a:lnTo>
                      <a:lnTo>
                        <a:pt x="1972" y="79"/>
                      </a:lnTo>
                      <a:lnTo>
                        <a:pt x="2098" y="114"/>
                      </a:lnTo>
                      <a:lnTo>
                        <a:pt x="2227" y="157"/>
                      </a:lnTo>
                      <a:lnTo>
                        <a:pt x="2361" y="208"/>
                      </a:lnTo>
                      <a:lnTo>
                        <a:pt x="2501" y="266"/>
                      </a:lnTo>
                      <a:lnTo>
                        <a:pt x="2644" y="334"/>
                      </a:lnTo>
                      <a:lnTo>
                        <a:pt x="2649" y="336"/>
                      </a:lnTo>
                      <a:lnTo>
                        <a:pt x="2661" y="343"/>
                      </a:lnTo>
                      <a:lnTo>
                        <a:pt x="2682" y="351"/>
                      </a:lnTo>
                      <a:lnTo>
                        <a:pt x="2710" y="364"/>
                      </a:lnTo>
                      <a:lnTo>
                        <a:pt x="2747" y="379"/>
                      </a:lnTo>
                      <a:lnTo>
                        <a:pt x="2791" y="399"/>
                      </a:lnTo>
                      <a:lnTo>
                        <a:pt x="2839" y="418"/>
                      </a:lnTo>
                      <a:lnTo>
                        <a:pt x="2895" y="440"/>
                      </a:lnTo>
                      <a:lnTo>
                        <a:pt x="2958" y="463"/>
                      </a:lnTo>
                      <a:lnTo>
                        <a:pt x="3025" y="488"/>
                      </a:lnTo>
                      <a:lnTo>
                        <a:pt x="3098" y="512"/>
                      </a:lnTo>
                      <a:lnTo>
                        <a:pt x="3175" y="537"/>
                      </a:lnTo>
                      <a:lnTo>
                        <a:pt x="3255" y="561"/>
                      </a:lnTo>
                      <a:lnTo>
                        <a:pt x="3340" y="586"/>
                      </a:lnTo>
                      <a:lnTo>
                        <a:pt x="3429" y="608"/>
                      </a:lnTo>
                      <a:lnTo>
                        <a:pt x="3522" y="631"/>
                      </a:lnTo>
                      <a:lnTo>
                        <a:pt x="3618" y="652"/>
                      </a:lnTo>
                      <a:lnTo>
                        <a:pt x="3716" y="669"/>
                      </a:lnTo>
                      <a:lnTo>
                        <a:pt x="3815" y="685"/>
                      </a:lnTo>
                      <a:lnTo>
                        <a:pt x="3916" y="699"/>
                      </a:lnTo>
                      <a:lnTo>
                        <a:pt x="4018" y="710"/>
                      </a:lnTo>
                      <a:lnTo>
                        <a:pt x="4122" y="717"/>
                      </a:lnTo>
                      <a:lnTo>
                        <a:pt x="4227" y="718"/>
                      </a:lnTo>
                      <a:lnTo>
                        <a:pt x="4330" y="718"/>
                      </a:lnTo>
                      <a:lnTo>
                        <a:pt x="4435" y="711"/>
                      </a:lnTo>
                      <a:lnTo>
                        <a:pt x="4538" y="701"/>
                      </a:lnTo>
                      <a:lnTo>
                        <a:pt x="4641" y="685"/>
                      </a:lnTo>
                      <a:lnTo>
                        <a:pt x="4742" y="662"/>
                      </a:lnTo>
                      <a:lnTo>
                        <a:pt x="4843" y="634"/>
                      </a:lnTo>
                      <a:lnTo>
                        <a:pt x="4941" y="601"/>
                      </a:lnTo>
                      <a:lnTo>
                        <a:pt x="5035" y="559"/>
                      </a:lnTo>
                      <a:lnTo>
                        <a:pt x="5128" y="510"/>
                      </a:lnTo>
                      <a:lnTo>
                        <a:pt x="5217" y="454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523876" y="4171951"/>
                  <a:ext cx="8289925" cy="1238250"/>
                </a:xfrm>
                <a:custGeom>
                  <a:avLst/>
                  <a:gdLst>
                    <a:gd name="T0" fmla="*/ 2 w 5222"/>
                    <a:gd name="T1" fmla="*/ 776 h 780"/>
                    <a:gd name="T2" fmla="*/ 12 w 5222"/>
                    <a:gd name="T3" fmla="*/ 757 h 780"/>
                    <a:gd name="T4" fmla="*/ 35 w 5222"/>
                    <a:gd name="T5" fmla="*/ 720 h 780"/>
                    <a:gd name="T6" fmla="*/ 68 w 5222"/>
                    <a:gd name="T7" fmla="*/ 671 h 780"/>
                    <a:gd name="T8" fmla="*/ 113 w 5222"/>
                    <a:gd name="T9" fmla="*/ 608 h 780"/>
                    <a:gd name="T10" fmla="*/ 171 w 5222"/>
                    <a:gd name="T11" fmla="*/ 539 h 780"/>
                    <a:gd name="T12" fmla="*/ 241 w 5222"/>
                    <a:gd name="T13" fmla="*/ 463 h 780"/>
                    <a:gd name="T14" fmla="*/ 325 w 5222"/>
                    <a:gd name="T15" fmla="*/ 387 h 780"/>
                    <a:gd name="T16" fmla="*/ 422 w 5222"/>
                    <a:gd name="T17" fmla="*/ 308 h 780"/>
                    <a:gd name="T18" fmla="*/ 534 w 5222"/>
                    <a:gd name="T19" fmla="*/ 233 h 780"/>
                    <a:gd name="T20" fmla="*/ 658 w 5222"/>
                    <a:gd name="T21" fmla="*/ 163 h 780"/>
                    <a:gd name="T22" fmla="*/ 799 w 5222"/>
                    <a:gd name="T23" fmla="*/ 103 h 780"/>
                    <a:gd name="T24" fmla="*/ 955 w 5222"/>
                    <a:gd name="T25" fmla="*/ 54 h 780"/>
                    <a:gd name="T26" fmla="*/ 1126 w 5222"/>
                    <a:gd name="T27" fmla="*/ 20 h 780"/>
                    <a:gd name="T28" fmla="*/ 1312 w 5222"/>
                    <a:gd name="T29" fmla="*/ 0 h 780"/>
                    <a:gd name="T30" fmla="*/ 1515 w 5222"/>
                    <a:gd name="T31" fmla="*/ 4 h 780"/>
                    <a:gd name="T32" fmla="*/ 1737 w 5222"/>
                    <a:gd name="T33" fmla="*/ 28 h 780"/>
                    <a:gd name="T34" fmla="*/ 1974 w 5222"/>
                    <a:gd name="T35" fmla="*/ 79 h 780"/>
                    <a:gd name="T36" fmla="*/ 2229 w 5222"/>
                    <a:gd name="T37" fmla="*/ 158 h 780"/>
                    <a:gd name="T38" fmla="*/ 2501 w 5222"/>
                    <a:gd name="T39" fmla="*/ 268 h 780"/>
                    <a:gd name="T40" fmla="*/ 2649 w 5222"/>
                    <a:gd name="T41" fmla="*/ 338 h 780"/>
                    <a:gd name="T42" fmla="*/ 2683 w 5222"/>
                    <a:gd name="T43" fmla="*/ 353 h 780"/>
                    <a:gd name="T44" fmla="*/ 2749 w 5222"/>
                    <a:gd name="T45" fmla="*/ 381 h 780"/>
                    <a:gd name="T46" fmla="*/ 2841 w 5222"/>
                    <a:gd name="T47" fmla="*/ 420 h 780"/>
                    <a:gd name="T48" fmla="*/ 2958 w 5222"/>
                    <a:gd name="T49" fmla="*/ 465 h 780"/>
                    <a:gd name="T50" fmla="*/ 3100 w 5222"/>
                    <a:gd name="T51" fmla="*/ 514 h 780"/>
                    <a:gd name="T52" fmla="*/ 3257 w 5222"/>
                    <a:gd name="T53" fmla="*/ 563 h 780"/>
                    <a:gd name="T54" fmla="*/ 3433 w 5222"/>
                    <a:gd name="T55" fmla="*/ 612 h 780"/>
                    <a:gd name="T56" fmla="*/ 3620 w 5222"/>
                    <a:gd name="T57" fmla="*/ 654 h 780"/>
                    <a:gd name="T58" fmla="*/ 3817 w 5222"/>
                    <a:gd name="T59" fmla="*/ 689 h 780"/>
                    <a:gd name="T60" fmla="*/ 4021 w 5222"/>
                    <a:gd name="T61" fmla="*/ 712 h 780"/>
                    <a:gd name="T62" fmla="*/ 4231 w 5222"/>
                    <a:gd name="T63" fmla="*/ 720 h 780"/>
                    <a:gd name="T64" fmla="*/ 4439 w 5222"/>
                    <a:gd name="T65" fmla="*/ 713 h 780"/>
                    <a:gd name="T66" fmla="*/ 4646 w 5222"/>
                    <a:gd name="T67" fmla="*/ 684 h 780"/>
                    <a:gd name="T68" fmla="*/ 4847 w 5222"/>
                    <a:gd name="T69" fmla="*/ 633 h 780"/>
                    <a:gd name="T70" fmla="*/ 5041 w 5222"/>
                    <a:gd name="T71" fmla="*/ 556 h 780"/>
                    <a:gd name="T72" fmla="*/ 5222 w 5222"/>
                    <a:gd name="T73" fmla="*/ 449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22" h="780">
                      <a:moveTo>
                        <a:pt x="0" y="780"/>
                      </a:moveTo>
                      <a:lnTo>
                        <a:pt x="2" y="776"/>
                      </a:lnTo>
                      <a:lnTo>
                        <a:pt x="7" y="769"/>
                      </a:lnTo>
                      <a:lnTo>
                        <a:pt x="12" y="757"/>
                      </a:lnTo>
                      <a:lnTo>
                        <a:pt x="23" y="741"/>
                      </a:lnTo>
                      <a:lnTo>
                        <a:pt x="35" y="720"/>
                      </a:lnTo>
                      <a:lnTo>
                        <a:pt x="51" y="698"/>
                      </a:lnTo>
                      <a:lnTo>
                        <a:pt x="68" y="671"/>
                      </a:lnTo>
                      <a:lnTo>
                        <a:pt x="89" y="642"/>
                      </a:lnTo>
                      <a:lnTo>
                        <a:pt x="113" y="608"/>
                      </a:lnTo>
                      <a:lnTo>
                        <a:pt x="141" y="575"/>
                      </a:lnTo>
                      <a:lnTo>
                        <a:pt x="171" y="539"/>
                      </a:lnTo>
                      <a:lnTo>
                        <a:pt x="204" y="502"/>
                      </a:lnTo>
                      <a:lnTo>
                        <a:pt x="241" y="463"/>
                      </a:lnTo>
                      <a:lnTo>
                        <a:pt x="281" y="425"/>
                      </a:lnTo>
                      <a:lnTo>
                        <a:pt x="325" y="387"/>
                      </a:lnTo>
                      <a:lnTo>
                        <a:pt x="372" y="346"/>
                      </a:lnTo>
                      <a:lnTo>
                        <a:pt x="422" y="308"/>
                      </a:lnTo>
                      <a:lnTo>
                        <a:pt x="476" y="269"/>
                      </a:lnTo>
                      <a:lnTo>
                        <a:pt x="534" y="233"/>
                      </a:lnTo>
                      <a:lnTo>
                        <a:pt x="593" y="198"/>
                      </a:lnTo>
                      <a:lnTo>
                        <a:pt x="658" y="163"/>
                      </a:lnTo>
                      <a:lnTo>
                        <a:pt x="726" y="131"/>
                      </a:lnTo>
                      <a:lnTo>
                        <a:pt x="799" y="103"/>
                      </a:lnTo>
                      <a:lnTo>
                        <a:pt x="874" y="77"/>
                      </a:lnTo>
                      <a:lnTo>
                        <a:pt x="955" y="54"/>
                      </a:lnTo>
                      <a:lnTo>
                        <a:pt x="1038" y="34"/>
                      </a:lnTo>
                      <a:lnTo>
                        <a:pt x="1126" y="20"/>
                      </a:lnTo>
                      <a:lnTo>
                        <a:pt x="1216" y="7"/>
                      </a:lnTo>
                      <a:lnTo>
                        <a:pt x="1312" y="0"/>
                      </a:lnTo>
                      <a:lnTo>
                        <a:pt x="1412" y="0"/>
                      </a:lnTo>
                      <a:lnTo>
                        <a:pt x="1515" y="4"/>
                      </a:lnTo>
                      <a:lnTo>
                        <a:pt x="1623" y="13"/>
                      </a:lnTo>
                      <a:lnTo>
                        <a:pt x="1737" y="28"/>
                      </a:lnTo>
                      <a:lnTo>
                        <a:pt x="1852" y="49"/>
                      </a:lnTo>
                      <a:lnTo>
                        <a:pt x="1974" y="79"/>
                      </a:lnTo>
                      <a:lnTo>
                        <a:pt x="2098" y="114"/>
                      </a:lnTo>
                      <a:lnTo>
                        <a:pt x="2229" y="158"/>
                      </a:lnTo>
                      <a:lnTo>
                        <a:pt x="2363" y="208"/>
                      </a:lnTo>
                      <a:lnTo>
                        <a:pt x="2501" y="268"/>
                      </a:lnTo>
                      <a:lnTo>
                        <a:pt x="2644" y="336"/>
                      </a:lnTo>
                      <a:lnTo>
                        <a:pt x="2649" y="338"/>
                      </a:lnTo>
                      <a:lnTo>
                        <a:pt x="2662" y="343"/>
                      </a:lnTo>
                      <a:lnTo>
                        <a:pt x="2683" y="353"/>
                      </a:lnTo>
                      <a:lnTo>
                        <a:pt x="2712" y="366"/>
                      </a:lnTo>
                      <a:lnTo>
                        <a:pt x="2749" y="381"/>
                      </a:lnTo>
                      <a:lnTo>
                        <a:pt x="2791" y="399"/>
                      </a:lnTo>
                      <a:lnTo>
                        <a:pt x="2841" y="420"/>
                      </a:lnTo>
                      <a:lnTo>
                        <a:pt x="2897" y="442"/>
                      </a:lnTo>
                      <a:lnTo>
                        <a:pt x="2958" y="465"/>
                      </a:lnTo>
                      <a:lnTo>
                        <a:pt x="3027" y="490"/>
                      </a:lnTo>
                      <a:lnTo>
                        <a:pt x="3100" y="514"/>
                      </a:lnTo>
                      <a:lnTo>
                        <a:pt x="3177" y="539"/>
                      </a:lnTo>
                      <a:lnTo>
                        <a:pt x="3257" y="563"/>
                      </a:lnTo>
                      <a:lnTo>
                        <a:pt x="3344" y="587"/>
                      </a:lnTo>
                      <a:lnTo>
                        <a:pt x="3433" y="612"/>
                      </a:lnTo>
                      <a:lnTo>
                        <a:pt x="3526" y="633"/>
                      </a:lnTo>
                      <a:lnTo>
                        <a:pt x="3620" y="654"/>
                      </a:lnTo>
                      <a:lnTo>
                        <a:pt x="3718" y="673"/>
                      </a:lnTo>
                      <a:lnTo>
                        <a:pt x="3817" y="689"/>
                      </a:lnTo>
                      <a:lnTo>
                        <a:pt x="3918" y="701"/>
                      </a:lnTo>
                      <a:lnTo>
                        <a:pt x="4021" y="712"/>
                      </a:lnTo>
                      <a:lnTo>
                        <a:pt x="4126" y="719"/>
                      </a:lnTo>
                      <a:lnTo>
                        <a:pt x="4231" y="720"/>
                      </a:lnTo>
                      <a:lnTo>
                        <a:pt x="4336" y="719"/>
                      </a:lnTo>
                      <a:lnTo>
                        <a:pt x="4439" y="713"/>
                      </a:lnTo>
                      <a:lnTo>
                        <a:pt x="4543" y="701"/>
                      </a:lnTo>
                      <a:lnTo>
                        <a:pt x="4646" y="684"/>
                      </a:lnTo>
                      <a:lnTo>
                        <a:pt x="4748" y="661"/>
                      </a:lnTo>
                      <a:lnTo>
                        <a:pt x="4847" y="633"/>
                      </a:lnTo>
                      <a:lnTo>
                        <a:pt x="4945" y="598"/>
                      </a:lnTo>
                      <a:lnTo>
                        <a:pt x="5041" y="556"/>
                      </a:lnTo>
                      <a:lnTo>
                        <a:pt x="5133" y="505"/>
                      </a:lnTo>
                      <a:lnTo>
                        <a:pt x="5222" y="449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520701" y="4203701"/>
                  <a:ext cx="8299450" cy="1239838"/>
                </a:xfrm>
                <a:custGeom>
                  <a:avLst/>
                  <a:gdLst>
                    <a:gd name="T0" fmla="*/ 2 w 5228"/>
                    <a:gd name="T1" fmla="*/ 777 h 781"/>
                    <a:gd name="T2" fmla="*/ 12 w 5228"/>
                    <a:gd name="T3" fmla="*/ 758 h 781"/>
                    <a:gd name="T4" fmla="*/ 35 w 5228"/>
                    <a:gd name="T5" fmla="*/ 721 h 781"/>
                    <a:gd name="T6" fmla="*/ 68 w 5228"/>
                    <a:gd name="T7" fmla="*/ 671 h 781"/>
                    <a:gd name="T8" fmla="*/ 114 w 5228"/>
                    <a:gd name="T9" fmla="*/ 609 h 781"/>
                    <a:gd name="T10" fmla="*/ 171 w 5228"/>
                    <a:gd name="T11" fmla="*/ 540 h 781"/>
                    <a:gd name="T12" fmla="*/ 241 w 5228"/>
                    <a:gd name="T13" fmla="*/ 464 h 781"/>
                    <a:gd name="T14" fmla="*/ 325 w 5228"/>
                    <a:gd name="T15" fmla="*/ 386 h 781"/>
                    <a:gd name="T16" fmla="*/ 423 w 5228"/>
                    <a:gd name="T17" fmla="*/ 307 h 781"/>
                    <a:gd name="T18" fmla="*/ 534 w 5228"/>
                    <a:gd name="T19" fmla="*/ 232 h 781"/>
                    <a:gd name="T20" fmla="*/ 660 w 5228"/>
                    <a:gd name="T21" fmla="*/ 162 h 781"/>
                    <a:gd name="T22" fmla="*/ 800 w 5228"/>
                    <a:gd name="T23" fmla="*/ 103 h 781"/>
                    <a:gd name="T24" fmla="*/ 955 w 5228"/>
                    <a:gd name="T25" fmla="*/ 54 h 781"/>
                    <a:gd name="T26" fmla="*/ 1126 w 5228"/>
                    <a:gd name="T27" fmla="*/ 19 h 781"/>
                    <a:gd name="T28" fmla="*/ 1313 w 5228"/>
                    <a:gd name="T29" fmla="*/ 0 h 781"/>
                    <a:gd name="T30" fmla="*/ 1517 w 5228"/>
                    <a:gd name="T31" fmla="*/ 3 h 781"/>
                    <a:gd name="T32" fmla="*/ 1737 w 5228"/>
                    <a:gd name="T33" fmla="*/ 28 h 781"/>
                    <a:gd name="T34" fmla="*/ 1974 w 5228"/>
                    <a:gd name="T35" fmla="*/ 78 h 781"/>
                    <a:gd name="T36" fmla="*/ 2229 w 5228"/>
                    <a:gd name="T37" fmla="*/ 157 h 781"/>
                    <a:gd name="T38" fmla="*/ 2503 w 5228"/>
                    <a:gd name="T39" fmla="*/ 267 h 781"/>
                    <a:gd name="T40" fmla="*/ 2650 w 5228"/>
                    <a:gd name="T41" fmla="*/ 337 h 781"/>
                    <a:gd name="T42" fmla="*/ 2685 w 5228"/>
                    <a:gd name="T43" fmla="*/ 353 h 781"/>
                    <a:gd name="T44" fmla="*/ 2749 w 5228"/>
                    <a:gd name="T45" fmla="*/ 382 h 781"/>
                    <a:gd name="T46" fmla="*/ 2842 w 5228"/>
                    <a:gd name="T47" fmla="*/ 421 h 781"/>
                    <a:gd name="T48" fmla="*/ 2960 w 5228"/>
                    <a:gd name="T49" fmla="*/ 466 h 781"/>
                    <a:gd name="T50" fmla="*/ 3100 w 5228"/>
                    <a:gd name="T51" fmla="*/ 515 h 781"/>
                    <a:gd name="T52" fmla="*/ 3261 w 5228"/>
                    <a:gd name="T53" fmla="*/ 566 h 781"/>
                    <a:gd name="T54" fmla="*/ 3435 w 5228"/>
                    <a:gd name="T55" fmla="*/ 613 h 781"/>
                    <a:gd name="T56" fmla="*/ 3624 w 5228"/>
                    <a:gd name="T57" fmla="*/ 657 h 781"/>
                    <a:gd name="T58" fmla="*/ 3821 w 5228"/>
                    <a:gd name="T59" fmla="*/ 690 h 781"/>
                    <a:gd name="T60" fmla="*/ 4025 w 5228"/>
                    <a:gd name="T61" fmla="*/ 713 h 781"/>
                    <a:gd name="T62" fmla="*/ 4235 w 5228"/>
                    <a:gd name="T63" fmla="*/ 721 h 781"/>
                    <a:gd name="T64" fmla="*/ 4444 w 5228"/>
                    <a:gd name="T65" fmla="*/ 713 h 781"/>
                    <a:gd name="T66" fmla="*/ 4650 w 5228"/>
                    <a:gd name="T67" fmla="*/ 683 h 781"/>
                    <a:gd name="T68" fmla="*/ 4853 w 5228"/>
                    <a:gd name="T69" fmla="*/ 630 h 781"/>
                    <a:gd name="T70" fmla="*/ 5046 w 5228"/>
                    <a:gd name="T71" fmla="*/ 550 h 781"/>
                    <a:gd name="T72" fmla="*/ 5228 w 5228"/>
                    <a:gd name="T73" fmla="*/ 442 h 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28" h="781">
                      <a:moveTo>
                        <a:pt x="0" y="781"/>
                      </a:moveTo>
                      <a:lnTo>
                        <a:pt x="2" y="777"/>
                      </a:lnTo>
                      <a:lnTo>
                        <a:pt x="7" y="770"/>
                      </a:lnTo>
                      <a:lnTo>
                        <a:pt x="12" y="758"/>
                      </a:lnTo>
                      <a:lnTo>
                        <a:pt x="23" y="742"/>
                      </a:lnTo>
                      <a:lnTo>
                        <a:pt x="35" y="721"/>
                      </a:lnTo>
                      <a:lnTo>
                        <a:pt x="51" y="697"/>
                      </a:lnTo>
                      <a:lnTo>
                        <a:pt x="68" y="671"/>
                      </a:lnTo>
                      <a:lnTo>
                        <a:pt x="89" y="641"/>
                      </a:lnTo>
                      <a:lnTo>
                        <a:pt x="114" y="609"/>
                      </a:lnTo>
                      <a:lnTo>
                        <a:pt x="142" y="574"/>
                      </a:lnTo>
                      <a:lnTo>
                        <a:pt x="171" y="540"/>
                      </a:lnTo>
                      <a:lnTo>
                        <a:pt x="204" y="501"/>
                      </a:lnTo>
                      <a:lnTo>
                        <a:pt x="241" y="464"/>
                      </a:lnTo>
                      <a:lnTo>
                        <a:pt x="281" y="424"/>
                      </a:lnTo>
                      <a:lnTo>
                        <a:pt x="325" y="386"/>
                      </a:lnTo>
                      <a:lnTo>
                        <a:pt x="372" y="346"/>
                      </a:lnTo>
                      <a:lnTo>
                        <a:pt x="423" y="307"/>
                      </a:lnTo>
                      <a:lnTo>
                        <a:pt x="477" y="269"/>
                      </a:lnTo>
                      <a:lnTo>
                        <a:pt x="534" y="232"/>
                      </a:lnTo>
                      <a:lnTo>
                        <a:pt x="595" y="197"/>
                      </a:lnTo>
                      <a:lnTo>
                        <a:pt x="660" y="162"/>
                      </a:lnTo>
                      <a:lnTo>
                        <a:pt x="728" y="131"/>
                      </a:lnTo>
                      <a:lnTo>
                        <a:pt x="800" y="103"/>
                      </a:lnTo>
                      <a:lnTo>
                        <a:pt x="875" y="76"/>
                      </a:lnTo>
                      <a:lnTo>
                        <a:pt x="955" y="54"/>
                      </a:lnTo>
                      <a:lnTo>
                        <a:pt x="1039" y="33"/>
                      </a:lnTo>
                      <a:lnTo>
                        <a:pt x="1126" y="19"/>
                      </a:lnTo>
                      <a:lnTo>
                        <a:pt x="1217" y="7"/>
                      </a:lnTo>
                      <a:lnTo>
                        <a:pt x="1313" y="0"/>
                      </a:lnTo>
                      <a:lnTo>
                        <a:pt x="1412" y="0"/>
                      </a:lnTo>
                      <a:lnTo>
                        <a:pt x="1517" y="3"/>
                      </a:lnTo>
                      <a:lnTo>
                        <a:pt x="1625" y="12"/>
                      </a:lnTo>
                      <a:lnTo>
                        <a:pt x="1737" y="28"/>
                      </a:lnTo>
                      <a:lnTo>
                        <a:pt x="1854" y="50"/>
                      </a:lnTo>
                      <a:lnTo>
                        <a:pt x="1974" y="78"/>
                      </a:lnTo>
                      <a:lnTo>
                        <a:pt x="2100" y="113"/>
                      </a:lnTo>
                      <a:lnTo>
                        <a:pt x="2229" y="157"/>
                      </a:lnTo>
                      <a:lnTo>
                        <a:pt x="2363" y="207"/>
                      </a:lnTo>
                      <a:lnTo>
                        <a:pt x="2503" y="267"/>
                      </a:lnTo>
                      <a:lnTo>
                        <a:pt x="2646" y="335"/>
                      </a:lnTo>
                      <a:lnTo>
                        <a:pt x="2650" y="337"/>
                      </a:lnTo>
                      <a:lnTo>
                        <a:pt x="2664" y="344"/>
                      </a:lnTo>
                      <a:lnTo>
                        <a:pt x="2685" y="353"/>
                      </a:lnTo>
                      <a:lnTo>
                        <a:pt x="2713" y="367"/>
                      </a:lnTo>
                      <a:lnTo>
                        <a:pt x="2749" y="382"/>
                      </a:lnTo>
                      <a:lnTo>
                        <a:pt x="2793" y="400"/>
                      </a:lnTo>
                      <a:lnTo>
                        <a:pt x="2842" y="421"/>
                      </a:lnTo>
                      <a:lnTo>
                        <a:pt x="2899" y="443"/>
                      </a:lnTo>
                      <a:lnTo>
                        <a:pt x="2960" y="466"/>
                      </a:lnTo>
                      <a:lnTo>
                        <a:pt x="3029" y="491"/>
                      </a:lnTo>
                      <a:lnTo>
                        <a:pt x="3100" y="515"/>
                      </a:lnTo>
                      <a:lnTo>
                        <a:pt x="3179" y="541"/>
                      </a:lnTo>
                      <a:lnTo>
                        <a:pt x="3261" y="566"/>
                      </a:lnTo>
                      <a:lnTo>
                        <a:pt x="3346" y="590"/>
                      </a:lnTo>
                      <a:lnTo>
                        <a:pt x="3435" y="613"/>
                      </a:lnTo>
                      <a:lnTo>
                        <a:pt x="3528" y="636"/>
                      </a:lnTo>
                      <a:lnTo>
                        <a:pt x="3624" y="657"/>
                      </a:lnTo>
                      <a:lnTo>
                        <a:pt x="3721" y="674"/>
                      </a:lnTo>
                      <a:lnTo>
                        <a:pt x="3821" y="690"/>
                      </a:lnTo>
                      <a:lnTo>
                        <a:pt x="3922" y="704"/>
                      </a:lnTo>
                      <a:lnTo>
                        <a:pt x="4025" y="713"/>
                      </a:lnTo>
                      <a:lnTo>
                        <a:pt x="4130" y="720"/>
                      </a:lnTo>
                      <a:lnTo>
                        <a:pt x="4235" y="721"/>
                      </a:lnTo>
                      <a:lnTo>
                        <a:pt x="4339" y="720"/>
                      </a:lnTo>
                      <a:lnTo>
                        <a:pt x="4444" y="713"/>
                      </a:lnTo>
                      <a:lnTo>
                        <a:pt x="4547" y="700"/>
                      </a:lnTo>
                      <a:lnTo>
                        <a:pt x="4650" y="683"/>
                      </a:lnTo>
                      <a:lnTo>
                        <a:pt x="4753" y="660"/>
                      </a:lnTo>
                      <a:lnTo>
                        <a:pt x="4853" y="630"/>
                      </a:lnTo>
                      <a:lnTo>
                        <a:pt x="4950" y="594"/>
                      </a:lnTo>
                      <a:lnTo>
                        <a:pt x="5046" y="550"/>
                      </a:lnTo>
                      <a:lnTo>
                        <a:pt x="5139" y="499"/>
                      </a:lnTo>
                      <a:lnTo>
                        <a:pt x="5228" y="442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520701" y="4233864"/>
                  <a:ext cx="8304213" cy="1239838"/>
                </a:xfrm>
                <a:custGeom>
                  <a:avLst/>
                  <a:gdLst>
                    <a:gd name="T0" fmla="*/ 0 w 5231"/>
                    <a:gd name="T1" fmla="*/ 779 h 781"/>
                    <a:gd name="T2" fmla="*/ 11 w 5231"/>
                    <a:gd name="T3" fmla="*/ 760 h 781"/>
                    <a:gd name="T4" fmla="*/ 33 w 5231"/>
                    <a:gd name="T5" fmla="*/ 723 h 781"/>
                    <a:gd name="T6" fmla="*/ 66 w 5231"/>
                    <a:gd name="T7" fmla="*/ 673 h 781"/>
                    <a:gd name="T8" fmla="*/ 112 w 5231"/>
                    <a:gd name="T9" fmla="*/ 610 h 781"/>
                    <a:gd name="T10" fmla="*/ 169 w 5231"/>
                    <a:gd name="T11" fmla="*/ 540 h 781"/>
                    <a:gd name="T12" fmla="*/ 241 w 5231"/>
                    <a:gd name="T13" fmla="*/ 465 h 781"/>
                    <a:gd name="T14" fmla="*/ 323 w 5231"/>
                    <a:gd name="T15" fmla="*/ 386 h 781"/>
                    <a:gd name="T16" fmla="*/ 421 w 5231"/>
                    <a:gd name="T17" fmla="*/ 307 h 781"/>
                    <a:gd name="T18" fmla="*/ 533 w 5231"/>
                    <a:gd name="T19" fmla="*/ 232 h 781"/>
                    <a:gd name="T20" fmla="*/ 658 w 5231"/>
                    <a:gd name="T21" fmla="*/ 164 h 781"/>
                    <a:gd name="T22" fmla="*/ 798 w 5231"/>
                    <a:gd name="T23" fmla="*/ 103 h 781"/>
                    <a:gd name="T24" fmla="*/ 953 w 5231"/>
                    <a:gd name="T25" fmla="*/ 54 h 781"/>
                    <a:gd name="T26" fmla="*/ 1124 w 5231"/>
                    <a:gd name="T27" fmla="*/ 19 h 781"/>
                    <a:gd name="T28" fmla="*/ 1311 w 5231"/>
                    <a:gd name="T29" fmla="*/ 0 h 781"/>
                    <a:gd name="T30" fmla="*/ 1515 w 5231"/>
                    <a:gd name="T31" fmla="*/ 3 h 781"/>
                    <a:gd name="T32" fmla="*/ 1735 w 5231"/>
                    <a:gd name="T33" fmla="*/ 28 h 781"/>
                    <a:gd name="T34" fmla="*/ 1973 w 5231"/>
                    <a:gd name="T35" fmla="*/ 78 h 781"/>
                    <a:gd name="T36" fmla="*/ 2227 w 5231"/>
                    <a:gd name="T37" fmla="*/ 159 h 781"/>
                    <a:gd name="T38" fmla="*/ 2501 w 5231"/>
                    <a:gd name="T39" fmla="*/ 269 h 781"/>
                    <a:gd name="T40" fmla="*/ 2650 w 5231"/>
                    <a:gd name="T41" fmla="*/ 339 h 781"/>
                    <a:gd name="T42" fmla="*/ 2683 w 5231"/>
                    <a:gd name="T43" fmla="*/ 355 h 781"/>
                    <a:gd name="T44" fmla="*/ 2749 w 5231"/>
                    <a:gd name="T45" fmla="*/ 384 h 781"/>
                    <a:gd name="T46" fmla="*/ 2842 w 5231"/>
                    <a:gd name="T47" fmla="*/ 423 h 781"/>
                    <a:gd name="T48" fmla="*/ 2960 w 5231"/>
                    <a:gd name="T49" fmla="*/ 468 h 781"/>
                    <a:gd name="T50" fmla="*/ 3100 w 5231"/>
                    <a:gd name="T51" fmla="*/ 517 h 781"/>
                    <a:gd name="T52" fmla="*/ 3261 w 5231"/>
                    <a:gd name="T53" fmla="*/ 568 h 781"/>
                    <a:gd name="T54" fmla="*/ 3435 w 5231"/>
                    <a:gd name="T55" fmla="*/ 617 h 781"/>
                    <a:gd name="T56" fmla="*/ 3624 w 5231"/>
                    <a:gd name="T57" fmla="*/ 659 h 781"/>
                    <a:gd name="T58" fmla="*/ 3823 w 5231"/>
                    <a:gd name="T59" fmla="*/ 694 h 781"/>
                    <a:gd name="T60" fmla="*/ 4027 w 5231"/>
                    <a:gd name="T61" fmla="*/ 714 h 781"/>
                    <a:gd name="T62" fmla="*/ 4236 w 5231"/>
                    <a:gd name="T63" fmla="*/ 723 h 781"/>
                    <a:gd name="T64" fmla="*/ 4446 w 5231"/>
                    <a:gd name="T65" fmla="*/ 713 h 781"/>
                    <a:gd name="T66" fmla="*/ 4654 w 5231"/>
                    <a:gd name="T67" fmla="*/ 683 h 781"/>
                    <a:gd name="T68" fmla="*/ 4856 w 5231"/>
                    <a:gd name="T69" fmla="*/ 629 h 781"/>
                    <a:gd name="T70" fmla="*/ 5050 w 5231"/>
                    <a:gd name="T71" fmla="*/ 547 h 781"/>
                    <a:gd name="T72" fmla="*/ 5231 w 5231"/>
                    <a:gd name="T73" fmla="*/ 435 h 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31" h="781">
                      <a:moveTo>
                        <a:pt x="0" y="781"/>
                      </a:moveTo>
                      <a:lnTo>
                        <a:pt x="0" y="779"/>
                      </a:lnTo>
                      <a:lnTo>
                        <a:pt x="5" y="770"/>
                      </a:lnTo>
                      <a:lnTo>
                        <a:pt x="11" y="760"/>
                      </a:lnTo>
                      <a:lnTo>
                        <a:pt x="21" y="742"/>
                      </a:lnTo>
                      <a:lnTo>
                        <a:pt x="33" y="723"/>
                      </a:lnTo>
                      <a:lnTo>
                        <a:pt x="49" y="699"/>
                      </a:lnTo>
                      <a:lnTo>
                        <a:pt x="66" y="673"/>
                      </a:lnTo>
                      <a:lnTo>
                        <a:pt x="87" y="643"/>
                      </a:lnTo>
                      <a:lnTo>
                        <a:pt x="112" y="610"/>
                      </a:lnTo>
                      <a:lnTo>
                        <a:pt x="140" y="576"/>
                      </a:lnTo>
                      <a:lnTo>
                        <a:pt x="169" y="540"/>
                      </a:lnTo>
                      <a:lnTo>
                        <a:pt x="203" y="503"/>
                      </a:lnTo>
                      <a:lnTo>
                        <a:pt x="241" y="465"/>
                      </a:lnTo>
                      <a:lnTo>
                        <a:pt x="281" y="426"/>
                      </a:lnTo>
                      <a:lnTo>
                        <a:pt x="323" y="386"/>
                      </a:lnTo>
                      <a:lnTo>
                        <a:pt x="370" y="348"/>
                      </a:lnTo>
                      <a:lnTo>
                        <a:pt x="421" y="307"/>
                      </a:lnTo>
                      <a:lnTo>
                        <a:pt x="475" y="271"/>
                      </a:lnTo>
                      <a:lnTo>
                        <a:pt x="533" y="232"/>
                      </a:lnTo>
                      <a:lnTo>
                        <a:pt x="594" y="197"/>
                      </a:lnTo>
                      <a:lnTo>
                        <a:pt x="658" y="164"/>
                      </a:lnTo>
                      <a:lnTo>
                        <a:pt x="726" y="131"/>
                      </a:lnTo>
                      <a:lnTo>
                        <a:pt x="798" y="103"/>
                      </a:lnTo>
                      <a:lnTo>
                        <a:pt x="875" y="77"/>
                      </a:lnTo>
                      <a:lnTo>
                        <a:pt x="953" y="54"/>
                      </a:lnTo>
                      <a:lnTo>
                        <a:pt x="1037" y="35"/>
                      </a:lnTo>
                      <a:lnTo>
                        <a:pt x="1124" y="19"/>
                      </a:lnTo>
                      <a:lnTo>
                        <a:pt x="1217" y="7"/>
                      </a:lnTo>
                      <a:lnTo>
                        <a:pt x="1311" y="0"/>
                      </a:lnTo>
                      <a:lnTo>
                        <a:pt x="1412" y="0"/>
                      </a:lnTo>
                      <a:lnTo>
                        <a:pt x="1515" y="3"/>
                      </a:lnTo>
                      <a:lnTo>
                        <a:pt x="1623" y="12"/>
                      </a:lnTo>
                      <a:lnTo>
                        <a:pt x="1735" y="28"/>
                      </a:lnTo>
                      <a:lnTo>
                        <a:pt x="1852" y="50"/>
                      </a:lnTo>
                      <a:lnTo>
                        <a:pt x="1973" y="78"/>
                      </a:lnTo>
                      <a:lnTo>
                        <a:pt x="2098" y="115"/>
                      </a:lnTo>
                      <a:lnTo>
                        <a:pt x="2227" y="159"/>
                      </a:lnTo>
                      <a:lnTo>
                        <a:pt x="2362" y="209"/>
                      </a:lnTo>
                      <a:lnTo>
                        <a:pt x="2501" y="269"/>
                      </a:lnTo>
                      <a:lnTo>
                        <a:pt x="2645" y="337"/>
                      </a:lnTo>
                      <a:lnTo>
                        <a:pt x="2650" y="339"/>
                      </a:lnTo>
                      <a:lnTo>
                        <a:pt x="2662" y="346"/>
                      </a:lnTo>
                      <a:lnTo>
                        <a:pt x="2683" y="355"/>
                      </a:lnTo>
                      <a:lnTo>
                        <a:pt x="2713" y="368"/>
                      </a:lnTo>
                      <a:lnTo>
                        <a:pt x="2749" y="384"/>
                      </a:lnTo>
                      <a:lnTo>
                        <a:pt x="2791" y="402"/>
                      </a:lnTo>
                      <a:lnTo>
                        <a:pt x="2842" y="423"/>
                      </a:lnTo>
                      <a:lnTo>
                        <a:pt x="2898" y="445"/>
                      </a:lnTo>
                      <a:lnTo>
                        <a:pt x="2960" y="468"/>
                      </a:lnTo>
                      <a:lnTo>
                        <a:pt x="3029" y="493"/>
                      </a:lnTo>
                      <a:lnTo>
                        <a:pt x="3100" y="517"/>
                      </a:lnTo>
                      <a:lnTo>
                        <a:pt x="3179" y="543"/>
                      </a:lnTo>
                      <a:lnTo>
                        <a:pt x="3261" y="568"/>
                      </a:lnTo>
                      <a:lnTo>
                        <a:pt x="3346" y="592"/>
                      </a:lnTo>
                      <a:lnTo>
                        <a:pt x="3435" y="617"/>
                      </a:lnTo>
                      <a:lnTo>
                        <a:pt x="3528" y="638"/>
                      </a:lnTo>
                      <a:lnTo>
                        <a:pt x="3624" y="659"/>
                      </a:lnTo>
                      <a:lnTo>
                        <a:pt x="3721" y="676"/>
                      </a:lnTo>
                      <a:lnTo>
                        <a:pt x="3823" y="694"/>
                      </a:lnTo>
                      <a:lnTo>
                        <a:pt x="3924" y="706"/>
                      </a:lnTo>
                      <a:lnTo>
                        <a:pt x="4027" y="714"/>
                      </a:lnTo>
                      <a:lnTo>
                        <a:pt x="4132" y="721"/>
                      </a:lnTo>
                      <a:lnTo>
                        <a:pt x="4236" y="723"/>
                      </a:lnTo>
                      <a:lnTo>
                        <a:pt x="4341" y="720"/>
                      </a:lnTo>
                      <a:lnTo>
                        <a:pt x="4446" y="713"/>
                      </a:lnTo>
                      <a:lnTo>
                        <a:pt x="4551" y="701"/>
                      </a:lnTo>
                      <a:lnTo>
                        <a:pt x="4654" y="683"/>
                      </a:lnTo>
                      <a:lnTo>
                        <a:pt x="4755" y="659"/>
                      </a:lnTo>
                      <a:lnTo>
                        <a:pt x="4856" y="629"/>
                      </a:lnTo>
                      <a:lnTo>
                        <a:pt x="4954" y="590"/>
                      </a:lnTo>
                      <a:lnTo>
                        <a:pt x="5050" y="547"/>
                      </a:lnTo>
                      <a:lnTo>
                        <a:pt x="5142" y="494"/>
                      </a:lnTo>
                      <a:lnTo>
                        <a:pt x="5231" y="435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517526" y="4264026"/>
                  <a:ext cx="8313738" cy="1243013"/>
                </a:xfrm>
                <a:custGeom>
                  <a:avLst/>
                  <a:gdLst>
                    <a:gd name="T0" fmla="*/ 0 w 5237"/>
                    <a:gd name="T1" fmla="*/ 779 h 783"/>
                    <a:gd name="T2" fmla="*/ 11 w 5237"/>
                    <a:gd name="T3" fmla="*/ 760 h 783"/>
                    <a:gd name="T4" fmla="*/ 34 w 5237"/>
                    <a:gd name="T5" fmla="*/ 723 h 783"/>
                    <a:gd name="T6" fmla="*/ 67 w 5237"/>
                    <a:gd name="T7" fmla="*/ 673 h 783"/>
                    <a:gd name="T8" fmla="*/ 112 w 5237"/>
                    <a:gd name="T9" fmla="*/ 612 h 783"/>
                    <a:gd name="T10" fmla="*/ 170 w 5237"/>
                    <a:gd name="T11" fmla="*/ 542 h 783"/>
                    <a:gd name="T12" fmla="*/ 241 w 5237"/>
                    <a:gd name="T13" fmla="*/ 465 h 783"/>
                    <a:gd name="T14" fmla="*/ 325 w 5237"/>
                    <a:gd name="T15" fmla="*/ 386 h 783"/>
                    <a:gd name="T16" fmla="*/ 421 w 5237"/>
                    <a:gd name="T17" fmla="*/ 309 h 783"/>
                    <a:gd name="T18" fmla="*/ 533 w 5237"/>
                    <a:gd name="T19" fmla="*/ 232 h 783"/>
                    <a:gd name="T20" fmla="*/ 658 w 5237"/>
                    <a:gd name="T21" fmla="*/ 164 h 783"/>
                    <a:gd name="T22" fmla="*/ 798 w 5237"/>
                    <a:gd name="T23" fmla="*/ 103 h 783"/>
                    <a:gd name="T24" fmla="*/ 953 w 5237"/>
                    <a:gd name="T25" fmla="*/ 54 h 783"/>
                    <a:gd name="T26" fmla="*/ 1124 w 5237"/>
                    <a:gd name="T27" fmla="*/ 19 h 783"/>
                    <a:gd name="T28" fmla="*/ 1313 w 5237"/>
                    <a:gd name="T29" fmla="*/ 0 h 783"/>
                    <a:gd name="T30" fmla="*/ 1515 w 5237"/>
                    <a:gd name="T31" fmla="*/ 3 h 783"/>
                    <a:gd name="T32" fmla="*/ 1737 w 5237"/>
                    <a:gd name="T33" fmla="*/ 28 h 783"/>
                    <a:gd name="T34" fmla="*/ 1975 w 5237"/>
                    <a:gd name="T35" fmla="*/ 79 h 783"/>
                    <a:gd name="T36" fmla="*/ 2229 w 5237"/>
                    <a:gd name="T37" fmla="*/ 159 h 783"/>
                    <a:gd name="T38" fmla="*/ 2502 w 5237"/>
                    <a:gd name="T39" fmla="*/ 269 h 783"/>
                    <a:gd name="T40" fmla="*/ 2650 w 5237"/>
                    <a:gd name="T41" fmla="*/ 341 h 783"/>
                    <a:gd name="T42" fmla="*/ 2685 w 5237"/>
                    <a:gd name="T43" fmla="*/ 356 h 783"/>
                    <a:gd name="T44" fmla="*/ 2749 w 5237"/>
                    <a:gd name="T45" fmla="*/ 384 h 783"/>
                    <a:gd name="T46" fmla="*/ 2844 w 5237"/>
                    <a:gd name="T47" fmla="*/ 425 h 783"/>
                    <a:gd name="T48" fmla="*/ 2962 w 5237"/>
                    <a:gd name="T49" fmla="*/ 470 h 783"/>
                    <a:gd name="T50" fmla="*/ 3102 w 5237"/>
                    <a:gd name="T51" fmla="*/ 521 h 783"/>
                    <a:gd name="T52" fmla="*/ 3263 w 5237"/>
                    <a:gd name="T53" fmla="*/ 571 h 783"/>
                    <a:gd name="T54" fmla="*/ 3437 w 5237"/>
                    <a:gd name="T55" fmla="*/ 619 h 783"/>
                    <a:gd name="T56" fmla="*/ 3627 w 5237"/>
                    <a:gd name="T57" fmla="*/ 662 h 783"/>
                    <a:gd name="T58" fmla="*/ 3825 w 5237"/>
                    <a:gd name="T59" fmla="*/ 695 h 783"/>
                    <a:gd name="T60" fmla="*/ 4031 w 5237"/>
                    <a:gd name="T61" fmla="*/ 718 h 783"/>
                    <a:gd name="T62" fmla="*/ 4240 w 5237"/>
                    <a:gd name="T63" fmla="*/ 725 h 783"/>
                    <a:gd name="T64" fmla="*/ 4450 w 5237"/>
                    <a:gd name="T65" fmla="*/ 715 h 783"/>
                    <a:gd name="T66" fmla="*/ 4657 w 5237"/>
                    <a:gd name="T67" fmla="*/ 682 h 783"/>
                    <a:gd name="T68" fmla="*/ 4860 w 5237"/>
                    <a:gd name="T69" fmla="*/ 626 h 783"/>
                    <a:gd name="T70" fmla="*/ 5055 w 5237"/>
                    <a:gd name="T71" fmla="*/ 543 h 783"/>
                    <a:gd name="T72" fmla="*/ 5237 w 5237"/>
                    <a:gd name="T73" fmla="*/ 430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37" h="783">
                      <a:moveTo>
                        <a:pt x="0" y="783"/>
                      </a:moveTo>
                      <a:lnTo>
                        <a:pt x="0" y="779"/>
                      </a:lnTo>
                      <a:lnTo>
                        <a:pt x="6" y="772"/>
                      </a:lnTo>
                      <a:lnTo>
                        <a:pt x="11" y="760"/>
                      </a:lnTo>
                      <a:lnTo>
                        <a:pt x="21" y="744"/>
                      </a:lnTo>
                      <a:lnTo>
                        <a:pt x="34" y="723"/>
                      </a:lnTo>
                      <a:lnTo>
                        <a:pt x="49" y="701"/>
                      </a:lnTo>
                      <a:lnTo>
                        <a:pt x="67" y="673"/>
                      </a:lnTo>
                      <a:lnTo>
                        <a:pt x="88" y="643"/>
                      </a:lnTo>
                      <a:lnTo>
                        <a:pt x="112" y="612"/>
                      </a:lnTo>
                      <a:lnTo>
                        <a:pt x="140" y="577"/>
                      </a:lnTo>
                      <a:lnTo>
                        <a:pt x="170" y="542"/>
                      </a:lnTo>
                      <a:lnTo>
                        <a:pt x="203" y="503"/>
                      </a:lnTo>
                      <a:lnTo>
                        <a:pt x="241" y="465"/>
                      </a:lnTo>
                      <a:lnTo>
                        <a:pt x="281" y="426"/>
                      </a:lnTo>
                      <a:lnTo>
                        <a:pt x="325" y="386"/>
                      </a:lnTo>
                      <a:lnTo>
                        <a:pt x="370" y="348"/>
                      </a:lnTo>
                      <a:lnTo>
                        <a:pt x="421" y="309"/>
                      </a:lnTo>
                      <a:lnTo>
                        <a:pt x="475" y="271"/>
                      </a:lnTo>
                      <a:lnTo>
                        <a:pt x="533" y="232"/>
                      </a:lnTo>
                      <a:lnTo>
                        <a:pt x="594" y="197"/>
                      </a:lnTo>
                      <a:lnTo>
                        <a:pt x="658" y="164"/>
                      </a:lnTo>
                      <a:lnTo>
                        <a:pt x="727" y="133"/>
                      </a:lnTo>
                      <a:lnTo>
                        <a:pt x="798" y="103"/>
                      </a:lnTo>
                      <a:lnTo>
                        <a:pt x="875" y="77"/>
                      </a:lnTo>
                      <a:lnTo>
                        <a:pt x="953" y="54"/>
                      </a:lnTo>
                      <a:lnTo>
                        <a:pt x="1037" y="35"/>
                      </a:lnTo>
                      <a:lnTo>
                        <a:pt x="1124" y="19"/>
                      </a:lnTo>
                      <a:lnTo>
                        <a:pt x="1217" y="7"/>
                      </a:lnTo>
                      <a:lnTo>
                        <a:pt x="1313" y="0"/>
                      </a:lnTo>
                      <a:lnTo>
                        <a:pt x="1412" y="0"/>
                      </a:lnTo>
                      <a:lnTo>
                        <a:pt x="1515" y="3"/>
                      </a:lnTo>
                      <a:lnTo>
                        <a:pt x="1624" y="12"/>
                      </a:lnTo>
                      <a:lnTo>
                        <a:pt x="1737" y="28"/>
                      </a:lnTo>
                      <a:lnTo>
                        <a:pt x="1852" y="51"/>
                      </a:lnTo>
                      <a:lnTo>
                        <a:pt x="1975" y="79"/>
                      </a:lnTo>
                      <a:lnTo>
                        <a:pt x="2098" y="115"/>
                      </a:lnTo>
                      <a:lnTo>
                        <a:pt x="2229" y="159"/>
                      </a:lnTo>
                      <a:lnTo>
                        <a:pt x="2364" y="210"/>
                      </a:lnTo>
                      <a:lnTo>
                        <a:pt x="2502" y="269"/>
                      </a:lnTo>
                      <a:lnTo>
                        <a:pt x="2647" y="337"/>
                      </a:lnTo>
                      <a:lnTo>
                        <a:pt x="2650" y="341"/>
                      </a:lnTo>
                      <a:lnTo>
                        <a:pt x="2664" y="346"/>
                      </a:lnTo>
                      <a:lnTo>
                        <a:pt x="2685" y="356"/>
                      </a:lnTo>
                      <a:lnTo>
                        <a:pt x="2713" y="369"/>
                      </a:lnTo>
                      <a:lnTo>
                        <a:pt x="2749" y="384"/>
                      </a:lnTo>
                      <a:lnTo>
                        <a:pt x="2793" y="404"/>
                      </a:lnTo>
                      <a:lnTo>
                        <a:pt x="2844" y="425"/>
                      </a:lnTo>
                      <a:lnTo>
                        <a:pt x="2900" y="447"/>
                      </a:lnTo>
                      <a:lnTo>
                        <a:pt x="2962" y="470"/>
                      </a:lnTo>
                      <a:lnTo>
                        <a:pt x="3029" y="495"/>
                      </a:lnTo>
                      <a:lnTo>
                        <a:pt x="3102" y="521"/>
                      </a:lnTo>
                      <a:lnTo>
                        <a:pt x="3181" y="545"/>
                      </a:lnTo>
                      <a:lnTo>
                        <a:pt x="3263" y="571"/>
                      </a:lnTo>
                      <a:lnTo>
                        <a:pt x="3348" y="596"/>
                      </a:lnTo>
                      <a:lnTo>
                        <a:pt x="3437" y="619"/>
                      </a:lnTo>
                      <a:lnTo>
                        <a:pt x="3531" y="641"/>
                      </a:lnTo>
                      <a:lnTo>
                        <a:pt x="3627" y="662"/>
                      </a:lnTo>
                      <a:lnTo>
                        <a:pt x="3725" y="680"/>
                      </a:lnTo>
                      <a:lnTo>
                        <a:pt x="3825" y="695"/>
                      </a:lnTo>
                      <a:lnTo>
                        <a:pt x="3928" y="708"/>
                      </a:lnTo>
                      <a:lnTo>
                        <a:pt x="4031" y="718"/>
                      </a:lnTo>
                      <a:lnTo>
                        <a:pt x="4135" y="723"/>
                      </a:lnTo>
                      <a:lnTo>
                        <a:pt x="4240" y="725"/>
                      </a:lnTo>
                      <a:lnTo>
                        <a:pt x="4345" y="722"/>
                      </a:lnTo>
                      <a:lnTo>
                        <a:pt x="4450" y="715"/>
                      </a:lnTo>
                      <a:lnTo>
                        <a:pt x="4554" y="701"/>
                      </a:lnTo>
                      <a:lnTo>
                        <a:pt x="4657" y="682"/>
                      </a:lnTo>
                      <a:lnTo>
                        <a:pt x="4760" y="657"/>
                      </a:lnTo>
                      <a:lnTo>
                        <a:pt x="4860" y="626"/>
                      </a:lnTo>
                      <a:lnTo>
                        <a:pt x="4959" y="589"/>
                      </a:lnTo>
                      <a:lnTo>
                        <a:pt x="5055" y="543"/>
                      </a:lnTo>
                      <a:lnTo>
                        <a:pt x="5148" y="491"/>
                      </a:lnTo>
                      <a:lnTo>
                        <a:pt x="5237" y="43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515938" y="4294189"/>
                  <a:ext cx="8323263" cy="1246188"/>
                </a:xfrm>
                <a:custGeom>
                  <a:avLst/>
                  <a:gdLst>
                    <a:gd name="T0" fmla="*/ 0 w 5243"/>
                    <a:gd name="T1" fmla="*/ 781 h 785"/>
                    <a:gd name="T2" fmla="*/ 10 w 5243"/>
                    <a:gd name="T3" fmla="*/ 762 h 785"/>
                    <a:gd name="T4" fmla="*/ 33 w 5243"/>
                    <a:gd name="T5" fmla="*/ 725 h 785"/>
                    <a:gd name="T6" fmla="*/ 66 w 5243"/>
                    <a:gd name="T7" fmla="*/ 675 h 785"/>
                    <a:gd name="T8" fmla="*/ 111 w 5243"/>
                    <a:gd name="T9" fmla="*/ 612 h 785"/>
                    <a:gd name="T10" fmla="*/ 169 w 5243"/>
                    <a:gd name="T11" fmla="*/ 542 h 785"/>
                    <a:gd name="T12" fmla="*/ 241 w 5243"/>
                    <a:gd name="T13" fmla="*/ 467 h 785"/>
                    <a:gd name="T14" fmla="*/ 324 w 5243"/>
                    <a:gd name="T15" fmla="*/ 388 h 785"/>
                    <a:gd name="T16" fmla="*/ 420 w 5243"/>
                    <a:gd name="T17" fmla="*/ 310 h 785"/>
                    <a:gd name="T18" fmla="*/ 532 w 5243"/>
                    <a:gd name="T19" fmla="*/ 234 h 785"/>
                    <a:gd name="T20" fmla="*/ 658 w 5243"/>
                    <a:gd name="T21" fmla="*/ 164 h 785"/>
                    <a:gd name="T22" fmla="*/ 797 w 5243"/>
                    <a:gd name="T23" fmla="*/ 103 h 785"/>
                    <a:gd name="T24" fmla="*/ 954 w 5243"/>
                    <a:gd name="T25" fmla="*/ 54 h 785"/>
                    <a:gd name="T26" fmla="*/ 1125 w 5243"/>
                    <a:gd name="T27" fmla="*/ 19 h 785"/>
                    <a:gd name="T28" fmla="*/ 1312 w 5243"/>
                    <a:gd name="T29" fmla="*/ 0 h 785"/>
                    <a:gd name="T30" fmla="*/ 1516 w 5243"/>
                    <a:gd name="T31" fmla="*/ 4 h 785"/>
                    <a:gd name="T32" fmla="*/ 1736 w 5243"/>
                    <a:gd name="T33" fmla="*/ 28 h 785"/>
                    <a:gd name="T34" fmla="*/ 1974 w 5243"/>
                    <a:gd name="T35" fmla="*/ 81 h 785"/>
                    <a:gd name="T36" fmla="*/ 2229 w 5243"/>
                    <a:gd name="T37" fmla="*/ 159 h 785"/>
                    <a:gd name="T38" fmla="*/ 2503 w 5243"/>
                    <a:gd name="T39" fmla="*/ 271 h 785"/>
                    <a:gd name="T40" fmla="*/ 2651 w 5243"/>
                    <a:gd name="T41" fmla="*/ 341 h 785"/>
                    <a:gd name="T42" fmla="*/ 2684 w 5243"/>
                    <a:gd name="T43" fmla="*/ 357 h 785"/>
                    <a:gd name="T44" fmla="*/ 2750 w 5243"/>
                    <a:gd name="T45" fmla="*/ 386 h 785"/>
                    <a:gd name="T46" fmla="*/ 2843 w 5243"/>
                    <a:gd name="T47" fmla="*/ 427 h 785"/>
                    <a:gd name="T48" fmla="*/ 2962 w 5243"/>
                    <a:gd name="T49" fmla="*/ 472 h 785"/>
                    <a:gd name="T50" fmla="*/ 3103 w 5243"/>
                    <a:gd name="T51" fmla="*/ 523 h 785"/>
                    <a:gd name="T52" fmla="*/ 3264 w 5243"/>
                    <a:gd name="T53" fmla="*/ 573 h 785"/>
                    <a:gd name="T54" fmla="*/ 3440 w 5243"/>
                    <a:gd name="T55" fmla="*/ 622 h 785"/>
                    <a:gd name="T56" fmla="*/ 3628 w 5243"/>
                    <a:gd name="T57" fmla="*/ 664 h 785"/>
                    <a:gd name="T58" fmla="*/ 3827 w 5243"/>
                    <a:gd name="T59" fmla="*/ 697 h 785"/>
                    <a:gd name="T60" fmla="*/ 4033 w 5243"/>
                    <a:gd name="T61" fmla="*/ 720 h 785"/>
                    <a:gd name="T62" fmla="*/ 4243 w 5243"/>
                    <a:gd name="T63" fmla="*/ 727 h 785"/>
                    <a:gd name="T64" fmla="*/ 4454 w 5243"/>
                    <a:gd name="T65" fmla="*/ 715 h 785"/>
                    <a:gd name="T66" fmla="*/ 4662 w 5243"/>
                    <a:gd name="T67" fmla="*/ 682 h 785"/>
                    <a:gd name="T68" fmla="*/ 4864 w 5243"/>
                    <a:gd name="T69" fmla="*/ 624 h 785"/>
                    <a:gd name="T70" fmla="*/ 5060 w 5243"/>
                    <a:gd name="T71" fmla="*/ 538 h 785"/>
                    <a:gd name="T72" fmla="*/ 5243 w 5243"/>
                    <a:gd name="T73" fmla="*/ 423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43" h="785">
                      <a:moveTo>
                        <a:pt x="0" y="785"/>
                      </a:moveTo>
                      <a:lnTo>
                        <a:pt x="0" y="781"/>
                      </a:lnTo>
                      <a:lnTo>
                        <a:pt x="5" y="774"/>
                      </a:lnTo>
                      <a:lnTo>
                        <a:pt x="10" y="762"/>
                      </a:lnTo>
                      <a:lnTo>
                        <a:pt x="21" y="745"/>
                      </a:lnTo>
                      <a:lnTo>
                        <a:pt x="33" y="725"/>
                      </a:lnTo>
                      <a:lnTo>
                        <a:pt x="49" y="701"/>
                      </a:lnTo>
                      <a:lnTo>
                        <a:pt x="66" y="675"/>
                      </a:lnTo>
                      <a:lnTo>
                        <a:pt x="87" y="645"/>
                      </a:lnTo>
                      <a:lnTo>
                        <a:pt x="111" y="612"/>
                      </a:lnTo>
                      <a:lnTo>
                        <a:pt x="139" y="579"/>
                      </a:lnTo>
                      <a:lnTo>
                        <a:pt x="169" y="542"/>
                      </a:lnTo>
                      <a:lnTo>
                        <a:pt x="204" y="505"/>
                      </a:lnTo>
                      <a:lnTo>
                        <a:pt x="241" y="467"/>
                      </a:lnTo>
                      <a:lnTo>
                        <a:pt x="281" y="427"/>
                      </a:lnTo>
                      <a:lnTo>
                        <a:pt x="324" y="388"/>
                      </a:lnTo>
                      <a:lnTo>
                        <a:pt x="370" y="348"/>
                      </a:lnTo>
                      <a:lnTo>
                        <a:pt x="420" y="310"/>
                      </a:lnTo>
                      <a:lnTo>
                        <a:pt x="474" y="271"/>
                      </a:lnTo>
                      <a:lnTo>
                        <a:pt x="532" y="234"/>
                      </a:lnTo>
                      <a:lnTo>
                        <a:pt x="593" y="198"/>
                      </a:lnTo>
                      <a:lnTo>
                        <a:pt x="658" y="164"/>
                      </a:lnTo>
                      <a:lnTo>
                        <a:pt x="726" y="133"/>
                      </a:lnTo>
                      <a:lnTo>
                        <a:pt x="797" y="103"/>
                      </a:lnTo>
                      <a:lnTo>
                        <a:pt x="874" y="77"/>
                      </a:lnTo>
                      <a:lnTo>
                        <a:pt x="954" y="54"/>
                      </a:lnTo>
                      <a:lnTo>
                        <a:pt x="1036" y="35"/>
                      </a:lnTo>
                      <a:lnTo>
                        <a:pt x="1125" y="19"/>
                      </a:lnTo>
                      <a:lnTo>
                        <a:pt x="1216" y="7"/>
                      </a:lnTo>
                      <a:lnTo>
                        <a:pt x="1312" y="0"/>
                      </a:lnTo>
                      <a:lnTo>
                        <a:pt x="1412" y="0"/>
                      </a:lnTo>
                      <a:lnTo>
                        <a:pt x="1516" y="4"/>
                      </a:lnTo>
                      <a:lnTo>
                        <a:pt x="1623" y="12"/>
                      </a:lnTo>
                      <a:lnTo>
                        <a:pt x="1736" y="28"/>
                      </a:lnTo>
                      <a:lnTo>
                        <a:pt x="1853" y="51"/>
                      </a:lnTo>
                      <a:lnTo>
                        <a:pt x="1974" y="81"/>
                      </a:lnTo>
                      <a:lnTo>
                        <a:pt x="2099" y="116"/>
                      </a:lnTo>
                      <a:lnTo>
                        <a:pt x="2229" y="159"/>
                      </a:lnTo>
                      <a:lnTo>
                        <a:pt x="2363" y="212"/>
                      </a:lnTo>
                      <a:lnTo>
                        <a:pt x="2503" y="271"/>
                      </a:lnTo>
                      <a:lnTo>
                        <a:pt x="2646" y="339"/>
                      </a:lnTo>
                      <a:lnTo>
                        <a:pt x="2651" y="341"/>
                      </a:lnTo>
                      <a:lnTo>
                        <a:pt x="2663" y="348"/>
                      </a:lnTo>
                      <a:lnTo>
                        <a:pt x="2684" y="357"/>
                      </a:lnTo>
                      <a:lnTo>
                        <a:pt x="2714" y="371"/>
                      </a:lnTo>
                      <a:lnTo>
                        <a:pt x="2750" y="386"/>
                      </a:lnTo>
                      <a:lnTo>
                        <a:pt x="2794" y="406"/>
                      </a:lnTo>
                      <a:lnTo>
                        <a:pt x="2843" y="427"/>
                      </a:lnTo>
                      <a:lnTo>
                        <a:pt x="2901" y="449"/>
                      </a:lnTo>
                      <a:lnTo>
                        <a:pt x="2962" y="472"/>
                      </a:lnTo>
                      <a:lnTo>
                        <a:pt x="3030" y="498"/>
                      </a:lnTo>
                      <a:lnTo>
                        <a:pt x="3103" y="523"/>
                      </a:lnTo>
                      <a:lnTo>
                        <a:pt x="3182" y="549"/>
                      </a:lnTo>
                      <a:lnTo>
                        <a:pt x="3264" y="573"/>
                      </a:lnTo>
                      <a:lnTo>
                        <a:pt x="3349" y="598"/>
                      </a:lnTo>
                      <a:lnTo>
                        <a:pt x="3440" y="622"/>
                      </a:lnTo>
                      <a:lnTo>
                        <a:pt x="3532" y="643"/>
                      </a:lnTo>
                      <a:lnTo>
                        <a:pt x="3628" y="664"/>
                      </a:lnTo>
                      <a:lnTo>
                        <a:pt x="3726" y="682"/>
                      </a:lnTo>
                      <a:lnTo>
                        <a:pt x="3827" y="697"/>
                      </a:lnTo>
                      <a:lnTo>
                        <a:pt x="3930" y="711"/>
                      </a:lnTo>
                      <a:lnTo>
                        <a:pt x="4033" y="720"/>
                      </a:lnTo>
                      <a:lnTo>
                        <a:pt x="4138" y="725"/>
                      </a:lnTo>
                      <a:lnTo>
                        <a:pt x="4243" y="727"/>
                      </a:lnTo>
                      <a:lnTo>
                        <a:pt x="4348" y="724"/>
                      </a:lnTo>
                      <a:lnTo>
                        <a:pt x="4454" y="715"/>
                      </a:lnTo>
                      <a:lnTo>
                        <a:pt x="4559" y="701"/>
                      </a:lnTo>
                      <a:lnTo>
                        <a:pt x="4662" y="682"/>
                      </a:lnTo>
                      <a:lnTo>
                        <a:pt x="4765" y="657"/>
                      </a:lnTo>
                      <a:lnTo>
                        <a:pt x="4864" y="624"/>
                      </a:lnTo>
                      <a:lnTo>
                        <a:pt x="4964" y="586"/>
                      </a:lnTo>
                      <a:lnTo>
                        <a:pt x="5060" y="538"/>
                      </a:lnTo>
                      <a:lnTo>
                        <a:pt x="5152" y="486"/>
                      </a:lnTo>
                      <a:lnTo>
                        <a:pt x="5243" y="423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512763" y="4324351"/>
                  <a:ext cx="8331200" cy="1246188"/>
                </a:xfrm>
                <a:custGeom>
                  <a:avLst/>
                  <a:gdLst>
                    <a:gd name="T0" fmla="*/ 0 w 5248"/>
                    <a:gd name="T1" fmla="*/ 783 h 785"/>
                    <a:gd name="T2" fmla="*/ 12 w 5248"/>
                    <a:gd name="T3" fmla="*/ 764 h 785"/>
                    <a:gd name="T4" fmla="*/ 33 w 5248"/>
                    <a:gd name="T5" fmla="*/ 727 h 785"/>
                    <a:gd name="T6" fmla="*/ 66 w 5248"/>
                    <a:gd name="T7" fmla="*/ 675 h 785"/>
                    <a:gd name="T8" fmla="*/ 112 w 5248"/>
                    <a:gd name="T9" fmla="*/ 614 h 785"/>
                    <a:gd name="T10" fmla="*/ 169 w 5248"/>
                    <a:gd name="T11" fmla="*/ 544 h 785"/>
                    <a:gd name="T12" fmla="*/ 241 w 5248"/>
                    <a:gd name="T13" fmla="*/ 467 h 785"/>
                    <a:gd name="T14" fmla="*/ 325 w 5248"/>
                    <a:gd name="T15" fmla="*/ 388 h 785"/>
                    <a:gd name="T16" fmla="*/ 421 w 5248"/>
                    <a:gd name="T17" fmla="*/ 310 h 785"/>
                    <a:gd name="T18" fmla="*/ 532 w 5248"/>
                    <a:gd name="T19" fmla="*/ 235 h 785"/>
                    <a:gd name="T20" fmla="*/ 658 w 5248"/>
                    <a:gd name="T21" fmla="*/ 165 h 785"/>
                    <a:gd name="T22" fmla="*/ 799 w 5248"/>
                    <a:gd name="T23" fmla="*/ 104 h 785"/>
                    <a:gd name="T24" fmla="*/ 955 w 5248"/>
                    <a:gd name="T25" fmla="*/ 55 h 785"/>
                    <a:gd name="T26" fmla="*/ 1126 w 5248"/>
                    <a:gd name="T27" fmla="*/ 20 h 785"/>
                    <a:gd name="T28" fmla="*/ 1312 w 5248"/>
                    <a:gd name="T29" fmla="*/ 0 h 785"/>
                    <a:gd name="T30" fmla="*/ 1517 w 5248"/>
                    <a:gd name="T31" fmla="*/ 4 h 785"/>
                    <a:gd name="T32" fmla="*/ 1737 w 5248"/>
                    <a:gd name="T33" fmla="*/ 28 h 785"/>
                    <a:gd name="T34" fmla="*/ 1974 w 5248"/>
                    <a:gd name="T35" fmla="*/ 81 h 785"/>
                    <a:gd name="T36" fmla="*/ 2231 w 5248"/>
                    <a:gd name="T37" fmla="*/ 159 h 785"/>
                    <a:gd name="T38" fmla="*/ 2503 w 5248"/>
                    <a:gd name="T39" fmla="*/ 271 h 785"/>
                    <a:gd name="T40" fmla="*/ 2651 w 5248"/>
                    <a:gd name="T41" fmla="*/ 343 h 785"/>
                    <a:gd name="T42" fmla="*/ 2686 w 5248"/>
                    <a:gd name="T43" fmla="*/ 359 h 785"/>
                    <a:gd name="T44" fmla="*/ 2751 w 5248"/>
                    <a:gd name="T45" fmla="*/ 388 h 785"/>
                    <a:gd name="T46" fmla="*/ 2845 w 5248"/>
                    <a:gd name="T47" fmla="*/ 429 h 785"/>
                    <a:gd name="T48" fmla="*/ 2964 w 5248"/>
                    <a:gd name="T49" fmla="*/ 474 h 785"/>
                    <a:gd name="T50" fmla="*/ 3105 w 5248"/>
                    <a:gd name="T51" fmla="*/ 525 h 785"/>
                    <a:gd name="T52" fmla="*/ 3266 w 5248"/>
                    <a:gd name="T53" fmla="*/ 577 h 785"/>
                    <a:gd name="T54" fmla="*/ 3442 w 5248"/>
                    <a:gd name="T55" fmla="*/ 624 h 785"/>
                    <a:gd name="T56" fmla="*/ 3632 w 5248"/>
                    <a:gd name="T57" fmla="*/ 668 h 785"/>
                    <a:gd name="T58" fmla="*/ 3831 w 5248"/>
                    <a:gd name="T59" fmla="*/ 701 h 785"/>
                    <a:gd name="T60" fmla="*/ 4037 w 5248"/>
                    <a:gd name="T61" fmla="*/ 722 h 785"/>
                    <a:gd name="T62" fmla="*/ 4247 w 5248"/>
                    <a:gd name="T63" fmla="*/ 729 h 785"/>
                    <a:gd name="T64" fmla="*/ 4458 w 5248"/>
                    <a:gd name="T65" fmla="*/ 715 h 785"/>
                    <a:gd name="T66" fmla="*/ 4666 w 5248"/>
                    <a:gd name="T67" fmla="*/ 682 h 785"/>
                    <a:gd name="T68" fmla="*/ 4870 w 5248"/>
                    <a:gd name="T69" fmla="*/ 623 h 785"/>
                    <a:gd name="T70" fmla="*/ 5063 w 5248"/>
                    <a:gd name="T71" fmla="*/ 535 h 785"/>
                    <a:gd name="T72" fmla="*/ 5248 w 5248"/>
                    <a:gd name="T73" fmla="*/ 416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48" h="785">
                      <a:moveTo>
                        <a:pt x="0" y="785"/>
                      </a:moveTo>
                      <a:lnTo>
                        <a:pt x="0" y="783"/>
                      </a:lnTo>
                      <a:lnTo>
                        <a:pt x="5" y="775"/>
                      </a:lnTo>
                      <a:lnTo>
                        <a:pt x="12" y="764"/>
                      </a:lnTo>
                      <a:lnTo>
                        <a:pt x="21" y="747"/>
                      </a:lnTo>
                      <a:lnTo>
                        <a:pt x="33" y="727"/>
                      </a:lnTo>
                      <a:lnTo>
                        <a:pt x="49" y="703"/>
                      </a:lnTo>
                      <a:lnTo>
                        <a:pt x="66" y="675"/>
                      </a:lnTo>
                      <a:lnTo>
                        <a:pt x="87" y="645"/>
                      </a:lnTo>
                      <a:lnTo>
                        <a:pt x="112" y="614"/>
                      </a:lnTo>
                      <a:lnTo>
                        <a:pt x="140" y="579"/>
                      </a:lnTo>
                      <a:lnTo>
                        <a:pt x="169" y="544"/>
                      </a:lnTo>
                      <a:lnTo>
                        <a:pt x="204" y="505"/>
                      </a:lnTo>
                      <a:lnTo>
                        <a:pt x="241" y="467"/>
                      </a:lnTo>
                      <a:lnTo>
                        <a:pt x="281" y="429"/>
                      </a:lnTo>
                      <a:lnTo>
                        <a:pt x="325" y="388"/>
                      </a:lnTo>
                      <a:lnTo>
                        <a:pt x="372" y="348"/>
                      </a:lnTo>
                      <a:lnTo>
                        <a:pt x="421" y="310"/>
                      </a:lnTo>
                      <a:lnTo>
                        <a:pt x="475" y="271"/>
                      </a:lnTo>
                      <a:lnTo>
                        <a:pt x="532" y="235"/>
                      </a:lnTo>
                      <a:lnTo>
                        <a:pt x="593" y="198"/>
                      </a:lnTo>
                      <a:lnTo>
                        <a:pt x="658" y="165"/>
                      </a:lnTo>
                      <a:lnTo>
                        <a:pt x="726" y="133"/>
                      </a:lnTo>
                      <a:lnTo>
                        <a:pt x="799" y="104"/>
                      </a:lnTo>
                      <a:lnTo>
                        <a:pt x="874" y="77"/>
                      </a:lnTo>
                      <a:lnTo>
                        <a:pt x="955" y="55"/>
                      </a:lnTo>
                      <a:lnTo>
                        <a:pt x="1038" y="35"/>
                      </a:lnTo>
                      <a:lnTo>
                        <a:pt x="1126" y="20"/>
                      </a:lnTo>
                      <a:lnTo>
                        <a:pt x="1216" y="7"/>
                      </a:lnTo>
                      <a:lnTo>
                        <a:pt x="1312" y="0"/>
                      </a:lnTo>
                      <a:lnTo>
                        <a:pt x="1412" y="0"/>
                      </a:lnTo>
                      <a:lnTo>
                        <a:pt x="1517" y="4"/>
                      </a:lnTo>
                      <a:lnTo>
                        <a:pt x="1625" y="13"/>
                      </a:lnTo>
                      <a:lnTo>
                        <a:pt x="1737" y="28"/>
                      </a:lnTo>
                      <a:lnTo>
                        <a:pt x="1854" y="51"/>
                      </a:lnTo>
                      <a:lnTo>
                        <a:pt x="1974" y="81"/>
                      </a:lnTo>
                      <a:lnTo>
                        <a:pt x="2100" y="116"/>
                      </a:lnTo>
                      <a:lnTo>
                        <a:pt x="2231" y="159"/>
                      </a:lnTo>
                      <a:lnTo>
                        <a:pt x="2365" y="212"/>
                      </a:lnTo>
                      <a:lnTo>
                        <a:pt x="2503" y="271"/>
                      </a:lnTo>
                      <a:lnTo>
                        <a:pt x="2646" y="339"/>
                      </a:lnTo>
                      <a:lnTo>
                        <a:pt x="2651" y="343"/>
                      </a:lnTo>
                      <a:lnTo>
                        <a:pt x="2663" y="348"/>
                      </a:lnTo>
                      <a:lnTo>
                        <a:pt x="2686" y="359"/>
                      </a:lnTo>
                      <a:lnTo>
                        <a:pt x="2714" y="373"/>
                      </a:lnTo>
                      <a:lnTo>
                        <a:pt x="2751" y="388"/>
                      </a:lnTo>
                      <a:lnTo>
                        <a:pt x="2794" y="408"/>
                      </a:lnTo>
                      <a:lnTo>
                        <a:pt x="2845" y="429"/>
                      </a:lnTo>
                      <a:lnTo>
                        <a:pt x="2901" y="451"/>
                      </a:lnTo>
                      <a:lnTo>
                        <a:pt x="2964" y="474"/>
                      </a:lnTo>
                      <a:lnTo>
                        <a:pt x="3032" y="500"/>
                      </a:lnTo>
                      <a:lnTo>
                        <a:pt x="3105" y="525"/>
                      </a:lnTo>
                      <a:lnTo>
                        <a:pt x="3184" y="551"/>
                      </a:lnTo>
                      <a:lnTo>
                        <a:pt x="3266" y="577"/>
                      </a:lnTo>
                      <a:lnTo>
                        <a:pt x="3351" y="602"/>
                      </a:lnTo>
                      <a:lnTo>
                        <a:pt x="3442" y="624"/>
                      </a:lnTo>
                      <a:lnTo>
                        <a:pt x="3534" y="647"/>
                      </a:lnTo>
                      <a:lnTo>
                        <a:pt x="3632" y="668"/>
                      </a:lnTo>
                      <a:lnTo>
                        <a:pt x="3730" y="685"/>
                      </a:lnTo>
                      <a:lnTo>
                        <a:pt x="3831" y="701"/>
                      </a:lnTo>
                      <a:lnTo>
                        <a:pt x="3932" y="713"/>
                      </a:lnTo>
                      <a:lnTo>
                        <a:pt x="4037" y="722"/>
                      </a:lnTo>
                      <a:lnTo>
                        <a:pt x="4142" y="727"/>
                      </a:lnTo>
                      <a:lnTo>
                        <a:pt x="4247" y="729"/>
                      </a:lnTo>
                      <a:lnTo>
                        <a:pt x="4353" y="724"/>
                      </a:lnTo>
                      <a:lnTo>
                        <a:pt x="4458" y="715"/>
                      </a:lnTo>
                      <a:lnTo>
                        <a:pt x="4563" y="701"/>
                      </a:lnTo>
                      <a:lnTo>
                        <a:pt x="4666" y="682"/>
                      </a:lnTo>
                      <a:lnTo>
                        <a:pt x="4768" y="656"/>
                      </a:lnTo>
                      <a:lnTo>
                        <a:pt x="4870" y="623"/>
                      </a:lnTo>
                      <a:lnTo>
                        <a:pt x="4967" y="582"/>
                      </a:lnTo>
                      <a:lnTo>
                        <a:pt x="5063" y="535"/>
                      </a:lnTo>
                      <a:lnTo>
                        <a:pt x="5158" y="481"/>
                      </a:lnTo>
                      <a:lnTo>
                        <a:pt x="5248" y="416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509588" y="4356101"/>
                  <a:ext cx="8340725" cy="1247775"/>
                </a:xfrm>
                <a:custGeom>
                  <a:avLst/>
                  <a:gdLst>
                    <a:gd name="T0" fmla="*/ 0 w 5254"/>
                    <a:gd name="T1" fmla="*/ 784 h 786"/>
                    <a:gd name="T2" fmla="*/ 12 w 5254"/>
                    <a:gd name="T3" fmla="*/ 763 h 786"/>
                    <a:gd name="T4" fmla="*/ 33 w 5254"/>
                    <a:gd name="T5" fmla="*/ 727 h 786"/>
                    <a:gd name="T6" fmla="*/ 66 w 5254"/>
                    <a:gd name="T7" fmla="*/ 676 h 786"/>
                    <a:gd name="T8" fmla="*/ 112 w 5254"/>
                    <a:gd name="T9" fmla="*/ 613 h 786"/>
                    <a:gd name="T10" fmla="*/ 169 w 5254"/>
                    <a:gd name="T11" fmla="*/ 543 h 786"/>
                    <a:gd name="T12" fmla="*/ 241 w 5254"/>
                    <a:gd name="T13" fmla="*/ 466 h 786"/>
                    <a:gd name="T14" fmla="*/ 325 w 5254"/>
                    <a:gd name="T15" fmla="*/ 388 h 786"/>
                    <a:gd name="T16" fmla="*/ 423 w 5254"/>
                    <a:gd name="T17" fmla="*/ 309 h 786"/>
                    <a:gd name="T18" fmla="*/ 533 w 5254"/>
                    <a:gd name="T19" fmla="*/ 234 h 786"/>
                    <a:gd name="T20" fmla="*/ 658 w 5254"/>
                    <a:gd name="T21" fmla="*/ 164 h 786"/>
                    <a:gd name="T22" fmla="*/ 800 w 5254"/>
                    <a:gd name="T23" fmla="*/ 103 h 786"/>
                    <a:gd name="T24" fmla="*/ 955 w 5254"/>
                    <a:gd name="T25" fmla="*/ 54 h 786"/>
                    <a:gd name="T26" fmla="*/ 1126 w 5254"/>
                    <a:gd name="T27" fmla="*/ 19 h 786"/>
                    <a:gd name="T28" fmla="*/ 1313 w 5254"/>
                    <a:gd name="T29" fmla="*/ 0 h 786"/>
                    <a:gd name="T30" fmla="*/ 1517 w 5254"/>
                    <a:gd name="T31" fmla="*/ 3 h 786"/>
                    <a:gd name="T32" fmla="*/ 1737 w 5254"/>
                    <a:gd name="T33" fmla="*/ 28 h 786"/>
                    <a:gd name="T34" fmla="*/ 1976 w 5254"/>
                    <a:gd name="T35" fmla="*/ 80 h 786"/>
                    <a:gd name="T36" fmla="*/ 2231 w 5254"/>
                    <a:gd name="T37" fmla="*/ 160 h 786"/>
                    <a:gd name="T38" fmla="*/ 2505 w 5254"/>
                    <a:gd name="T39" fmla="*/ 272 h 786"/>
                    <a:gd name="T40" fmla="*/ 2652 w 5254"/>
                    <a:gd name="T41" fmla="*/ 342 h 786"/>
                    <a:gd name="T42" fmla="*/ 2686 w 5254"/>
                    <a:gd name="T43" fmla="*/ 360 h 786"/>
                    <a:gd name="T44" fmla="*/ 2753 w 5254"/>
                    <a:gd name="T45" fmla="*/ 389 h 786"/>
                    <a:gd name="T46" fmla="*/ 2847 w 5254"/>
                    <a:gd name="T47" fmla="*/ 430 h 786"/>
                    <a:gd name="T48" fmla="*/ 2966 w 5254"/>
                    <a:gd name="T49" fmla="*/ 477 h 786"/>
                    <a:gd name="T50" fmla="*/ 3107 w 5254"/>
                    <a:gd name="T51" fmla="*/ 527 h 786"/>
                    <a:gd name="T52" fmla="*/ 3268 w 5254"/>
                    <a:gd name="T53" fmla="*/ 578 h 786"/>
                    <a:gd name="T54" fmla="*/ 3444 w 5254"/>
                    <a:gd name="T55" fmla="*/ 627 h 786"/>
                    <a:gd name="T56" fmla="*/ 3634 w 5254"/>
                    <a:gd name="T57" fmla="*/ 669 h 786"/>
                    <a:gd name="T58" fmla="*/ 3833 w 5254"/>
                    <a:gd name="T59" fmla="*/ 702 h 786"/>
                    <a:gd name="T60" fmla="*/ 4041 w 5254"/>
                    <a:gd name="T61" fmla="*/ 723 h 786"/>
                    <a:gd name="T62" fmla="*/ 4250 w 5254"/>
                    <a:gd name="T63" fmla="*/ 728 h 786"/>
                    <a:gd name="T64" fmla="*/ 4462 w 5254"/>
                    <a:gd name="T65" fmla="*/ 716 h 786"/>
                    <a:gd name="T66" fmla="*/ 4671 w 5254"/>
                    <a:gd name="T67" fmla="*/ 681 h 786"/>
                    <a:gd name="T68" fmla="*/ 4875 w 5254"/>
                    <a:gd name="T69" fmla="*/ 620 h 786"/>
                    <a:gd name="T70" fmla="*/ 5069 w 5254"/>
                    <a:gd name="T71" fmla="*/ 531 h 786"/>
                    <a:gd name="T72" fmla="*/ 5254 w 5254"/>
                    <a:gd name="T73" fmla="*/ 410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54" h="786">
                      <a:moveTo>
                        <a:pt x="0" y="786"/>
                      </a:moveTo>
                      <a:lnTo>
                        <a:pt x="0" y="784"/>
                      </a:lnTo>
                      <a:lnTo>
                        <a:pt x="5" y="776"/>
                      </a:lnTo>
                      <a:lnTo>
                        <a:pt x="12" y="763"/>
                      </a:lnTo>
                      <a:lnTo>
                        <a:pt x="21" y="748"/>
                      </a:lnTo>
                      <a:lnTo>
                        <a:pt x="33" y="727"/>
                      </a:lnTo>
                      <a:lnTo>
                        <a:pt x="49" y="704"/>
                      </a:lnTo>
                      <a:lnTo>
                        <a:pt x="66" y="676"/>
                      </a:lnTo>
                      <a:lnTo>
                        <a:pt x="87" y="646"/>
                      </a:lnTo>
                      <a:lnTo>
                        <a:pt x="112" y="613"/>
                      </a:lnTo>
                      <a:lnTo>
                        <a:pt x="140" y="580"/>
                      </a:lnTo>
                      <a:lnTo>
                        <a:pt x="169" y="543"/>
                      </a:lnTo>
                      <a:lnTo>
                        <a:pt x="204" y="506"/>
                      </a:lnTo>
                      <a:lnTo>
                        <a:pt x="241" y="466"/>
                      </a:lnTo>
                      <a:lnTo>
                        <a:pt x="281" y="428"/>
                      </a:lnTo>
                      <a:lnTo>
                        <a:pt x="325" y="388"/>
                      </a:lnTo>
                      <a:lnTo>
                        <a:pt x="372" y="349"/>
                      </a:lnTo>
                      <a:lnTo>
                        <a:pt x="423" y="309"/>
                      </a:lnTo>
                      <a:lnTo>
                        <a:pt x="475" y="271"/>
                      </a:lnTo>
                      <a:lnTo>
                        <a:pt x="533" y="234"/>
                      </a:lnTo>
                      <a:lnTo>
                        <a:pt x="594" y="197"/>
                      </a:lnTo>
                      <a:lnTo>
                        <a:pt x="658" y="164"/>
                      </a:lnTo>
                      <a:lnTo>
                        <a:pt x="726" y="132"/>
                      </a:lnTo>
                      <a:lnTo>
                        <a:pt x="800" y="103"/>
                      </a:lnTo>
                      <a:lnTo>
                        <a:pt x="875" y="77"/>
                      </a:lnTo>
                      <a:lnTo>
                        <a:pt x="955" y="54"/>
                      </a:lnTo>
                      <a:lnTo>
                        <a:pt x="1039" y="35"/>
                      </a:lnTo>
                      <a:lnTo>
                        <a:pt x="1126" y="19"/>
                      </a:lnTo>
                      <a:lnTo>
                        <a:pt x="1218" y="7"/>
                      </a:lnTo>
                      <a:lnTo>
                        <a:pt x="1313" y="0"/>
                      </a:lnTo>
                      <a:lnTo>
                        <a:pt x="1414" y="0"/>
                      </a:lnTo>
                      <a:lnTo>
                        <a:pt x="1517" y="3"/>
                      </a:lnTo>
                      <a:lnTo>
                        <a:pt x="1625" y="12"/>
                      </a:lnTo>
                      <a:lnTo>
                        <a:pt x="1737" y="28"/>
                      </a:lnTo>
                      <a:lnTo>
                        <a:pt x="1854" y="50"/>
                      </a:lnTo>
                      <a:lnTo>
                        <a:pt x="1976" y="80"/>
                      </a:lnTo>
                      <a:lnTo>
                        <a:pt x="2100" y="117"/>
                      </a:lnTo>
                      <a:lnTo>
                        <a:pt x="2231" y="160"/>
                      </a:lnTo>
                      <a:lnTo>
                        <a:pt x="2365" y="211"/>
                      </a:lnTo>
                      <a:lnTo>
                        <a:pt x="2505" y="272"/>
                      </a:lnTo>
                      <a:lnTo>
                        <a:pt x="2648" y="340"/>
                      </a:lnTo>
                      <a:lnTo>
                        <a:pt x="2652" y="342"/>
                      </a:lnTo>
                      <a:lnTo>
                        <a:pt x="2665" y="349"/>
                      </a:lnTo>
                      <a:lnTo>
                        <a:pt x="2686" y="360"/>
                      </a:lnTo>
                      <a:lnTo>
                        <a:pt x="2716" y="372"/>
                      </a:lnTo>
                      <a:lnTo>
                        <a:pt x="2753" y="389"/>
                      </a:lnTo>
                      <a:lnTo>
                        <a:pt x="2796" y="409"/>
                      </a:lnTo>
                      <a:lnTo>
                        <a:pt x="2847" y="430"/>
                      </a:lnTo>
                      <a:lnTo>
                        <a:pt x="2903" y="452"/>
                      </a:lnTo>
                      <a:lnTo>
                        <a:pt x="2966" y="477"/>
                      </a:lnTo>
                      <a:lnTo>
                        <a:pt x="3034" y="501"/>
                      </a:lnTo>
                      <a:lnTo>
                        <a:pt x="3107" y="527"/>
                      </a:lnTo>
                      <a:lnTo>
                        <a:pt x="3186" y="552"/>
                      </a:lnTo>
                      <a:lnTo>
                        <a:pt x="3268" y="578"/>
                      </a:lnTo>
                      <a:lnTo>
                        <a:pt x="3355" y="603"/>
                      </a:lnTo>
                      <a:lnTo>
                        <a:pt x="3444" y="627"/>
                      </a:lnTo>
                      <a:lnTo>
                        <a:pt x="3538" y="648"/>
                      </a:lnTo>
                      <a:lnTo>
                        <a:pt x="3634" y="669"/>
                      </a:lnTo>
                      <a:lnTo>
                        <a:pt x="3734" y="686"/>
                      </a:lnTo>
                      <a:lnTo>
                        <a:pt x="3833" y="702"/>
                      </a:lnTo>
                      <a:lnTo>
                        <a:pt x="3936" y="714"/>
                      </a:lnTo>
                      <a:lnTo>
                        <a:pt x="4041" y="723"/>
                      </a:lnTo>
                      <a:lnTo>
                        <a:pt x="4146" y="728"/>
                      </a:lnTo>
                      <a:lnTo>
                        <a:pt x="4250" y="728"/>
                      </a:lnTo>
                      <a:lnTo>
                        <a:pt x="4357" y="725"/>
                      </a:lnTo>
                      <a:lnTo>
                        <a:pt x="4462" y="716"/>
                      </a:lnTo>
                      <a:lnTo>
                        <a:pt x="4566" y="700"/>
                      </a:lnTo>
                      <a:lnTo>
                        <a:pt x="4671" y="681"/>
                      </a:lnTo>
                      <a:lnTo>
                        <a:pt x="4774" y="653"/>
                      </a:lnTo>
                      <a:lnTo>
                        <a:pt x="4875" y="620"/>
                      </a:lnTo>
                      <a:lnTo>
                        <a:pt x="4973" y="578"/>
                      </a:lnTo>
                      <a:lnTo>
                        <a:pt x="5069" y="531"/>
                      </a:lnTo>
                      <a:lnTo>
                        <a:pt x="5163" y="475"/>
                      </a:lnTo>
                      <a:lnTo>
                        <a:pt x="5254" y="41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506413" y="4386264"/>
                  <a:ext cx="8348663" cy="1250950"/>
                </a:xfrm>
                <a:custGeom>
                  <a:avLst/>
                  <a:gdLst>
                    <a:gd name="T0" fmla="*/ 0 w 5259"/>
                    <a:gd name="T1" fmla="*/ 784 h 788"/>
                    <a:gd name="T2" fmla="*/ 13 w 5259"/>
                    <a:gd name="T3" fmla="*/ 765 h 788"/>
                    <a:gd name="T4" fmla="*/ 34 w 5259"/>
                    <a:gd name="T5" fmla="*/ 729 h 788"/>
                    <a:gd name="T6" fmla="*/ 67 w 5259"/>
                    <a:gd name="T7" fmla="*/ 678 h 788"/>
                    <a:gd name="T8" fmla="*/ 112 w 5259"/>
                    <a:gd name="T9" fmla="*/ 615 h 788"/>
                    <a:gd name="T10" fmla="*/ 170 w 5259"/>
                    <a:gd name="T11" fmla="*/ 545 h 788"/>
                    <a:gd name="T12" fmla="*/ 241 w 5259"/>
                    <a:gd name="T13" fmla="*/ 468 h 788"/>
                    <a:gd name="T14" fmla="*/ 325 w 5259"/>
                    <a:gd name="T15" fmla="*/ 390 h 788"/>
                    <a:gd name="T16" fmla="*/ 423 w 5259"/>
                    <a:gd name="T17" fmla="*/ 311 h 788"/>
                    <a:gd name="T18" fmla="*/ 533 w 5259"/>
                    <a:gd name="T19" fmla="*/ 234 h 788"/>
                    <a:gd name="T20" fmla="*/ 658 w 5259"/>
                    <a:gd name="T21" fmla="*/ 164 h 788"/>
                    <a:gd name="T22" fmla="*/ 800 w 5259"/>
                    <a:gd name="T23" fmla="*/ 103 h 788"/>
                    <a:gd name="T24" fmla="*/ 955 w 5259"/>
                    <a:gd name="T25" fmla="*/ 54 h 788"/>
                    <a:gd name="T26" fmla="*/ 1126 w 5259"/>
                    <a:gd name="T27" fmla="*/ 19 h 788"/>
                    <a:gd name="T28" fmla="*/ 1315 w 5259"/>
                    <a:gd name="T29" fmla="*/ 2 h 788"/>
                    <a:gd name="T30" fmla="*/ 1517 w 5259"/>
                    <a:gd name="T31" fmla="*/ 3 h 788"/>
                    <a:gd name="T32" fmla="*/ 1739 w 5259"/>
                    <a:gd name="T33" fmla="*/ 30 h 788"/>
                    <a:gd name="T34" fmla="*/ 1976 w 5259"/>
                    <a:gd name="T35" fmla="*/ 80 h 788"/>
                    <a:gd name="T36" fmla="*/ 2231 w 5259"/>
                    <a:gd name="T37" fmla="*/ 161 h 788"/>
                    <a:gd name="T38" fmla="*/ 2505 w 5259"/>
                    <a:gd name="T39" fmla="*/ 272 h 788"/>
                    <a:gd name="T40" fmla="*/ 2654 w 5259"/>
                    <a:gd name="T41" fmla="*/ 344 h 788"/>
                    <a:gd name="T42" fmla="*/ 2687 w 5259"/>
                    <a:gd name="T43" fmla="*/ 360 h 788"/>
                    <a:gd name="T44" fmla="*/ 2753 w 5259"/>
                    <a:gd name="T45" fmla="*/ 391 h 788"/>
                    <a:gd name="T46" fmla="*/ 2847 w 5259"/>
                    <a:gd name="T47" fmla="*/ 432 h 788"/>
                    <a:gd name="T48" fmla="*/ 2968 w 5259"/>
                    <a:gd name="T49" fmla="*/ 479 h 788"/>
                    <a:gd name="T50" fmla="*/ 3109 w 5259"/>
                    <a:gd name="T51" fmla="*/ 529 h 788"/>
                    <a:gd name="T52" fmla="*/ 3270 w 5259"/>
                    <a:gd name="T53" fmla="*/ 580 h 788"/>
                    <a:gd name="T54" fmla="*/ 3448 w 5259"/>
                    <a:gd name="T55" fmla="*/ 629 h 788"/>
                    <a:gd name="T56" fmla="*/ 3638 w 5259"/>
                    <a:gd name="T57" fmla="*/ 673 h 788"/>
                    <a:gd name="T58" fmla="*/ 3837 w 5259"/>
                    <a:gd name="T59" fmla="*/ 706 h 788"/>
                    <a:gd name="T60" fmla="*/ 4045 w 5259"/>
                    <a:gd name="T61" fmla="*/ 725 h 788"/>
                    <a:gd name="T62" fmla="*/ 4254 w 5259"/>
                    <a:gd name="T63" fmla="*/ 730 h 788"/>
                    <a:gd name="T64" fmla="*/ 4467 w 5259"/>
                    <a:gd name="T65" fmla="*/ 716 h 788"/>
                    <a:gd name="T66" fmla="*/ 4676 w 5259"/>
                    <a:gd name="T67" fmla="*/ 680 h 788"/>
                    <a:gd name="T68" fmla="*/ 4879 w 5259"/>
                    <a:gd name="T69" fmla="*/ 618 h 788"/>
                    <a:gd name="T70" fmla="*/ 5074 w 5259"/>
                    <a:gd name="T71" fmla="*/ 528 h 788"/>
                    <a:gd name="T72" fmla="*/ 5259 w 5259"/>
                    <a:gd name="T73" fmla="*/ 404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59" h="788">
                      <a:moveTo>
                        <a:pt x="0" y="788"/>
                      </a:moveTo>
                      <a:lnTo>
                        <a:pt x="0" y="784"/>
                      </a:lnTo>
                      <a:lnTo>
                        <a:pt x="6" y="778"/>
                      </a:lnTo>
                      <a:lnTo>
                        <a:pt x="13" y="765"/>
                      </a:lnTo>
                      <a:lnTo>
                        <a:pt x="21" y="748"/>
                      </a:lnTo>
                      <a:lnTo>
                        <a:pt x="34" y="729"/>
                      </a:lnTo>
                      <a:lnTo>
                        <a:pt x="49" y="704"/>
                      </a:lnTo>
                      <a:lnTo>
                        <a:pt x="67" y="678"/>
                      </a:lnTo>
                      <a:lnTo>
                        <a:pt x="88" y="648"/>
                      </a:lnTo>
                      <a:lnTo>
                        <a:pt x="112" y="615"/>
                      </a:lnTo>
                      <a:lnTo>
                        <a:pt x="140" y="580"/>
                      </a:lnTo>
                      <a:lnTo>
                        <a:pt x="170" y="545"/>
                      </a:lnTo>
                      <a:lnTo>
                        <a:pt x="205" y="507"/>
                      </a:lnTo>
                      <a:lnTo>
                        <a:pt x="241" y="468"/>
                      </a:lnTo>
                      <a:lnTo>
                        <a:pt x="281" y="428"/>
                      </a:lnTo>
                      <a:lnTo>
                        <a:pt x="325" y="390"/>
                      </a:lnTo>
                      <a:lnTo>
                        <a:pt x="372" y="349"/>
                      </a:lnTo>
                      <a:lnTo>
                        <a:pt x="423" y="311"/>
                      </a:lnTo>
                      <a:lnTo>
                        <a:pt x="477" y="271"/>
                      </a:lnTo>
                      <a:lnTo>
                        <a:pt x="533" y="234"/>
                      </a:lnTo>
                      <a:lnTo>
                        <a:pt x="594" y="199"/>
                      </a:lnTo>
                      <a:lnTo>
                        <a:pt x="658" y="164"/>
                      </a:lnTo>
                      <a:lnTo>
                        <a:pt x="728" y="133"/>
                      </a:lnTo>
                      <a:lnTo>
                        <a:pt x="800" y="103"/>
                      </a:lnTo>
                      <a:lnTo>
                        <a:pt x="875" y="77"/>
                      </a:lnTo>
                      <a:lnTo>
                        <a:pt x="955" y="54"/>
                      </a:lnTo>
                      <a:lnTo>
                        <a:pt x="1039" y="35"/>
                      </a:lnTo>
                      <a:lnTo>
                        <a:pt x="1126" y="19"/>
                      </a:lnTo>
                      <a:lnTo>
                        <a:pt x="1219" y="7"/>
                      </a:lnTo>
                      <a:lnTo>
                        <a:pt x="1315" y="2"/>
                      </a:lnTo>
                      <a:lnTo>
                        <a:pt x="1414" y="0"/>
                      </a:lnTo>
                      <a:lnTo>
                        <a:pt x="1517" y="3"/>
                      </a:lnTo>
                      <a:lnTo>
                        <a:pt x="1625" y="14"/>
                      </a:lnTo>
                      <a:lnTo>
                        <a:pt x="1739" y="30"/>
                      </a:lnTo>
                      <a:lnTo>
                        <a:pt x="1856" y="51"/>
                      </a:lnTo>
                      <a:lnTo>
                        <a:pt x="1976" y="80"/>
                      </a:lnTo>
                      <a:lnTo>
                        <a:pt x="2102" y="117"/>
                      </a:lnTo>
                      <a:lnTo>
                        <a:pt x="2231" y="161"/>
                      </a:lnTo>
                      <a:lnTo>
                        <a:pt x="2366" y="213"/>
                      </a:lnTo>
                      <a:lnTo>
                        <a:pt x="2505" y="272"/>
                      </a:lnTo>
                      <a:lnTo>
                        <a:pt x="2648" y="342"/>
                      </a:lnTo>
                      <a:lnTo>
                        <a:pt x="2654" y="344"/>
                      </a:lnTo>
                      <a:lnTo>
                        <a:pt x="2666" y="349"/>
                      </a:lnTo>
                      <a:lnTo>
                        <a:pt x="2687" y="360"/>
                      </a:lnTo>
                      <a:lnTo>
                        <a:pt x="2716" y="374"/>
                      </a:lnTo>
                      <a:lnTo>
                        <a:pt x="2753" y="391"/>
                      </a:lnTo>
                      <a:lnTo>
                        <a:pt x="2797" y="409"/>
                      </a:lnTo>
                      <a:lnTo>
                        <a:pt x="2847" y="432"/>
                      </a:lnTo>
                      <a:lnTo>
                        <a:pt x="2905" y="454"/>
                      </a:lnTo>
                      <a:lnTo>
                        <a:pt x="2968" y="479"/>
                      </a:lnTo>
                      <a:lnTo>
                        <a:pt x="3036" y="503"/>
                      </a:lnTo>
                      <a:lnTo>
                        <a:pt x="3109" y="529"/>
                      </a:lnTo>
                      <a:lnTo>
                        <a:pt x="3188" y="556"/>
                      </a:lnTo>
                      <a:lnTo>
                        <a:pt x="3270" y="580"/>
                      </a:lnTo>
                      <a:lnTo>
                        <a:pt x="3357" y="606"/>
                      </a:lnTo>
                      <a:lnTo>
                        <a:pt x="3448" y="629"/>
                      </a:lnTo>
                      <a:lnTo>
                        <a:pt x="3540" y="652"/>
                      </a:lnTo>
                      <a:lnTo>
                        <a:pt x="3638" y="673"/>
                      </a:lnTo>
                      <a:lnTo>
                        <a:pt x="3736" y="690"/>
                      </a:lnTo>
                      <a:lnTo>
                        <a:pt x="3837" y="706"/>
                      </a:lnTo>
                      <a:lnTo>
                        <a:pt x="3940" y="718"/>
                      </a:lnTo>
                      <a:lnTo>
                        <a:pt x="4045" y="725"/>
                      </a:lnTo>
                      <a:lnTo>
                        <a:pt x="4149" y="730"/>
                      </a:lnTo>
                      <a:lnTo>
                        <a:pt x="4254" y="730"/>
                      </a:lnTo>
                      <a:lnTo>
                        <a:pt x="4361" y="727"/>
                      </a:lnTo>
                      <a:lnTo>
                        <a:pt x="4467" y="716"/>
                      </a:lnTo>
                      <a:lnTo>
                        <a:pt x="4572" y="701"/>
                      </a:lnTo>
                      <a:lnTo>
                        <a:pt x="4676" y="680"/>
                      </a:lnTo>
                      <a:lnTo>
                        <a:pt x="4778" y="652"/>
                      </a:lnTo>
                      <a:lnTo>
                        <a:pt x="4879" y="618"/>
                      </a:lnTo>
                      <a:lnTo>
                        <a:pt x="4978" y="577"/>
                      </a:lnTo>
                      <a:lnTo>
                        <a:pt x="5074" y="528"/>
                      </a:lnTo>
                      <a:lnTo>
                        <a:pt x="5169" y="470"/>
                      </a:lnTo>
                      <a:lnTo>
                        <a:pt x="5259" y="404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31"/>
                <p:cNvSpPr>
                  <a:spLocks/>
                </p:cNvSpPr>
                <p:nvPr/>
              </p:nvSpPr>
              <p:spPr bwMode="auto">
                <a:xfrm>
                  <a:off x="504826" y="4416426"/>
                  <a:ext cx="8356600" cy="1250950"/>
                </a:xfrm>
                <a:custGeom>
                  <a:avLst/>
                  <a:gdLst>
                    <a:gd name="T0" fmla="*/ 0 w 5264"/>
                    <a:gd name="T1" fmla="*/ 786 h 788"/>
                    <a:gd name="T2" fmla="*/ 12 w 5264"/>
                    <a:gd name="T3" fmla="*/ 767 h 788"/>
                    <a:gd name="T4" fmla="*/ 33 w 5264"/>
                    <a:gd name="T5" fmla="*/ 729 h 788"/>
                    <a:gd name="T6" fmla="*/ 66 w 5264"/>
                    <a:gd name="T7" fmla="*/ 678 h 788"/>
                    <a:gd name="T8" fmla="*/ 111 w 5264"/>
                    <a:gd name="T9" fmla="*/ 617 h 788"/>
                    <a:gd name="T10" fmla="*/ 171 w 5264"/>
                    <a:gd name="T11" fmla="*/ 545 h 788"/>
                    <a:gd name="T12" fmla="*/ 241 w 5264"/>
                    <a:gd name="T13" fmla="*/ 468 h 788"/>
                    <a:gd name="T14" fmla="*/ 324 w 5264"/>
                    <a:gd name="T15" fmla="*/ 390 h 788"/>
                    <a:gd name="T16" fmla="*/ 422 w 5264"/>
                    <a:gd name="T17" fmla="*/ 311 h 788"/>
                    <a:gd name="T18" fmla="*/ 534 w 5264"/>
                    <a:gd name="T19" fmla="*/ 234 h 788"/>
                    <a:gd name="T20" fmla="*/ 659 w 5264"/>
                    <a:gd name="T21" fmla="*/ 164 h 788"/>
                    <a:gd name="T22" fmla="*/ 799 w 5264"/>
                    <a:gd name="T23" fmla="*/ 103 h 788"/>
                    <a:gd name="T24" fmla="*/ 954 w 5264"/>
                    <a:gd name="T25" fmla="*/ 54 h 788"/>
                    <a:gd name="T26" fmla="*/ 1127 w 5264"/>
                    <a:gd name="T27" fmla="*/ 19 h 788"/>
                    <a:gd name="T28" fmla="*/ 1314 w 5264"/>
                    <a:gd name="T29" fmla="*/ 2 h 788"/>
                    <a:gd name="T30" fmla="*/ 1518 w 5264"/>
                    <a:gd name="T31" fmla="*/ 4 h 788"/>
                    <a:gd name="T32" fmla="*/ 1738 w 5264"/>
                    <a:gd name="T33" fmla="*/ 30 h 788"/>
                    <a:gd name="T34" fmla="*/ 1976 w 5264"/>
                    <a:gd name="T35" fmla="*/ 80 h 788"/>
                    <a:gd name="T36" fmla="*/ 2232 w 5264"/>
                    <a:gd name="T37" fmla="*/ 161 h 788"/>
                    <a:gd name="T38" fmla="*/ 2504 w 5264"/>
                    <a:gd name="T39" fmla="*/ 274 h 788"/>
                    <a:gd name="T40" fmla="*/ 2653 w 5264"/>
                    <a:gd name="T41" fmla="*/ 344 h 788"/>
                    <a:gd name="T42" fmla="*/ 2688 w 5264"/>
                    <a:gd name="T43" fmla="*/ 362 h 788"/>
                    <a:gd name="T44" fmla="*/ 2754 w 5264"/>
                    <a:gd name="T45" fmla="*/ 392 h 788"/>
                    <a:gd name="T46" fmla="*/ 2848 w 5264"/>
                    <a:gd name="T47" fmla="*/ 433 h 788"/>
                    <a:gd name="T48" fmla="*/ 2967 w 5264"/>
                    <a:gd name="T49" fmla="*/ 481 h 788"/>
                    <a:gd name="T50" fmla="*/ 3110 w 5264"/>
                    <a:gd name="T51" fmla="*/ 531 h 788"/>
                    <a:gd name="T52" fmla="*/ 3271 w 5264"/>
                    <a:gd name="T53" fmla="*/ 584 h 788"/>
                    <a:gd name="T54" fmla="*/ 3449 w 5264"/>
                    <a:gd name="T55" fmla="*/ 633 h 788"/>
                    <a:gd name="T56" fmla="*/ 3639 w 5264"/>
                    <a:gd name="T57" fmla="*/ 675 h 788"/>
                    <a:gd name="T58" fmla="*/ 3840 w 5264"/>
                    <a:gd name="T59" fmla="*/ 708 h 788"/>
                    <a:gd name="T60" fmla="*/ 4047 w 5264"/>
                    <a:gd name="T61" fmla="*/ 729 h 788"/>
                    <a:gd name="T62" fmla="*/ 4259 w 5264"/>
                    <a:gd name="T63" fmla="*/ 732 h 788"/>
                    <a:gd name="T64" fmla="*/ 4470 w 5264"/>
                    <a:gd name="T65" fmla="*/ 718 h 788"/>
                    <a:gd name="T66" fmla="*/ 4679 w 5264"/>
                    <a:gd name="T67" fmla="*/ 680 h 788"/>
                    <a:gd name="T68" fmla="*/ 4883 w 5264"/>
                    <a:gd name="T69" fmla="*/ 615 h 788"/>
                    <a:gd name="T70" fmla="*/ 5079 w 5264"/>
                    <a:gd name="T71" fmla="*/ 523 h 788"/>
                    <a:gd name="T72" fmla="*/ 5264 w 5264"/>
                    <a:gd name="T73" fmla="*/ 39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64" h="788">
                      <a:moveTo>
                        <a:pt x="0" y="788"/>
                      </a:moveTo>
                      <a:lnTo>
                        <a:pt x="0" y="786"/>
                      </a:lnTo>
                      <a:lnTo>
                        <a:pt x="5" y="779"/>
                      </a:lnTo>
                      <a:lnTo>
                        <a:pt x="12" y="767"/>
                      </a:lnTo>
                      <a:lnTo>
                        <a:pt x="21" y="750"/>
                      </a:lnTo>
                      <a:lnTo>
                        <a:pt x="33" y="729"/>
                      </a:lnTo>
                      <a:lnTo>
                        <a:pt x="49" y="706"/>
                      </a:lnTo>
                      <a:lnTo>
                        <a:pt x="66" y="678"/>
                      </a:lnTo>
                      <a:lnTo>
                        <a:pt x="89" y="648"/>
                      </a:lnTo>
                      <a:lnTo>
                        <a:pt x="111" y="617"/>
                      </a:lnTo>
                      <a:lnTo>
                        <a:pt x="139" y="582"/>
                      </a:lnTo>
                      <a:lnTo>
                        <a:pt x="171" y="545"/>
                      </a:lnTo>
                      <a:lnTo>
                        <a:pt x="204" y="507"/>
                      </a:lnTo>
                      <a:lnTo>
                        <a:pt x="241" y="468"/>
                      </a:lnTo>
                      <a:lnTo>
                        <a:pt x="281" y="430"/>
                      </a:lnTo>
                      <a:lnTo>
                        <a:pt x="324" y="390"/>
                      </a:lnTo>
                      <a:lnTo>
                        <a:pt x="371" y="350"/>
                      </a:lnTo>
                      <a:lnTo>
                        <a:pt x="422" y="311"/>
                      </a:lnTo>
                      <a:lnTo>
                        <a:pt x="476" y="273"/>
                      </a:lnTo>
                      <a:lnTo>
                        <a:pt x="534" y="234"/>
                      </a:lnTo>
                      <a:lnTo>
                        <a:pt x="595" y="199"/>
                      </a:lnTo>
                      <a:lnTo>
                        <a:pt x="659" y="164"/>
                      </a:lnTo>
                      <a:lnTo>
                        <a:pt x="728" y="133"/>
                      </a:lnTo>
                      <a:lnTo>
                        <a:pt x="799" y="103"/>
                      </a:lnTo>
                      <a:lnTo>
                        <a:pt x="876" y="77"/>
                      </a:lnTo>
                      <a:lnTo>
                        <a:pt x="954" y="54"/>
                      </a:lnTo>
                      <a:lnTo>
                        <a:pt x="1038" y="35"/>
                      </a:lnTo>
                      <a:lnTo>
                        <a:pt x="1127" y="19"/>
                      </a:lnTo>
                      <a:lnTo>
                        <a:pt x="1218" y="7"/>
                      </a:lnTo>
                      <a:lnTo>
                        <a:pt x="1314" y="2"/>
                      </a:lnTo>
                      <a:lnTo>
                        <a:pt x="1413" y="0"/>
                      </a:lnTo>
                      <a:lnTo>
                        <a:pt x="1518" y="4"/>
                      </a:lnTo>
                      <a:lnTo>
                        <a:pt x="1626" y="14"/>
                      </a:lnTo>
                      <a:lnTo>
                        <a:pt x="1738" y="30"/>
                      </a:lnTo>
                      <a:lnTo>
                        <a:pt x="1855" y="53"/>
                      </a:lnTo>
                      <a:lnTo>
                        <a:pt x="1976" y="80"/>
                      </a:lnTo>
                      <a:lnTo>
                        <a:pt x="2101" y="117"/>
                      </a:lnTo>
                      <a:lnTo>
                        <a:pt x="2232" y="161"/>
                      </a:lnTo>
                      <a:lnTo>
                        <a:pt x="2367" y="213"/>
                      </a:lnTo>
                      <a:lnTo>
                        <a:pt x="2504" y="274"/>
                      </a:lnTo>
                      <a:lnTo>
                        <a:pt x="2649" y="343"/>
                      </a:lnTo>
                      <a:lnTo>
                        <a:pt x="2653" y="344"/>
                      </a:lnTo>
                      <a:lnTo>
                        <a:pt x="2667" y="351"/>
                      </a:lnTo>
                      <a:lnTo>
                        <a:pt x="2688" y="362"/>
                      </a:lnTo>
                      <a:lnTo>
                        <a:pt x="2717" y="376"/>
                      </a:lnTo>
                      <a:lnTo>
                        <a:pt x="2754" y="392"/>
                      </a:lnTo>
                      <a:lnTo>
                        <a:pt x="2798" y="411"/>
                      </a:lnTo>
                      <a:lnTo>
                        <a:pt x="2848" y="433"/>
                      </a:lnTo>
                      <a:lnTo>
                        <a:pt x="2904" y="456"/>
                      </a:lnTo>
                      <a:lnTo>
                        <a:pt x="2967" y="481"/>
                      </a:lnTo>
                      <a:lnTo>
                        <a:pt x="3037" y="505"/>
                      </a:lnTo>
                      <a:lnTo>
                        <a:pt x="3110" y="531"/>
                      </a:lnTo>
                      <a:lnTo>
                        <a:pt x="3189" y="558"/>
                      </a:lnTo>
                      <a:lnTo>
                        <a:pt x="3271" y="584"/>
                      </a:lnTo>
                      <a:lnTo>
                        <a:pt x="3358" y="608"/>
                      </a:lnTo>
                      <a:lnTo>
                        <a:pt x="3449" y="633"/>
                      </a:lnTo>
                      <a:lnTo>
                        <a:pt x="3543" y="654"/>
                      </a:lnTo>
                      <a:lnTo>
                        <a:pt x="3639" y="675"/>
                      </a:lnTo>
                      <a:lnTo>
                        <a:pt x="3738" y="692"/>
                      </a:lnTo>
                      <a:lnTo>
                        <a:pt x="3840" y="708"/>
                      </a:lnTo>
                      <a:lnTo>
                        <a:pt x="3943" y="720"/>
                      </a:lnTo>
                      <a:lnTo>
                        <a:pt x="4047" y="729"/>
                      </a:lnTo>
                      <a:lnTo>
                        <a:pt x="4152" y="732"/>
                      </a:lnTo>
                      <a:lnTo>
                        <a:pt x="4259" y="732"/>
                      </a:lnTo>
                      <a:lnTo>
                        <a:pt x="4363" y="727"/>
                      </a:lnTo>
                      <a:lnTo>
                        <a:pt x="4470" y="718"/>
                      </a:lnTo>
                      <a:lnTo>
                        <a:pt x="4575" y="701"/>
                      </a:lnTo>
                      <a:lnTo>
                        <a:pt x="4679" y="680"/>
                      </a:lnTo>
                      <a:lnTo>
                        <a:pt x="4782" y="652"/>
                      </a:lnTo>
                      <a:lnTo>
                        <a:pt x="4883" y="615"/>
                      </a:lnTo>
                      <a:lnTo>
                        <a:pt x="4983" y="573"/>
                      </a:lnTo>
                      <a:lnTo>
                        <a:pt x="5079" y="523"/>
                      </a:lnTo>
                      <a:lnTo>
                        <a:pt x="5173" y="465"/>
                      </a:lnTo>
                      <a:lnTo>
                        <a:pt x="5264" y="397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501651" y="4446589"/>
                  <a:ext cx="8364538" cy="1254125"/>
                </a:xfrm>
                <a:custGeom>
                  <a:avLst/>
                  <a:gdLst>
                    <a:gd name="T0" fmla="*/ 0 w 5269"/>
                    <a:gd name="T1" fmla="*/ 788 h 790"/>
                    <a:gd name="T2" fmla="*/ 12 w 5269"/>
                    <a:gd name="T3" fmla="*/ 767 h 790"/>
                    <a:gd name="T4" fmla="*/ 33 w 5269"/>
                    <a:gd name="T5" fmla="*/ 731 h 790"/>
                    <a:gd name="T6" fmla="*/ 66 w 5269"/>
                    <a:gd name="T7" fmla="*/ 680 h 790"/>
                    <a:gd name="T8" fmla="*/ 112 w 5269"/>
                    <a:gd name="T9" fmla="*/ 617 h 790"/>
                    <a:gd name="T10" fmla="*/ 171 w 5269"/>
                    <a:gd name="T11" fmla="*/ 546 h 790"/>
                    <a:gd name="T12" fmla="*/ 241 w 5269"/>
                    <a:gd name="T13" fmla="*/ 470 h 790"/>
                    <a:gd name="T14" fmla="*/ 325 w 5269"/>
                    <a:gd name="T15" fmla="*/ 390 h 790"/>
                    <a:gd name="T16" fmla="*/ 422 w 5269"/>
                    <a:gd name="T17" fmla="*/ 311 h 790"/>
                    <a:gd name="T18" fmla="*/ 534 w 5269"/>
                    <a:gd name="T19" fmla="*/ 234 h 790"/>
                    <a:gd name="T20" fmla="*/ 660 w 5269"/>
                    <a:gd name="T21" fmla="*/ 165 h 790"/>
                    <a:gd name="T22" fmla="*/ 799 w 5269"/>
                    <a:gd name="T23" fmla="*/ 103 h 790"/>
                    <a:gd name="T24" fmla="*/ 956 w 5269"/>
                    <a:gd name="T25" fmla="*/ 54 h 790"/>
                    <a:gd name="T26" fmla="*/ 1127 w 5269"/>
                    <a:gd name="T27" fmla="*/ 20 h 790"/>
                    <a:gd name="T28" fmla="*/ 1314 w 5269"/>
                    <a:gd name="T29" fmla="*/ 2 h 790"/>
                    <a:gd name="T30" fmla="*/ 1518 w 5269"/>
                    <a:gd name="T31" fmla="*/ 4 h 790"/>
                    <a:gd name="T32" fmla="*/ 1738 w 5269"/>
                    <a:gd name="T33" fmla="*/ 30 h 790"/>
                    <a:gd name="T34" fmla="*/ 1978 w 5269"/>
                    <a:gd name="T35" fmla="*/ 81 h 790"/>
                    <a:gd name="T36" fmla="*/ 2232 w 5269"/>
                    <a:gd name="T37" fmla="*/ 163 h 790"/>
                    <a:gd name="T38" fmla="*/ 2506 w 5269"/>
                    <a:gd name="T39" fmla="*/ 275 h 790"/>
                    <a:gd name="T40" fmla="*/ 2655 w 5269"/>
                    <a:gd name="T41" fmla="*/ 346 h 790"/>
                    <a:gd name="T42" fmla="*/ 2688 w 5269"/>
                    <a:gd name="T43" fmla="*/ 364 h 790"/>
                    <a:gd name="T44" fmla="*/ 2754 w 5269"/>
                    <a:gd name="T45" fmla="*/ 394 h 790"/>
                    <a:gd name="T46" fmla="*/ 2849 w 5269"/>
                    <a:gd name="T47" fmla="*/ 435 h 790"/>
                    <a:gd name="T48" fmla="*/ 2969 w 5269"/>
                    <a:gd name="T49" fmla="*/ 483 h 790"/>
                    <a:gd name="T50" fmla="*/ 3112 w 5269"/>
                    <a:gd name="T51" fmla="*/ 533 h 790"/>
                    <a:gd name="T52" fmla="*/ 3273 w 5269"/>
                    <a:gd name="T53" fmla="*/ 586 h 790"/>
                    <a:gd name="T54" fmla="*/ 3451 w 5269"/>
                    <a:gd name="T55" fmla="*/ 635 h 790"/>
                    <a:gd name="T56" fmla="*/ 3641 w 5269"/>
                    <a:gd name="T57" fmla="*/ 678 h 790"/>
                    <a:gd name="T58" fmla="*/ 3843 w 5269"/>
                    <a:gd name="T59" fmla="*/ 710 h 790"/>
                    <a:gd name="T60" fmla="*/ 4051 w 5269"/>
                    <a:gd name="T61" fmla="*/ 731 h 790"/>
                    <a:gd name="T62" fmla="*/ 4262 w 5269"/>
                    <a:gd name="T63" fmla="*/ 734 h 790"/>
                    <a:gd name="T64" fmla="*/ 4474 w 5269"/>
                    <a:gd name="T65" fmla="*/ 719 h 790"/>
                    <a:gd name="T66" fmla="*/ 4685 w 5269"/>
                    <a:gd name="T67" fmla="*/ 680 h 790"/>
                    <a:gd name="T68" fmla="*/ 4889 w 5269"/>
                    <a:gd name="T69" fmla="*/ 614 h 790"/>
                    <a:gd name="T70" fmla="*/ 5084 w 5269"/>
                    <a:gd name="T71" fmla="*/ 519 h 790"/>
                    <a:gd name="T72" fmla="*/ 5269 w 5269"/>
                    <a:gd name="T73" fmla="*/ 392 h 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69" h="790">
                      <a:moveTo>
                        <a:pt x="0" y="790"/>
                      </a:moveTo>
                      <a:lnTo>
                        <a:pt x="0" y="788"/>
                      </a:lnTo>
                      <a:lnTo>
                        <a:pt x="5" y="780"/>
                      </a:lnTo>
                      <a:lnTo>
                        <a:pt x="12" y="767"/>
                      </a:lnTo>
                      <a:lnTo>
                        <a:pt x="21" y="752"/>
                      </a:lnTo>
                      <a:lnTo>
                        <a:pt x="33" y="731"/>
                      </a:lnTo>
                      <a:lnTo>
                        <a:pt x="49" y="706"/>
                      </a:lnTo>
                      <a:lnTo>
                        <a:pt x="66" y="680"/>
                      </a:lnTo>
                      <a:lnTo>
                        <a:pt x="89" y="650"/>
                      </a:lnTo>
                      <a:lnTo>
                        <a:pt x="112" y="617"/>
                      </a:lnTo>
                      <a:lnTo>
                        <a:pt x="140" y="582"/>
                      </a:lnTo>
                      <a:lnTo>
                        <a:pt x="171" y="546"/>
                      </a:lnTo>
                      <a:lnTo>
                        <a:pt x="204" y="509"/>
                      </a:lnTo>
                      <a:lnTo>
                        <a:pt x="241" y="470"/>
                      </a:lnTo>
                      <a:lnTo>
                        <a:pt x="281" y="430"/>
                      </a:lnTo>
                      <a:lnTo>
                        <a:pt x="325" y="390"/>
                      </a:lnTo>
                      <a:lnTo>
                        <a:pt x="372" y="350"/>
                      </a:lnTo>
                      <a:lnTo>
                        <a:pt x="422" y="311"/>
                      </a:lnTo>
                      <a:lnTo>
                        <a:pt x="476" y="273"/>
                      </a:lnTo>
                      <a:lnTo>
                        <a:pt x="534" y="234"/>
                      </a:lnTo>
                      <a:lnTo>
                        <a:pt x="595" y="200"/>
                      </a:lnTo>
                      <a:lnTo>
                        <a:pt x="660" y="165"/>
                      </a:lnTo>
                      <a:lnTo>
                        <a:pt x="728" y="133"/>
                      </a:lnTo>
                      <a:lnTo>
                        <a:pt x="799" y="103"/>
                      </a:lnTo>
                      <a:lnTo>
                        <a:pt x="876" y="77"/>
                      </a:lnTo>
                      <a:lnTo>
                        <a:pt x="956" y="54"/>
                      </a:lnTo>
                      <a:lnTo>
                        <a:pt x="1040" y="35"/>
                      </a:lnTo>
                      <a:lnTo>
                        <a:pt x="1127" y="20"/>
                      </a:lnTo>
                      <a:lnTo>
                        <a:pt x="1218" y="7"/>
                      </a:lnTo>
                      <a:lnTo>
                        <a:pt x="1314" y="2"/>
                      </a:lnTo>
                      <a:lnTo>
                        <a:pt x="1414" y="0"/>
                      </a:lnTo>
                      <a:lnTo>
                        <a:pt x="1518" y="4"/>
                      </a:lnTo>
                      <a:lnTo>
                        <a:pt x="1627" y="14"/>
                      </a:lnTo>
                      <a:lnTo>
                        <a:pt x="1738" y="30"/>
                      </a:lnTo>
                      <a:lnTo>
                        <a:pt x="1855" y="53"/>
                      </a:lnTo>
                      <a:lnTo>
                        <a:pt x="1978" y="81"/>
                      </a:lnTo>
                      <a:lnTo>
                        <a:pt x="2103" y="117"/>
                      </a:lnTo>
                      <a:lnTo>
                        <a:pt x="2232" y="163"/>
                      </a:lnTo>
                      <a:lnTo>
                        <a:pt x="2367" y="215"/>
                      </a:lnTo>
                      <a:lnTo>
                        <a:pt x="2506" y="275"/>
                      </a:lnTo>
                      <a:lnTo>
                        <a:pt x="2650" y="345"/>
                      </a:lnTo>
                      <a:lnTo>
                        <a:pt x="2655" y="346"/>
                      </a:lnTo>
                      <a:lnTo>
                        <a:pt x="2667" y="353"/>
                      </a:lnTo>
                      <a:lnTo>
                        <a:pt x="2688" y="364"/>
                      </a:lnTo>
                      <a:lnTo>
                        <a:pt x="2718" y="378"/>
                      </a:lnTo>
                      <a:lnTo>
                        <a:pt x="2754" y="394"/>
                      </a:lnTo>
                      <a:lnTo>
                        <a:pt x="2798" y="413"/>
                      </a:lnTo>
                      <a:lnTo>
                        <a:pt x="2849" y="435"/>
                      </a:lnTo>
                      <a:lnTo>
                        <a:pt x="2906" y="458"/>
                      </a:lnTo>
                      <a:lnTo>
                        <a:pt x="2969" y="483"/>
                      </a:lnTo>
                      <a:lnTo>
                        <a:pt x="3037" y="509"/>
                      </a:lnTo>
                      <a:lnTo>
                        <a:pt x="3112" y="533"/>
                      </a:lnTo>
                      <a:lnTo>
                        <a:pt x="3191" y="560"/>
                      </a:lnTo>
                      <a:lnTo>
                        <a:pt x="3273" y="586"/>
                      </a:lnTo>
                      <a:lnTo>
                        <a:pt x="3360" y="612"/>
                      </a:lnTo>
                      <a:lnTo>
                        <a:pt x="3451" y="635"/>
                      </a:lnTo>
                      <a:lnTo>
                        <a:pt x="3545" y="657"/>
                      </a:lnTo>
                      <a:lnTo>
                        <a:pt x="3641" y="678"/>
                      </a:lnTo>
                      <a:lnTo>
                        <a:pt x="3740" y="696"/>
                      </a:lnTo>
                      <a:lnTo>
                        <a:pt x="3843" y="710"/>
                      </a:lnTo>
                      <a:lnTo>
                        <a:pt x="3946" y="722"/>
                      </a:lnTo>
                      <a:lnTo>
                        <a:pt x="4051" y="731"/>
                      </a:lnTo>
                      <a:lnTo>
                        <a:pt x="4156" y="734"/>
                      </a:lnTo>
                      <a:lnTo>
                        <a:pt x="4262" y="734"/>
                      </a:lnTo>
                      <a:lnTo>
                        <a:pt x="4369" y="729"/>
                      </a:lnTo>
                      <a:lnTo>
                        <a:pt x="4474" y="719"/>
                      </a:lnTo>
                      <a:lnTo>
                        <a:pt x="4580" y="703"/>
                      </a:lnTo>
                      <a:lnTo>
                        <a:pt x="4685" y="680"/>
                      </a:lnTo>
                      <a:lnTo>
                        <a:pt x="4788" y="650"/>
                      </a:lnTo>
                      <a:lnTo>
                        <a:pt x="4889" y="614"/>
                      </a:lnTo>
                      <a:lnTo>
                        <a:pt x="4988" y="570"/>
                      </a:lnTo>
                      <a:lnTo>
                        <a:pt x="5084" y="519"/>
                      </a:lnTo>
                      <a:lnTo>
                        <a:pt x="5179" y="460"/>
                      </a:lnTo>
                      <a:lnTo>
                        <a:pt x="5269" y="392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498476" y="4478339"/>
                  <a:ext cx="8374063" cy="1255713"/>
                </a:xfrm>
                <a:custGeom>
                  <a:avLst/>
                  <a:gdLst>
                    <a:gd name="T0" fmla="*/ 2 w 5275"/>
                    <a:gd name="T1" fmla="*/ 788 h 791"/>
                    <a:gd name="T2" fmla="*/ 12 w 5275"/>
                    <a:gd name="T3" fmla="*/ 768 h 791"/>
                    <a:gd name="T4" fmla="*/ 33 w 5275"/>
                    <a:gd name="T5" fmla="*/ 732 h 791"/>
                    <a:gd name="T6" fmla="*/ 67 w 5275"/>
                    <a:gd name="T7" fmla="*/ 679 h 791"/>
                    <a:gd name="T8" fmla="*/ 114 w 5275"/>
                    <a:gd name="T9" fmla="*/ 618 h 791"/>
                    <a:gd name="T10" fmla="*/ 171 w 5275"/>
                    <a:gd name="T11" fmla="*/ 547 h 791"/>
                    <a:gd name="T12" fmla="*/ 241 w 5275"/>
                    <a:gd name="T13" fmla="*/ 470 h 791"/>
                    <a:gd name="T14" fmla="*/ 325 w 5275"/>
                    <a:gd name="T15" fmla="*/ 391 h 791"/>
                    <a:gd name="T16" fmla="*/ 423 w 5275"/>
                    <a:gd name="T17" fmla="*/ 311 h 791"/>
                    <a:gd name="T18" fmla="*/ 534 w 5275"/>
                    <a:gd name="T19" fmla="*/ 235 h 791"/>
                    <a:gd name="T20" fmla="*/ 660 w 5275"/>
                    <a:gd name="T21" fmla="*/ 164 h 791"/>
                    <a:gd name="T22" fmla="*/ 801 w 5275"/>
                    <a:gd name="T23" fmla="*/ 103 h 791"/>
                    <a:gd name="T24" fmla="*/ 957 w 5275"/>
                    <a:gd name="T25" fmla="*/ 54 h 791"/>
                    <a:gd name="T26" fmla="*/ 1128 w 5275"/>
                    <a:gd name="T27" fmla="*/ 19 h 791"/>
                    <a:gd name="T28" fmla="*/ 1315 w 5275"/>
                    <a:gd name="T29" fmla="*/ 1 h 791"/>
                    <a:gd name="T30" fmla="*/ 1519 w 5275"/>
                    <a:gd name="T31" fmla="*/ 3 h 791"/>
                    <a:gd name="T32" fmla="*/ 1740 w 5275"/>
                    <a:gd name="T33" fmla="*/ 29 h 791"/>
                    <a:gd name="T34" fmla="*/ 1978 w 5275"/>
                    <a:gd name="T35" fmla="*/ 82 h 791"/>
                    <a:gd name="T36" fmla="*/ 2233 w 5275"/>
                    <a:gd name="T37" fmla="*/ 162 h 791"/>
                    <a:gd name="T38" fmla="*/ 2507 w 5275"/>
                    <a:gd name="T39" fmla="*/ 276 h 791"/>
                    <a:gd name="T40" fmla="*/ 2655 w 5275"/>
                    <a:gd name="T41" fmla="*/ 347 h 791"/>
                    <a:gd name="T42" fmla="*/ 2690 w 5275"/>
                    <a:gd name="T43" fmla="*/ 363 h 791"/>
                    <a:gd name="T44" fmla="*/ 2756 w 5275"/>
                    <a:gd name="T45" fmla="*/ 394 h 791"/>
                    <a:gd name="T46" fmla="*/ 2851 w 5275"/>
                    <a:gd name="T47" fmla="*/ 435 h 791"/>
                    <a:gd name="T48" fmla="*/ 2971 w 5275"/>
                    <a:gd name="T49" fmla="*/ 484 h 791"/>
                    <a:gd name="T50" fmla="*/ 3114 w 5275"/>
                    <a:gd name="T51" fmla="*/ 536 h 791"/>
                    <a:gd name="T52" fmla="*/ 3275 w 5275"/>
                    <a:gd name="T53" fmla="*/ 588 h 791"/>
                    <a:gd name="T54" fmla="*/ 3453 w 5275"/>
                    <a:gd name="T55" fmla="*/ 637 h 791"/>
                    <a:gd name="T56" fmla="*/ 3645 w 5275"/>
                    <a:gd name="T57" fmla="*/ 679 h 791"/>
                    <a:gd name="T58" fmla="*/ 3845 w 5275"/>
                    <a:gd name="T59" fmla="*/ 713 h 791"/>
                    <a:gd name="T60" fmla="*/ 4053 w 5275"/>
                    <a:gd name="T61" fmla="*/ 732 h 791"/>
                    <a:gd name="T62" fmla="*/ 4266 w 5275"/>
                    <a:gd name="T63" fmla="*/ 735 h 791"/>
                    <a:gd name="T64" fmla="*/ 4479 w 5275"/>
                    <a:gd name="T65" fmla="*/ 718 h 791"/>
                    <a:gd name="T66" fmla="*/ 4688 w 5275"/>
                    <a:gd name="T67" fmla="*/ 678 h 791"/>
                    <a:gd name="T68" fmla="*/ 4893 w 5275"/>
                    <a:gd name="T69" fmla="*/ 611 h 791"/>
                    <a:gd name="T70" fmla="*/ 5090 w 5275"/>
                    <a:gd name="T71" fmla="*/ 515 h 791"/>
                    <a:gd name="T72" fmla="*/ 5275 w 5275"/>
                    <a:gd name="T73" fmla="*/ 384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75" h="791">
                      <a:moveTo>
                        <a:pt x="0" y="791"/>
                      </a:moveTo>
                      <a:lnTo>
                        <a:pt x="2" y="788"/>
                      </a:lnTo>
                      <a:lnTo>
                        <a:pt x="5" y="781"/>
                      </a:lnTo>
                      <a:lnTo>
                        <a:pt x="12" y="768"/>
                      </a:lnTo>
                      <a:lnTo>
                        <a:pt x="21" y="751"/>
                      </a:lnTo>
                      <a:lnTo>
                        <a:pt x="33" y="732"/>
                      </a:lnTo>
                      <a:lnTo>
                        <a:pt x="49" y="707"/>
                      </a:lnTo>
                      <a:lnTo>
                        <a:pt x="67" y="679"/>
                      </a:lnTo>
                      <a:lnTo>
                        <a:pt x="89" y="650"/>
                      </a:lnTo>
                      <a:lnTo>
                        <a:pt x="114" y="618"/>
                      </a:lnTo>
                      <a:lnTo>
                        <a:pt x="140" y="583"/>
                      </a:lnTo>
                      <a:lnTo>
                        <a:pt x="171" y="547"/>
                      </a:lnTo>
                      <a:lnTo>
                        <a:pt x="204" y="508"/>
                      </a:lnTo>
                      <a:lnTo>
                        <a:pt x="241" y="470"/>
                      </a:lnTo>
                      <a:lnTo>
                        <a:pt x="281" y="429"/>
                      </a:lnTo>
                      <a:lnTo>
                        <a:pt x="325" y="391"/>
                      </a:lnTo>
                      <a:lnTo>
                        <a:pt x="372" y="351"/>
                      </a:lnTo>
                      <a:lnTo>
                        <a:pt x="423" y="311"/>
                      </a:lnTo>
                      <a:lnTo>
                        <a:pt x="477" y="272"/>
                      </a:lnTo>
                      <a:lnTo>
                        <a:pt x="534" y="235"/>
                      </a:lnTo>
                      <a:lnTo>
                        <a:pt x="595" y="199"/>
                      </a:lnTo>
                      <a:lnTo>
                        <a:pt x="660" y="164"/>
                      </a:lnTo>
                      <a:lnTo>
                        <a:pt x="728" y="132"/>
                      </a:lnTo>
                      <a:lnTo>
                        <a:pt x="801" y="103"/>
                      </a:lnTo>
                      <a:lnTo>
                        <a:pt x="876" y="76"/>
                      </a:lnTo>
                      <a:lnTo>
                        <a:pt x="957" y="54"/>
                      </a:lnTo>
                      <a:lnTo>
                        <a:pt x="1040" y="34"/>
                      </a:lnTo>
                      <a:lnTo>
                        <a:pt x="1128" y="19"/>
                      </a:lnTo>
                      <a:lnTo>
                        <a:pt x="1220" y="7"/>
                      </a:lnTo>
                      <a:lnTo>
                        <a:pt x="1315" y="1"/>
                      </a:lnTo>
                      <a:lnTo>
                        <a:pt x="1416" y="0"/>
                      </a:lnTo>
                      <a:lnTo>
                        <a:pt x="1519" y="3"/>
                      </a:lnTo>
                      <a:lnTo>
                        <a:pt x="1627" y="14"/>
                      </a:lnTo>
                      <a:lnTo>
                        <a:pt x="1740" y="29"/>
                      </a:lnTo>
                      <a:lnTo>
                        <a:pt x="1857" y="52"/>
                      </a:lnTo>
                      <a:lnTo>
                        <a:pt x="1978" y="82"/>
                      </a:lnTo>
                      <a:lnTo>
                        <a:pt x="2103" y="118"/>
                      </a:lnTo>
                      <a:lnTo>
                        <a:pt x="2233" y="162"/>
                      </a:lnTo>
                      <a:lnTo>
                        <a:pt x="2367" y="214"/>
                      </a:lnTo>
                      <a:lnTo>
                        <a:pt x="2507" y="276"/>
                      </a:lnTo>
                      <a:lnTo>
                        <a:pt x="2650" y="344"/>
                      </a:lnTo>
                      <a:lnTo>
                        <a:pt x="2655" y="347"/>
                      </a:lnTo>
                      <a:lnTo>
                        <a:pt x="2667" y="353"/>
                      </a:lnTo>
                      <a:lnTo>
                        <a:pt x="2690" y="363"/>
                      </a:lnTo>
                      <a:lnTo>
                        <a:pt x="2720" y="377"/>
                      </a:lnTo>
                      <a:lnTo>
                        <a:pt x="2756" y="394"/>
                      </a:lnTo>
                      <a:lnTo>
                        <a:pt x="2800" y="414"/>
                      </a:lnTo>
                      <a:lnTo>
                        <a:pt x="2851" y="435"/>
                      </a:lnTo>
                      <a:lnTo>
                        <a:pt x="2908" y="459"/>
                      </a:lnTo>
                      <a:lnTo>
                        <a:pt x="2971" y="484"/>
                      </a:lnTo>
                      <a:lnTo>
                        <a:pt x="3039" y="510"/>
                      </a:lnTo>
                      <a:lnTo>
                        <a:pt x="3114" y="536"/>
                      </a:lnTo>
                      <a:lnTo>
                        <a:pt x="3193" y="562"/>
                      </a:lnTo>
                      <a:lnTo>
                        <a:pt x="3275" y="588"/>
                      </a:lnTo>
                      <a:lnTo>
                        <a:pt x="3362" y="613"/>
                      </a:lnTo>
                      <a:lnTo>
                        <a:pt x="3453" y="637"/>
                      </a:lnTo>
                      <a:lnTo>
                        <a:pt x="3547" y="658"/>
                      </a:lnTo>
                      <a:lnTo>
                        <a:pt x="3645" y="679"/>
                      </a:lnTo>
                      <a:lnTo>
                        <a:pt x="3744" y="697"/>
                      </a:lnTo>
                      <a:lnTo>
                        <a:pt x="3845" y="713"/>
                      </a:lnTo>
                      <a:lnTo>
                        <a:pt x="3948" y="725"/>
                      </a:lnTo>
                      <a:lnTo>
                        <a:pt x="4053" y="732"/>
                      </a:lnTo>
                      <a:lnTo>
                        <a:pt x="4160" y="735"/>
                      </a:lnTo>
                      <a:lnTo>
                        <a:pt x="4266" y="735"/>
                      </a:lnTo>
                      <a:lnTo>
                        <a:pt x="4373" y="730"/>
                      </a:lnTo>
                      <a:lnTo>
                        <a:pt x="4479" y="718"/>
                      </a:lnTo>
                      <a:lnTo>
                        <a:pt x="4584" y="702"/>
                      </a:lnTo>
                      <a:lnTo>
                        <a:pt x="4688" y="678"/>
                      </a:lnTo>
                      <a:lnTo>
                        <a:pt x="4791" y="648"/>
                      </a:lnTo>
                      <a:lnTo>
                        <a:pt x="4893" y="611"/>
                      </a:lnTo>
                      <a:lnTo>
                        <a:pt x="4992" y="567"/>
                      </a:lnTo>
                      <a:lnTo>
                        <a:pt x="5090" y="515"/>
                      </a:lnTo>
                      <a:lnTo>
                        <a:pt x="5184" y="454"/>
                      </a:lnTo>
                      <a:lnTo>
                        <a:pt x="5275" y="384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495301" y="4508501"/>
                  <a:ext cx="8382000" cy="1255713"/>
                </a:xfrm>
                <a:custGeom>
                  <a:avLst/>
                  <a:gdLst>
                    <a:gd name="T0" fmla="*/ 2 w 5280"/>
                    <a:gd name="T1" fmla="*/ 790 h 791"/>
                    <a:gd name="T2" fmla="*/ 13 w 5280"/>
                    <a:gd name="T3" fmla="*/ 770 h 791"/>
                    <a:gd name="T4" fmla="*/ 34 w 5280"/>
                    <a:gd name="T5" fmla="*/ 732 h 791"/>
                    <a:gd name="T6" fmla="*/ 69 w 5280"/>
                    <a:gd name="T7" fmla="*/ 681 h 791"/>
                    <a:gd name="T8" fmla="*/ 114 w 5280"/>
                    <a:gd name="T9" fmla="*/ 618 h 791"/>
                    <a:gd name="T10" fmla="*/ 171 w 5280"/>
                    <a:gd name="T11" fmla="*/ 547 h 791"/>
                    <a:gd name="T12" fmla="*/ 241 w 5280"/>
                    <a:gd name="T13" fmla="*/ 470 h 791"/>
                    <a:gd name="T14" fmla="*/ 325 w 5280"/>
                    <a:gd name="T15" fmla="*/ 391 h 791"/>
                    <a:gd name="T16" fmla="*/ 423 w 5280"/>
                    <a:gd name="T17" fmla="*/ 311 h 791"/>
                    <a:gd name="T18" fmla="*/ 535 w 5280"/>
                    <a:gd name="T19" fmla="*/ 236 h 791"/>
                    <a:gd name="T20" fmla="*/ 660 w 5280"/>
                    <a:gd name="T21" fmla="*/ 164 h 791"/>
                    <a:gd name="T22" fmla="*/ 802 w 5280"/>
                    <a:gd name="T23" fmla="*/ 103 h 791"/>
                    <a:gd name="T24" fmla="*/ 957 w 5280"/>
                    <a:gd name="T25" fmla="*/ 54 h 791"/>
                    <a:gd name="T26" fmla="*/ 1128 w 5280"/>
                    <a:gd name="T27" fmla="*/ 19 h 791"/>
                    <a:gd name="T28" fmla="*/ 1317 w 5280"/>
                    <a:gd name="T29" fmla="*/ 2 h 791"/>
                    <a:gd name="T30" fmla="*/ 1519 w 5280"/>
                    <a:gd name="T31" fmla="*/ 3 h 791"/>
                    <a:gd name="T32" fmla="*/ 1741 w 5280"/>
                    <a:gd name="T33" fmla="*/ 29 h 791"/>
                    <a:gd name="T34" fmla="*/ 1978 w 5280"/>
                    <a:gd name="T35" fmla="*/ 82 h 791"/>
                    <a:gd name="T36" fmla="*/ 2235 w 5280"/>
                    <a:gd name="T37" fmla="*/ 162 h 791"/>
                    <a:gd name="T38" fmla="*/ 2507 w 5280"/>
                    <a:gd name="T39" fmla="*/ 276 h 791"/>
                    <a:gd name="T40" fmla="*/ 2655 w 5280"/>
                    <a:gd name="T41" fmla="*/ 348 h 791"/>
                    <a:gd name="T42" fmla="*/ 2690 w 5280"/>
                    <a:gd name="T43" fmla="*/ 365 h 791"/>
                    <a:gd name="T44" fmla="*/ 2757 w 5280"/>
                    <a:gd name="T45" fmla="*/ 396 h 791"/>
                    <a:gd name="T46" fmla="*/ 2853 w 5280"/>
                    <a:gd name="T47" fmla="*/ 437 h 791"/>
                    <a:gd name="T48" fmla="*/ 2973 w 5280"/>
                    <a:gd name="T49" fmla="*/ 486 h 791"/>
                    <a:gd name="T50" fmla="*/ 3116 w 5280"/>
                    <a:gd name="T51" fmla="*/ 538 h 791"/>
                    <a:gd name="T52" fmla="*/ 3277 w 5280"/>
                    <a:gd name="T53" fmla="*/ 590 h 791"/>
                    <a:gd name="T54" fmla="*/ 3456 w 5280"/>
                    <a:gd name="T55" fmla="*/ 639 h 791"/>
                    <a:gd name="T56" fmla="*/ 3647 w 5280"/>
                    <a:gd name="T57" fmla="*/ 683 h 791"/>
                    <a:gd name="T58" fmla="*/ 3849 w 5280"/>
                    <a:gd name="T59" fmla="*/ 714 h 791"/>
                    <a:gd name="T60" fmla="*/ 4057 w 5280"/>
                    <a:gd name="T61" fmla="*/ 734 h 791"/>
                    <a:gd name="T62" fmla="*/ 4270 w 5280"/>
                    <a:gd name="T63" fmla="*/ 737 h 791"/>
                    <a:gd name="T64" fmla="*/ 4483 w 5280"/>
                    <a:gd name="T65" fmla="*/ 720 h 791"/>
                    <a:gd name="T66" fmla="*/ 4694 w 5280"/>
                    <a:gd name="T67" fmla="*/ 678 h 791"/>
                    <a:gd name="T68" fmla="*/ 4898 w 5280"/>
                    <a:gd name="T69" fmla="*/ 610 h 791"/>
                    <a:gd name="T70" fmla="*/ 5095 w 5280"/>
                    <a:gd name="T71" fmla="*/ 510 h 791"/>
                    <a:gd name="T72" fmla="*/ 5280 w 5280"/>
                    <a:gd name="T73" fmla="*/ 377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80" h="791">
                      <a:moveTo>
                        <a:pt x="0" y="791"/>
                      </a:moveTo>
                      <a:lnTo>
                        <a:pt x="2" y="790"/>
                      </a:lnTo>
                      <a:lnTo>
                        <a:pt x="6" y="783"/>
                      </a:lnTo>
                      <a:lnTo>
                        <a:pt x="13" y="770"/>
                      </a:lnTo>
                      <a:lnTo>
                        <a:pt x="21" y="753"/>
                      </a:lnTo>
                      <a:lnTo>
                        <a:pt x="34" y="732"/>
                      </a:lnTo>
                      <a:lnTo>
                        <a:pt x="49" y="709"/>
                      </a:lnTo>
                      <a:lnTo>
                        <a:pt x="69" y="681"/>
                      </a:lnTo>
                      <a:lnTo>
                        <a:pt x="89" y="652"/>
                      </a:lnTo>
                      <a:lnTo>
                        <a:pt x="114" y="618"/>
                      </a:lnTo>
                      <a:lnTo>
                        <a:pt x="140" y="583"/>
                      </a:lnTo>
                      <a:lnTo>
                        <a:pt x="171" y="547"/>
                      </a:lnTo>
                      <a:lnTo>
                        <a:pt x="205" y="510"/>
                      </a:lnTo>
                      <a:lnTo>
                        <a:pt x="241" y="470"/>
                      </a:lnTo>
                      <a:lnTo>
                        <a:pt x="281" y="431"/>
                      </a:lnTo>
                      <a:lnTo>
                        <a:pt x="325" y="391"/>
                      </a:lnTo>
                      <a:lnTo>
                        <a:pt x="372" y="351"/>
                      </a:lnTo>
                      <a:lnTo>
                        <a:pt x="423" y="311"/>
                      </a:lnTo>
                      <a:lnTo>
                        <a:pt x="477" y="272"/>
                      </a:lnTo>
                      <a:lnTo>
                        <a:pt x="535" y="236"/>
                      </a:lnTo>
                      <a:lnTo>
                        <a:pt x="596" y="199"/>
                      </a:lnTo>
                      <a:lnTo>
                        <a:pt x="660" y="164"/>
                      </a:lnTo>
                      <a:lnTo>
                        <a:pt x="728" y="133"/>
                      </a:lnTo>
                      <a:lnTo>
                        <a:pt x="802" y="103"/>
                      </a:lnTo>
                      <a:lnTo>
                        <a:pt x="877" y="77"/>
                      </a:lnTo>
                      <a:lnTo>
                        <a:pt x="957" y="54"/>
                      </a:lnTo>
                      <a:lnTo>
                        <a:pt x="1041" y="35"/>
                      </a:lnTo>
                      <a:lnTo>
                        <a:pt x="1128" y="19"/>
                      </a:lnTo>
                      <a:lnTo>
                        <a:pt x="1221" y="7"/>
                      </a:lnTo>
                      <a:lnTo>
                        <a:pt x="1317" y="2"/>
                      </a:lnTo>
                      <a:lnTo>
                        <a:pt x="1416" y="0"/>
                      </a:lnTo>
                      <a:lnTo>
                        <a:pt x="1519" y="3"/>
                      </a:lnTo>
                      <a:lnTo>
                        <a:pt x="1627" y="14"/>
                      </a:lnTo>
                      <a:lnTo>
                        <a:pt x="1741" y="29"/>
                      </a:lnTo>
                      <a:lnTo>
                        <a:pt x="1858" y="52"/>
                      </a:lnTo>
                      <a:lnTo>
                        <a:pt x="1978" y="82"/>
                      </a:lnTo>
                      <a:lnTo>
                        <a:pt x="2104" y="119"/>
                      </a:lnTo>
                      <a:lnTo>
                        <a:pt x="2235" y="162"/>
                      </a:lnTo>
                      <a:lnTo>
                        <a:pt x="2369" y="215"/>
                      </a:lnTo>
                      <a:lnTo>
                        <a:pt x="2507" y="276"/>
                      </a:lnTo>
                      <a:lnTo>
                        <a:pt x="2652" y="346"/>
                      </a:lnTo>
                      <a:lnTo>
                        <a:pt x="2655" y="348"/>
                      </a:lnTo>
                      <a:lnTo>
                        <a:pt x="2669" y="355"/>
                      </a:lnTo>
                      <a:lnTo>
                        <a:pt x="2690" y="365"/>
                      </a:lnTo>
                      <a:lnTo>
                        <a:pt x="2720" y="379"/>
                      </a:lnTo>
                      <a:lnTo>
                        <a:pt x="2757" y="396"/>
                      </a:lnTo>
                      <a:lnTo>
                        <a:pt x="2800" y="416"/>
                      </a:lnTo>
                      <a:lnTo>
                        <a:pt x="2853" y="437"/>
                      </a:lnTo>
                      <a:lnTo>
                        <a:pt x="2908" y="461"/>
                      </a:lnTo>
                      <a:lnTo>
                        <a:pt x="2973" y="486"/>
                      </a:lnTo>
                      <a:lnTo>
                        <a:pt x="3041" y="512"/>
                      </a:lnTo>
                      <a:lnTo>
                        <a:pt x="3116" y="538"/>
                      </a:lnTo>
                      <a:lnTo>
                        <a:pt x="3195" y="564"/>
                      </a:lnTo>
                      <a:lnTo>
                        <a:pt x="3277" y="590"/>
                      </a:lnTo>
                      <a:lnTo>
                        <a:pt x="3366" y="615"/>
                      </a:lnTo>
                      <a:lnTo>
                        <a:pt x="3456" y="639"/>
                      </a:lnTo>
                      <a:lnTo>
                        <a:pt x="3551" y="662"/>
                      </a:lnTo>
                      <a:lnTo>
                        <a:pt x="3647" y="683"/>
                      </a:lnTo>
                      <a:lnTo>
                        <a:pt x="3748" y="701"/>
                      </a:lnTo>
                      <a:lnTo>
                        <a:pt x="3849" y="714"/>
                      </a:lnTo>
                      <a:lnTo>
                        <a:pt x="3952" y="727"/>
                      </a:lnTo>
                      <a:lnTo>
                        <a:pt x="4057" y="734"/>
                      </a:lnTo>
                      <a:lnTo>
                        <a:pt x="4163" y="737"/>
                      </a:lnTo>
                      <a:lnTo>
                        <a:pt x="4270" y="737"/>
                      </a:lnTo>
                      <a:lnTo>
                        <a:pt x="4376" y="730"/>
                      </a:lnTo>
                      <a:lnTo>
                        <a:pt x="4483" y="720"/>
                      </a:lnTo>
                      <a:lnTo>
                        <a:pt x="4589" y="702"/>
                      </a:lnTo>
                      <a:lnTo>
                        <a:pt x="4694" y="678"/>
                      </a:lnTo>
                      <a:lnTo>
                        <a:pt x="4797" y="646"/>
                      </a:lnTo>
                      <a:lnTo>
                        <a:pt x="4898" y="610"/>
                      </a:lnTo>
                      <a:lnTo>
                        <a:pt x="4998" y="564"/>
                      </a:lnTo>
                      <a:lnTo>
                        <a:pt x="5095" y="510"/>
                      </a:lnTo>
                      <a:lnTo>
                        <a:pt x="5190" y="449"/>
                      </a:lnTo>
                      <a:lnTo>
                        <a:pt x="5280" y="377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Freeform 35"/>
                <p:cNvSpPr>
                  <a:spLocks/>
                </p:cNvSpPr>
                <p:nvPr/>
              </p:nvSpPr>
              <p:spPr bwMode="auto">
                <a:xfrm>
                  <a:off x="674112" y="4184651"/>
                  <a:ext cx="8389938" cy="1258888"/>
                </a:xfrm>
                <a:custGeom>
                  <a:avLst/>
                  <a:gdLst>
                    <a:gd name="T0" fmla="*/ 1 w 5285"/>
                    <a:gd name="T1" fmla="*/ 792 h 793"/>
                    <a:gd name="T2" fmla="*/ 12 w 5285"/>
                    <a:gd name="T3" fmla="*/ 771 h 793"/>
                    <a:gd name="T4" fmla="*/ 33 w 5285"/>
                    <a:gd name="T5" fmla="*/ 734 h 793"/>
                    <a:gd name="T6" fmla="*/ 68 w 5285"/>
                    <a:gd name="T7" fmla="*/ 683 h 793"/>
                    <a:gd name="T8" fmla="*/ 113 w 5285"/>
                    <a:gd name="T9" fmla="*/ 620 h 793"/>
                    <a:gd name="T10" fmla="*/ 171 w 5285"/>
                    <a:gd name="T11" fmla="*/ 549 h 793"/>
                    <a:gd name="T12" fmla="*/ 241 w 5285"/>
                    <a:gd name="T13" fmla="*/ 472 h 793"/>
                    <a:gd name="T14" fmla="*/ 324 w 5285"/>
                    <a:gd name="T15" fmla="*/ 391 h 793"/>
                    <a:gd name="T16" fmla="*/ 422 w 5285"/>
                    <a:gd name="T17" fmla="*/ 313 h 793"/>
                    <a:gd name="T18" fmla="*/ 534 w 5285"/>
                    <a:gd name="T19" fmla="*/ 236 h 793"/>
                    <a:gd name="T20" fmla="*/ 659 w 5285"/>
                    <a:gd name="T21" fmla="*/ 166 h 793"/>
                    <a:gd name="T22" fmla="*/ 801 w 5285"/>
                    <a:gd name="T23" fmla="*/ 103 h 793"/>
                    <a:gd name="T24" fmla="*/ 956 w 5285"/>
                    <a:gd name="T25" fmla="*/ 54 h 793"/>
                    <a:gd name="T26" fmla="*/ 1127 w 5285"/>
                    <a:gd name="T27" fmla="*/ 19 h 793"/>
                    <a:gd name="T28" fmla="*/ 1316 w 5285"/>
                    <a:gd name="T29" fmla="*/ 2 h 793"/>
                    <a:gd name="T30" fmla="*/ 1520 w 5285"/>
                    <a:gd name="T31" fmla="*/ 3 h 793"/>
                    <a:gd name="T32" fmla="*/ 1740 w 5285"/>
                    <a:gd name="T33" fmla="*/ 30 h 793"/>
                    <a:gd name="T34" fmla="*/ 1979 w 5285"/>
                    <a:gd name="T35" fmla="*/ 82 h 793"/>
                    <a:gd name="T36" fmla="*/ 2234 w 5285"/>
                    <a:gd name="T37" fmla="*/ 164 h 793"/>
                    <a:gd name="T38" fmla="*/ 2508 w 5285"/>
                    <a:gd name="T39" fmla="*/ 278 h 793"/>
                    <a:gd name="T40" fmla="*/ 2656 w 5285"/>
                    <a:gd name="T41" fmla="*/ 349 h 793"/>
                    <a:gd name="T42" fmla="*/ 2691 w 5285"/>
                    <a:gd name="T43" fmla="*/ 367 h 793"/>
                    <a:gd name="T44" fmla="*/ 2758 w 5285"/>
                    <a:gd name="T45" fmla="*/ 397 h 793"/>
                    <a:gd name="T46" fmla="*/ 2852 w 5285"/>
                    <a:gd name="T47" fmla="*/ 439 h 793"/>
                    <a:gd name="T48" fmla="*/ 2972 w 5285"/>
                    <a:gd name="T49" fmla="*/ 488 h 793"/>
                    <a:gd name="T50" fmla="*/ 3115 w 5285"/>
                    <a:gd name="T51" fmla="*/ 540 h 793"/>
                    <a:gd name="T52" fmla="*/ 3279 w 5285"/>
                    <a:gd name="T53" fmla="*/ 592 h 793"/>
                    <a:gd name="T54" fmla="*/ 3457 w 5285"/>
                    <a:gd name="T55" fmla="*/ 643 h 793"/>
                    <a:gd name="T56" fmla="*/ 3649 w 5285"/>
                    <a:gd name="T57" fmla="*/ 685 h 793"/>
                    <a:gd name="T58" fmla="*/ 3852 w 5285"/>
                    <a:gd name="T59" fmla="*/ 718 h 793"/>
                    <a:gd name="T60" fmla="*/ 4060 w 5285"/>
                    <a:gd name="T61" fmla="*/ 737 h 793"/>
                    <a:gd name="T62" fmla="*/ 4273 w 5285"/>
                    <a:gd name="T63" fmla="*/ 739 h 793"/>
                    <a:gd name="T64" fmla="*/ 4486 w 5285"/>
                    <a:gd name="T65" fmla="*/ 720 h 793"/>
                    <a:gd name="T66" fmla="*/ 4697 w 5285"/>
                    <a:gd name="T67" fmla="*/ 678 h 793"/>
                    <a:gd name="T68" fmla="*/ 4903 w 5285"/>
                    <a:gd name="T69" fmla="*/ 608 h 793"/>
                    <a:gd name="T70" fmla="*/ 5100 w 5285"/>
                    <a:gd name="T71" fmla="*/ 507 h 793"/>
                    <a:gd name="T72" fmla="*/ 5285 w 5285"/>
                    <a:gd name="T73" fmla="*/ 372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85" h="793">
                      <a:moveTo>
                        <a:pt x="0" y="793"/>
                      </a:moveTo>
                      <a:lnTo>
                        <a:pt x="1" y="792"/>
                      </a:lnTo>
                      <a:lnTo>
                        <a:pt x="5" y="783"/>
                      </a:lnTo>
                      <a:lnTo>
                        <a:pt x="12" y="771"/>
                      </a:lnTo>
                      <a:lnTo>
                        <a:pt x="21" y="755"/>
                      </a:lnTo>
                      <a:lnTo>
                        <a:pt x="33" y="734"/>
                      </a:lnTo>
                      <a:lnTo>
                        <a:pt x="49" y="709"/>
                      </a:lnTo>
                      <a:lnTo>
                        <a:pt x="68" y="683"/>
                      </a:lnTo>
                      <a:lnTo>
                        <a:pt x="89" y="652"/>
                      </a:lnTo>
                      <a:lnTo>
                        <a:pt x="113" y="620"/>
                      </a:lnTo>
                      <a:lnTo>
                        <a:pt x="139" y="585"/>
                      </a:lnTo>
                      <a:lnTo>
                        <a:pt x="171" y="549"/>
                      </a:lnTo>
                      <a:lnTo>
                        <a:pt x="204" y="510"/>
                      </a:lnTo>
                      <a:lnTo>
                        <a:pt x="241" y="472"/>
                      </a:lnTo>
                      <a:lnTo>
                        <a:pt x="281" y="432"/>
                      </a:lnTo>
                      <a:lnTo>
                        <a:pt x="324" y="391"/>
                      </a:lnTo>
                      <a:lnTo>
                        <a:pt x="371" y="351"/>
                      </a:lnTo>
                      <a:lnTo>
                        <a:pt x="422" y="313"/>
                      </a:lnTo>
                      <a:lnTo>
                        <a:pt x="476" y="273"/>
                      </a:lnTo>
                      <a:lnTo>
                        <a:pt x="534" y="236"/>
                      </a:lnTo>
                      <a:lnTo>
                        <a:pt x="595" y="199"/>
                      </a:lnTo>
                      <a:lnTo>
                        <a:pt x="659" y="166"/>
                      </a:lnTo>
                      <a:lnTo>
                        <a:pt x="728" y="133"/>
                      </a:lnTo>
                      <a:lnTo>
                        <a:pt x="801" y="103"/>
                      </a:lnTo>
                      <a:lnTo>
                        <a:pt x="876" y="77"/>
                      </a:lnTo>
                      <a:lnTo>
                        <a:pt x="956" y="54"/>
                      </a:lnTo>
                      <a:lnTo>
                        <a:pt x="1040" y="35"/>
                      </a:lnTo>
                      <a:lnTo>
                        <a:pt x="1127" y="19"/>
                      </a:lnTo>
                      <a:lnTo>
                        <a:pt x="1220" y="7"/>
                      </a:lnTo>
                      <a:lnTo>
                        <a:pt x="1316" y="2"/>
                      </a:lnTo>
                      <a:lnTo>
                        <a:pt x="1415" y="0"/>
                      </a:lnTo>
                      <a:lnTo>
                        <a:pt x="1520" y="3"/>
                      </a:lnTo>
                      <a:lnTo>
                        <a:pt x="1628" y="14"/>
                      </a:lnTo>
                      <a:lnTo>
                        <a:pt x="1740" y="30"/>
                      </a:lnTo>
                      <a:lnTo>
                        <a:pt x="1857" y="52"/>
                      </a:lnTo>
                      <a:lnTo>
                        <a:pt x="1979" y="82"/>
                      </a:lnTo>
                      <a:lnTo>
                        <a:pt x="2105" y="119"/>
                      </a:lnTo>
                      <a:lnTo>
                        <a:pt x="2234" y="164"/>
                      </a:lnTo>
                      <a:lnTo>
                        <a:pt x="2368" y="217"/>
                      </a:lnTo>
                      <a:lnTo>
                        <a:pt x="2508" y="278"/>
                      </a:lnTo>
                      <a:lnTo>
                        <a:pt x="2651" y="346"/>
                      </a:lnTo>
                      <a:lnTo>
                        <a:pt x="2656" y="349"/>
                      </a:lnTo>
                      <a:lnTo>
                        <a:pt x="2668" y="355"/>
                      </a:lnTo>
                      <a:lnTo>
                        <a:pt x="2691" y="367"/>
                      </a:lnTo>
                      <a:lnTo>
                        <a:pt x="2721" y="381"/>
                      </a:lnTo>
                      <a:lnTo>
                        <a:pt x="2758" y="397"/>
                      </a:lnTo>
                      <a:lnTo>
                        <a:pt x="2801" y="418"/>
                      </a:lnTo>
                      <a:lnTo>
                        <a:pt x="2852" y="439"/>
                      </a:lnTo>
                      <a:lnTo>
                        <a:pt x="2909" y="463"/>
                      </a:lnTo>
                      <a:lnTo>
                        <a:pt x="2972" y="488"/>
                      </a:lnTo>
                      <a:lnTo>
                        <a:pt x="3042" y="514"/>
                      </a:lnTo>
                      <a:lnTo>
                        <a:pt x="3115" y="540"/>
                      </a:lnTo>
                      <a:lnTo>
                        <a:pt x="3196" y="566"/>
                      </a:lnTo>
                      <a:lnTo>
                        <a:pt x="3279" y="592"/>
                      </a:lnTo>
                      <a:lnTo>
                        <a:pt x="3367" y="619"/>
                      </a:lnTo>
                      <a:lnTo>
                        <a:pt x="3457" y="643"/>
                      </a:lnTo>
                      <a:lnTo>
                        <a:pt x="3552" y="664"/>
                      </a:lnTo>
                      <a:lnTo>
                        <a:pt x="3649" y="685"/>
                      </a:lnTo>
                      <a:lnTo>
                        <a:pt x="3749" y="702"/>
                      </a:lnTo>
                      <a:lnTo>
                        <a:pt x="3852" y="718"/>
                      </a:lnTo>
                      <a:lnTo>
                        <a:pt x="3955" y="729"/>
                      </a:lnTo>
                      <a:lnTo>
                        <a:pt x="4060" y="737"/>
                      </a:lnTo>
                      <a:lnTo>
                        <a:pt x="4166" y="739"/>
                      </a:lnTo>
                      <a:lnTo>
                        <a:pt x="4273" y="739"/>
                      </a:lnTo>
                      <a:lnTo>
                        <a:pt x="4379" y="732"/>
                      </a:lnTo>
                      <a:lnTo>
                        <a:pt x="4486" y="720"/>
                      </a:lnTo>
                      <a:lnTo>
                        <a:pt x="4592" y="702"/>
                      </a:lnTo>
                      <a:lnTo>
                        <a:pt x="4697" y="678"/>
                      </a:lnTo>
                      <a:lnTo>
                        <a:pt x="4801" y="647"/>
                      </a:lnTo>
                      <a:lnTo>
                        <a:pt x="4903" y="608"/>
                      </a:lnTo>
                      <a:lnTo>
                        <a:pt x="5002" y="561"/>
                      </a:lnTo>
                      <a:lnTo>
                        <a:pt x="5100" y="507"/>
                      </a:lnTo>
                      <a:lnTo>
                        <a:pt x="5194" y="444"/>
                      </a:lnTo>
                      <a:lnTo>
                        <a:pt x="5285" y="372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36"/>
                <p:cNvSpPr>
                  <a:spLocks/>
                </p:cNvSpPr>
                <p:nvPr/>
              </p:nvSpPr>
              <p:spPr bwMode="auto">
                <a:xfrm>
                  <a:off x="490538" y="4568826"/>
                  <a:ext cx="8397875" cy="1262063"/>
                </a:xfrm>
                <a:custGeom>
                  <a:avLst/>
                  <a:gdLst>
                    <a:gd name="T0" fmla="*/ 2 w 5290"/>
                    <a:gd name="T1" fmla="*/ 792 h 795"/>
                    <a:gd name="T2" fmla="*/ 12 w 5290"/>
                    <a:gd name="T3" fmla="*/ 773 h 795"/>
                    <a:gd name="T4" fmla="*/ 33 w 5290"/>
                    <a:gd name="T5" fmla="*/ 736 h 795"/>
                    <a:gd name="T6" fmla="*/ 68 w 5290"/>
                    <a:gd name="T7" fmla="*/ 683 h 795"/>
                    <a:gd name="T8" fmla="*/ 113 w 5290"/>
                    <a:gd name="T9" fmla="*/ 621 h 795"/>
                    <a:gd name="T10" fmla="*/ 171 w 5290"/>
                    <a:gd name="T11" fmla="*/ 549 h 795"/>
                    <a:gd name="T12" fmla="*/ 241 w 5290"/>
                    <a:gd name="T13" fmla="*/ 472 h 795"/>
                    <a:gd name="T14" fmla="*/ 325 w 5290"/>
                    <a:gd name="T15" fmla="*/ 392 h 795"/>
                    <a:gd name="T16" fmla="*/ 422 w 5290"/>
                    <a:gd name="T17" fmla="*/ 313 h 795"/>
                    <a:gd name="T18" fmla="*/ 534 w 5290"/>
                    <a:gd name="T19" fmla="*/ 236 h 795"/>
                    <a:gd name="T20" fmla="*/ 660 w 5290"/>
                    <a:gd name="T21" fmla="*/ 166 h 795"/>
                    <a:gd name="T22" fmla="*/ 801 w 5290"/>
                    <a:gd name="T23" fmla="*/ 103 h 795"/>
                    <a:gd name="T24" fmla="*/ 956 w 5290"/>
                    <a:gd name="T25" fmla="*/ 54 h 795"/>
                    <a:gd name="T26" fmla="*/ 1129 w 5290"/>
                    <a:gd name="T27" fmla="*/ 19 h 795"/>
                    <a:gd name="T28" fmla="*/ 1316 w 5290"/>
                    <a:gd name="T29" fmla="*/ 2 h 795"/>
                    <a:gd name="T30" fmla="*/ 1520 w 5290"/>
                    <a:gd name="T31" fmla="*/ 4 h 795"/>
                    <a:gd name="T32" fmla="*/ 1742 w 5290"/>
                    <a:gd name="T33" fmla="*/ 30 h 795"/>
                    <a:gd name="T34" fmla="*/ 1979 w 5290"/>
                    <a:gd name="T35" fmla="*/ 82 h 795"/>
                    <a:gd name="T36" fmla="*/ 2234 w 5290"/>
                    <a:gd name="T37" fmla="*/ 164 h 795"/>
                    <a:gd name="T38" fmla="*/ 2508 w 5290"/>
                    <a:gd name="T39" fmla="*/ 278 h 795"/>
                    <a:gd name="T40" fmla="*/ 2657 w 5290"/>
                    <a:gd name="T41" fmla="*/ 350 h 795"/>
                    <a:gd name="T42" fmla="*/ 2691 w 5290"/>
                    <a:gd name="T43" fmla="*/ 367 h 795"/>
                    <a:gd name="T44" fmla="*/ 2758 w 5290"/>
                    <a:gd name="T45" fmla="*/ 399 h 795"/>
                    <a:gd name="T46" fmla="*/ 2854 w 5290"/>
                    <a:gd name="T47" fmla="*/ 441 h 795"/>
                    <a:gd name="T48" fmla="*/ 2974 w 5290"/>
                    <a:gd name="T49" fmla="*/ 490 h 795"/>
                    <a:gd name="T50" fmla="*/ 3117 w 5290"/>
                    <a:gd name="T51" fmla="*/ 544 h 795"/>
                    <a:gd name="T52" fmla="*/ 3281 w 5290"/>
                    <a:gd name="T53" fmla="*/ 596 h 795"/>
                    <a:gd name="T54" fmla="*/ 3459 w 5290"/>
                    <a:gd name="T55" fmla="*/ 645 h 795"/>
                    <a:gd name="T56" fmla="*/ 3651 w 5290"/>
                    <a:gd name="T57" fmla="*/ 689 h 795"/>
                    <a:gd name="T58" fmla="*/ 3854 w 5290"/>
                    <a:gd name="T59" fmla="*/ 720 h 795"/>
                    <a:gd name="T60" fmla="*/ 4063 w 5290"/>
                    <a:gd name="T61" fmla="*/ 739 h 795"/>
                    <a:gd name="T62" fmla="*/ 4276 w 5290"/>
                    <a:gd name="T63" fmla="*/ 741 h 795"/>
                    <a:gd name="T64" fmla="*/ 4491 w 5290"/>
                    <a:gd name="T65" fmla="*/ 720 h 795"/>
                    <a:gd name="T66" fmla="*/ 4702 w 5290"/>
                    <a:gd name="T67" fmla="*/ 676 h 795"/>
                    <a:gd name="T68" fmla="*/ 4908 w 5290"/>
                    <a:gd name="T69" fmla="*/ 605 h 795"/>
                    <a:gd name="T70" fmla="*/ 5104 w 5290"/>
                    <a:gd name="T71" fmla="*/ 503 h 795"/>
                    <a:gd name="T72" fmla="*/ 5290 w 5290"/>
                    <a:gd name="T73" fmla="*/ 365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90" h="795">
                      <a:moveTo>
                        <a:pt x="0" y="795"/>
                      </a:moveTo>
                      <a:lnTo>
                        <a:pt x="2" y="792"/>
                      </a:lnTo>
                      <a:lnTo>
                        <a:pt x="5" y="785"/>
                      </a:lnTo>
                      <a:lnTo>
                        <a:pt x="12" y="773"/>
                      </a:lnTo>
                      <a:lnTo>
                        <a:pt x="21" y="755"/>
                      </a:lnTo>
                      <a:lnTo>
                        <a:pt x="33" y="736"/>
                      </a:lnTo>
                      <a:lnTo>
                        <a:pt x="49" y="711"/>
                      </a:lnTo>
                      <a:lnTo>
                        <a:pt x="68" y="683"/>
                      </a:lnTo>
                      <a:lnTo>
                        <a:pt x="89" y="654"/>
                      </a:lnTo>
                      <a:lnTo>
                        <a:pt x="113" y="621"/>
                      </a:lnTo>
                      <a:lnTo>
                        <a:pt x="140" y="586"/>
                      </a:lnTo>
                      <a:lnTo>
                        <a:pt x="171" y="549"/>
                      </a:lnTo>
                      <a:lnTo>
                        <a:pt x="204" y="510"/>
                      </a:lnTo>
                      <a:lnTo>
                        <a:pt x="241" y="472"/>
                      </a:lnTo>
                      <a:lnTo>
                        <a:pt x="281" y="432"/>
                      </a:lnTo>
                      <a:lnTo>
                        <a:pt x="325" y="392"/>
                      </a:lnTo>
                      <a:lnTo>
                        <a:pt x="372" y="353"/>
                      </a:lnTo>
                      <a:lnTo>
                        <a:pt x="422" y="313"/>
                      </a:lnTo>
                      <a:lnTo>
                        <a:pt x="476" y="275"/>
                      </a:lnTo>
                      <a:lnTo>
                        <a:pt x="534" y="236"/>
                      </a:lnTo>
                      <a:lnTo>
                        <a:pt x="595" y="199"/>
                      </a:lnTo>
                      <a:lnTo>
                        <a:pt x="660" y="166"/>
                      </a:lnTo>
                      <a:lnTo>
                        <a:pt x="730" y="133"/>
                      </a:lnTo>
                      <a:lnTo>
                        <a:pt x="801" y="103"/>
                      </a:lnTo>
                      <a:lnTo>
                        <a:pt x="878" y="77"/>
                      </a:lnTo>
                      <a:lnTo>
                        <a:pt x="956" y="54"/>
                      </a:lnTo>
                      <a:lnTo>
                        <a:pt x="1040" y="35"/>
                      </a:lnTo>
                      <a:lnTo>
                        <a:pt x="1129" y="19"/>
                      </a:lnTo>
                      <a:lnTo>
                        <a:pt x="1220" y="7"/>
                      </a:lnTo>
                      <a:lnTo>
                        <a:pt x="1316" y="2"/>
                      </a:lnTo>
                      <a:lnTo>
                        <a:pt x="1416" y="0"/>
                      </a:lnTo>
                      <a:lnTo>
                        <a:pt x="1520" y="4"/>
                      </a:lnTo>
                      <a:lnTo>
                        <a:pt x="1628" y="14"/>
                      </a:lnTo>
                      <a:lnTo>
                        <a:pt x="1742" y="30"/>
                      </a:lnTo>
                      <a:lnTo>
                        <a:pt x="1857" y="53"/>
                      </a:lnTo>
                      <a:lnTo>
                        <a:pt x="1979" y="82"/>
                      </a:lnTo>
                      <a:lnTo>
                        <a:pt x="2105" y="119"/>
                      </a:lnTo>
                      <a:lnTo>
                        <a:pt x="2234" y="164"/>
                      </a:lnTo>
                      <a:lnTo>
                        <a:pt x="2369" y="217"/>
                      </a:lnTo>
                      <a:lnTo>
                        <a:pt x="2508" y="278"/>
                      </a:lnTo>
                      <a:lnTo>
                        <a:pt x="2653" y="348"/>
                      </a:lnTo>
                      <a:lnTo>
                        <a:pt x="2657" y="350"/>
                      </a:lnTo>
                      <a:lnTo>
                        <a:pt x="2670" y="357"/>
                      </a:lnTo>
                      <a:lnTo>
                        <a:pt x="2691" y="367"/>
                      </a:lnTo>
                      <a:lnTo>
                        <a:pt x="2721" y="381"/>
                      </a:lnTo>
                      <a:lnTo>
                        <a:pt x="2758" y="399"/>
                      </a:lnTo>
                      <a:lnTo>
                        <a:pt x="2803" y="420"/>
                      </a:lnTo>
                      <a:lnTo>
                        <a:pt x="2854" y="441"/>
                      </a:lnTo>
                      <a:lnTo>
                        <a:pt x="2911" y="465"/>
                      </a:lnTo>
                      <a:lnTo>
                        <a:pt x="2974" y="490"/>
                      </a:lnTo>
                      <a:lnTo>
                        <a:pt x="3044" y="516"/>
                      </a:lnTo>
                      <a:lnTo>
                        <a:pt x="3117" y="544"/>
                      </a:lnTo>
                      <a:lnTo>
                        <a:pt x="3198" y="570"/>
                      </a:lnTo>
                      <a:lnTo>
                        <a:pt x="3281" y="596"/>
                      </a:lnTo>
                      <a:lnTo>
                        <a:pt x="3369" y="621"/>
                      </a:lnTo>
                      <a:lnTo>
                        <a:pt x="3459" y="645"/>
                      </a:lnTo>
                      <a:lnTo>
                        <a:pt x="3555" y="668"/>
                      </a:lnTo>
                      <a:lnTo>
                        <a:pt x="3651" y="689"/>
                      </a:lnTo>
                      <a:lnTo>
                        <a:pt x="3753" y="706"/>
                      </a:lnTo>
                      <a:lnTo>
                        <a:pt x="3854" y="720"/>
                      </a:lnTo>
                      <a:lnTo>
                        <a:pt x="3959" y="732"/>
                      </a:lnTo>
                      <a:lnTo>
                        <a:pt x="4063" y="739"/>
                      </a:lnTo>
                      <a:lnTo>
                        <a:pt x="4170" y="743"/>
                      </a:lnTo>
                      <a:lnTo>
                        <a:pt x="4276" y="741"/>
                      </a:lnTo>
                      <a:lnTo>
                        <a:pt x="4383" y="734"/>
                      </a:lnTo>
                      <a:lnTo>
                        <a:pt x="4491" y="720"/>
                      </a:lnTo>
                      <a:lnTo>
                        <a:pt x="4596" y="703"/>
                      </a:lnTo>
                      <a:lnTo>
                        <a:pt x="4702" y="676"/>
                      </a:lnTo>
                      <a:lnTo>
                        <a:pt x="4805" y="645"/>
                      </a:lnTo>
                      <a:lnTo>
                        <a:pt x="4908" y="605"/>
                      </a:lnTo>
                      <a:lnTo>
                        <a:pt x="5008" y="558"/>
                      </a:lnTo>
                      <a:lnTo>
                        <a:pt x="5104" y="503"/>
                      </a:lnTo>
                      <a:lnTo>
                        <a:pt x="5200" y="439"/>
                      </a:lnTo>
                      <a:lnTo>
                        <a:pt x="5290" y="365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37"/>
                <p:cNvSpPr>
                  <a:spLocks/>
                </p:cNvSpPr>
                <p:nvPr/>
              </p:nvSpPr>
              <p:spPr bwMode="auto">
                <a:xfrm>
                  <a:off x="487363" y="4598989"/>
                  <a:ext cx="8407400" cy="1265238"/>
                </a:xfrm>
                <a:custGeom>
                  <a:avLst/>
                  <a:gdLst>
                    <a:gd name="T0" fmla="*/ 2 w 5296"/>
                    <a:gd name="T1" fmla="*/ 794 h 797"/>
                    <a:gd name="T2" fmla="*/ 12 w 5296"/>
                    <a:gd name="T3" fmla="*/ 775 h 797"/>
                    <a:gd name="T4" fmla="*/ 33 w 5296"/>
                    <a:gd name="T5" fmla="*/ 736 h 797"/>
                    <a:gd name="T6" fmla="*/ 68 w 5296"/>
                    <a:gd name="T7" fmla="*/ 685 h 797"/>
                    <a:gd name="T8" fmla="*/ 114 w 5296"/>
                    <a:gd name="T9" fmla="*/ 623 h 797"/>
                    <a:gd name="T10" fmla="*/ 171 w 5296"/>
                    <a:gd name="T11" fmla="*/ 551 h 797"/>
                    <a:gd name="T12" fmla="*/ 241 w 5296"/>
                    <a:gd name="T13" fmla="*/ 472 h 797"/>
                    <a:gd name="T14" fmla="*/ 327 w 5296"/>
                    <a:gd name="T15" fmla="*/ 394 h 797"/>
                    <a:gd name="T16" fmla="*/ 423 w 5296"/>
                    <a:gd name="T17" fmla="*/ 313 h 797"/>
                    <a:gd name="T18" fmla="*/ 534 w 5296"/>
                    <a:gd name="T19" fmla="*/ 236 h 797"/>
                    <a:gd name="T20" fmla="*/ 662 w 5296"/>
                    <a:gd name="T21" fmla="*/ 166 h 797"/>
                    <a:gd name="T22" fmla="*/ 801 w 5296"/>
                    <a:gd name="T23" fmla="*/ 104 h 797"/>
                    <a:gd name="T24" fmla="*/ 958 w 5296"/>
                    <a:gd name="T25" fmla="*/ 55 h 797"/>
                    <a:gd name="T26" fmla="*/ 1130 w 5296"/>
                    <a:gd name="T27" fmla="*/ 20 h 797"/>
                    <a:gd name="T28" fmla="*/ 1316 w 5296"/>
                    <a:gd name="T29" fmla="*/ 2 h 797"/>
                    <a:gd name="T30" fmla="*/ 1520 w 5296"/>
                    <a:gd name="T31" fmla="*/ 4 h 797"/>
                    <a:gd name="T32" fmla="*/ 1742 w 5296"/>
                    <a:gd name="T33" fmla="*/ 30 h 797"/>
                    <a:gd name="T34" fmla="*/ 1980 w 5296"/>
                    <a:gd name="T35" fmla="*/ 83 h 797"/>
                    <a:gd name="T36" fmla="*/ 2236 w 5296"/>
                    <a:gd name="T37" fmla="*/ 165 h 797"/>
                    <a:gd name="T38" fmla="*/ 2510 w 5296"/>
                    <a:gd name="T39" fmla="*/ 278 h 797"/>
                    <a:gd name="T40" fmla="*/ 2657 w 5296"/>
                    <a:gd name="T41" fmla="*/ 352 h 797"/>
                    <a:gd name="T42" fmla="*/ 2690 w 5296"/>
                    <a:gd name="T43" fmla="*/ 367 h 797"/>
                    <a:gd name="T44" fmla="*/ 2753 w 5296"/>
                    <a:gd name="T45" fmla="*/ 397 h 797"/>
                    <a:gd name="T46" fmla="*/ 2844 w 5296"/>
                    <a:gd name="T47" fmla="*/ 437 h 797"/>
                    <a:gd name="T48" fmla="*/ 2959 w 5296"/>
                    <a:gd name="T49" fmla="*/ 486 h 797"/>
                    <a:gd name="T50" fmla="*/ 3095 w 5296"/>
                    <a:gd name="T51" fmla="*/ 537 h 797"/>
                    <a:gd name="T52" fmla="*/ 3250 w 5296"/>
                    <a:gd name="T53" fmla="*/ 589 h 797"/>
                    <a:gd name="T54" fmla="*/ 3421 w 5296"/>
                    <a:gd name="T55" fmla="*/ 638 h 797"/>
                    <a:gd name="T56" fmla="*/ 3606 w 5296"/>
                    <a:gd name="T57" fmla="*/ 680 h 797"/>
                    <a:gd name="T58" fmla="*/ 3800 w 5296"/>
                    <a:gd name="T59" fmla="*/ 715 h 797"/>
                    <a:gd name="T60" fmla="*/ 4003 w 5296"/>
                    <a:gd name="T61" fmla="*/ 738 h 797"/>
                    <a:gd name="T62" fmla="*/ 4208 w 5296"/>
                    <a:gd name="T63" fmla="*/ 745 h 797"/>
                    <a:gd name="T64" fmla="*/ 4416 w 5296"/>
                    <a:gd name="T65" fmla="*/ 733 h 797"/>
                    <a:gd name="T66" fmla="*/ 4622 w 5296"/>
                    <a:gd name="T67" fmla="*/ 698 h 797"/>
                    <a:gd name="T68" fmla="*/ 4825 w 5296"/>
                    <a:gd name="T69" fmla="*/ 638 h 797"/>
                    <a:gd name="T70" fmla="*/ 5022 w 5296"/>
                    <a:gd name="T71" fmla="*/ 551 h 797"/>
                    <a:gd name="T72" fmla="*/ 5207 w 5296"/>
                    <a:gd name="T73" fmla="*/ 432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96" h="797">
                      <a:moveTo>
                        <a:pt x="0" y="797"/>
                      </a:moveTo>
                      <a:lnTo>
                        <a:pt x="2" y="794"/>
                      </a:lnTo>
                      <a:lnTo>
                        <a:pt x="5" y="787"/>
                      </a:lnTo>
                      <a:lnTo>
                        <a:pt x="12" y="775"/>
                      </a:lnTo>
                      <a:lnTo>
                        <a:pt x="21" y="757"/>
                      </a:lnTo>
                      <a:lnTo>
                        <a:pt x="33" y="736"/>
                      </a:lnTo>
                      <a:lnTo>
                        <a:pt x="49" y="712"/>
                      </a:lnTo>
                      <a:lnTo>
                        <a:pt x="68" y="685"/>
                      </a:lnTo>
                      <a:lnTo>
                        <a:pt x="89" y="654"/>
                      </a:lnTo>
                      <a:lnTo>
                        <a:pt x="114" y="623"/>
                      </a:lnTo>
                      <a:lnTo>
                        <a:pt x="140" y="588"/>
                      </a:lnTo>
                      <a:lnTo>
                        <a:pt x="171" y="551"/>
                      </a:lnTo>
                      <a:lnTo>
                        <a:pt x="204" y="512"/>
                      </a:lnTo>
                      <a:lnTo>
                        <a:pt x="241" y="472"/>
                      </a:lnTo>
                      <a:lnTo>
                        <a:pt x="283" y="434"/>
                      </a:lnTo>
                      <a:lnTo>
                        <a:pt x="327" y="394"/>
                      </a:lnTo>
                      <a:lnTo>
                        <a:pt x="374" y="353"/>
                      </a:lnTo>
                      <a:lnTo>
                        <a:pt x="423" y="313"/>
                      </a:lnTo>
                      <a:lnTo>
                        <a:pt x="477" y="275"/>
                      </a:lnTo>
                      <a:lnTo>
                        <a:pt x="534" y="236"/>
                      </a:lnTo>
                      <a:lnTo>
                        <a:pt x="595" y="200"/>
                      </a:lnTo>
                      <a:lnTo>
                        <a:pt x="662" y="166"/>
                      </a:lnTo>
                      <a:lnTo>
                        <a:pt x="730" y="133"/>
                      </a:lnTo>
                      <a:lnTo>
                        <a:pt x="801" y="104"/>
                      </a:lnTo>
                      <a:lnTo>
                        <a:pt x="878" y="77"/>
                      </a:lnTo>
                      <a:lnTo>
                        <a:pt x="958" y="55"/>
                      </a:lnTo>
                      <a:lnTo>
                        <a:pt x="1042" y="35"/>
                      </a:lnTo>
                      <a:lnTo>
                        <a:pt x="1130" y="20"/>
                      </a:lnTo>
                      <a:lnTo>
                        <a:pt x="1220" y="7"/>
                      </a:lnTo>
                      <a:lnTo>
                        <a:pt x="1316" y="2"/>
                      </a:lnTo>
                      <a:lnTo>
                        <a:pt x="1418" y="0"/>
                      </a:lnTo>
                      <a:lnTo>
                        <a:pt x="1520" y="4"/>
                      </a:lnTo>
                      <a:lnTo>
                        <a:pt x="1629" y="14"/>
                      </a:lnTo>
                      <a:lnTo>
                        <a:pt x="1742" y="30"/>
                      </a:lnTo>
                      <a:lnTo>
                        <a:pt x="1859" y="53"/>
                      </a:lnTo>
                      <a:lnTo>
                        <a:pt x="1980" y="83"/>
                      </a:lnTo>
                      <a:lnTo>
                        <a:pt x="2105" y="121"/>
                      </a:lnTo>
                      <a:lnTo>
                        <a:pt x="2236" y="165"/>
                      </a:lnTo>
                      <a:lnTo>
                        <a:pt x="2371" y="217"/>
                      </a:lnTo>
                      <a:lnTo>
                        <a:pt x="2510" y="278"/>
                      </a:lnTo>
                      <a:lnTo>
                        <a:pt x="2653" y="348"/>
                      </a:lnTo>
                      <a:lnTo>
                        <a:pt x="2657" y="352"/>
                      </a:lnTo>
                      <a:lnTo>
                        <a:pt x="2671" y="357"/>
                      </a:lnTo>
                      <a:lnTo>
                        <a:pt x="2690" y="367"/>
                      </a:lnTo>
                      <a:lnTo>
                        <a:pt x="2718" y="381"/>
                      </a:lnTo>
                      <a:lnTo>
                        <a:pt x="2753" y="397"/>
                      </a:lnTo>
                      <a:lnTo>
                        <a:pt x="2795" y="416"/>
                      </a:lnTo>
                      <a:lnTo>
                        <a:pt x="2844" y="437"/>
                      </a:lnTo>
                      <a:lnTo>
                        <a:pt x="2898" y="462"/>
                      </a:lnTo>
                      <a:lnTo>
                        <a:pt x="2959" y="486"/>
                      </a:lnTo>
                      <a:lnTo>
                        <a:pt x="3025" y="511"/>
                      </a:lnTo>
                      <a:lnTo>
                        <a:pt x="3095" y="537"/>
                      </a:lnTo>
                      <a:lnTo>
                        <a:pt x="3170" y="563"/>
                      </a:lnTo>
                      <a:lnTo>
                        <a:pt x="3250" y="589"/>
                      </a:lnTo>
                      <a:lnTo>
                        <a:pt x="3334" y="614"/>
                      </a:lnTo>
                      <a:lnTo>
                        <a:pt x="3421" y="638"/>
                      </a:lnTo>
                      <a:lnTo>
                        <a:pt x="3512" y="661"/>
                      </a:lnTo>
                      <a:lnTo>
                        <a:pt x="3606" y="680"/>
                      </a:lnTo>
                      <a:lnTo>
                        <a:pt x="3702" y="699"/>
                      </a:lnTo>
                      <a:lnTo>
                        <a:pt x="3800" y="715"/>
                      </a:lnTo>
                      <a:lnTo>
                        <a:pt x="3900" y="727"/>
                      </a:lnTo>
                      <a:lnTo>
                        <a:pt x="4003" y="738"/>
                      </a:lnTo>
                      <a:lnTo>
                        <a:pt x="4106" y="743"/>
                      </a:lnTo>
                      <a:lnTo>
                        <a:pt x="4208" y="745"/>
                      </a:lnTo>
                      <a:lnTo>
                        <a:pt x="4311" y="740"/>
                      </a:lnTo>
                      <a:lnTo>
                        <a:pt x="4416" y="733"/>
                      </a:lnTo>
                      <a:lnTo>
                        <a:pt x="4519" y="719"/>
                      </a:lnTo>
                      <a:lnTo>
                        <a:pt x="4622" y="698"/>
                      </a:lnTo>
                      <a:lnTo>
                        <a:pt x="4725" y="671"/>
                      </a:lnTo>
                      <a:lnTo>
                        <a:pt x="4825" y="638"/>
                      </a:lnTo>
                      <a:lnTo>
                        <a:pt x="4924" y="598"/>
                      </a:lnTo>
                      <a:lnTo>
                        <a:pt x="5022" y="551"/>
                      </a:lnTo>
                      <a:lnTo>
                        <a:pt x="5116" y="495"/>
                      </a:lnTo>
                      <a:lnTo>
                        <a:pt x="5207" y="432"/>
                      </a:lnTo>
                      <a:lnTo>
                        <a:pt x="5296" y="360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38"/>
                <p:cNvSpPr>
                  <a:spLocks/>
                </p:cNvSpPr>
                <p:nvPr/>
              </p:nvSpPr>
              <p:spPr bwMode="auto">
                <a:xfrm>
                  <a:off x="484188" y="4630739"/>
                  <a:ext cx="8415338" cy="1265238"/>
                </a:xfrm>
                <a:custGeom>
                  <a:avLst/>
                  <a:gdLst>
                    <a:gd name="T0" fmla="*/ 2 w 5301"/>
                    <a:gd name="T1" fmla="*/ 795 h 797"/>
                    <a:gd name="T2" fmla="*/ 13 w 5301"/>
                    <a:gd name="T3" fmla="*/ 774 h 797"/>
                    <a:gd name="T4" fmla="*/ 34 w 5301"/>
                    <a:gd name="T5" fmla="*/ 737 h 797"/>
                    <a:gd name="T6" fmla="*/ 69 w 5301"/>
                    <a:gd name="T7" fmla="*/ 685 h 797"/>
                    <a:gd name="T8" fmla="*/ 114 w 5301"/>
                    <a:gd name="T9" fmla="*/ 622 h 797"/>
                    <a:gd name="T10" fmla="*/ 172 w 5301"/>
                    <a:gd name="T11" fmla="*/ 550 h 797"/>
                    <a:gd name="T12" fmla="*/ 243 w 5301"/>
                    <a:gd name="T13" fmla="*/ 473 h 797"/>
                    <a:gd name="T14" fmla="*/ 327 w 5301"/>
                    <a:gd name="T15" fmla="*/ 393 h 797"/>
                    <a:gd name="T16" fmla="*/ 425 w 5301"/>
                    <a:gd name="T17" fmla="*/ 312 h 797"/>
                    <a:gd name="T18" fmla="*/ 536 w 5301"/>
                    <a:gd name="T19" fmla="*/ 236 h 797"/>
                    <a:gd name="T20" fmla="*/ 662 w 5301"/>
                    <a:gd name="T21" fmla="*/ 166 h 797"/>
                    <a:gd name="T22" fmla="*/ 802 w 5301"/>
                    <a:gd name="T23" fmla="*/ 103 h 797"/>
                    <a:gd name="T24" fmla="*/ 959 w 5301"/>
                    <a:gd name="T25" fmla="*/ 54 h 797"/>
                    <a:gd name="T26" fmla="*/ 1130 w 5301"/>
                    <a:gd name="T27" fmla="*/ 19 h 797"/>
                    <a:gd name="T28" fmla="*/ 1318 w 5301"/>
                    <a:gd name="T29" fmla="*/ 1 h 797"/>
                    <a:gd name="T30" fmla="*/ 1522 w 5301"/>
                    <a:gd name="T31" fmla="*/ 3 h 797"/>
                    <a:gd name="T32" fmla="*/ 1742 w 5301"/>
                    <a:gd name="T33" fmla="*/ 29 h 797"/>
                    <a:gd name="T34" fmla="*/ 1982 w 5301"/>
                    <a:gd name="T35" fmla="*/ 84 h 797"/>
                    <a:gd name="T36" fmla="*/ 2236 w 5301"/>
                    <a:gd name="T37" fmla="*/ 166 h 797"/>
                    <a:gd name="T38" fmla="*/ 2510 w 5301"/>
                    <a:gd name="T39" fmla="*/ 279 h 797"/>
                    <a:gd name="T40" fmla="*/ 2659 w 5301"/>
                    <a:gd name="T41" fmla="*/ 351 h 797"/>
                    <a:gd name="T42" fmla="*/ 2692 w 5301"/>
                    <a:gd name="T43" fmla="*/ 368 h 797"/>
                    <a:gd name="T44" fmla="*/ 2755 w 5301"/>
                    <a:gd name="T45" fmla="*/ 398 h 797"/>
                    <a:gd name="T46" fmla="*/ 2846 w 5301"/>
                    <a:gd name="T47" fmla="*/ 438 h 797"/>
                    <a:gd name="T48" fmla="*/ 2961 w 5301"/>
                    <a:gd name="T49" fmla="*/ 487 h 797"/>
                    <a:gd name="T50" fmla="*/ 3097 w 5301"/>
                    <a:gd name="T51" fmla="*/ 538 h 797"/>
                    <a:gd name="T52" fmla="*/ 3252 w 5301"/>
                    <a:gd name="T53" fmla="*/ 590 h 797"/>
                    <a:gd name="T54" fmla="*/ 3423 w 5301"/>
                    <a:gd name="T55" fmla="*/ 639 h 797"/>
                    <a:gd name="T56" fmla="*/ 3608 w 5301"/>
                    <a:gd name="T57" fmla="*/ 683 h 797"/>
                    <a:gd name="T58" fmla="*/ 3804 w 5301"/>
                    <a:gd name="T59" fmla="*/ 718 h 797"/>
                    <a:gd name="T60" fmla="*/ 4006 w 5301"/>
                    <a:gd name="T61" fmla="*/ 739 h 797"/>
                    <a:gd name="T62" fmla="*/ 4212 w 5301"/>
                    <a:gd name="T63" fmla="*/ 746 h 797"/>
                    <a:gd name="T64" fmla="*/ 4420 w 5301"/>
                    <a:gd name="T65" fmla="*/ 732 h 797"/>
                    <a:gd name="T66" fmla="*/ 4628 w 5301"/>
                    <a:gd name="T67" fmla="*/ 697 h 797"/>
                    <a:gd name="T68" fmla="*/ 4830 w 5301"/>
                    <a:gd name="T69" fmla="*/ 636 h 797"/>
                    <a:gd name="T70" fmla="*/ 5026 w 5301"/>
                    <a:gd name="T71" fmla="*/ 547 h 797"/>
                    <a:gd name="T72" fmla="*/ 5212 w 5301"/>
                    <a:gd name="T73" fmla="*/ 426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301" h="797">
                      <a:moveTo>
                        <a:pt x="0" y="797"/>
                      </a:moveTo>
                      <a:lnTo>
                        <a:pt x="2" y="795"/>
                      </a:lnTo>
                      <a:lnTo>
                        <a:pt x="6" y="786"/>
                      </a:lnTo>
                      <a:lnTo>
                        <a:pt x="13" y="774"/>
                      </a:lnTo>
                      <a:lnTo>
                        <a:pt x="21" y="758"/>
                      </a:lnTo>
                      <a:lnTo>
                        <a:pt x="34" y="737"/>
                      </a:lnTo>
                      <a:lnTo>
                        <a:pt x="49" y="713"/>
                      </a:lnTo>
                      <a:lnTo>
                        <a:pt x="69" y="685"/>
                      </a:lnTo>
                      <a:lnTo>
                        <a:pt x="89" y="655"/>
                      </a:lnTo>
                      <a:lnTo>
                        <a:pt x="114" y="622"/>
                      </a:lnTo>
                      <a:lnTo>
                        <a:pt x="142" y="587"/>
                      </a:lnTo>
                      <a:lnTo>
                        <a:pt x="172" y="550"/>
                      </a:lnTo>
                      <a:lnTo>
                        <a:pt x="205" y="512"/>
                      </a:lnTo>
                      <a:lnTo>
                        <a:pt x="243" y="473"/>
                      </a:lnTo>
                      <a:lnTo>
                        <a:pt x="283" y="433"/>
                      </a:lnTo>
                      <a:lnTo>
                        <a:pt x="327" y="393"/>
                      </a:lnTo>
                      <a:lnTo>
                        <a:pt x="374" y="353"/>
                      </a:lnTo>
                      <a:lnTo>
                        <a:pt x="425" y="312"/>
                      </a:lnTo>
                      <a:lnTo>
                        <a:pt x="479" y="274"/>
                      </a:lnTo>
                      <a:lnTo>
                        <a:pt x="536" y="236"/>
                      </a:lnTo>
                      <a:lnTo>
                        <a:pt x="597" y="201"/>
                      </a:lnTo>
                      <a:lnTo>
                        <a:pt x="662" y="166"/>
                      </a:lnTo>
                      <a:lnTo>
                        <a:pt x="730" y="132"/>
                      </a:lnTo>
                      <a:lnTo>
                        <a:pt x="802" y="103"/>
                      </a:lnTo>
                      <a:lnTo>
                        <a:pt x="878" y="77"/>
                      </a:lnTo>
                      <a:lnTo>
                        <a:pt x="959" y="54"/>
                      </a:lnTo>
                      <a:lnTo>
                        <a:pt x="1042" y="35"/>
                      </a:lnTo>
                      <a:lnTo>
                        <a:pt x="1130" y="19"/>
                      </a:lnTo>
                      <a:lnTo>
                        <a:pt x="1222" y="7"/>
                      </a:lnTo>
                      <a:lnTo>
                        <a:pt x="1318" y="1"/>
                      </a:lnTo>
                      <a:lnTo>
                        <a:pt x="1418" y="0"/>
                      </a:lnTo>
                      <a:lnTo>
                        <a:pt x="1522" y="3"/>
                      </a:lnTo>
                      <a:lnTo>
                        <a:pt x="1631" y="14"/>
                      </a:lnTo>
                      <a:lnTo>
                        <a:pt x="1742" y="29"/>
                      </a:lnTo>
                      <a:lnTo>
                        <a:pt x="1859" y="52"/>
                      </a:lnTo>
                      <a:lnTo>
                        <a:pt x="1982" y="84"/>
                      </a:lnTo>
                      <a:lnTo>
                        <a:pt x="2107" y="120"/>
                      </a:lnTo>
                      <a:lnTo>
                        <a:pt x="2236" y="166"/>
                      </a:lnTo>
                      <a:lnTo>
                        <a:pt x="2371" y="218"/>
                      </a:lnTo>
                      <a:lnTo>
                        <a:pt x="2510" y="279"/>
                      </a:lnTo>
                      <a:lnTo>
                        <a:pt x="2654" y="349"/>
                      </a:lnTo>
                      <a:lnTo>
                        <a:pt x="2659" y="351"/>
                      </a:lnTo>
                      <a:lnTo>
                        <a:pt x="2671" y="358"/>
                      </a:lnTo>
                      <a:lnTo>
                        <a:pt x="2692" y="368"/>
                      </a:lnTo>
                      <a:lnTo>
                        <a:pt x="2720" y="382"/>
                      </a:lnTo>
                      <a:lnTo>
                        <a:pt x="2755" y="398"/>
                      </a:lnTo>
                      <a:lnTo>
                        <a:pt x="2797" y="417"/>
                      </a:lnTo>
                      <a:lnTo>
                        <a:pt x="2846" y="438"/>
                      </a:lnTo>
                      <a:lnTo>
                        <a:pt x="2900" y="463"/>
                      </a:lnTo>
                      <a:lnTo>
                        <a:pt x="2961" y="487"/>
                      </a:lnTo>
                      <a:lnTo>
                        <a:pt x="3025" y="512"/>
                      </a:lnTo>
                      <a:lnTo>
                        <a:pt x="3097" y="538"/>
                      </a:lnTo>
                      <a:lnTo>
                        <a:pt x="3172" y="564"/>
                      </a:lnTo>
                      <a:lnTo>
                        <a:pt x="3252" y="590"/>
                      </a:lnTo>
                      <a:lnTo>
                        <a:pt x="3336" y="615"/>
                      </a:lnTo>
                      <a:lnTo>
                        <a:pt x="3423" y="639"/>
                      </a:lnTo>
                      <a:lnTo>
                        <a:pt x="3514" y="662"/>
                      </a:lnTo>
                      <a:lnTo>
                        <a:pt x="3608" y="683"/>
                      </a:lnTo>
                      <a:lnTo>
                        <a:pt x="3704" y="702"/>
                      </a:lnTo>
                      <a:lnTo>
                        <a:pt x="3804" y="718"/>
                      </a:lnTo>
                      <a:lnTo>
                        <a:pt x="3903" y="730"/>
                      </a:lnTo>
                      <a:lnTo>
                        <a:pt x="4006" y="739"/>
                      </a:lnTo>
                      <a:lnTo>
                        <a:pt x="4108" y="744"/>
                      </a:lnTo>
                      <a:lnTo>
                        <a:pt x="4212" y="746"/>
                      </a:lnTo>
                      <a:lnTo>
                        <a:pt x="4317" y="741"/>
                      </a:lnTo>
                      <a:lnTo>
                        <a:pt x="4420" y="732"/>
                      </a:lnTo>
                      <a:lnTo>
                        <a:pt x="4525" y="718"/>
                      </a:lnTo>
                      <a:lnTo>
                        <a:pt x="4628" y="697"/>
                      </a:lnTo>
                      <a:lnTo>
                        <a:pt x="4729" y="671"/>
                      </a:lnTo>
                      <a:lnTo>
                        <a:pt x="4830" y="636"/>
                      </a:lnTo>
                      <a:lnTo>
                        <a:pt x="4930" y="596"/>
                      </a:lnTo>
                      <a:lnTo>
                        <a:pt x="5026" y="547"/>
                      </a:lnTo>
                      <a:lnTo>
                        <a:pt x="5120" y="491"/>
                      </a:lnTo>
                      <a:lnTo>
                        <a:pt x="5212" y="426"/>
                      </a:lnTo>
                      <a:lnTo>
                        <a:pt x="5301" y="353"/>
                      </a:lnTo>
                    </a:path>
                  </a:pathLst>
                </a:custGeom>
                <a:noFill/>
                <a:ln w="7938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bg1">
                          <a:lumMod val="95000"/>
                          <a:alpha val="0"/>
                        </a:schemeClr>
                      </a:gs>
                      <a:gs pos="74000">
                        <a:srgbClr val="A1ADB1">
                          <a:alpha val="20000"/>
                        </a:srgbClr>
                      </a:gs>
                      <a:gs pos="32000">
                        <a:srgbClr val="A1ADB1">
                          <a:alpha val="21000"/>
                        </a:srgbClr>
                      </a:gs>
                    </a:gsLst>
                    <a:lin ang="0" scaled="1"/>
                    <a:tileRect/>
                  </a:gra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 rot="10800000" flipV="1">
                <a:off x="3751550" y="4145226"/>
                <a:ext cx="5432118" cy="1534866"/>
              </a:xfrm>
              <a:custGeom>
                <a:avLst/>
                <a:gdLst>
                  <a:gd name="connsiteX0" fmla="*/ 4691197 w 4691197"/>
                  <a:gd name="connsiteY0" fmla="*/ 0 h 1325517"/>
                  <a:gd name="connsiteX1" fmla="*/ 4377663 w 4691197"/>
                  <a:gd name="connsiteY1" fmla="*/ 288561 h 1325517"/>
                  <a:gd name="connsiteX2" fmla="*/ 4051524 w 4691197"/>
                  <a:gd name="connsiteY2" fmla="*/ 520237 h 1325517"/>
                  <a:gd name="connsiteX3" fmla="*/ 3725872 w 4691197"/>
                  <a:gd name="connsiteY3" fmla="*/ 727345 h 1325517"/>
                  <a:gd name="connsiteX4" fmla="*/ 3394787 w 4691197"/>
                  <a:gd name="connsiteY4" fmla="*/ 888573 h 1325517"/>
                  <a:gd name="connsiteX5" fmla="*/ 3055037 w 4691197"/>
                  <a:gd name="connsiteY5" fmla="*/ 1023497 h 1325517"/>
                  <a:gd name="connsiteX6" fmla="*/ 2724881 w 4691197"/>
                  <a:gd name="connsiteY6" fmla="*/ 1135798 h 1325517"/>
                  <a:gd name="connsiteX7" fmla="*/ 2397820 w 4691197"/>
                  <a:gd name="connsiteY7" fmla="*/ 1209108 h 1325517"/>
                  <a:gd name="connsiteX8" fmla="*/ 2063676 w 4691197"/>
                  <a:gd name="connsiteY8" fmla="*/ 1270992 h 1325517"/>
                  <a:gd name="connsiteX9" fmla="*/ 1754234 w 4691197"/>
                  <a:gd name="connsiteY9" fmla="*/ 1308635 h 1325517"/>
                  <a:gd name="connsiteX10" fmla="*/ 1450822 w 4691197"/>
                  <a:gd name="connsiteY10" fmla="*/ 1318047 h 1325517"/>
                  <a:gd name="connsiteX11" fmla="*/ 1163063 w 4691197"/>
                  <a:gd name="connsiteY11" fmla="*/ 1325517 h 1325517"/>
                  <a:gd name="connsiteX12" fmla="*/ 889408 w 4691197"/>
                  <a:gd name="connsiteY12" fmla="*/ 1311547 h 1325517"/>
                  <a:gd name="connsiteX13" fmla="*/ 646010 w 4691197"/>
                  <a:gd name="connsiteY13" fmla="*/ 1294129 h 1325517"/>
                  <a:gd name="connsiteX14" fmla="*/ 423763 w 4691197"/>
                  <a:gd name="connsiteY14" fmla="*/ 1271318 h 1325517"/>
                  <a:gd name="connsiteX15" fmla="*/ 228211 w 4691197"/>
                  <a:gd name="connsiteY15" fmla="*/ 1239449 h 1325517"/>
                  <a:gd name="connsiteX16" fmla="*/ 60890 w 4691197"/>
                  <a:gd name="connsiteY16" fmla="*/ 1213613 h 1325517"/>
                  <a:gd name="connsiteX17" fmla="*/ 0 w 4691197"/>
                  <a:gd name="connsiteY17" fmla="*/ 1200604 h 1325517"/>
                  <a:gd name="connsiteX18" fmla="*/ 0 w 4691197"/>
                  <a:gd name="connsiteY18" fmla="*/ 573987 h 1325517"/>
                  <a:gd name="connsiteX19" fmla="*/ 72150 w 4691197"/>
                  <a:gd name="connsiteY19" fmla="*/ 628283 h 1325517"/>
                  <a:gd name="connsiteX20" fmla="*/ 329127 w 4691197"/>
                  <a:gd name="connsiteY20" fmla="*/ 767119 h 1325517"/>
                  <a:gd name="connsiteX21" fmla="*/ 589152 w 4691197"/>
                  <a:gd name="connsiteY21" fmla="*/ 867174 h 1325517"/>
                  <a:gd name="connsiteX22" fmla="*/ 868378 w 4691197"/>
                  <a:gd name="connsiteY22" fmla="*/ 946438 h 1325517"/>
                  <a:gd name="connsiteX23" fmla="*/ 1151063 w 4691197"/>
                  <a:gd name="connsiteY23" fmla="*/ 987230 h 1325517"/>
                  <a:gd name="connsiteX24" fmla="*/ 1439825 w 4691197"/>
                  <a:gd name="connsiteY24" fmla="*/ 999581 h 1325517"/>
                  <a:gd name="connsiteX25" fmla="*/ 1737647 w 4691197"/>
                  <a:gd name="connsiteY25" fmla="*/ 994040 h 1325517"/>
                  <a:gd name="connsiteX26" fmla="*/ 2026975 w 4691197"/>
                  <a:gd name="connsiteY26" fmla="*/ 956947 h 1325517"/>
                  <a:gd name="connsiteX27" fmla="*/ 2323291 w 4691197"/>
                  <a:gd name="connsiteY27" fmla="*/ 911653 h 1325517"/>
                  <a:gd name="connsiteX28" fmla="*/ 2613106 w 4691197"/>
                  <a:gd name="connsiteY28" fmla="*/ 849991 h 1325517"/>
                  <a:gd name="connsiteX29" fmla="*/ 2886766 w 4691197"/>
                  <a:gd name="connsiteY29" fmla="*/ 770338 h 1325517"/>
                  <a:gd name="connsiteX30" fmla="*/ 3155918 w 4691197"/>
                  <a:gd name="connsiteY30" fmla="*/ 689501 h 1325517"/>
                  <a:gd name="connsiteX31" fmla="*/ 3407391 w 4691197"/>
                  <a:gd name="connsiteY31" fmla="*/ 600041 h 1325517"/>
                  <a:gd name="connsiteX32" fmla="*/ 3649881 w 4691197"/>
                  <a:gd name="connsiteY32" fmla="*/ 503595 h 1325517"/>
                  <a:gd name="connsiteX33" fmla="*/ 3867121 w 4691197"/>
                  <a:gd name="connsiteY33" fmla="*/ 411667 h 1325517"/>
                  <a:gd name="connsiteX34" fmla="*/ 4068221 w 4691197"/>
                  <a:gd name="connsiteY34" fmla="*/ 326204 h 1325517"/>
                  <a:gd name="connsiteX35" fmla="*/ 4250196 w 4691197"/>
                  <a:gd name="connsiteY35" fmla="*/ 236654 h 1325517"/>
                  <a:gd name="connsiteX36" fmla="*/ 4394343 w 4691197"/>
                  <a:gd name="connsiteY36" fmla="*/ 163695 h 1325517"/>
                  <a:gd name="connsiteX37" fmla="*/ 4523339 w 4691197"/>
                  <a:gd name="connsiteY37" fmla="*/ 92566 h 1325517"/>
                  <a:gd name="connsiteX38" fmla="*/ 4613062 w 4691197"/>
                  <a:gd name="connsiteY38" fmla="*/ 42564 h 1325517"/>
                  <a:gd name="connsiteX39" fmla="*/ 4668476 w 4691197"/>
                  <a:gd name="connsiteY39" fmla="*/ 14972 h 1325517"/>
                  <a:gd name="connsiteX40" fmla="*/ 4691197 w 4691197"/>
                  <a:gd name="connsiteY40" fmla="*/ 0 h 132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691197" h="1325517">
                    <a:moveTo>
                      <a:pt x="4691197" y="0"/>
                    </a:moveTo>
                    <a:lnTo>
                      <a:pt x="4377663" y="288561"/>
                    </a:lnTo>
                    <a:lnTo>
                      <a:pt x="4051524" y="520237"/>
                    </a:lnTo>
                    <a:lnTo>
                      <a:pt x="3725872" y="727345"/>
                    </a:lnTo>
                    <a:lnTo>
                      <a:pt x="3394787" y="888573"/>
                    </a:lnTo>
                    <a:lnTo>
                      <a:pt x="3055037" y="1023497"/>
                    </a:lnTo>
                    <a:lnTo>
                      <a:pt x="2724881" y="1135798"/>
                    </a:lnTo>
                    <a:lnTo>
                      <a:pt x="2397820" y="1209108"/>
                    </a:lnTo>
                    <a:lnTo>
                      <a:pt x="2063676" y="1270992"/>
                    </a:lnTo>
                    <a:lnTo>
                      <a:pt x="1754234" y="1308635"/>
                    </a:lnTo>
                    <a:lnTo>
                      <a:pt x="1450822" y="1318047"/>
                    </a:lnTo>
                    <a:lnTo>
                      <a:pt x="1163063" y="1325517"/>
                    </a:lnTo>
                    <a:lnTo>
                      <a:pt x="889408" y="1311547"/>
                    </a:lnTo>
                    <a:lnTo>
                      <a:pt x="646010" y="1294129"/>
                    </a:lnTo>
                    <a:lnTo>
                      <a:pt x="423763" y="1271318"/>
                    </a:lnTo>
                    <a:lnTo>
                      <a:pt x="228211" y="1239449"/>
                    </a:lnTo>
                    <a:lnTo>
                      <a:pt x="60890" y="1213613"/>
                    </a:lnTo>
                    <a:lnTo>
                      <a:pt x="0" y="1200604"/>
                    </a:lnTo>
                    <a:lnTo>
                      <a:pt x="0" y="573987"/>
                    </a:lnTo>
                    <a:lnTo>
                      <a:pt x="72150" y="628283"/>
                    </a:lnTo>
                    <a:lnTo>
                      <a:pt x="329127" y="767119"/>
                    </a:lnTo>
                    <a:lnTo>
                      <a:pt x="589152" y="867174"/>
                    </a:lnTo>
                    <a:lnTo>
                      <a:pt x="868378" y="946438"/>
                    </a:lnTo>
                    <a:lnTo>
                      <a:pt x="1151063" y="987230"/>
                    </a:lnTo>
                    <a:lnTo>
                      <a:pt x="1439825" y="999581"/>
                    </a:lnTo>
                    <a:lnTo>
                      <a:pt x="1737647" y="994040"/>
                    </a:lnTo>
                    <a:lnTo>
                      <a:pt x="2026975" y="956947"/>
                    </a:lnTo>
                    <a:lnTo>
                      <a:pt x="2323291" y="911653"/>
                    </a:lnTo>
                    <a:lnTo>
                      <a:pt x="2613106" y="849991"/>
                    </a:lnTo>
                    <a:lnTo>
                      <a:pt x="2886766" y="770338"/>
                    </a:lnTo>
                    <a:lnTo>
                      <a:pt x="3155918" y="689501"/>
                    </a:lnTo>
                    <a:lnTo>
                      <a:pt x="3407391" y="600041"/>
                    </a:lnTo>
                    <a:lnTo>
                      <a:pt x="3649881" y="503595"/>
                    </a:lnTo>
                    <a:lnTo>
                      <a:pt x="3867121" y="411667"/>
                    </a:lnTo>
                    <a:lnTo>
                      <a:pt x="4068221" y="326204"/>
                    </a:lnTo>
                    <a:lnTo>
                      <a:pt x="4250196" y="236654"/>
                    </a:lnTo>
                    <a:lnTo>
                      <a:pt x="4394343" y="163695"/>
                    </a:lnTo>
                    <a:cubicBezTo>
                      <a:pt x="4437479" y="140088"/>
                      <a:pt x="4480204" y="116173"/>
                      <a:pt x="4523339" y="92566"/>
                    </a:cubicBezTo>
                    <a:cubicBezTo>
                      <a:pt x="4553110" y="75796"/>
                      <a:pt x="4583291" y="59334"/>
                      <a:pt x="4613062" y="42564"/>
                    </a:cubicBezTo>
                    <a:lnTo>
                      <a:pt x="4668476" y="14972"/>
                    </a:lnTo>
                    <a:cubicBezTo>
                      <a:pt x="4676202" y="10014"/>
                      <a:pt x="4683471" y="4958"/>
                      <a:pt x="469119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1ADB1">
                      <a:alpha val="15000"/>
                    </a:srgbClr>
                  </a:gs>
                  <a:gs pos="78000">
                    <a:schemeClr val="bg1">
                      <a:alpha val="52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560257" y="1840237"/>
                <a:ext cx="3731416" cy="1958617"/>
              </a:xfrm>
              <a:custGeom>
                <a:avLst/>
                <a:gdLst>
                  <a:gd name="connsiteX0" fmla="*/ 3731416 w 3731416"/>
                  <a:gd name="connsiteY0" fmla="*/ 0 h 1958617"/>
                  <a:gd name="connsiteX1" fmla="*/ 3731416 w 3731416"/>
                  <a:gd name="connsiteY1" fmla="*/ 831092 h 1958617"/>
                  <a:gd name="connsiteX2" fmla="*/ 3712702 w 3731416"/>
                  <a:gd name="connsiteY2" fmla="*/ 823981 h 1958617"/>
                  <a:gd name="connsiteX3" fmla="*/ 3710863 w 3731416"/>
                  <a:gd name="connsiteY3" fmla="*/ 822268 h 1958617"/>
                  <a:gd name="connsiteX4" fmla="*/ 3694320 w 3731416"/>
                  <a:gd name="connsiteY4" fmla="*/ 815417 h 1958617"/>
                  <a:gd name="connsiteX5" fmla="*/ 3668585 w 3731416"/>
                  <a:gd name="connsiteY5" fmla="*/ 806852 h 1958617"/>
                  <a:gd name="connsiteX6" fmla="*/ 3629981 w 3731416"/>
                  <a:gd name="connsiteY6" fmla="*/ 794862 h 1958617"/>
                  <a:gd name="connsiteX7" fmla="*/ 3585864 w 3731416"/>
                  <a:gd name="connsiteY7" fmla="*/ 782872 h 1958617"/>
                  <a:gd name="connsiteX8" fmla="*/ 3530717 w 3731416"/>
                  <a:gd name="connsiteY8" fmla="*/ 770882 h 1958617"/>
                  <a:gd name="connsiteX9" fmla="*/ 3462703 w 3731416"/>
                  <a:gd name="connsiteY9" fmla="*/ 758892 h 1958617"/>
                  <a:gd name="connsiteX10" fmla="*/ 3389174 w 3731416"/>
                  <a:gd name="connsiteY10" fmla="*/ 746902 h 1958617"/>
                  <a:gd name="connsiteX11" fmla="*/ 3306453 w 3731416"/>
                  <a:gd name="connsiteY11" fmla="*/ 734912 h 1958617"/>
                  <a:gd name="connsiteX12" fmla="*/ 3212704 w 3731416"/>
                  <a:gd name="connsiteY12" fmla="*/ 726348 h 1958617"/>
                  <a:gd name="connsiteX13" fmla="*/ 3113440 w 3731416"/>
                  <a:gd name="connsiteY13" fmla="*/ 722922 h 1958617"/>
                  <a:gd name="connsiteX14" fmla="*/ 3004984 w 3731416"/>
                  <a:gd name="connsiteY14" fmla="*/ 722922 h 1958617"/>
                  <a:gd name="connsiteX15" fmla="*/ 2889176 w 3731416"/>
                  <a:gd name="connsiteY15" fmla="*/ 726348 h 1958617"/>
                  <a:gd name="connsiteX16" fmla="*/ 2764177 w 3731416"/>
                  <a:gd name="connsiteY16" fmla="*/ 734912 h 1958617"/>
                  <a:gd name="connsiteX17" fmla="*/ 2628148 w 3731416"/>
                  <a:gd name="connsiteY17" fmla="*/ 750328 h 1958617"/>
                  <a:gd name="connsiteX18" fmla="*/ 2490280 w 3731416"/>
                  <a:gd name="connsiteY18" fmla="*/ 774308 h 1958617"/>
                  <a:gd name="connsiteX19" fmla="*/ 2343222 w 3731416"/>
                  <a:gd name="connsiteY19" fmla="*/ 803426 h 1958617"/>
                  <a:gd name="connsiteX20" fmla="*/ 2188811 w 3731416"/>
                  <a:gd name="connsiteY20" fmla="*/ 842823 h 1958617"/>
                  <a:gd name="connsiteX21" fmla="*/ 2025209 w 3731416"/>
                  <a:gd name="connsiteY21" fmla="*/ 890783 h 1958617"/>
                  <a:gd name="connsiteX22" fmla="*/ 1859768 w 3731416"/>
                  <a:gd name="connsiteY22" fmla="*/ 950733 h 1958617"/>
                  <a:gd name="connsiteX23" fmla="*/ 1685136 w 3731416"/>
                  <a:gd name="connsiteY23" fmla="*/ 1019247 h 1958617"/>
                  <a:gd name="connsiteX24" fmla="*/ 1506829 w 3731416"/>
                  <a:gd name="connsiteY24" fmla="*/ 1099752 h 1958617"/>
                  <a:gd name="connsiteX25" fmla="*/ 1319329 w 3731416"/>
                  <a:gd name="connsiteY25" fmla="*/ 1192247 h 1958617"/>
                  <a:gd name="connsiteX26" fmla="*/ 1128154 w 3731416"/>
                  <a:gd name="connsiteY26" fmla="*/ 1300157 h 1958617"/>
                  <a:gd name="connsiteX27" fmla="*/ 931463 w 3731416"/>
                  <a:gd name="connsiteY27" fmla="*/ 1420057 h 1958617"/>
                  <a:gd name="connsiteX28" fmla="*/ 729257 w 3731416"/>
                  <a:gd name="connsiteY28" fmla="*/ 1555374 h 1958617"/>
                  <a:gd name="connsiteX29" fmla="*/ 521538 w 3731416"/>
                  <a:gd name="connsiteY29" fmla="*/ 1704394 h 1958617"/>
                  <a:gd name="connsiteX30" fmla="*/ 308304 w 3731416"/>
                  <a:gd name="connsiteY30" fmla="*/ 1872254 h 1958617"/>
                  <a:gd name="connsiteX31" fmla="*/ 207824 w 3731416"/>
                  <a:gd name="connsiteY31" fmla="*/ 1958617 h 1958617"/>
                  <a:gd name="connsiteX32" fmla="*/ 0 w 3731416"/>
                  <a:gd name="connsiteY32" fmla="*/ 1958617 h 1958617"/>
                  <a:gd name="connsiteX33" fmla="*/ 27054 w 3731416"/>
                  <a:gd name="connsiteY33" fmla="*/ 1928778 h 1958617"/>
                  <a:gd name="connsiteX34" fmla="*/ 122642 w 3731416"/>
                  <a:gd name="connsiteY34" fmla="*/ 1824294 h 1958617"/>
                  <a:gd name="connsiteX35" fmla="*/ 221907 w 3731416"/>
                  <a:gd name="connsiteY35" fmla="*/ 1716383 h 1958617"/>
                  <a:gd name="connsiteX36" fmla="*/ 332200 w 3731416"/>
                  <a:gd name="connsiteY36" fmla="*/ 1608472 h 1958617"/>
                  <a:gd name="connsiteX37" fmla="*/ 448009 w 3731416"/>
                  <a:gd name="connsiteY37" fmla="*/ 1497137 h 1958617"/>
                  <a:gd name="connsiteX38" fmla="*/ 569332 w 3731416"/>
                  <a:gd name="connsiteY38" fmla="*/ 1387513 h 1958617"/>
                  <a:gd name="connsiteX39" fmla="*/ 694332 w 3731416"/>
                  <a:gd name="connsiteY39" fmla="*/ 1272751 h 1958617"/>
                  <a:gd name="connsiteX40" fmla="*/ 828522 w 3731416"/>
                  <a:gd name="connsiteY40" fmla="*/ 1163128 h 1958617"/>
                  <a:gd name="connsiteX41" fmla="*/ 966389 w 3731416"/>
                  <a:gd name="connsiteY41" fmla="*/ 1051792 h 1958617"/>
                  <a:gd name="connsiteX42" fmla="*/ 1115285 w 3731416"/>
                  <a:gd name="connsiteY42" fmla="*/ 943881 h 1958617"/>
                  <a:gd name="connsiteX43" fmla="*/ 1266020 w 3731416"/>
                  <a:gd name="connsiteY43" fmla="*/ 839397 h 1958617"/>
                  <a:gd name="connsiteX44" fmla="*/ 1422270 w 3731416"/>
                  <a:gd name="connsiteY44" fmla="*/ 738337 h 1958617"/>
                  <a:gd name="connsiteX45" fmla="*/ 1585872 w 3731416"/>
                  <a:gd name="connsiteY45" fmla="*/ 638991 h 1958617"/>
                  <a:gd name="connsiteX46" fmla="*/ 1756828 w 3731416"/>
                  <a:gd name="connsiteY46" fmla="*/ 546497 h 1958617"/>
                  <a:gd name="connsiteX47" fmla="*/ 1929621 w 3731416"/>
                  <a:gd name="connsiteY47" fmla="*/ 455715 h 1958617"/>
                  <a:gd name="connsiteX48" fmla="*/ 2111605 w 3731416"/>
                  <a:gd name="connsiteY48" fmla="*/ 371785 h 1958617"/>
                  <a:gd name="connsiteX49" fmla="*/ 2299104 w 3731416"/>
                  <a:gd name="connsiteY49" fmla="*/ 298132 h 1958617"/>
                  <a:gd name="connsiteX50" fmla="*/ 2490280 w 3731416"/>
                  <a:gd name="connsiteY50" fmla="*/ 226192 h 1958617"/>
                  <a:gd name="connsiteX51" fmla="*/ 2686971 w 3731416"/>
                  <a:gd name="connsiteY51" fmla="*/ 166241 h 1958617"/>
                  <a:gd name="connsiteX52" fmla="*/ 2892852 w 3731416"/>
                  <a:gd name="connsiteY52" fmla="*/ 111429 h 1958617"/>
                  <a:gd name="connsiteX53" fmla="*/ 3096895 w 3731416"/>
                  <a:gd name="connsiteY53" fmla="*/ 70321 h 1958617"/>
                  <a:gd name="connsiteX54" fmla="*/ 3311969 w 3731416"/>
                  <a:gd name="connsiteY54" fmla="*/ 34351 h 1958617"/>
                  <a:gd name="connsiteX55" fmla="*/ 3530717 w 3731416"/>
                  <a:gd name="connsiteY55" fmla="*/ 13797 h 1958617"/>
                  <a:gd name="connsiteX56" fmla="*/ 3731416 w 3731416"/>
                  <a:gd name="connsiteY56" fmla="*/ 0 h 195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731416" h="1958617">
                    <a:moveTo>
                      <a:pt x="3731416" y="0"/>
                    </a:moveTo>
                    <a:lnTo>
                      <a:pt x="3731416" y="831092"/>
                    </a:lnTo>
                    <a:lnTo>
                      <a:pt x="3712702" y="823981"/>
                    </a:lnTo>
                    <a:lnTo>
                      <a:pt x="3710863" y="822268"/>
                    </a:lnTo>
                    <a:lnTo>
                      <a:pt x="3694320" y="815417"/>
                    </a:lnTo>
                    <a:lnTo>
                      <a:pt x="3668585" y="806852"/>
                    </a:lnTo>
                    <a:lnTo>
                      <a:pt x="3629981" y="794862"/>
                    </a:lnTo>
                    <a:lnTo>
                      <a:pt x="3585864" y="782872"/>
                    </a:lnTo>
                    <a:lnTo>
                      <a:pt x="3530717" y="770882"/>
                    </a:lnTo>
                    <a:lnTo>
                      <a:pt x="3462703" y="758892"/>
                    </a:lnTo>
                    <a:lnTo>
                      <a:pt x="3389174" y="746902"/>
                    </a:lnTo>
                    <a:lnTo>
                      <a:pt x="3306453" y="734912"/>
                    </a:lnTo>
                    <a:lnTo>
                      <a:pt x="3212704" y="726348"/>
                    </a:lnTo>
                    <a:lnTo>
                      <a:pt x="3113440" y="722922"/>
                    </a:lnTo>
                    <a:lnTo>
                      <a:pt x="3004984" y="722922"/>
                    </a:lnTo>
                    <a:lnTo>
                      <a:pt x="2889176" y="726348"/>
                    </a:lnTo>
                    <a:lnTo>
                      <a:pt x="2764177" y="734912"/>
                    </a:lnTo>
                    <a:lnTo>
                      <a:pt x="2628148" y="750328"/>
                    </a:lnTo>
                    <a:lnTo>
                      <a:pt x="2490280" y="774308"/>
                    </a:lnTo>
                    <a:lnTo>
                      <a:pt x="2343222" y="803426"/>
                    </a:lnTo>
                    <a:lnTo>
                      <a:pt x="2188811" y="842823"/>
                    </a:lnTo>
                    <a:lnTo>
                      <a:pt x="2025209" y="890783"/>
                    </a:lnTo>
                    <a:lnTo>
                      <a:pt x="1859768" y="950733"/>
                    </a:lnTo>
                    <a:lnTo>
                      <a:pt x="1685136" y="1019247"/>
                    </a:lnTo>
                    <a:lnTo>
                      <a:pt x="1506829" y="1099752"/>
                    </a:lnTo>
                    <a:lnTo>
                      <a:pt x="1319329" y="1192247"/>
                    </a:lnTo>
                    <a:lnTo>
                      <a:pt x="1128154" y="1300157"/>
                    </a:lnTo>
                    <a:lnTo>
                      <a:pt x="931463" y="1420057"/>
                    </a:lnTo>
                    <a:lnTo>
                      <a:pt x="729257" y="1555374"/>
                    </a:lnTo>
                    <a:lnTo>
                      <a:pt x="521538" y="1704394"/>
                    </a:lnTo>
                    <a:lnTo>
                      <a:pt x="308304" y="1872254"/>
                    </a:lnTo>
                    <a:lnTo>
                      <a:pt x="207824" y="1958617"/>
                    </a:lnTo>
                    <a:lnTo>
                      <a:pt x="0" y="1958617"/>
                    </a:lnTo>
                    <a:lnTo>
                      <a:pt x="27054" y="1928778"/>
                    </a:lnTo>
                    <a:lnTo>
                      <a:pt x="122642" y="1824294"/>
                    </a:lnTo>
                    <a:lnTo>
                      <a:pt x="221907" y="1716383"/>
                    </a:lnTo>
                    <a:lnTo>
                      <a:pt x="332200" y="1608472"/>
                    </a:lnTo>
                    <a:lnTo>
                      <a:pt x="448009" y="1497137"/>
                    </a:lnTo>
                    <a:lnTo>
                      <a:pt x="569332" y="1387513"/>
                    </a:lnTo>
                    <a:lnTo>
                      <a:pt x="694332" y="1272751"/>
                    </a:lnTo>
                    <a:lnTo>
                      <a:pt x="828522" y="1163128"/>
                    </a:lnTo>
                    <a:lnTo>
                      <a:pt x="966389" y="1051792"/>
                    </a:lnTo>
                    <a:lnTo>
                      <a:pt x="1115285" y="943881"/>
                    </a:lnTo>
                    <a:lnTo>
                      <a:pt x="1266020" y="839397"/>
                    </a:lnTo>
                    <a:lnTo>
                      <a:pt x="1422270" y="738337"/>
                    </a:lnTo>
                    <a:lnTo>
                      <a:pt x="1585872" y="638991"/>
                    </a:lnTo>
                    <a:lnTo>
                      <a:pt x="1756828" y="546497"/>
                    </a:lnTo>
                    <a:lnTo>
                      <a:pt x="1929621" y="455715"/>
                    </a:lnTo>
                    <a:lnTo>
                      <a:pt x="2111605" y="371785"/>
                    </a:lnTo>
                    <a:lnTo>
                      <a:pt x="2299104" y="298132"/>
                    </a:lnTo>
                    <a:lnTo>
                      <a:pt x="2490280" y="226192"/>
                    </a:lnTo>
                    <a:lnTo>
                      <a:pt x="2686971" y="166241"/>
                    </a:lnTo>
                    <a:lnTo>
                      <a:pt x="2892852" y="111429"/>
                    </a:lnTo>
                    <a:lnTo>
                      <a:pt x="3096895" y="70321"/>
                    </a:lnTo>
                    <a:lnTo>
                      <a:pt x="3311969" y="34351"/>
                    </a:lnTo>
                    <a:lnTo>
                      <a:pt x="3530717" y="13797"/>
                    </a:lnTo>
                    <a:lnTo>
                      <a:pt x="37314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A1ADB1">
                      <a:alpha val="35000"/>
                    </a:srgbClr>
                  </a:gs>
                  <a:gs pos="99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-24625" y="4487070"/>
              <a:ext cx="8387113" cy="1960237"/>
            </a:xfrm>
            <a:custGeom>
              <a:avLst/>
              <a:gdLst>
                <a:gd name="connsiteX0" fmla="*/ 3242814 w 7630041"/>
                <a:gd name="connsiteY0" fmla="*/ 0 h 1816768"/>
                <a:gd name="connsiteX1" fmla="*/ 3439664 w 7630041"/>
                <a:gd name="connsiteY1" fmla="*/ 0 h 1816768"/>
                <a:gd name="connsiteX2" fmla="*/ 3641277 w 7630041"/>
                <a:gd name="connsiteY2" fmla="*/ 11113 h 1816768"/>
                <a:gd name="connsiteX3" fmla="*/ 3849239 w 7630041"/>
                <a:gd name="connsiteY3" fmla="*/ 36513 h 1816768"/>
                <a:gd name="connsiteX4" fmla="*/ 4057202 w 7630041"/>
                <a:gd name="connsiteY4" fmla="*/ 71438 h 1816768"/>
                <a:gd name="connsiteX5" fmla="*/ 4273102 w 7630041"/>
                <a:gd name="connsiteY5" fmla="*/ 122238 h 1816768"/>
                <a:gd name="connsiteX6" fmla="*/ 4492177 w 7630041"/>
                <a:gd name="connsiteY6" fmla="*/ 185738 h 1816768"/>
                <a:gd name="connsiteX7" fmla="*/ 4714427 w 7630041"/>
                <a:gd name="connsiteY7" fmla="*/ 266700 h 1816768"/>
                <a:gd name="connsiteX8" fmla="*/ 4941439 w 7630041"/>
                <a:gd name="connsiteY8" fmla="*/ 360363 h 1816768"/>
                <a:gd name="connsiteX9" fmla="*/ 5174802 w 7630041"/>
                <a:gd name="connsiteY9" fmla="*/ 468313 h 1816768"/>
                <a:gd name="connsiteX10" fmla="*/ 5406577 w 7630041"/>
                <a:gd name="connsiteY10" fmla="*/ 596900 h 1816768"/>
                <a:gd name="connsiteX11" fmla="*/ 5644702 w 7630041"/>
                <a:gd name="connsiteY11" fmla="*/ 741363 h 1816768"/>
                <a:gd name="connsiteX12" fmla="*/ 5651052 w 7630041"/>
                <a:gd name="connsiteY12" fmla="*/ 746125 h 1816768"/>
                <a:gd name="connsiteX13" fmla="*/ 5670102 w 7630041"/>
                <a:gd name="connsiteY13" fmla="*/ 757238 h 1816768"/>
                <a:gd name="connsiteX14" fmla="*/ 5698677 w 7630041"/>
                <a:gd name="connsiteY14" fmla="*/ 776288 h 1816768"/>
                <a:gd name="connsiteX15" fmla="*/ 5736777 w 7630041"/>
                <a:gd name="connsiteY15" fmla="*/ 804863 h 1816768"/>
                <a:gd name="connsiteX16" fmla="*/ 5785989 w 7630041"/>
                <a:gd name="connsiteY16" fmla="*/ 835025 h 1816768"/>
                <a:gd name="connsiteX17" fmla="*/ 5844727 w 7630041"/>
                <a:gd name="connsiteY17" fmla="*/ 873125 h 1816768"/>
                <a:gd name="connsiteX18" fmla="*/ 5911402 w 7630041"/>
                <a:gd name="connsiteY18" fmla="*/ 917575 h 1816768"/>
                <a:gd name="connsiteX19" fmla="*/ 5989189 w 7630041"/>
                <a:gd name="connsiteY19" fmla="*/ 965200 h 1816768"/>
                <a:gd name="connsiteX20" fmla="*/ 6071739 w 7630041"/>
                <a:gd name="connsiteY20" fmla="*/ 1017588 h 1816768"/>
                <a:gd name="connsiteX21" fmla="*/ 6160639 w 7630041"/>
                <a:gd name="connsiteY21" fmla="*/ 1073150 h 1816768"/>
                <a:gd name="connsiteX22" fmla="*/ 6257477 w 7630041"/>
                <a:gd name="connsiteY22" fmla="*/ 1131888 h 1816768"/>
                <a:gd name="connsiteX23" fmla="*/ 6357489 w 7630041"/>
                <a:gd name="connsiteY23" fmla="*/ 1192213 h 1816768"/>
                <a:gd name="connsiteX24" fmla="*/ 6465439 w 7630041"/>
                <a:gd name="connsiteY24" fmla="*/ 1254125 h 1816768"/>
                <a:gd name="connsiteX25" fmla="*/ 6576564 w 7630041"/>
                <a:gd name="connsiteY25" fmla="*/ 1317625 h 1816768"/>
                <a:gd name="connsiteX26" fmla="*/ 6692452 w 7630041"/>
                <a:gd name="connsiteY26" fmla="*/ 1381125 h 1816768"/>
                <a:gd name="connsiteX27" fmla="*/ 6811514 w 7630041"/>
                <a:gd name="connsiteY27" fmla="*/ 1444625 h 1816768"/>
                <a:gd name="connsiteX28" fmla="*/ 6933752 w 7630041"/>
                <a:gd name="connsiteY28" fmla="*/ 1509713 h 1816768"/>
                <a:gd name="connsiteX29" fmla="*/ 7059164 w 7630041"/>
                <a:gd name="connsiteY29" fmla="*/ 1570038 h 1816768"/>
                <a:gd name="connsiteX30" fmla="*/ 7182989 w 7630041"/>
                <a:gd name="connsiteY30" fmla="*/ 1628776 h 1816768"/>
                <a:gd name="connsiteX31" fmla="*/ 7309989 w 7630041"/>
                <a:gd name="connsiteY31" fmla="*/ 1685926 h 1816768"/>
                <a:gd name="connsiteX32" fmla="*/ 7438577 w 7630041"/>
                <a:gd name="connsiteY32" fmla="*/ 1741488 h 1816768"/>
                <a:gd name="connsiteX33" fmla="*/ 7565577 w 7630041"/>
                <a:gd name="connsiteY33" fmla="*/ 1792288 h 1816768"/>
                <a:gd name="connsiteX34" fmla="*/ 7630041 w 7630041"/>
                <a:gd name="connsiteY34" fmla="*/ 1816768 h 1816768"/>
                <a:gd name="connsiteX35" fmla="*/ 6282333 w 7630041"/>
                <a:gd name="connsiteY35" fmla="*/ 1816768 h 1816768"/>
                <a:gd name="connsiteX36" fmla="*/ 6149527 w 7630041"/>
                <a:gd name="connsiteY36" fmla="*/ 1784351 h 1816768"/>
                <a:gd name="connsiteX37" fmla="*/ 5938389 w 7630041"/>
                <a:gd name="connsiteY37" fmla="*/ 1728788 h 1816768"/>
                <a:gd name="connsiteX38" fmla="*/ 5717727 w 7630041"/>
                <a:gd name="connsiteY38" fmla="*/ 1663701 h 1816768"/>
                <a:gd name="connsiteX39" fmla="*/ 5484364 w 7630041"/>
                <a:gd name="connsiteY39" fmla="*/ 1595438 h 1816768"/>
                <a:gd name="connsiteX40" fmla="*/ 5238302 w 7630041"/>
                <a:gd name="connsiteY40" fmla="*/ 1520825 h 1816768"/>
                <a:gd name="connsiteX41" fmla="*/ 4982714 w 7630041"/>
                <a:gd name="connsiteY41" fmla="*/ 1436688 h 1816768"/>
                <a:gd name="connsiteX42" fmla="*/ 4717602 w 7630041"/>
                <a:gd name="connsiteY42" fmla="*/ 1346200 h 1816768"/>
                <a:gd name="connsiteX43" fmla="*/ 4439789 w 7630041"/>
                <a:gd name="connsiteY43" fmla="*/ 1246188 h 1816768"/>
                <a:gd name="connsiteX44" fmla="*/ 4149277 w 7630041"/>
                <a:gd name="connsiteY44" fmla="*/ 1136650 h 1816768"/>
                <a:gd name="connsiteX45" fmla="*/ 3847652 w 7630041"/>
                <a:gd name="connsiteY45" fmla="*/ 1023938 h 1816768"/>
                <a:gd name="connsiteX46" fmla="*/ 3533327 w 7630041"/>
                <a:gd name="connsiteY46" fmla="*/ 898525 h 1816768"/>
                <a:gd name="connsiteX47" fmla="*/ 3206302 w 7630041"/>
                <a:gd name="connsiteY47" fmla="*/ 765175 h 1816768"/>
                <a:gd name="connsiteX48" fmla="*/ 3204714 w 7630041"/>
                <a:gd name="connsiteY48" fmla="*/ 763588 h 1816768"/>
                <a:gd name="connsiteX49" fmla="*/ 3190427 w 7630041"/>
                <a:gd name="connsiteY49" fmla="*/ 757238 h 1816768"/>
                <a:gd name="connsiteX50" fmla="*/ 3168202 w 7630041"/>
                <a:gd name="connsiteY50" fmla="*/ 749300 h 1816768"/>
                <a:gd name="connsiteX51" fmla="*/ 3134864 w 7630041"/>
                <a:gd name="connsiteY51" fmla="*/ 738188 h 1816768"/>
                <a:gd name="connsiteX52" fmla="*/ 3096764 w 7630041"/>
                <a:gd name="connsiteY52" fmla="*/ 727075 h 1816768"/>
                <a:gd name="connsiteX53" fmla="*/ 3049139 w 7630041"/>
                <a:gd name="connsiteY53" fmla="*/ 715963 h 1816768"/>
                <a:gd name="connsiteX54" fmla="*/ 2990402 w 7630041"/>
                <a:gd name="connsiteY54" fmla="*/ 704850 h 1816768"/>
                <a:gd name="connsiteX55" fmla="*/ 2926902 w 7630041"/>
                <a:gd name="connsiteY55" fmla="*/ 693738 h 1816768"/>
                <a:gd name="connsiteX56" fmla="*/ 2855464 w 7630041"/>
                <a:gd name="connsiteY56" fmla="*/ 682625 h 1816768"/>
                <a:gd name="connsiteX57" fmla="*/ 2774502 w 7630041"/>
                <a:gd name="connsiteY57" fmla="*/ 674688 h 1816768"/>
                <a:gd name="connsiteX58" fmla="*/ 2688777 w 7630041"/>
                <a:gd name="connsiteY58" fmla="*/ 671513 h 1816768"/>
                <a:gd name="connsiteX59" fmla="*/ 2595114 w 7630041"/>
                <a:gd name="connsiteY59" fmla="*/ 671513 h 1816768"/>
                <a:gd name="connsiteX60" fmla="*/ 2495102 w 7630041"/>
                <a:gd name="connsiteY60" fmla="*/ 674688 h 1816768"/>
                <a:gd name="connsiteX61" fmla="*/ 2387152 w 7630041"/>
                <a:gd name="connsiteY61" fmla="*/ 682625 h 1816768"/>
                <a:gd name="connsiteX62" fmla="*/ 2269677 w 7630041"/>
                <a:gd name="connsiteY62" fmla="*/ 696913 h 1816768"/>
                <a:gd name="connsiteX63" fmla="*/ 2150614 w 7630041"/>
                <a:gd name="connsiteY63" fmla="*/ 719138 h 1816768"/>
                <a:gd name="connsiteX64" fmla="*/ 2023614 w 7630041"/>
                <a:gd name="connsiteY64" fmla="*/ 746125 h 1816768"/>
                <a:gd name="connsiteX65" fmla="*/ 1890264 w 7630041"/>
                <a:gd name="connsiteY65" fmla="*/ 782638 h 1816768"/>
                <a:gd name="connsiteX66" fmla="*/ 1748977 w 7630041"/>
                <a:gd name="connsiteY66" fmla="*/ 827088 h 1816768"/>
                <a:gd name="connsiteX67" fmla="*/ 1606102 w 7630041"/>
                <a:gd name="connsiteY67" fmla="*/ 882650 h 1816768"/>
                <a:gd name="connsiteX68" fmla="*/ 1455289 w 7630041"/>
                <a:gd name="connsiteY68" fmla="*/ 946150 h 1816768"/>
                <a:gd name="connsiteX69" fmla="*/ 1301302 w 7630041"/>
                <a:gd name="connsiteY69" fmla="*/ 1020763 h 1816768"/>
                <a:gd name="connsiteX70" fmla="*/ 1139377 w 7630041"/>
                <a:gd name="connsiteY70" fmla="*/ 1106488 h 1816768"/>
                <a:gd name="connsiteX71" fmla="*/ 974277 w 7630041"/>
                <a:gd name="connsiteY71" fmla="*/ 1206500 h 1816768"/>
                <a:gd name="connsiteX72" fmla="*/ 804414 w 7630041"/>
                <a:gd name="connsiteY72" fmla="*/ 1317625 h 1816768"/>
                <a:gd name="connsiteX73" fmla="*/ 629789 w 7630041"/>
                <a:gd name="connsiteY73" fmla="*/ 1443038 h 1816768"/>
                <a:gd name="connsiteX74" fmla="*/ 450402 w 7630041"/>
                <a:gd name="connsiteY74" fmla="*/ 1581151 h 1816768"/>
                <a:gd name="connsiteX75" fmla="*/ 266252 w 7630041"/>
                <a:gd name="connsiteY75" fmla="*/ 1736726 h 1816768"/>
                <a:gd name="connsiteX76" fmla="*/ 179477 w 7630041"/>
                <a:gd name="connsiteY76" fmla="*/ 1816768 h 1816768"/>
                <a:gd name="connsiteX77" fmla="*/ 0 w 7630041"/>
                <a:gd name="connsiteY77" fmla="*/ 1816768 h 1816768"/>
                <a:gd name="connsiteX78" fmla="*/ 23364 w 7630041"/>
                <a:gd name="connsiteY78" fmla="*/ 1789113 h 1816768"/>
                <a:gd name="connsiteX79" fmla="*/ 105914 w 7630041"/>
                <a:gd name="connsiteY79" fmla="*/ 1692276 h 1816768"/>
                <a:gd name="connsiteX80" fmla="*/ 191639 w 7630041"/>
                <a:gd name="connsiteY80" fmla="*/ 1592263 h 1816768"/>
                <a:gd name="connsiteX81" fmla="*/ 286889 w 7630041"/>
                <a:gd name="connsiteY81" fmla="*/ 1492250 h 1816768"/>
                <a:gd name="connsiteX82" fmla="*/ 386902 w 7630041"/>
                <a:gd name="connsiteY82" fmla="*/ 1389063 h 1816768"/>
                <a:gd name="connsiteX83" fmla="*/ 491677 w 7630041"/>
                <a:gd name="connsiteY83" fmla="*/ 1287463 h 1816768"/>
                <a:gd name="connsiteX84" fmla="*/ 599627 w 7630041"/>
                <a:gd name="connsiteY84" fmla="*/ 1181100 h 1816768"/>
                <a:gd name="connsiteX85" fmla="*/ 715514 w 7630041"/>
                <a:gd name="connsiteY85" fmla="*/ 1079500 h 1816768"/>
                <a:gd name="connsiteX86" fmla="*/ 834577 w 7630041"/>
                <a:gd name="connsiteY86" fmla="*/ 976313 h 1816768"/>
                <a:gd name="connsiteX87" fmla="*/ 963164 w 7630041"/>
                <a:gd name="connsiteY87" fmla="*/ 876300 h 1816768"/>
                <a:gd name="connsiteX88" fmla="*/ 1093339 w 7630041"/>
                <a:gd name="connsiteY88" fmla="*/ 779463 h 1816768"/>
                <a:gd name="connsiteX89" fmla="*/ 1228277 w 7630041"/>
                <a:gd name="connsiteY89" fmla="*/ 685800 h 1816768"/>
                <a:gd name="connsiteX90" fmla="*/ 1369564 w 7630041"/>
                <a:gd name="connsiteY90" fmla="*/ 593725 h 1816768"/>
                <a:gd name="connsiteX91" fmla="*/ 1517202 w 7630041"/>
                <a:gd name="connsiteY91" fmla="*/ 508000 h 1816768"/>
                <a:gd name="connsiteX92" fmla="*/ 1666427 w 7630041"/>
                <a:gd name="connsiteY92" fmla="*/ 423863 h 1816768"/>
                <a:gd name="connsiteX93" fmla="*/ 1823589 w 7630041"/>
                <a:gd name="connsiteY93" fmla="*/ 346075 h 1816768"/>
                <a:gd name="connsiteX94" fmla="*/ 1985514 w 7630041"/>
                <a:gd name="connsiteY94" fmla="*/ 277813 h 1816768"/>
                <a:gd name="connsiteX95" fmla="*/ 2150614 w 7630041"/>
                <a:gd name="connsiteY95" fmla="*/ 211138 h 1816768"/>
                <a:gd name="connsiteX96" fmla="*/ 2320477 w 7630041"/>
                <a:gd name="connsiteY96" fmla="*/ 155575 h 1816768"/>
                <a:gd name="connsiteX97" fmla="*/ 2498277 w 7630041"/>
                <a:gd name="connsiteY97" fmla="*/ 104775 h 1816768"/>
                <a:gd name="connsiteX98" fmla="*/ 2674489 w 7630041"/>
                <a:gd name="connsiteY98" fmla="*/ 66675 h 1816768"/>
                <a:gd name="connsiteX99" fmla="*/ 2860227 w 7630041"/>
                <a:gd name="connsiteY99" fmla="*/ 33338 h 1816768"/>
                <a:gd name="connsiteX100" fmla="*/ 3049139 w 7630041"/>
                <a:gd name="connsiteY100" fmla="*/ 14288 h 1816768"/>
                <a:gd name="connsiteX101" fmla="*/ 3242814 w 7630041"/>
                <a:gd name="connsiteY101" fmla="*/ 0 h 1816768"/>
                <a:gd name="connsiteX0" fmla="*/ 3242814 w 7630041"/>
                <a:gd name="connsiteY0" fmla="*/ 0 h 1816768"/>
                <a:gd name="connsiteX1" fmla="*/ 3439664 w 7630041"/>
                <a:gd name="connsiteY1" fmla="*/ 0 h 1816768"/>
                <a:gd name="connsiteX2" fmla="*/ 3641277 w 7630041"/>
                <a:gd name="connsiteY2" fmla="*/ 11113 h 1816768"/>
                <a:gd name="connsiteX3" fmla="*/ 3849239 w 7630041"/>
                <a:gd name="connsiteY3" fmla="*/ 36513 h 1816768"/>
                <a:gd name="connsiteX4" fmla="*/ 4057202 w 7630041"/>
                <a:gd name="connsiteY4" fmla="*/ 71438 h 1816768"/>
                <a:gd name="connsiteX5" fmla="*/ 4273102 w 7630041"/>
                <a:gd name="connsiteY5" fmla="*/ 122238 h 1816768"/>
                <a:gd name="connsiteX6" fmla="*/ 4492177 w 7630041"/>
                <a:gd name="connsiteY6" fmla="*/ 185738 h 1816768"/>
                <a:gd name="connsiteX7" fmla="*/ 4714427 w 7630041"/>
                <a:gd name="connsiteY7" fmla="*/ 266700 h 1816768"/>
                <a:gd name="connsiteX8" fmla="*/ 4941439 w 7630041"/>
                <a:gd name="connsiteY8" fmla="*/ 360363 h 1816768"/>
                <a:gd name="connsiteX9" fmla="*/ 5174802 w 7630041"/>
                <a:gd name="connsiteY9" fmla="*/ 468313 h 1816768"/>
                <a:gd name="connsiteX10" fmla="*/ 5406577 w 7630041"/>
                <a:gd name="connsiteY10" fmla="*/ 596900 h 1816768"/>
                <a:gd name="connsiteX11" fmla="*/ 5644702 w 7630041"/>
                <a:gd name="connsiteY11" fmla="*/ 741363 h 1816768"/>
                <a:gd name="connsiteX12" fmla="*/ 5651052 w 7630041"/>
                <a:gd name="connsiteY12" fmla="*/ 746125 h 1816768"/>
                <a:gd name="connsiteX13" fmla="*/ 5670102 w 7630041"/>
                <a:gd name="connsiteY13" fmla="*/ 757238 h 1816768"/>
                <a:gd name="connsiteX14" fmla="*/ 5698677 w 7630041"/>
                <a:gd name="connsiteY14" fmla="*/ 776288 h 1816768"/>
                <a:gd name="connsiteX15" fmla="*/ 5736777 w 7630041"/>
                <a:gd name="connsiteY15" fmla="*/ 804863 h 1816768"/>
                <a:gd name="connsiteX16" fmla="*/ 5785989 w 7630041"/>
                <a:gd name="connsiteY16" fmla="*/ 835025 h 1816768"/>
                <a:gd name="connsiteX17" fmla="*/ 5844727 w 7630041"/>
                <a:gd name="connsiteY17" fmla="*/ 873125 h 1816768"/>
                <a:gd name="connsiteX18" fmla="*/ 5911402 w 7630041"/>
                <a:gd name="connsiteY18" fmla="*/ 917575 h 1816768"/>
                <a:gd name="connsiteX19" fmla="*/ 5989189 w 7630041"/>
                <a:gd name="connsiteY19" fmla="*/ 965200 h 1816768"/>
                <a:gd name="connsiteX20" fmla="*/ 6071739 w 7630041"/>
                <a:gd name="connsiteY20" fmla="*/ 1017588 h 1816768"/>
                <a:gd name="connsiteX21" fmla="*/ 6160639 w 7630041"/>
                <a:gd name="connsiteY21" fmla="*/ 1073150 h 1816768"/>
                <a:gd name="connsiteX22" fmla="*/ 6257477 w 7630041"/>
                <a:gd name="connsiteY22" fmla="*/ 1131888 h 1816768"/>
                <a:gd name="connsiteX23" fmla="*/ 6357489 w 7630041"/>
                <a:gd name="connsiteY23" fmla="*/ 1192213 h 1816768"/>
                <a:gd name="connsiteX24" fmla="*/ 6465439 w 7630041"/>
                <a:gd name="connsiteY24" fmla="*/ 1254125 h 1816768"/>
                <a:gd name="connsiteX25" fmla="*/ 6576564 w 7630041"/>
                <a:gd name="connsiteY25" fmla="*/ 1317625 h 1816768"/>
                <a:gd name="connsiteX26" fmla="*/ 6692452 w 7630041"/>
                <a:gd name="connsiteY26" fmla="*/ 1381125 h 1816768"/>
                <a:gd name="connsiteX27" fmla="*/ 6811514 w 7630041"/>
                <a:gd name="connsiteY27" fmla="*/ 1444625 h 1816768"/>
                <a:gd name="connsiteX28" fmla="*/ 6933752 w 7630041"/>
                <a:gd name="connsiteY28" fmla="*/ 1509713 h 1816768"/>
                <a:gd name="connsiteX29" fmla="*/ 7059164 w 7630041"/>
                <a:gd name="connsiteY29" fmla="*/ 1570038 h 1816768"/>
                <a:gd name="connsiteX30" fmla="*/ 7182989 w 7630041"/>
                <a:gd name="connsiteY30" fmla="*/ 1628776 h 1816768"/>
                <a:gd name="connsiteX31" fmla="*/ 7309989 w 7630041"/>
                <a:gd name="connsiteY31" fmla="*/ 1685926 h 1816768"/>
                <a:gd name="connsiteX32" fmla="*/ 7438577 w 7630041"/>
                <a:gd name="connsiteY32" fmla="*/ 1741488 h 1816768"/>
                <a:gd name="connsiteX33" fmla="*/ 7565577 w 7630041"/>
                <a:gd name="connsiteY33" fmla="*/ 1792288 h 1816768"/>
                <a:gd name="connsiteX34" fmla="*/ 7630041 w 7630041"/>
                <a:gd name="connsiteY34" fmla="*/ 1816768 h 1816768"/>
                <a:gd name="connsiteX35" fmla="*/ 6282333 w 7630041"/>
                <a:gd name="connsiteY35" fmla="*/ 1816768 h 1816768"/>
                <a:gd name="connsiteX36" fmla="*/ 6149527 w 7630041"/>
                <a:gd name="connsiteY36" fmla="*/ 1784351 h 1816768"/>
                <a:gd name="connsiteX37" fmla="*/ 5938389 w 7630041"/>
                <a:gd name="connsiteY37" fmla="*/ 1728788 h 1816768"/>
                <a:gd name="connsiteX38" fmla="*/ 5717727 w 7630041"/>
                <a:gd name="connsiteY38" fmla="*/ 1663701 h 1816768"/>
                <a:gd name="connsiteX39" fmla="*/ 5484364 w 7630041"/>
                <a:gd name="connsiteY39" fmla="*/ 1595438 h 1816768"/>
                <a:gd name="connsiteX40" fmla="*/ 5238302 w 7630041"/>
                <a:gd name="connsiteY40" fmla="*/ 1520825 h 1816768"/>
                <a:gd name="connsiteX41" fmla="*/ 4982714 w 7630041"/>
                <a:gd name="connsiteY41" fmla="*/ 1436688 h 1816768"/>
                <a:gd name="connsiteX42" fmla="*/ 4717602 w 7630041"/>
                <a:gd name="connsiteY42" fmla="*/ 1346200 h 1816768"/>
                <a:gd name="connsiteX43" fmla="*/ 4439789 w 7630041"/>
                <a:gd name="connsiteY43" fmla="*/ 1246188 h 1816768"/>
                <a:gd name="connsiteX44" fmla="*/ 4149277 w 7630041"/>
                <a:gd name="connsiteY44" fmla="*/ 1136650 h 1816768"/>
                <a:gd name="connsiteX45" fmla="*/ 3847652 w 7630041"/>
                <a:gd name="connsiteY45" fmla="*/ 1023938 h 1816768"/>
                <a:gd name="connsiteX46" fmla="*/ 3533327 w 7630041"/>
                <a:gd name="connsiteY46" fmla="*/ 898525 h 1816768"/>
                <a:gd name="connsiteX47" fmla="*/ 3206302 w 7630041"/>
                <a:gd name="connsiteY47" fmla="*/ 765175 h 1816768"/>
                <a:gd name="connsiteX48" fmla="*/ 3204714 w 7630041"/>
                <a:gd name="connsiteY48" fmla="*/ 763588 h 1816768"/>
                <a:gd name="connsiteX49" fmla="*/ 3190427 w 7630041"/>
                <a:gd name="connsiteY49" fmla="*/ 757238 h 1816768"/>
                <a:gd name="connsiteX50" fmla="*/ 3168202 w 7630041"/>
                <a:gd name="connsiteY50" fmla="*/ 749300 h 1816768"/>
                <a:gd name="connsiteX51" fmla="*/ 3134864 w 7630041"/>
                <a:gd name="connsiteY51" fmla="*/ 738188 h 1816768"/>
                <a:gd name="connsiteX52" fmla="*/ 3096764 w 7630041"/>
                <a:gd name="connsiteY52" fmla="*/ 727075 h 1816768"/>
                <a:gd name="connsiteX53" fmla="*/ 3049139 w 7630041"/>
                <a:gd name="connsiteY53" fmla="*/ 715963 h 1816768"/>
                <a:gd name="connsiteX54" fmla="*/ 2990402 w 7630041"/>
                <a:gd name="connsiteY54" fmla="*/ 704850 h 1816768"/>
                <a:gd name="connsiteX55" fmla="*/ 2926902 w 7630041"/>
                <a:gd name="connsiteY55" fmla="*/ 693738 h 1816768"/>
                <a:gd name="connsiteX56" fmla="*/ 2855464 w 7630041"/>
                <a:gd name="connsiteY56" fmla="*/ 682625 h 1816768"/>
                <a:gd name="connsiteX57" fmla="*/ 2774502 w 7630041"/>
                <a:gd name="connsiteY57" fmla="*/ 674688 h 1816768"/>
                <a:gd name="connsiteX58" fmla="*/ 2688777 w 7630041"/>
                <a:gd name="connsiteY58" fmla="*/ 671513 h 1816768"/>
                <a:gd name="connsiteX59" fmla="*/ 2595114 w 7630041"/>
                <a:gd name="connsiteY59" fmla="*/ 671513 h 1816768"/>
                <a:gd name="connsiteX60" fmla="*/ 2495102 w 7630041"/>
                <a:gd name="connsiteY60" fmla="*/ 674688 h 1816768"/>
                <a:gd name="connsiteX61" fmla="*/ 2387152 w 7630041"/>
                <a:gd name="connsiteY61" fmla="*/ 682625 h 1816768"/>
                <a:gd name="connsiteX62" fmla="*/ 2269677 w 7630041"/>
                <a:gd name="connsiteY62" fmla="*/ 696913 h 1816768"/>
                <a:gd name="connsiteX63" fmla="*/ 2150614 w 7630041"/>
                <a:gd name="connsiteY63" fmla="*/ 719138 h 1816768"/>
                <a:gd name="connsiteX64" fmla="*/ 2023614 w 7630041"/>
                <a:gd name="connsiteY64" fmla="*/ 746125 h 1816768"/>
                <a:gd name="connsiteX65" fmla="*/ 1890264 w 7630041"/>
                <a:gd name="connsiteY65" fmla="*/ 782638 h 1816768"/>
                <a:gd name="connsiteX66" fmla="*/ 1748977 w 7630041"/>
                <a:gd name="connsiteY66" fmla="*/ 827088 h 1816768"/>
                <a:gd name="connsiteX67" fmla="*/ 1606102 w 7630041"/>
                <a:gd name="connsiteY67" fmla="*/ 882650 h 1816768"/>
                <a:gd name="connsiteX68" fmla="*/ 1455289 w 7630041"/>
                <a:gd name="connsiteY68" fmla="*/ 946150 h 1816768"/>
                <a:gd name="connsiteX69" fmla="*/ 1301302 w 7630041"/>
                <a:gd name="connsiteY69" fmla="*/ 1020763 h 1816768"/>
                <a:gd name="connsiteX70" fmla="*/ 1139377 w 7630041"/>
                <a:gd name="connsiteY70" fmla="*/ 1106488 h 1816768"/>
                <a:gd name="connsiteX71" fmla="*/ 974277 w 7630041"/>
                <a:gd name="connsiteY71" fmla="*/ 1206500 h 1816768"/>
                <a:gd name="connsiteX72" fmla="*/ 804414 w 7630041"/>
                <a:gd name="connsiteY72" fmla="*/ 1317625 h 1816768"/>
                <a:gd name="connsiteX73" fmla="*/ 629789 w 7630041"/>
                <a:gd name="connsiteY73" fmla="*/ 1443038 h 1816768"/>
                <a:gd name="connsiteX74" fmla="*/ 450402 w 7630041"/>
                <a:gd name="connsiteY74" fmla="*/ 1581151 h 1816768"/>
                <a:gd name="connsiteX75" fmla="*/ 266252 w 7630041"/>
                <a:gd name="connsiteY75" fmla="*/ 1736726 h 1816768"/>
                <a:gd name="connsiteX76" fmla="*/ 179477 w 7630041"/>
                <a:gd name="connsiteY76" fmla="*/ 1816768 h 1816768"/>
                <a:gd name="connsiteX77" fmla="*/ 0 w 7630041"/>
                <a:gd name="connsiteY77" fmla="*/ 1816768 h 1816768"/>
                <a:gd name="connsiteX78" fmla="*/ 105914 w 7630041"/>
                <a:gd name="connsiteY78" fmla="*/ 1692276 h 1816768"/>
                <a:gd name="connsiteX79" fmla="*/ 191639 w 7630041"/>
                <a:gd name="connsiteY79" fmla="*/ 1592263 h 1816768"/>
                <a:gd name="connsiteX80" fmla="*/ 286889 w 7630041"/>
                <a:gd name="connsiteY80" fmla="*/ 1492250 h 1816768"/>
                <a:gd name="connsiteX81" fmla="*/ 386902 w 7630041"/>
                <a:gd name="connsiteY81" fmla="*/ 1389063 h 1816768"/>
                <a:gd name="connsiteX82" fmla="*/ 491677 w 7630041"/>
                <a:gd name="connsiteY82" fmla="*/ 1287463 h 1816768"/>
                <a:gd name="connsiteX83" fmla="*/ 599627 w 7630041"/>
                <a:gd name="connsiteY83" fmla="*/ 1181100 h 1816768"/>
                <a:gd name="connsiteX84" fmla="*/ 715514 w 7630041"/>
                <a:gd name="connsiteY84" fmla="*/ 1079500 h 1816768"/>
                <a:gd name="connsiteX85" fmla="*/ 834577 w 7630041"/>
                <a:gd name="connsiteY85" fmla="*/ 976313 h 1816768"/>
                <a:gd name="connsiteX86" fmla="*/ 963164 w 7630041"/>
                <a:gd name="connsiteY86" fmla="*/ 876300 h 1816768"/>
                <a:gd name="connsiteX87" fmla="*/ 1093339 w 7630041"/>
                <a:gd name="connsiteY87" fmla="*/ 779463 h 1816768"/>
                <a:gd name="connsiteX88" fmla="*/ 1228277 w 7630041"/>
                <a:gd name="connsiteY88" fmla="*/ 685800 h 1816768"/>
                <a:gd name="connsiteX89" fmla="*/ 1369564 w 7630041"/>
                <a:gd name="connsiteY89" fmla="*/ 593725 h 1816768"/>
                <a:gd name="connsiteX90" fmla="*/ 1517202 w 7630041"/>
                <a:gd name="connsiteY90" fmla="*/ 508000 h 1816768"/>
                <a:gd name="connsiteX91" fmla="*/ 1666427 w 7630041"/>
                <a:gd name="connsiteY91" fmla="*/ 423863 h 1816768"/>
                <a:gd name="connsiteX92" fmla="*/ 1823589 w 7630041"/>
                <a:gd name="connsiteY92" fmla="*/ 346075 h 1816768"/>
                <a:gd name="connsiteX93" fmla="*/ 1985514 w 7630041"/>
                <a:gd name="connsiteY93" fmla="*/ 277813 h 1816768"/>
                <a:gd name="connsiteX94" fmla="*/ 2150614 w 7630041"/>
                <a:gd name="connsiteY94" fmla="*/ 211138 h 1816768"/>
                <a:gd name="connsiteX95" fmla="*/ 2320477 w 7630041"/>
                <a:gd name="connsiteY95" fmla="*/ 155575 h 1816768"/>
                <a:gd name="connsiteX96" fmla="*/ 2498277 w 7630041"/>
                <a:gd name="connsiteY96" fmla="*/ 104775 h 1816768"/>
                <a:gd name="connsiteX97" fmla="*/ 2674489 w 7630041"/>
                <a:gd name="connsiteY97" fmla="*/ 66675 h 1816768"/>
                <a:gd name="connsiteX98" fmla="*/ 2860227 w 7630041"/>
                <a:gd name="connsiteY98" fmla="*/ 33338 h 1816768"/>
                <a:gd name="connsiteX99" fmla="*/ 3049139 w 7630041"/>
                <a:gd name="connsiteY99" fmla="*/ 14288 h 1816768"/>
                <a:gd name="connsiteX100" fmla="*/ 3242814 w 7630041"/>
                <a:gd name="connsiteY100" fmla="*/ 0 h 1816768"/>
                <a:gd name="connsiteX0" fmla="*/ 3136900 w 7524127"/>
                <a:gd name="connsiteY0" fmla="*/ 0 h 1816768"/>
                <a:gd name="connsiteX1" fmla="*/ 3333750 w 7524127"/>
                <a:gd name="connsiteY1" fmla="*/ 0 h 1816768"/>
                <a:gd name="connsiteX2" fmla="*/ 3535363 w 7524127"/>
                <a:gd name="connsiteY2" fmla="*/ 11113 h 1816768"/>
                <a:gd name="connsiteX3" fmla="*/ 3743325 w 7524127"/>
                <a:gd name="connsiteY3" fmla="*/ 36513 h 1816768"/>
                <a:gd name="connsiteX4" fmla="*/ 3951288 w 7524127"/>
                <a:gd name="connsiteY4" fmla="*/ 71438 h 1816768"/>
                <a:gd name="connsiteX5" fmla="*/ 4167188 w 7524127"/>
                <a:gd name="connsiteY5" fmla="*/ 122238 h 1816768"/>
                <a:gd name="connsiteX6" fmla="*/ 4386263 w 7524127"/>
                <a:gd name="connsiteY6" fmla="*/ 185738 h 1816768"/>
                <a:gd name="connsiteX7" fmla="*/ 4608513 w 7524127"/>
                <a:gd name="connsiteY7" fmla="*/ 266700 h 1816768"/>
                <a:gd name="connsiteX8" fmla="*/ 4835525 w 7524127"/>
                <a:gd name="connsiteY8" fmla="*/ 360363 h 1816768"/>
                <a:gd name="connsiteX9" fmla="*/ 5068888 w 7524127"/>
                <a:gd name="connsiteY9" fmla="*/ 468313 h 1816768"/>
                <a:gd name="connsiteX10" fmla="*/ 5300663 w 7524127"/>
                <a:gd name="connsiteY10" fmla="*/ 596900 h 1816768"/>
                <a:gd name="connsiteX11" fmla="*/ 5538788 w 7524127"/>
                <a:gd name="connsiteY11" fmla="*/ 741363 h 1816768"/>
                <a:gd name="connsiteX12" fmla="*/ 5545138 w 7524127"/>
                <a:gd name="connsiteY12" fmla="*/ 746125 h 1816768"/>
                <a:gd name="connsiteX13" fmla="*/ 5564188 w 7524127"/>
                <a:gd name="connsiteY13" fmla="*/ 757238 h 1816768"/>
                <a:gd name="connsiteX14" fmla="*/ 5592763 w 7524127"/>
                <a:gd name="connsiteY14" fmla="*/ 776288 h 1816768"/>
                <a:gd name="connsiteX15" fmla="*/ 5630863 w 7524127"/>
                <a:gd name="connsiteY15" fmla="*/ 804863 h 1816768"/>
                <a:gd name="connsiteX16" fmla="*/ 5680075 w 7524127"/>
                <a:gd name="connsiteY16" fmla="*/ 835025 h 1816768"/>
                <a:gd name="connsiteX17" fmla="*/ 5738813 w 7524127"/>
                <a:gd name="connsiteY17" fmla="*/ 873125 h 1816768"/>
                <a:gd name="connsiteX18" fmla="*/ 5805488 w 7524127"/>
                <a:gd name="connsiteY18" fmla="*/ 917575 h 1816768"/>
                <a:gd name="connsiteX19" fmla="*/ 5883275 w 7524127"/>
                <a:gd name="connsiteY19" fmla="*/ 965200 h 1816768"/>
                <a:gd name="connsiteX20" fmla="*/ 5965825 w 7524127"/>
                <a:gd name="connsiteY20" fmla="*/ 1017588 h 1816768"/>
                <a:gd name="connsiteX21" fmla="*/ 6054725 w 7524127"/>
                <a:gd name="connsiteY21" fmla="*/ 1073150 h 1816768"/>
                <a:gd name="connsiteX22" fmla="*/ 6151563 w 7524127"/>
                <a:gd name="connsiteY22" fmla="*/ 1131888 h 1816768"/>
                <a:gd name="connsiteX23" fmla="*/ 6251575 w 7524127"/>
                <a:gd name="connsiteY23" fmla="*/ 1192213 h 1816768"/>
                <a:gd name="connsiteX24" fmla="*/ 6359525 w 7524127"/>
                <a:gd name="connsiteY24" fmla="*/ 1254125 h 1816768"/>
                <a:gd name="connsiteX25" fmla="*/ 6470650 w 7524127"/>
                <a:gd name="connsiteY25" fmla="*/ 1317625 h 1816768"/>
                <a:gd name="connsiteX26" fmla="*/ 6586538 w 7524127"/>
                <a:gd name="connsiteY26" fmla="*/ 1381125 h 1816768"/>
                <a:gd name="connsiteX27" fmla="*/ 6705600 w 7524127"/>
                <a:gd name="connsiteY27" fmla="*/ 1444625 h 1816768"/>
                <a:gd name="connsiteX28" fmla="*/ 6827838 w 7524127"/>
                <a:gd name="connsiteY28" fmla="*/ 1509713 h 1816768"/>
                <a:gd name="connsiteX29" fmla="*/ 6953250 w 7524127"/>
                <a:gd name="connsiteY29" fmla="*/ 1570038 h 1816768"/>
                <a:gd name="connsiteX30" fmla="*/ 7077075 w 7524127"/>
                <a:gd name="connsiteY30" fmla="*/ 1628776 h 1816768"/>
                <a:gd name="connsiteX31" fmla="*/ 7204075 w 7524127"/>
                <a:gd name="connsiteY31" fmla="*/ 1685926 h 1816768"/>
                <a:gd name="connsiteX32" fmla="*/ 7332663 w 7524127"/>
                <a:gd name="connsiteY32" fmla="*/ 1741488 h 1816768"/>
                <a:gd name="connsiteX33" fmla="*/ 7459663 w 7524127"/>
                <a:gd name="connsiteY33" fmla="*/ 1792288 h 1816768"/>
                <a:gd name="connsiteX34" fmla="*/ 7524127 w 7524127"/>
                <a:gd name="connsiteY34" fmla="*/ 1816768 h 1816768"/>
                <a:gd name="connsiteX35" fmla="*/ 6176419 w 7524127"/>
                <a:gd name="connsiteY35" fmla="*/ 1816768 h 1816768"/>
                <a:gd name="connsiteX36" fmla="*/ 6043613 w 7524127"/>
                <a:gd name="connsiteY36" fmla="*/ 1784351 h 1816768"/>
                <a:gd name="connsiteX37" fmla="*/ 5832475 w 7524127"/>
                <a:gd name="connsiteY37" fmla="*/ 1728788 h 1816768"/>
                <a:gd name="connsiteX38" fmla="*/ 5611813 w 7524127"/>
                <a:gd name="connsiteY38" fmla="*/ 1663701 h 1816768"/>
                <a:gd name="connsiteX39" fmla="*/ 5378450 w 7524127"/>
                <a:gd name="connsiteY39" fmla="*/ 1595438 h 1816768"/>
                <a:gd name="connsiteX40" fmla="*/ 5132388 w 7524127"/>
                <a:gd name="connsiteY40" fmla="*/ 1520825 h 1816768"/>
                <a:gd name="connsiteX41" fmla="*/ 4876800 w 7524127"/>
                <a:gd name="connsiteY41" fmla="*/ 1436688 h 1816768"/>
                <a:gd name="connsiteX42" fmla="*/ 4611688 w 7524127"/>
                <a:gd name="connsiteY42" fmla="*/ 1346200 h 1816768"/>
                <a:gd name="connsiteX43" fmla="*/ 4333875 w 7524127"/>
                <a:gd name="connsiteY43" fmla="*/ 1246188 h 1816768"/>
                <a:gd name="connsiteX44" fmla="*/ 4043363 w 7524127"/>
                <a:gd name="connsiteY44" fmla="*/ 1136650 h 1816768"/>
                <a:gd name="connsiteX45" fmla="*/ 3741738 w 7524127"/>
                <a:gd name="connsiteY45" fmla="*/ 1023938 h 1816768"/>
                <a:gd name="connsiteX46" fmla="*/ 3427413 w 7524127"/>
                <a:gd name="connsiteY46" fmla="*/ 898525 h 1816768"/>
                <a:gd name="connsiteX47" fmla="*/ 3100388 w 7524127"/>
                <a:gd name="connsiteY47" fmla="*/ 765175 h 1816768"/>
                <a:gd name="connsiteX48" fmla="*/ 3098800 w 7524127"/>
                <a:gd name="connsiteY48" fmla="*/ 763588 h 1816768"/>
                <a:gd name="connsiteX49" fmla="*/ 3084513 w 7524127"/>
                <a:gd name="connsiteY49" fmla="*/ 757238 h 1816768"/>
                <a:gd name="connsiteX50" fmla="*/ 3062288 w 7524127"/>
                <a:gd name="connsiteY50" fmla="*/ 749300 h 1816768"/>
                <a:gd name="connsiteX51" fmla="*/ 3028950 w 7524127"/>
                <a:gd name="connsiteY51" fmla="*/ 738188 h 1816768"/>
                <a:gd name="connsiteX52" fmla="*/ 2990850 w 7524127"/>
                <a:gd name="connsiteY52" fmla="*/ 727075 h 1816768"/>
                <a:gd name="connsiteX53" fmla="*/ 2943225 w 7524127"/>
                <a:gd name="connsiteY53" fmla="*/ 715963 h 1816768"/>
                <a:gd name="connsiteX54" fmla="*/ 2884488 w 7524127"/>
                <a:gd name="connsiteY54" fmla="*/ 704850 h 1816768"/>
                <a:gd name="connsiteX55" fmla="*/ 2820988 w 7524127"/>
                <a:gd name="connsiteY55" fmla="*/ 693738 h 1816768"/>
                <a:gd name="connsiteX56" fmla="*/ 2749550 w 7524127"/>
                <a:gd name="connsiteY56" fmla="*/ 682625 h 1816768"/>
                <a:gd name="connsiteX57" fmla="*/ 2668588 w 7524127"/>
                <a:gd name="connsiteY57" fmla="*/ 674688 h 1816768"/>
                <a:gd name="connsiteX58" fmla="*/ 2582863 w 7524127"/>
                <a:gd name="connsiteY58" fmla="*/ 671513 h 1816768"/>
                <a:gd name="connsiteX59" fmla="*/ 2489200 w 7524127"/>
                <a:gd name="connsiteY59" fmla="*/ 671513 h 1816768"/>
                <a:gd name="connsiteX60" fmla="*/ 2389188 w 7524127"/>
                <a:gd name="connsiteY60" fmla="*/ 674688 h 1816768"/>
                <a:gd name="connsiteX61" fmla="*/ 2281238 w 7524127"/>
                <a:gd name="connsiteY61" fmla="*/ 682625 h 1816768"/>
                <a:gd name="connsiteX62" fmla="*/ 2163763 w 7524127"/>
                <a:gd name="connsiteY62" fmla="*/ 696913 h 1816768"/>
                <a:gd name="connsiteX63" fmla="*/ 2044700 w 7524127"/>
                <a:gd name="connsiteY63" fmla="*/ 719138 h 1816768"/>
                <a:gd name="connsiteX64" fmla="*/ 1917700 w 7524127"/>
                <a:gd name="connsiteY64" fmla="*/ 746125 h 1816768"/>
                <a:gd name="connsiteX65" fmla="*/ 1784350 w 7524127"/>
                <a:gd name="connsiteY65" fmla="*/ 782638 h 1816768"/>
                <a:gd name="connsiteX66" fmla="*/ 1643063 w 7524127"/>
                <a:gd name="connsiteY66" fmla="*/ 827088 h 1816768"/>
                <a:gd name="connsiteX67" fmla="*/ 1500188 w 7524127"/>
                <a:gd name="connsiteY67" fmla="*/ 882650 h 1816768"/>
                <a:gd name="connsiteX68" fmla="*/ 1349375 w 7524127"/>
                <a:gd name="connsiteY68" fmla="*/ 946150 h 1816768"/>
                <a:gd name="connsiteX69" fmla="*/ 1195388 w 7524127"/>
                <a:gd name="connsiteY69" fmla="*/ 1020763 h 1816768"/>
                <a:gd name="connsiteX70" fmla="*/ 1033463 w 7524127"/>
                <a:gd name="connsiteY70" fmla="*/ 1106488 h 1816768"/>
                <a:gd name="connsiteX71" fmla="*/ 868363 w 7524127"/>
                <a:gd name="connsiteY71" fmla="*/ 1206500 h 1816768"/>
                <a:gd name="connsiteX72" fmla="*/ 698500 w 7524127"/>
                <a:gd name="connsiteY72" fmla="*/ 1317625 h 1816768"/>
                <a:gd name="connsiteX73" fmla="*/ 523875 w 7524127"/>
                <a:gd name="connsiteY73" fmla="*/ 1443038 h 1816768"/>
                <a:gd name="connsiteX74" fmla="*/ 344488 w 7524127"/>
                <a:gd name="connsiteY74" fmla="*/ 1581151 h 1816768"/>
                <a:gd name="connsiteX75" fmla="*/ 160338 w 7524127"/>
                <a:gd name="connsiteY75" fmla="*/ 1736726 h 1816768"/>
                <a:gd name="connsiteX76" fmla="*/ 73563 w 7524127"/>
                <a:gd name="connsiteY76" fmla="*/ 1816768 h 1816768"/>
                <a:gd name="connsiteX77" fmla="*/ 0 w 7524127"/>
                <a:gd name="connsiteY77" fmla="*/ 1692276 h 1816768"/>
                <a:gd name="connsiteX78" fmla="*/ 85725 w 7524127"/>
                <a:gd name="connsiteY78" fmla="*/ 1592263 h 1816768"/>
                <a:gd name="connsiteX79" fmla="*/ 180975 w 7524127"/>
                <a:gd name="connsiteY79" fmla="*/ 1492250 h 1816768"/>
                <a:gd name="connsiteX80" fmla="*/ 280988 w 7524127"/>
                <a:gd name="connsiteY80" fmla="*/ 1389063 h 1816768"/>
                <a:gd name="connsiteX81" fmla="*/ 385763 w 7524127"/>
                <a:gd name="connsiteY81" fmla="*/ 1287463 h 1816768"/>
                <a:gd name="connsiteX82" fmla="*/ 493713 w 7524127"/>
                <a:gd name="connsiteY82" fmla="*/ 1181100 h 1816768"/>
                <a:gd name="connsiteX83" fmla="*/ 609600 w 7524127"/>
                <a:gd name="connsiteY83" fmla="*/ 1079500 h 1816768"/>
                <a:gd name="connsiteX84" fmla="*/ 728663 w 7524127"/>
                <a:gd name="connsiteY84" fmla="*/ 976313 h 1816768"/>
                <a:gd name="connsiteX85" fmla="*/ 857250 w 7524127"/>
                <a:gd name="connsiteY85" fmla="*/ 876300 h 1816768"/>
                <a:gd name="connsiteX86" fmla="*/ 987425 w 7524127"/>
                <a:gd name="connsiteY86" fmla="*/ 779463 h 1816768"/>
                <a:gd name="connsiteX87" fmla="*/ 1122363 w 7524127"/>
                <a:gd name="connsiteY87" fmla="*/ 685800 h 1816768"/>
                <a:gd name="connsiteX88" fmla="*/ 1263650 w 7524127"/>
                <a:gd name="connsiteY88" fmla="*/ 593725 h 1816768"/>
                <a:gd name="connsiteX89" fmla="*/ 1411288 w 7524127"/>
                <a:gd name="connsiteY89" fmla="*/ 508000 h 1816768"/>
                <a:gd name="connsiteX90" fmla="*/ 1560513 w 7524127"/>
                <a:gd name="connsiteY90" fmla="*/ 423863 h 1816768"/>
                <a:gd name="connsiteX91" fmla="*/ 1717675 w 7524127"/>
                <a:gd name="connsiteY91" fmla="*/ 346075 h 1816768"/>
                <a:gd name="connsiteX92" fmla="*/ 1879600 w 7524127"/>
                <a:gd name="connsiteY92" fmla="*/ 277813 h 1816768"/>
                <a:gd name="connsiteX93" fmla="*/ 2044700 w 7524127"/>
                <a:gd name="connsiteY93" fmla="*/ 211138 h 1816768"/>
                <a:gd name="connsiteX94" fmla="*/ 2214563 w 7524127"/>
                <a:gd name="connsiteY94" fmla="*/ 155575 h 1816768"/>
                <a:gd name="connsiteX95" fmla="*/ 2392363 w 7524127"/>
                <a:gd name="connsiteY95" fmla="*/ 104775 h 1816768"/>
                <a:gd name="connsiteX96" fmla="*/ 2568575 w 7524127"/>
                <a:gd name="connsiteY96" fmla="*/ 66675 h 1816768"/>
                <a:gd name="connsiteX97" fmla="*/ 2754313 w 7524127"/>
                <a:gd name="connsiteY97" fmla="*/ 33338 h 1816768"/>
                <a:gd name="connsiteX98" fmla="*/ 2943225 w 7524127"/>
                <a:gd name="connsiteY98" fmla="*/ 14288 h 1816768"/>
                <a:gd name="connsiteX99" fmla="*/ 3136900 w 7524127"/>
                <a:gd name="connsiteY99" fmla="*/ 0 h 1816768"/>
                <a:gd name="connsiteX0" fmla="*/ 3063337 w 7450564"/>
                <a:gd name="connsiteY0" fmla="*/ 0 h 1816768"/>
                <a:gd name="connsiteX1" fmla="*/ 3260187 w 7450564"/>
                <a:gd name="connsiteY1" fmla="*/ 0 h 1816768"/>
                <a:gd name="connsiteX2" fmla="*/ 3461800 w 7450564"/>
                <a:gd name="connsiteY2" fmla="*/ 11113 h 1816768"/>
                <a:gd name="connsiteX3" fmla="*/ 3669762 w 7450564"/>
                <a:gd name="connsiteY3" fmla="*/ 36513 h 1816768"/>
                <a:gd name="connsiteX4" fmla="*/ 3877725 w 7450564"/>
                <a:gd name="connsiteY4" fmla="*/ 71438 h 1816768"/>
                <a:gd name="connsiteX5" fmla="*/ 4093625 w 7450564"/>
                <a:gd name="connsiteY5" fmla="*/ 122238 h 1816768"/>
                <a:gd name="connsiteX6" fmla="*/ 4312700 w 7450564"/>
                <a:gd name="connsiteY6" fmla="*/ 185738 h 1816768"/>
                <a:gd name="connsiteX7" fmla="*/ 4534950 w 7450564"/>
                <a:gd name="connsiteY7" fmla="*/ 266700 h 1816768"/>
                <a:gd name="connsiteX8" fmla="*/ 4761962 w 7450564"/>
                <a:gd name="connsiteY8" fmla="*/ 360363 h 1816768"/>
                <a:gd name="connsiteX9" fmla="*/ 4995325 w 7450564"/>
                <a:gd name="connsiteY9" fmla="*/ 468313 h 1816768"/>
                <a:gd name="connsiteX10" fmla="*/ 5227100 w 7450564"/>
                <a:gd name="connsiteY10" fmla="*/ 596900 h 1816768"/>
                <a:gd name="connsiteX11" fmla="*/ 5465225 w 7450564"/>
                <a:gd name="connsiteY11" fmla="*/ 741363 h 1816768"/>
                <a:gd name="connsiteX12" fmla="*/ 5471575 w 7450564"/>
                <a:gd name="connsiteY12" fmla="*/ 746125 h 1816768"/>
                <a:gd name="connsiteX13" fmla="*/ 5490625 w 7450564"/>
                <a:gd name="connsiteY13" fmla="*/ 757238 h 1816768"/>
                <a:gd name="connsiteX14" fmla="*/ 5519200 w 7450564"/>
                <a:gd name="connsiteY14" fmla="*/ 776288 h 1816768"/>
                <a:gd name="connsiteX15" fmla="*/ 5557300 w 7450564"/>
                <a:gd name="connsiteY15" fmla="*/ 804863 h 1816768"/>
                <a:gd name="connsiteX16" fmla="*/ 5606512 w 7450564"/>
                <a:gd name="connsiteY16" fmla="*/ 835025 h 1816768"/>
                <a:gd name="connsiteX17" fmla="*/ 5665250 w 7450564"/>
                <a:gd name="connsiteY17" fmla="*/ 873125 h 1816768"/>
                <a:gd name="connsiteX18" fmla="*/ 5731925 w 7450564"/>
                <a:gd name="connsiteY18" fmla="*/ 917575 h 1816768"/>
                <a:gd name="connsiteX19" fmla="*/ 5809712 w 7450564"/>
                <a:gd name="connsiteY19" fmla="*/ 965200 h 1816768"/>
                <a:gd name="connsiteX20" fmla="*/ 5892262 w 7450564"/>
                <a:gd name="connsiteY20" fmla="*/ 1017588 h 1816768"/>
                <a:gd name="connsiteX21" fmla="*/ 5981162 w 7450564"/>
                <a:gd name="connsiteY21" fmla="*/ 1073150 h 1816768"/>
                <a:gd name="connsiteX22" fmla="*/ 6078000 w 7450564"/>
                <a:gd name="connsiteY22" fmla="*/ 1131888 h 1816768"/>
                <a:gd name="connsiteX23" fmla="*/ 6178012 w 7450564"/>
                <a:gd name="connsiteY23" fmla="*/ 1192213 h 1816768"/>
                <a:gd name="connsiteX24" fmla="*/ 6285962 w 7450564"/>
                <a:gd name="connsiteY24" fmla="*/ 1254125 h 1816768"/>
                <a:gd name="connsiteX25" fmla="*/ 6397087 w 7450564"/>
                <a:gd name="connsiteY25" fmla="*/ 1317625 h 1816768"/>
                <a:gd name="connsiteX26" fmla="*/ 6512975 w 7450564"/>
                <a:gd name="connsiteY26" fmla="*/ 1381125 h 1816768"/>
                <a:gd name="connsiteX27" fmla="*/ 6632037 w 7450564"/>
                <a:gd name="connsiteY27" fmla="*/ 1444625 h 1816768"/>
                <a:gd name="connsiteX28" fmla="*/ 6754275 w 7450564"/>
                <a:gd name="connsiteY28" fmla="*/ 1509713 h 1816768"/>
                <a:gd name="connsiteX29" fmla="*/ 6879687 w 7450564"/>
                <a:gd name="connsiteY29" fmla="*/ 1570038 h 1816768"/>
                <a:gd name="connsiteX30" fmla="*/ 7003512 w 7450564"/>
                <a:gd name="connsiteY30" fmla="*/ 1628776 h 1816768"/>
                <a:gd name="connsiteX31" fmla="*/ 7130512 w 7450564"/>
                <a:gd name="connsiteY31" fmla="*/ 1685926 h 1816768"/>
                <a:gd name="connsiteX32" fmla="*/ 7259100 w 7450564"/>
                <a:gd name="connsiteY32" fmla="*/ 1741488 h 1816768"/>
                <a:gd name="connsiteX33" fmla="*/ 7386100 w 7450564"/>
                <a:gd name="connsiteY33" fmla="*/ 1792288 h 1816768"/>
                <a:gd name="connsiteX34" fmla="*/ 7450564 w 7450564"/>
                <a:gd name="connsiteY34" fmla="*/ 1816768 h 1816768"/>
                <a:gd name="connsiteX35" fmla="*/ 6102856 w 7450564"/>
                <a:gd name="connsiteY35" fmla="*/ 1816768 h 1816768"/>
                <a:gd name="connsiteX36" fmla="*/ 5970050 w 7450564"/>
                <a:gd name="connsiteY36" fmla="*/ 1784351 h 1816768"/>
                <a:gd name="connsiteX37" fmla="*/ 5758912 w 7450564"/>
                <a:gd name="connsiteY37" fmla="*/ 1728788 h 1816768"/>
                <a:gd name="connsiteX38" fmla="*/ 5538250 w 7450564"/>
                <a:gd name="connsiteY38" fmla="*/ 1663701 h 1816768"/>
                <a:gd name="connsiteX39" fmla="*/ 5304887 w 7450564"/>
                <a:gd name="connsiteY39" fmla="*/ 1595438 h 1816768"/>
                <a:gd name="connsiteX40" fmla="*/ 5058825 w 7450564"/>
                <a:gd name="connsiteY40" fmla="*/ 1520825 h 1816768"/>
                <a:gd name="connsiteX41" fmla="*/ 4803237 w 7450564"/>
                <a:gd name="connsiteY41" fmla="*/ 1436688 h 1816768"/>
                <a:gd name="connsiteX42" fmla="*/ 4538125 w 7450564"/>
                <a:gd name="connsiteY42" fmla="*/ 1346200 h 1816768"/>
                <a:gd name="connsiteX43" fmla="*/ 4260312 w 7450564"/>
                <a:gd name="connsiteY43" fmla="*/ 1246188 h 1816768"/>
                <a:gd name="connsiteX44" fmla="*/ 3969800 w 7450564"/>
                <a:gd name="connsiteY44" fmla="*/ 1136650 h 1816768"/>
                <a:gd name="connsiteX45" fmla="*/ 3668175 w 7450564"/>
                <a:gd name="connsiteY45" fmla="*/ 1023938 h 1816768"/>
                <a:gd name="connsiteX46" fmla="*/ 3353850 w 7450564"/>
                <a:gd name="connsiteY46" fmla="*/ 898525 h 1816768"/>
                <a:gd name="connsiteX47" fmla="*/ 3026825 w 7450564"/>
                <a:gd name="connsiteY47" fmla="*/ 765175 h 1816768"/>
                <a:gd name="connsiteX48" fmla="*/ 3025237 w 7450564"/>
                <a:gd name="connsiteY48" fmla="*/ 763588 h 1816768"/>
                <a:gd name="connsiteX49" fmla="*/ 3010950 w 7450564"/>
                <a:gd name="connsiteY49" fmla="*/ 757238 h 1816768"/>
                <a:gd name="connsiteX50" fmla="*/ 2988725 w 7450564"/>
                <a:gd name="connsiteY50" fmla="*/ 749300 h 1816768"/>
                <a:gd name="connsiteX51" fmla="*/ 2955387 w 7450564"/>
                <a:gd name="connsiteY51" fmla="*/ 738188 h 1816768"/>
                <a:gd name="connsiteX52" fmla="*/ 2917287 w 7450564"/>
                <a:gd name="connsiteY52" fmla="*/ 727075 h 1816768"/>
                <a:gd name="connsiteX53" fmla="*/ 2869662 w 7450564"/>
                <a:gd name="connsiteY53" fmla="*/ 715963 h 1816768"/>
                <a:gd name="connsiteX54" fmla="*/ 2810925 w 7450564"/>
                <a:gd name="connsiteY54" fmla="*/ 704850 h 1816768"/>
                <a:gd name="connsiteX55" fmla="*/ 2747425 w 7450564"/>
                <a:gd name="connsiteY55" fmla="*/ 693738 h 1816768"/>
                <a:gd name="connsiteX56" fmla="*/ 2675987 w 7450564"/>
                <a:gd name="connsiteY56" fmla="*/ 682625 h 1816768"/>
                <a:gd name="connsiteX57" fmla="*/ 2595025 w 7450564"/>
                <a:gd name="connsiteY57" fmla="*/ 674688 h 1816768"/>
                <a:gd name="connsiteX58" fmla="*/ 2509300 w 7450564"/>
                <a:gd name="connsiteY58" fmla="*/ 671513 h 1816768"/>
                <a:gd name="connsiteX59" fmla="*/ 2415637 w 7450564"/>
                <a:gd name="connsiteY59" fmla="*/ 671513 h 1816768"/>
                <a:gd name="connsiteX60" fmla="*/ 2315625 w 7450564"/>
                <a:gd name="connsiteY60" fmla="*/ 674688 h 1816768"/>
                <a:gd name="connsiteX61" fmla="*/ 2207675 w 7450564"/>
                <a:gd name="connsiteY61" fmla="*/ 682625 h 1816768"/>
                <a:gd name="connsiteX62" fmla="*/ 2090200 w 7450564"/>
                <a:gd name="connsiteY62" fmla="*/ 696913 h 1816768"/>
                <a:gd name="connsiteX63" fmla="*/ 1971137 w 7450564"/>
                <a:gd name="connsiteY63" fmla="*/ 719138 h 1816768"/>
                <a:gd name="connsiteX64" fmla="*/ 1844137 w 7450564"/>
                <a:gd name="connsiteY64" fmla="*/ 746125 h 1816768"/>
                <a:gd name="connsiteX65" fmla="*/ 1710787 w 7450564"/>
                <a:gd name="connsiteY65" fmla="*/ 782638 h 1816768"/>
                <a:gd name="connsiteX66" fmla="*/ 1569500 w 7450564"/>
                <a:gd name="connsiteY66" fmla="*/ 827088 h 1816768"/>
                <a:gd name="connsiteX67" fmla="*/ 1426625 w 7450564"/>
                <a:gd name="connsiteY67" fmla="*/ 882650 h 1816768"/>
                <a:gd name="connsiteX68" fmla="*/ 1275812 w 7450564"/>
                <a:gd name="connsiteY68" fmla="*/ 946150 h 1816768"/>
                <a:gd name="connsiteX69" fmla="*/ 1121825 w 7450564"/>
                <a:gd name="connsiteY69" fmla="*/ 1020763 h 1816768"/>
                <a:gd name="connsiteX70" fmla="*/ 959900 w 7450564"/>
                <a:gd name="connsiteY70" fmla="*/ 1106488 h 1816768"/>
                <a:gd name="connsiteX71" fmla="*/ 794800 w 7450564"/>
                <a:gd name="connsiteY71" fmla="*/ 1206500 h 1816768"/>
                <a:gd name="connsiteX72" fmla="*/ 624937 w 7450564"/>
                <a:gd name="connsiteY72" fmla="*/ 1317625 h 1816768"/>
                <a:gd name="connsiteX73" fmla="*/ 450312 w 7450564"/>
                <a:gd name="connsiteY73" fmla="*/ 1443038 h 1816768"/>
                <a:gd name="connsiteX74" fmla="*/ 270925 w 7450564"/>
                <a:gd name="connsiteY74" fmla="*/ 1581151 h 1816768"/>
                <a:gd name="connsiteX75" fmla="*/ 86775 w 7450564"/>
                <a:gd name="connsiteY75" fmla="*/ 1736726 h 1816768"/>
                <a:gd name="connsiteX76" fmla="*/ 0 w 7450564"/>
                <a:gd name="connsiteY76" fmla="*/ 1816768 h 1816768"/>
                <a:gd name="connsiteX77" fmla="*/ 12162 w 7450564"/>
                <a:gd name="connsiteY77" fmla="*/ 1592263 h 1816768"/>
                <a:gd name="connsiteX78" fmla="*/ 107412 w 7450564"/>
                <a:gd name="connsiteY78" fmla="*/ 1492250 h 1816768"/>
                <a:gd name="connsiteX79" fmla="*/ 207425 w 7450564"/>
                <a:gd name="connsiteY79" fmla="*/ 1389063 h 1816768"/>
                <a:gd name="connsiteX80" fmla="*/ 312200 w 7450564"/>
                <a:gd name="connsiteY80" fmla="*/ 1287463 h 1816768"/>
                <a:gd name="connsiteX81" fmla="*/ 420150 w 7450564"/>
                <a:gd name="connsiteY81" fmla="*/ 1181100 h 1816768"/>
                <a:gd name="connsiteX82" fmla="*/ 536037 w 7450564"/>
                <a:gd name="connsiteY82" fmla="*/ 1079500 h 1816768"/>
                <a:gd name="connsiteX83" fmla="*/ 655100 w 7450564"/>
                <a:gd name="connsiteY83" fmla="*/ 976313 h 1816768"/>
                <a:gd name="connsiteX84" fmla="*/ 783687 w 7450564"/>
                <a:gd name="connsiteY84" fmla="*/ 876300 h 1816768"/>
                <a:gd name="connsiteX85" fmla="*/ 913862 w 7450564"/>
                <a:gd name="connsiteY85" fmla="*/ 779463 h 1816768"/>
                <a:gd name="connsiteX86" fmla="*/ 1048800 w 7450564"/>
                <a:gd name="connsiteY86" fmla="*/ 685800 h 1816768"/>
                <a:gd name="connsiteX87" fmla="*/ 1190087 w 7450564"/>
                <a:gd name="connsiteY87" fmla="*/ 593725 h 1816768"/>
                <a:gd name="connsiteX88" fmla="*/ 1337725 w 7450564"/>
                <a:gd name="connsiteY88" fmla="*/ 508000 h 1816768"/>
                <a:gd name="connsiteX89" fmla="*/ 1486950 w 7450564"/>
                <a:gd name="connsiteY89" fmla="*/ 423863 h 1816768"/>
                <a:gd name="connsiteX90" fmla="*/ 1644112 w 7450564"/>
                <a:gd name="connsiteY90" fmla="*/ 346075 h 1816768"/>
                <a:gd name="connsiteX91" fmla="*/ 1806037 w 7450564"/>
                <a:gd name="connsiteY91" fmla="*/ 277813 h 1816768"/>
                <a:gd name="connsiteX92" fmla="*/ 1971137 w 7450564"/>
                <a:gd name="connsiteY92" fmla="*/ 211138 h 1816768"/>
                <a:gd name="connsiteX93" fmla="*/ 2141000 w 7450564"/>
                <a:gd name="connsiteY93" fmla="*/ 155575 h 1816768"/>
                <a:gd name="connsiteX94" fmla="*/ 2318800 w 7450564"/>
                <a:gd name="connsiteY94" fmla="*/ 104775 h 1816768"/>
                <a:gd name="connsiteX95" fmla="*/ 2495012 w 7450564"/>
                <a:gd name="connsiteY95" fmla="*/ 66675 h 1816768"/>
                <a:gd name="connsiteX96" fmla="*/ 2680750 w 7450564"/>
                <a:gd name="connsiteY96" fmla="*/ 33338 h 1816768"/>
                <a:gd name="connsiteX97" fmla="*/ 2869662 w 7450564"/>
                <a:gd name="connsiteY97" fmla="*/ 14288 h 1816768"/>
                <a:gd name="connsiteX98" fmla="*/ 3063337 w 7450564"/>
                <a:gd name="connsiteY98" fmla="*/ 0 h 1816768"/>
                <a:gd name="connsiteX0" fmla="*/ 3051175 w 7438402"/>
                <a:gd name="connsiteY0" fmla="*/ 0 h 1816768"/>
                <a:gd name="connsiteX1" fmla="*/ 3248025 w 7438402"/>
                <a:gd name="connsiteY1" fmla="*/ 0 h 1816768"/>
                <a:gd name="connsiteX2" fmla="*/ 3449638 w 7438402"/>
                <a:gd name="connsiteY2" fmla="*/ 11113 h 1816768"/>
                <a:gd name="connsiteX3" fmla="*/ 3657600 w 7438402"/>
                <a:gd name="connsiteY3" fmla="*/ 36513 h 1816768"/>
                <a:gd name="connsiteX4" fmla="*/ 3865563 w 7438402"/>
                <a:gd name="connsiteY4" fmla="*/ 71438 h 1816768"/>
                <a:gd name="connsiteX5" fmla="*/ 4081463 w 7438402"/>
                <a:gd name="connsiteY5" fmla="*/ 122238 h 1816768"/>
                <a:gd name="connsiteX6" fmla="*/ 4300538 w 7438402"/>
                <a:gd name="connsiteY6" fmla="*/ 185738 h 1816768"/>
                <a:gd name="connsiteX7" fmla="*/ 4522788 w 7438402"/>
                <a:gd name="connsiteY7" fmla="*/ 266700 h 1816768"/>
                <a:gd name="connsiteX8" fmla="*/ 4749800 w 7438402"/>
                <a:gd name="connsiteY8" fmla="*/ 360363 h 1816768"/>
                <a:gd name="connsiteX9" fmla="*/ 4983163 w 7438402"/>
                <a:gd name="connsiteY9" fmla="*/ 468313 h 1816768"/>
                <a:gd name="connsiteX10" fmla="*/ 5214938 w 7438402"/>
                <a:gd name="connsiteY10" fmla="*/ 596900 h 1816768"/>
                <a:gd name="connsiteX11" fmla="*/ 5453063 w 7438402"/>
                <a:gd name="connsiteY11" fmla="*/ 741363 h 1816768"/>
                <a:gd name="connsiteX12" fmla="*/ 5459413 w 7438402"/>
                <a:gd name="connsiteY12" fmla="*/ 746125 h 1816768"/>
                <a:gd name="connsiteX13" fmla="*/ 5478463 w 7438402"/>
                <a:gd name="connsiteY13" fmla="*/ 757238 h 1816768"/>
                <a:gd name="connsiteX14" fmla="*/ 5507038 w 7438402"/>
                <a:gd name="connsiteY14" fmla="*/ 776288 h 1816768"/>
                <a:gd name="connsiteX15" fmla="*/ 5545138 w 7438402"/>
                <a:gd name="connsiteY15" fmla="*/ 804863 h 1816768"/>
                <a:gd name="connsiteX16" fmla="*/ 5594350 w 7438402"/>
                <a:gd name="connsiteY16" fmla="*/ 835025 h 1816768"/>
                <a:gd name="connsiteX17" fmla="*/ 5653088 w 7438402"/>
                <a:gd name="connsiteY17" fmla="*/ 873125 h 1816768"/>
                <a:gd name="connsiteX18" fmla="*/ 5719763 w 7438402"/>
                <a:gd name="connsiteY18" fmla="*/ 917575 h 1816768"/>
                <a:gd name="connsiteX19" fmla="*/ 5797550 w 7438402"/>
                <a:gd name="connsiteY19" fmla="*/ 965200 h 1816768"/>
                <a:gd name="connsiteX20" fmla="*/ 5880100 w 7438402"/>
                <a:gd name="connsiteY20" fmla="*/ 1017588 h 1816768"/>
                <a:gd name="connsiteX21" fmla="*/ 5969000 w 7438402"/>
                <a:gd name="connsiteY21" fmla="*/ 1073150 h 1816768"/>
                <a:gd name="connsiteX22" fmla="*/ 6065838 w 7438402"/>
                <a:gd name="connsiteY22" fmla="*/ 1131888 h 1816768"/>
                <a:gd name="connsiteX23" fmla="*/ 6165850 w 7438402"/>
                <a:gd name="connsiteY23" fmla="*/ 1192213 h 1816768"/>
                <a:gd name="connsiteX24" fmla="*/ 6273800 w 7438402"/>
                <a:gd name="connsiteY24" fmla="*/ 1254125 h 1816768"/>
                <a:gd name="connsiteX25" fmla="*/ 6384925 w 7438402"/>
                <a:gd name="connsiteY25" fmla="*/ 1317625 h 1816768"/>
                <a:gd name="connsiteX26" fmla="*/ 6500813 w 7438402"/>
                <a:gd name="connsiteY26" fmla="*/ 1381125 h 1816768"/>
                <a:gd name="connsiteX27" fmla="*/ 6619875 w 7438402"/>
                <a:gd name="connsiteY27" fmla="*/ 1444625 h 1816768"/>
                <a:gd name="connsiteX28" fmla="*/ 6742113 w 7438402"/>
                <a:gd name="connsiteY28" fmla="*/ 1509713 h 1816768"/>
                <a:gd name="connsiteX29" fmla="*/ 6867525 w 7438402"/>
                <a:gd name="connsiteY29" fmla="*/ 1570038 h 1816768"/>
                <a:gd name="connsiteX30" fmla="*/ 6991350 w 7438402"/>
                <a:gd name="connsiteY30" fmla="*/ 1628776 h 1816768"/>
                <a:gd name="connsiteX31" fmla="*/ 7118350 w 7438402"/>
                <a:gd name="connsiteY31" fmla="*/ 1685926 h 1816768"/>
                <a:gd name="connsiteX32" fmla="*/ 7246938 w 7438402"/>
                <a:gd name="connsiteY32" fmla="*/ 1741488 h 1816768"/>
                <a:gd name="connsiteX33" fmla="*/ 7373938 w 7438402"/>
                <a:gd name="connsiteY33" fmla="*/ 1792288 h 1816768"/>
                <a:gd name="connsiteX34" fmla="*/ 7438402 w 7438402"/>
                <a:gd name="connsiteY34" fmla="*/ 1816768 h 1816768"/>
                <a:gd name="connsiteX35" fmla="*/ 6090694 w 7438402"/>
                <a:gd name="connsiteY35" fmla="*/ 1816768 h 1816768"/>
                <a:gd name="connsiteX36" fmla="*/ 5957888 w 7438402"/>
                <a:gd name="connsiteY36" fmla="*/ 1784351 h 1816768"/>
                <a:gd name="connsiteX37" fmla="*/ 5746750 w 7438402"/>
                <a:gd name="connsiteY37" fmla="*/ 1728788 h 1816768"/>
                <a:gd name="connsiteX38" fmla="*/ 5526088 w 7438402"/>
                <a:gd name="connsiteY38" fmla="*/ 1663701 h 1816768"/>
                <a:gd name="connsiteX39" fmla="*/ 5292725 w 7438402"/>
                <a:gd name="connsiteY39" fmla="*/ 1595438 h 1816768"/>
                <a:gd name="connsiteX40" fmla="*/ 5046663 w 7438402"/>
                <a:gd name="connsiteY40" fmla="*/ 1520825 h 1816768"/>
                <a:gd name="connsiteX41" fmla="*/ 4791075 w 7438402"/>
                <a:gd name="connsiteY41" fmla="*/ 1436688 h 1816768"/>
                <a:gd name="connsiteX42" fmla="*/ 4525963 w 7438402"/>
                <a:gd name="connsiteY42" fmla="*/ 1346200 h 1816768"/>
                <a:gd name="connsiteX43" fmla="*/ 4248150 w 7438402"/>
                <a:gd name="connsiteY43" fmla="*/ 1246188 h 1816768"/>
                <a:gd name="connsiteX44" fmla="*/ 3957638 w 7438402"/>
                <a:gd name="connsiteY44" fmla="*/ 1136650 h 1816768"/>
                <a:gd name="connsiteX45" fmla="*/ 3656013 w 7438402"/>
                <a:gd name="connsiteY45" fmla="*/ 1023938 h 1816768"/>
                <a:gd name="connsiteX46" fmla="*/ 3341688 w 7438402"/>
                <a:gd name="connsiteY46" fmla="*/ 898525 h 1816768"/>
                <a:gd name="connsiteX47" fmla="*/ 3014663 w 7438402"/>
                <a:gd name="connsiteY47" fmla="*/ 765175 h 1816768"/>
                <a:gd name="connsiteX48" fmla="*/ 3013075 w 7438402"/>
                <a:gd name="connsiteY48" fmla="*/ 763588 h 1816768"/>
                <a:gd name="connsiteX49" fmla="*/ 2998788 w 7438402"/>
                <a:gd name="connsiteY49" fmla="*/ 757238 h 1816768"/>
                <a:gd name="connsiteX50" fmla="*/ 2976563 w 7438402"/>
                <a:gd name="connsiteY50" fmla="*/ 749300 h 1816768"/>
                <a:gd name="connsiteX51" fmla="*/ 2943225 w 7438402"/>
                <a:gd name="connsiteY51" fmla="*/ 738188 h 1816768"/>
                <a:gd name="connsiteX52" fmla="*/ 2905125 w 7438402"/>
                <a:gd name="connsiteY52" fmla="*/ 727075 h 1816768"/>
                <a:gd name="connsiteX53" fmla="*/ 2857500 w 7438402"/>
                <a:gd name="connsiteY53" fmla="*/ 715963 h 1816768"/>
                <a:gd name="connsiteX54" fmla="*/ 2798763 w 7438402"/>
                <a:gd name="connsiteY54" fmla="*/ 704850 h 1816768"/>
                <a:gd name="connsiteX55" fmla="*/ 2735263 w 7438402"/>
                <a:gd name="connsiteY55" fmla="*/ 693738 h 1816768"/>
                <a:gd name="connsiteX56" fmla="*/ 2663825 w 7438402"/>
                <a:gd name="connsiteY56" fmla="*/ 682625 h 1816768"/>
                <a:gd name="connsiteX57" fmla="*/ 2582863 w 7438402"/>
                <a:gd name="connsiteY57" fmla="*/ 674688 h 1816768"/>
                <a:gd name="connsiteX58" fmla="*/ 2497138 w 7438402"/>
                <a:gd name="connsiteY58" fmla="*/ 671513 h 1816768"/>
                <a:gd name="connsiteX59" fmla="*/ 2403475 w 7438402"/>
                <a:gd name="connsiteY59" fmla="*/ 671513 h 1816768"/>
                <a:gd name="connsiteX60" fmla="*/ 2303463 w 7438402"/>
                <a:gd name="connsiteY60" fmla="*/ 674688 h 1816768"/>
                <a:gd name="connsiteX61" fmla="*/ 2195513 w 7438402"/>
                <a:gd name="connsiteY61" fmla="*/ 682625 h 1816768"/>
                <a:gd name="connsiteX62" fmla="*/ 2078038 w 7438402"/>
                <a:gd name="connsiteY62" fmla="*/ 696913 h 1816768"/>
                <a:gd name="connsiteX63" fmla="*/ 1958975 w 7438402"/>
                <a:gd name="connsiteY63" fmla="*/ 719138 h 1816768"/>
                <a:gd name="connsiteX64" fmla="*/ 1831975 w 7438402"/>
                <a:gd name="connsiteY64" fmla="*/ 746125 h 1816768"/>
                <a:gd name="connsiteX65" fmla="*/ 1698625 w 7438402"/>
                <a:gd name="connsiteY65" fmla="*/ 782638 h 1816768"/>
                <a:gd name="connsiteX66" fmla="*/ 1557338 w 7438402"/>
                <a:gd name="connsiteY66" fmla="*/ 827088 h 1816768"/>
                <a:gd name="connsiteX67" fmla="*/ 1414463 w 7438402"/>
                <a:gd name="connsiteY67" fmla="*/ 882650 h 1816768"/>
                <a:gd name="connsiteX68" fmla="*/ 1263650 w 7438402"/>
                <a:gd name="connsiteY68" fmla="*/ 946150 h 1816768"/>
                <a:gd name="connsiteX69" fmla="*/ 1109663 w 7438402"/>
                <a:gd name="connsiteY69" fmla="*/ 1020763 h 1816768"/>
                <a:gd name="connsiteX70" fmla="*/ 947738 w 7438402"/>
                <a:gd name="connsiteY70" fmla="*/ 1106488 h 1816768"/>
                <a:gd name="connsiteX71" fmla="*/ 782638 w 7438402"/>
                <a:gd name="connsiteY71" fmla="*/ 1206500 h 1816768"/>
                <a:gd name="connsiteX72" fmla="*/ 612775 w 7438402"/>
                <a:gd name="connsiteY72" fmla="*/ 1317625 h 1816768"/>
                <a:gd name="connsiteX73" fmla="*/ 438150 w 7438402"/>
                <a:gd name="connsiteY73" fmla="*/ 1443038 h 1816768"/>
                <a:gd name="connsiteX74" fmla="*/ 258763 w 7438402"/>
                <a:gd name="connsiteY74" fmla="*/ 1581151 h 1816768"/>
                <a:gd name="connsiteX75" fmla="*/ 74613 w 7438402"/>
                <a:gd name="connsiteY75" fmla="*/ 1736726 h 1816768"/>
                <a:gd name="connsiteX76" fmla="*/ 0 w 7438402"/>
                <a:gd name="connsiteY76" fmla="*/ 1592263 h 1816768"/>
                <a:gd name="connsiteX77" fmla="*/ 95250 w 7438402"/>
                <a:gd name="connsiteY77" fmla="*/ 1492250 h 1816768"/>
                <a:gd name="connsiteX78" fmla="*/ 195263 w 7438402"/>
                <a:gd name="connsiteY78" fmla="*/ 1389063 h 1816768"/>
                <a:gd name="connsiteX79" fmla="*/ 300038 w 7438402"/>
                <a:gd name="connsiteY79" fmla="*/ 1287463 h 1816768"/>
                <a:gd name="connsiteX80" fmla="*/ 407988 w 7438402"/>
                <a:gd name="connsiteY80" fmla="*/ 1181100 h 1816768"/>
                <a:gd name="connsiteX81" fmla="*/ 523875 w 7438402"/>
                <a:gd name="connsiteY81" fmla="*/ 1079500 h 1816768"/>
                <a:gd name="connsiteX82" fmla="*/ 642938 w 7438402"/>
                <a:gd name="connsiteY82" fmla="*/ 976313 h 1816768"/>
                <a:gd name="connsiteX83" fmla="*/ 771525 w 7438402"/>
                <a:gd name="connsiteY83" fmla="*/ 876300 h 1816768"/>
                <a:gd name="connsiteX84" fmla="*/ 901700 w 7438402"/>
                <a:gd name="connsiteY84" fmla="*/ 779463 h 1816768"/>
                <a:gd name="connsiteX85" fmla="*/ 1036638 w 7438402"/>
                <a:gd name="connsiteY85" fmla="*/ 685800 h 1816768"/>
                <a:gd name="connsiteX86" fmla="*/ 1177925 w 7438402"/>
                <a:gd name="connsiteY86" fmla="*/ 593725 h 1816768"/>
                <a:gd name="connsiteX87" fmla="*/ 1325563 w 7438402"/>
                <a:gd name="connsiteY87" fmla="*/ 508000 h 1816768"/>
                <a:gd name="connsiteX88" fmla="*/ 1474788 w 7438402"/>
                <a:gd name="connsiteY88" fmla="*/ 423863 h 1816768"/>
                <a:gd name="connsiteX89" fmla="*/ 1631950 w 7438402"/>
                <a:gd name="connsiteY89" fmla="*/ 346075 h 1816768"/>
                <a:gd name="connsiteX90" fmla="*/ 1793875 w 7438402"/>
                <a:gd name="connsiteY90" fmla="*/ 277813 h 1816768"/>
                <a:gd name="connsiteX91" fmla="*/ 1958975 w 7438402"/>
                <a:gd name="connsiteY91" fmla="*/ 211138 h 1816768"/>
                <a:gd name="connsiteX92" fmla="*/ 2128838 w 7438402"/>
                <a:gd name="connsiteY92" fmla="*/ 155575 h 1816768"/>
                <a:gd name="connsiteX93" fmla="*/ 2306638 w 7438402"/>
                <a:gd name="connsiteY93" fmla="*/ 104775 h 1816768"/>
                <a:gd name="connsiteX94" fmla="*/ 2482850 w 7438402"/>
                <a:gd name="connsiteY94" fmla="*/ 66675 h 1816768"/>
                <a:gd name="connsiteX95" fmla="*/ 2668588 w 7438402"/>
                <a:gd name="connsiteY95" fmla="*/ 33338 h 1816768"/>
                <a:gd name="connsiteX96" fmla="*/ 2857500 w 7438402"/>
                <a:gd name="connsiteY96" fmla="*/ 14288 h 1816768"/>
                <a:gd name="connsiteX97" fmla="*/ 3051175 w 7438402"/>
                <a:gd name="connsiteY97" fmla="*/ 0 h 1816768"/>
                <a:gd name="connsiteX0" fmla="*/ 3051175 w 7438402"/>
                <a:gd name="connsiteY0" fmla="*/ 0 h 1816768"/>
                <a:gd name="connsiteX1" fmla="*/ 3248025 w 7438402"/>
                <a:gd name="connsiteY1" fmla="*/ 0 h 1816768"/>
                <a:gd name="connsiteX2" fmla="*/ 3449638 w 7438402"/>
                <a:gd name="connsiteY2" fmla="*/ 11113 h 1816768"/>
                <a:gd name="connsiteX3" fmla="*/ 3657600 w 7438402"/>
                <a:gd name="connsiteY3" fmla="*/ 36513 h 1816768"/>
                <a:gd name="connsiteX4" fmla="*/ 3865563 w 7438402"/>
                <a:gd name="connsiteY4" fmla="*/ 71438 h 1816768"/>
                <a:gd name="connsiteX5" fmla="*/ 4081463 w 7438402"/>
                <a:gd name="connsiteY5" fmla="*/ 122238 h 1816768"/>
                <a:gd name="connsiteX6" fmla="*/ 4300538 w 7438402"/>
                <a:gd name="connsiteY6" fmla="*/ 185738 h 1816768"/>
                <a:gd name="connsiteX7" fmla="*/ 4522788 w 7438402"/>
                <a:gd name="connsiteY7" fmla="*/ 266700 h 1816768"/>
                <a:gd name="connsiteX8" fmla="*/ 4749800 w 7438402"/>
                <a:gd name="connsiteY8" fmla="*/ 360363 h 1816768"/>
                <a:gd name="connsiteX9" fmla="*/ 4983163 w 7438402"/>
                <a:gd name="connsiteY9" fmla="*/ 468313 h 1816768"/>
                <a:gd name="connsiteX10" fmla="*/ 5214938 w 7438402"/>
                <a:gd name="connsiteY10" fmla="*/ 596900 h 1816768"/>
                <a:gd name="connsiteX11" fmla="*/ 5453063 w 7438402"/>
                <a:gd name="connsiteY11" fmla="*/ 741363 h 1816768"/>
                <a:gd name="connsiteX12" fmla="*/ 5459413 w 7438402"/>
                <a:gd name="connsiteY12" fmla="*/ 746125 h 1816768"/>
                <a:gd name="connsiteX13" fmla="*/ 5478463 w 7438402"/>
                <a:gd name="connsiteY13" fmla="*/ 757238 h 1816768"/>
                <a:gd name="connsiteX14" fmla="*/ 5507038 w 7438402"/>
                <a:gd name="connsiteY14" fmla="*/ 776288 h 1816768"/>
                <a:gd name="connsiteX15" fmla="*/ 5545138 w 7438402"/>
                <a:gd name="connsiteY15" fmla="*/ 804863 h 1816768"/>
                <a:gd name="connsiteX16" fmla="*/ 5594350 w 7438402"/>
                <a:gd name="connsiteY16" fmla="*/ 835025 h 1816768"/>
                <a:gd name="connsiteX17" fmla="*/ 5653088 w 7438402"/>
                <a:gd name="connsiteY17" fmla="*/ 873125 h 1816768"/>
                <a:gd name="connsiteX18" fmla="*/ 5719763 w 7438402"/>
                <a:gd name="connsiteY18" fmla="*/ 917575 h 1816768"/>
                <a:gd name="connsiteX19" fmla="*/ 5797550 w 7438402"/>
                <a:gd name="connsiteY19" fmla="*/ 965200 h 1816768"/>
                <a:gd name="connsiteX20" fmla="*/ 5880100 w 7438402"/>
                <a:gd name="connsiteY20" fmla="*/ 1017588 h 1816768"/>
                <a:gd name="connsiteX21" fmla="*/ 5969000 w 7438402"/>
                <a:gd name="connsiteY21" fmla="*/ 1073150 h 1816768"/>
                <a:gd name="connsiteX22" fmla="*/ 6065838 w 7438402"/>
                <a:gd name="connsiteY22" fmla="*/ 1131888 h 1816768"/>
                <a:gd name="connsiteX23" fmla="*/ 6165850 w 7438402"/>
                <a:gd name="connsiteY23" fmla="*/ 1192213 h 1816768"/>
                <a:gd name="connsiteX24" fmla="*/ 6273800 w 7438402"/>
                <a:gd name="connsiteY24" fmla="*/ 1254125 h 1816768"/>
                <a:gd name="connsiteX25" fmla="*/ 6384925 w 7438402"/>
                <a:gd name="connsiteY25" fmla="*/ 1317625 h 1816768"/>
                <a:gd name="connsiteX26" fmla="*/ 6500813 w 7438402"/>
                <a:gd name="connsiteY26" fmla="*/ 1381125 h 1816768"/>
                <a:gd name="connsiteX27" fmla="*/ 6619875 w 7438402"/>
                <a:gd name="connsiteY27" fmla="*/ 1444625 h 1816768"/>
                <a:gd name="connsiteX28" fmla="*/ 6742113 w 7438402"/>
                <a:gd name="connsiteY28" fmla="*/ 1509713 h 1816768"/>
                <a:gd name="connsiteX29" fmla="*/ 6867525 w 7438402"/>
                <a:gd name="connsiteY29" fmla="*/ 1570038 h 1816768"/>
                <a:gd name="connsiteX30" fmla="*/ 6991350 w 7438402"/>
                <a:gd name="connsiteY30" fmla="*/ 1628776 h 1816768"/>
                <a:gd name="connsiteX31" fmla="*/ 7118350 w 7438402"/>
                <a:gd name="connsiteY31" fmla="*/ 1685926 h 1816768"/>
                <a:gd name="connsiteX32" fmla="*/ 7246938 w 7438402"/>
                <a:gd name="connsiteY32" fmla="*/ 1741488 h 1816768"/>
                <a:gd name="connsiteX33" fmla="*/ 7373938 w 7438402"/>
                <a:gd name="connsiteY33" fmla="*/ 1792288 h 1816768"/>
                <a:gd name="connsiteX34" fmla="*/ 7438402 w 7438402"/>
                <a:gd name="connsiteY34" fmla="*/ 1816768 h 1816768"/>
                <a:gd name="connsiteX35" fmla="*/ 6090694 w 7438402"/>
                <a:gd name="connsiteY35" fmla="*/ 1816768 h 1816768"/>
                <a:gd name="connsiteX36" fmla="*/ 5957888 w 7438402"/>
                <a:gd name="connsiteY36" fmla="*/ 1784351 h 1816768"/>
                <a:gd name="connsiteX37" fmla="*/ 5746750 w 7438402"/>
                <a:gd name="connsiteY37" fmla="*/ 1728788 h 1816768"/>
                <a:gd name="connsiteX38" fmla="*/ 5526088 w 7438402"/>
                <a:gd name="connsiteY38" fmla="*/ 1663701 h 1816768"/>
                <a:gd name="connsiteX39" fmla="*/ 5292725 w 7438402"/>
                <a:gd name="connsiteY39" fmla="*/ 1595438 h 1816768"/>
                <a:gd name="connsiteX40" fmla="*/ 5046663 w 7438402"/>
                <a:gd name="connsiteY40" fmla="*/ 1520825 h 1816768"/>
                <a:gd name="connsiteX41" fmla="*/ 4791075 w 7438402"/>
                <a:gd name="connsiteY41" fmla="*/ 1436688 h 1816768"/>
                <a:gd name="connsiteX42" fmla="*/ 4525963 w 7438402"/>
                <a:gd name="connsiteY42" fmla="*/ 1346200 h 1816768"/>
                <a:gd name="connsiteX43" fmla="*/ 4248150 w 7438402"/>
                <a:gd name="connsiteY43" fmla="*/ 1246188 h 1816768"/>
                <a:gd name="connsiteX44" fmla="*/ 3957638 w 7438402"/>
                <a:gd name="connsiteY44" fmla="*/ 1136650 h 1816768"/>
                <a:gd name="connsiteX45" fmla="*/ 3656013 w 7438402"/>
                <a:gd name="connsiteY45" fmla="*/ 1023938 h 1816768"/>
                <a:gd name="connsiteX46" fmla="*/ 3341688 w 7438402"/>
                <a:gd name="connsiteY46" fmla="*/ 898525 h 1816768"/>
                <a:gd name="connsiteX47" fmla="*/ 3014663 w 7438402"/>
                <a:gd name="connsiteY47" fmla="*/ 765175 h 1816768"/>
                <a:gd name="connsiteX48" fmla="*/ 3013075 w 7438402"/>
                <a:gd name="connsiteY48" fmla="*/ 763588 h 1816768"/>
                <a:gd name="connsiteX49" fmla="*/ 2998788 w 7438402"/>
                <a:gd name="connsiteY49" fmla="*/ 757238 h 1816768"/>
                <a:gd name="connsiteX50" fmla="*/ 2976563 w 7438402"/>
                <a:gd name="connsiteY50" fmla="*/ 749300 h 1816768"/>
                <a:gd name="connsiteX51" fmla="*/ 2943225 w 7438402"/>
                <a:gd name="connsiteY51" fmla="*/ 738188 h 1816768"/>
                <a:gd name="connsiteX52" fmla="*/ 2905125 w 7438402"/>
                <a:gd name="connsiteY52" fmla="*/ 727075 h 1816768"/>
                <a:gd name="connsiteX53" fmla="*/ 2857500 w 7438402"/>
                <a:gd name="connsiteY53" fmla="*/ 715963 h 1816768"/>
                <a:gd name="connsiteX54" fmla="*/ 2798763 w 7438402"/>
                <a:gd name="connsiteY54" fmla="*/ 704850 h 1816768"/>
                <a:gd name="connsiteX55" fmla="*/ 2735263 w 7438402"/>
                <a:gd name="connsiteY55" fmla="*/ 693738 h 1816768"/>
                <a:gd name="connsiteX56" fmla="*/ 2663825 w 7438402"/>
                <a:gd name="connsiteY56" fmla="*/ 682625 h 1816768"/>
                <a:gd name="connsiteX57" fmla="*/ 2582863 w 7438402"/>
                <a:gd name="connsiteY57" fmla="*/ 674688 h 1816768"/>
                <a:gd name="connsiteX58" fmla="*/ 2497138 w 7438402"/>
                <a:gd name="connsiteY58" fmla="*/ 671513 h 1816768"/>
                <a:gd name="connsiteX59" fmla="*/ 2403475 w 7438402"/>
                <a:gd name="connsiteY59" fmla="*/ 671513 h 1816768"/>
                <a:gd name="connsiteX60" fmla="*/ 2303463 w 7438402"/>
                <a:gd name="connsiteY60" fmla="*/ 674688 h 1816768"/>
                <a:gd name="connsiteX61" fmla="*/ 2195513 w 7438402"/>
                <a:gd name="connsiteY61" fmla="*/ 682625 h 1816768"/>
                <a:gd name="connsiteX62" fmla="*/ 2078038 w 7438402"/>
                <a:gd name="connsiteY62" fmla="*/ 696913 h 1816768"/>
                <a:gd name="connsiteX63" fmla="*/ 1958975 w 7438402"/>
                <a:gd name="connsiteY63" fmla="*/ 719138 h 1816768"/>
                <a:gd name="connsiteX64" fmla="*/ 1831975 w 7438402"/>
                <a:gd name="connsiteY64" fmla="*/ 746125 h 1816768"/>
                <a:gd name="connsiteX65" fmla="*/ 1698625 w 7438402"/>
                <a:gd name="connsiteY65" fmla="*/ 782638 h 1816768"/>
                <a:gd name="connsiteX66" fmla="*/ 1557338 w 7438402"/>
                <a:gd name="connsiteY66" fmla="*/ 827088 h 1816768"/>
                <a:gd name="connsiteX67" fmla="*/ 1414463 w 7438402"/>
                <a:gd name="connsiteY67" fmla="*/ 882650 h 1816768"/>
                <a:gd name="connsiteX68" fmla="*/ 1263650 w 7438402"/>
                <a:gd name="connsiteY68" fmla="*/ 946150 h 1816768"/>
                <a:gd name="connsiteX69" fmla="*/ 1109663 w 7438402"/>
                <a:gd name="connsiteY69" fmla="*/ 1020763 h 1816768"/>
                <a:gd name="connsiteX70" fmla="*/ 947738 w 7438402"/>
                <a:gd name="connsiteY70" fmla="*/ 1106488 h 1816768"/>
                <a:gd name="connsiteX71" fmla="*/ 782638 w 7438402"/>
                <a:gd name="connsiteY71" fmla="*/ 1206500 h 1816768"/>
                <a:gd name="connsiteX72" fmla="*/ 612775 w 7438402"/>
                <a:gd name="connsiteY72" fmla="*/ 1317625 h 1816768"/>
                <a:gd name="connsiteX73" fmla="*/ 438150 w 7438402"/>
                <a:gd name="connsiteY73" fmla="*/ 1443038 h 1816768"/>
                <a:gd name="connsiteX74" fmla="*/ 258763 w 7438402"/>
                <a:gd name="connsiteY74" fmla="*/ 1581151 h 1816768"/>
                <a:gd name="connsiteX75" fmla="*/ 0 w 7438402"/>
                <a:gd name="connsiteY75" fmla="*/ 1592263 h 1816768"/>
                <a:gd name="connsiteX76" fmla="*/ 95250 w 7438402"/>
                <a:gd name="connsiteY76" fmla="*/ 1492250 h 1816768"/>
                <a:gd name="connsiteX77" fmla="*/ 195263 w 7438402"/>
                <a:gd name="connsiteY77" fmla="*/ 1389063 h 1816768"/>
                <a:gd name="connsiteX78" fmla="*/ 300038 w 7438402"/>
                <a:gd name="connsiteY78" fmla="*/ 1287463 h 1816768"/>
                <a:gd name="connsiteX79" fmla="*/ 407988 w 7438402"/>
                <a:gd name="connsiteY79" fmla="*/ 1181100 h 1816768"/>
                <a:gd name="connsiteX80" fmla="*/ 523875 w 7438402"/>
                <a:gd name="connsiteY80" fmla="*/ 1079500 h 1816768"/>
                <a:gd name="connsiteX81" fmla="*/ 642938 w 7438402"/>
                <a:gd name="connsiteY81" fmla="*/ 976313 h 1816768"/>
                <a:gd name="connsiteX82" fmla="*/ 771525 w 7438402"/>
                <a:gd name="connsiteY82" fmla="*/ 876300 h 1816768"/>
                <a:gd name="connsiteX83" fmla="*/ 901700 w 7438402"/>
                <a:gd name="connsiteY83" fmla="*/ 779463 h 1816768"/>
                <a:gd name="connsiteX84" fmla="*/ 1036638 w 7438402"/>
                <a:gd name="connsiteY84" fmla="*/ 685800 h 1816768"/>
                <a:gd name="connsiteX85" fmla="*/ 1177925 w 7438402"/>
                <a:gd name="connsiteY85" fmla="*/ 593725 h 1816768"/>
                <a:gd name="connsiteX86" fmla="*/ 1325563 w 7438402"/>
                <a:gd name="connsiteY86" fmla="*/ 508000 h 1816768"/>
                <a:gd name="connsiteX87" fmla="*/ 1474788 w 7438402"/>
                <a:gd name="connsiteY87" fmla="*/ 423863 h 1816768"/>
                <a:gd name="connsiteX88" fmla="*/ 1631950 w 7438402"/>
                <a:gd name="connsiteY88" fmla="*/ 346075 h 1816768"/>
                <a:gd name="connsiteX89" fmla="*/ 1793875 w 7438402"/>
                <a:gd name="connsiteY89" fmla="*/ 277813 h 1816768"/>
                <a:gd name="connsiteX90" fmla="*/ 1958975 w 7438402"/>
                <a:gd name="connsiteY90" fmla="*/ 211138 h 1816768"/>
                <a:gd name="connsiteX91" fmla="*/ 2128838 w 7438402"/>
                <a:gd name="connsiteY91" fmla="*/ 155575 h 1816768"/>
                <a:gd name="connsiteX92" fmla="*/ 2306638 w 7438402"/>
                <a:gd name="connsiteY92" fmla="*/ 104775 h 1816768"/>
                <a:gd name="connsiteX93" fmla="*/ 2482850 w 7438402"/>
                <a:gd name="connsiteY93" fmla="*/ 66675 h 1816768"/>
                <a:gd name="connsiteX94" fmla="*/ 2668588 w 7438402"/>
                <a:gd name="connsiteY94" fmla="*/ 33338 h 1816768"/>
                <a:gd name="connsiteX95" fmla="*/ 2857500 w 7438402"/>
                <a:gd name="connsiteY95" fmla="*/ 14288 h 1816768"/>
                <a:gd name="connsiteX96" fmla="*/ 3051175 w 7438402"/>
                <a:gd name="connsiteY96" fmla="*/ 0 h 1816768"/>
                <a:gd name="connsiteX0" fmla="*/ 2955925 w 7343152"/>
                <a:gd name="connsiteY0" fmla="*/ 0 h 1816768"/>
                <a:gd name="connsiteX1" fmla="*/ 3152775 w 7343152"/>
                <a:gd name="connsiteY1" fmla="*/ 0 h 1816768"/>
                <a:gd name="connsiteX2" fmla="*/ 3354388 w 7343152"/>
                <a:gd name="connsiteY2" fmla="*/ 11113 h 1816768"/>
                <a:gd name="connsiteX3" fmla="*/ 3562350 w 7343152"/>
                <a:gd name="connsiteY3" fmla="*/ 36513 h 1816768"/>
                <a:gd name="connsiteX4" fmla="*/ 3770313 w 7343152"/>
                <a:gd name="connsiteY4" fmla="*/ 71438 h 1816768"/>
                <a:gd name="connsiteX5" fmla="*/ 3986213 w 7343152"/>
                <a:gd name="connsiteY5" fmla="*/ 122238 h 1816768"/>
                <a:gd name="connsiteX6" fmla="*/ 4205288 w 7343152"/>
                <a:gd name="connsiteY6" fmla="*/ 185738 h 1816768"/>
                <a:gd name="connsiteX7" fmla="*/ 4427538 w 7343152"/>
                <a:gd name="connsiteY7" fmla="*/ 266700 h 1816768"/>
                <a:gd name="connsiteX8" fmla="*/ 4654550 w 7343152"/>
                <a:gd name="connsiteY8" fmla="*/ 360363 h 1816768"/>
                <a:gd name="connsiteX9" fmla="*/ 4887913 w 7343152"/>
                <a:gd name="connsiteY9" fmla="*/ 468313 h 1816768"/>
                <a:gd name="connsiteX10" fmla="*/ 5119688 w 7343152"/>
                <a:gd name="connsiteY10" fmla="*/ 596900 h 1816768"/>
                <a:gd name="connsiteX11" fmla="*/ 5357813 w 7343152"/>
                <a:gd name="connsiteY11" fmla="*/ 741363 h 1816768"/>
                <a:gd name="connsiteX12" fmla="*/ 5364163 w 7343152"/>
                <a:gd name="connsiteY12" fmla="*/ 746125 h 1816768"/>
                <a:gd name="connsiteX13" fmla="*/ 5383213 w 7343152"/>
                <a:gd name="connsiteY13" fmla="*/ 757238 h 1816768"/>
                <a:gd name="connsiteX14" fmla="*/ 5411788 w 7343152"/>
                <a:gd name="connsiteY14" fmla="*/ 776288 h 1816768"/>
                <a:gd name="connsiteX15" fmla="*/ 5449888 w 7343152"/>
                <a:gd name="connsiteY15" fmla="*/ 804863 h 1816768"/>
                <a:gd name="connsiteX16" fmla="*/ 5499100 w 7343152"/>
                <a:gd name="connsiteY16" fmla="*/ 835025 h 1816768"/>
                <a:gd name="connsiteX17" fmla="*/ 5557838 w 7343152"/>
                <a:gd name="connsiteY17" fmla="*/ 873125 h 1816768"/>
                <a:gd name="connsiteX18" fmla="*/ 5624513 w 7343152"/>
                <a:gd name="connsiteY18" fmla="*/ 917575 h 1816768"/>
                <a:gd name="connsiteX19" fmla="*/ 5702300 w 7343152"/>
                <a:gd name="connsiteY19" fmla="*/ 965200 h 1816768"/>
                <a:gd name="connsiteX20" fmla="*/ 5784850 w 7343152"/>
                <a:gd name="connsiteY20" fmla="*/ 1017588 h 1816768"/>
                <a:gd name="connsiteX21" fmla="*/ 5873750 w 7343152"/>
                <a:gd name="connsiteY21" fmla="*/ 1073150 h 1816768"/>
                <a:gd name="connsiteX22" fmla="*/ 5970588 w 7343152"/>
                <a:gd name="connsiteY22" fmla="*/ 1131888 h 1816768"/>
                <a:gd name="connsiteX23" fmla="*/ 6070600 w 7343152"/>
                <a:gd name="connsiteY23" fmla="*/ 1192213 h 1816768"/>
                <a:gd name="connsiteX24" fmla="*/ 6178550 w 7343152"/>
                <a:gd name="connsiteY24" fmla="*/ 1254125 h 1816768"/>
                <a:gd name="connsiteX25" fmla="*/ 6289675 w 7343152"/>
                <a:gd name="connsiteY25" fmla="*/ 1317625 h 1816768"/>
                <a:gd name="connsiteX26" fmla="*/ 6405563 w 7343152"/>
                <a:gd name="connsiteY26" fmla="*/ 1381125 h 1816768"/>
                <a:gd name="connsiteX27" fmla="*/ 6524625 w 7343152"/>
                <a:gd name="connsiteY27" fmla="*/ 1444625 h 1816768"/>
                <a:gd name="connsiteX28" fmla="*/ 6646863 w 7343152"/>
                <a:gd name="connsiteY28" fmla="*/ 1509713 h 1816768"/>
                <a:gd name="connsiteX29" fmla="*/ 6772275 w 7343152"/>
                <a:gd name="connsiteY29" fmla="*/ 1570038 h 1816768"/>
                <a:gd name="connsiteX30" fmla="*/ 6896100 w 7343152"/>
                <a:gd name="connsiteY30" fmla="*/ 1628776 h 1816768"/>
                <a:gd name="connsiteX31" fmla="*/ 7023100 w 7343152"/>
                <a:gd name="connsiteY31" fmla="*/ 1685926 h 1816768"/>
                <a:gd name="connsiteX32" fmla="*/ 7151688 w 7343152"/>
                <a:gd name="connsiteY32" fmla="*/ 1741488 h 1816768"/>
                <a:gd name="connsiteX33" fmla="*/ 7278688 w 7343152"/>
                <a:gd name="connsiteY33" fmla="*/ 1792288 h 1816768"/>
                <a:gd name="connsiteX34" fmla="*/ 7343152 w 7343152"/>
                <a:gd name="connsiteY34" fmla="*/ 1816768 h 1816768"/>
                <a:gd name="connsiteX35" fmla="*/ 5995444 w 7343152"/>
                <a:gd name="connsiteY35" fmla="*/ 1816768 h 1816768"/>
                <a:gd name="connsiteX36" fmla="*/ 5862638 w 7343152"/>
                <a:gd name="connsiteY36" fmla="*/ 1784351 h 1816768"/>
                <a:gd name="connsiteX37" fmla="*/ 5651500 w 7343152"/>
                <a:gd name="connsiteY37" fmla="*/ 1728788 h 1816768"/>
                <a:gd name="connsiteX38" fmla="*/ 5430838 w 7343152"/>
                <a:gd name="connsiteY38" fmla="*/ 1663701 h 1816768"/>
                <a:gd name="connsiteX39" fmla="*/ 5197475 w 7343152"/>
                <a:gd name="connsiteY39" fmla="*/ 1595438 h 1816768"/>
                <a:gd name="connsiteX40" fmla="*/ 4951413 w 7343152"/>
                <a:gd name="connsiteY40" fmla="*/ 1520825 h 1816768"/>
                <a:gd name="connsiteX41" fmla="*/ 4695825 w 7343152"/>
                <a:gd name="connsiteY41" fmla="*/ 1436688 h 1816768"/>
                <a:gd name="connsiteX42" fmla="*/ 4430713 w 7343152"/>
                <a:gd name="connsiteY42" fmla="*/ 1346200 h 1816768"/>
                <a:gd name="connsiteX43" fmla="*/ 4152900 w 7343152"/>
                <a:gd name="connsiteY43" fmla="*/ 1246188 h 1816768"/>
                <a:gd name="connsiteX44" fmla="*/ 3862388 w 7343152"/>
                <a:gd name="connsiteY44" fmla="*/ 1136650 h 1816768"/>
                <a:gd name="connsiteX45" fmla="*/ 3560763 w 7343152"/>
                <a:gd name="connsiteY45" fmla="*/ 1023938 h 1816768"/>
                <a:gd name="connsiteX46" fmla="*/ 3246438 w 7343152"/>
                <a:gd name="connsiteY46" fmla="*/ 898525 h 1816768"/>
                <a:gd name="connsiteX47" fmla="*/ 2919413 w 7343152"/>
                <a:gd name="connsiteY47" fmla="*/ 765175 h 1816768"/>
                <a:gd name="connsiteX48" fmla="*/ 2917825 w 7343152"/>
                <a:gd name="connsiteY48" fmla="*/ 763588 h 1816768"/>
                <a:gd name="connsiteX49" fmla="*/ 2903538 w 7343152"/>
                <a:gd name="connsiteY49" fmla="*/ 757238 h 1816768"/>
                <a:gd name="connsiteX50" fmla="*/ 2881313 w 7343152"/>
                <a:gd name="connsiteY50" fmla="*/ 749300 h 1816768"/>
                <a:gd name="connsiteX51" fmla="*/ 2847975 w 7343152"/>
                <a:gd name="connsiteY51" fmla="*/ 738188 h 1816768"/>
                <a:gd name="connsiteX52" fmla="*/ 2809875 w 7343152"/>
                <a:gd name="connsiteY52" fmla="*/ 727075 h 1816768"/>
                <a:gd name="connsiteX53" fmla="*/ 2762250 w 7343152"/>
                <a:gd name="connsiteY53" fmla="*/ 715963 h 1816768"/>
                <a:gd name="connsiteX54" fmla="*/ 2703513 w 7343152"/>
                <a:gd name="connsiteY54" fmla="*/ 704850 h 1816768"/>
                <a:gd name="connsiteX55" fmla="*/ 2640013 w 7343152"/>
                <a:gd name="connsiteY55" fmla="*/ 693738 h 1816768"/>
                <a:gd name="connsiteX56" fmla="*/ 2568575 w 7343152"/>
                <a:gd name="connsiteY56" fmla="*/ 682625 h 1816768"/>
                <a:gd name="connsiteX57" fmla="*/ 2487613 w 7343152"/>
                <a:gd name="connsiteY57" fmla="*/ 674688 h 1816768"/>
                <a:gd name="connsiteX58" fmla="*/ 2401888 w 7343152"/>
                <a:gd name="connsiteY58" fmla="*/ 671513 h 1816768"/>
                <a:gd name="connsiteX59" fmla="*/ 2308225 w 7343152"/>
                <a:gd name="connsiteY59" fmla="*/ 671513 h 1816768"/>
                <a:gd name="connsiteX60" fmla="*/ 2208213 w 7343152"/>
                <a:gd name="connsiteY60" fmla="*/ 674688 h 1816768"/>
                <a:gd name="connsiteX61" fmla="*/ 2100263 w 7343152"/>
                <a:gd name="connsiteY61" fmla="*/ 682625 h 1816768"/>
                <a:gd name="connsiteX62" fmla="*/ 1982788 w 7343152"/>
                <a:gd name="connsiteY62" fmla="*/ 696913 h 1816768"/>
                <a:gd name="connsiteX63" fmla="*/ 1863725 w 7343152"/>
                <a:gd name="connsiteY63" fmla="*/ 719138 h 1816768"/>
                <a:gd name="connsiteX64" fmla="*/ 1736725 w 7343152"/>
                <a:gd name="connsiteY64" fmla="*/ 746125 h 1816768"/>
                <a:gd name="connsiteX65" fmla="*/ 1603375 w 7343152"/>
                <a:gd name="connsiteY65" fmla="*/ 782638 h 1816768"/>
                <a:gd name="connsiteX66" fmla="*/ 1462088 w 7343152"/>
                <a:gd name="connsiteY66" fmla="*/ 827088 h 1816768"/>
                <a:gd name="connsiteX67" fmla="*/ 1319213 w 7343152"/>
                <a:gd name="connsiteY67" fmla="*/ 882650 h 1816768"/>
                <a:gd name="connsiteX68" fmla="*/ 1168400 w 7343152"/>
                <a:gd name="connsiteY68" fmla="*/ 946150 h 1816768"/>
                <a:gd name="connsiteX69" fmla="*/ 1014413 w 7343152"/>
                <a:gd name="connsiteY69" fmla="*/ 1020763 h 1816768"/>
                <a:gd name="connsiteX70" fmla="*/ 852488 w 7343152"/>
                <a:gd name="connsiteY70" fmla="*/ 1106488 h 1816768"/>
                <a:gd name="connsiteX71" fmla="*/ 687388 w 7343152"/>
                <a:gd name="connsiteY71" fmla="*/ 1206500 h 1816768"/>
                <a:gd name="connsiteX72" fmla="*/ 517525 w 7343152"/>
                <a:gd name="connsiteY72" fmla="*/ 1317625 h 1816768"/>
                <a:gd name="connsiteX73" fmla="*/ 342900 w 7343152"/>
                <a:gd name="connsiteY73" fmla="*/ 1443038 h 1816768"/>
                <a:gd name="connsiteX74" fmla="*/ 163513 w 7343152"/>
                <a:gd name="connsiteY74" fmla="*/ 1581151 h 1816768"/>
                <a:gd name="connsiteX75" fmla="*/ 0 w 7343152"/>
                <a:gd name="connsiteY75" fmla="*/ 1492250 h 1816768"/>
                <a:gd name="connsiteX76" fmla="*/ 100013 w 7343152"/>
                <a:gd name="connsiteY76" fmla="*/ 1389063 h 1816768"/>
                <a:gd name="connsiteX77" fmla="*/ 204788 w 7343152"/>
                <a:gd name="connsiteY77" fmla="*/ 1287463 h 1816768"/>
                <a:gd name="connsiteX78" fmla="*/ 312738 w 7343152"/>
                <a:gd name="connsiteY78" fmla="*/ 1181100 h 1816768"/>
                <a:gd name="connsiteX79" fmla="*/ 428625 w 7343152"/>
                <a:gd name="connsiteY79" fmla="*/ 1079500 h 1816768"/>
                <a:gd name="connsiteX80" fmla="*/ 547688 w 7343152"/>
                <a:gd name="connsiteY80" fmla="*/ 976313 h 1816768"/>
                <a:gd name="connsiteX81" fmla="*/ 676275 w 7343152"/>
                <a:gd name="connsiteY81" fmla="*/ 876300 h 1816768"/>
                <a:gd name="connsiteX82" fmla="*/ 806450 w 7343152"/>
                <a:gd name="connsiteY82" fmla="*/ 779463 h 1816768"/>
                <a:gd name="connsiteX83" fmla="*/ 941388 w 7343152"/>
                <a:gd name="connsiteY83" fmla="*/ 685800 h 1816768"/>
                <a:gd name="connsiteX84" fmla="*/ 1082675 w 7343152"/>
                <a:gd name="connsiteY84" fmla="*/ 593725 h 1816768"/>
                <a:gd name="connsiteX85" fmla="*/ 1230313 w 7343152"/>
                <a:gd name="connsiteY85" fmla="*/ 508000 h 1816768"/>
                <a:gd name="connsiteX86" fmla="*/ 1379538 w 7343152"/>
                <a:gd name="connsiteY86" fmla="*/ 423863 h 1816768"/>
                <a:gd name="connsiteX87" fmla="*/ 1536700 w 7343152"/>
                <a:gd name="connsiteY87" fmla="*/ 346075 h 1816768"/>
                <a:gd name="connsiteX88" fmla="*/ 1698625 w 7343152"/>
                <a:gd name="connsiteY88" fmla="*/ 277813 h 1816768"/>
                <a:gd name="connsiteX89" fmla="*/ 1863725 w 7343152"/>
                <a:gd name="connsiteY89" fmla="*/ 211138 h 1816768"/>
                <a:gd name="connsiteX90" fmla="*/ 2033588 w 7343152"/>
                <a:gd name="connsiteY90" fmla="*/ 155575 h 1816768"/>
                <a:gd name="connsiteX91" fmla="*/ 2211388 w 7343152"/>
                <a:gd name="connsiteY91" fmla="*/ 104775 h 1816768"/>
                <a:gd name="connsiteX92" fmla="*/ 2387600 w 7343152"/>
                <a:gd name="connsiteY92" fmla="*/ 66675 h 1816768"/>
                <a:gd name="connsiteX93" fmla="*/ 2573338 w 7343152"/>
                <a:gd name="connsiteY93" fmla="*/ 33338 h 1816768"/>
                <a:gd name="connsiteX94" fmla="*/ 2762250 w 7343152"/>
                <a:gd name="connsiteY94" fmla="*/ 14288 h 1816768"/>
                <a:gd name="connsiteX95" fmla="*/ 2955925 w 7343152"/>
                <a:gd name="connsiteY95" fmla="*/ 0 h 1816768"/>
                <a:gd name="connsiteX0" fmla="*/ 2855912 w 7243139"/>
                <a:gd name="connsiteY0" fmla="*/ 0 h 1816768"/>
                <a:gd name="connsiteX1" fmla="*/ 3052762 w 7243139"/>
                <a:gd name="connsiteY1" fmla="*/ 0 h 1816768"/>
                <a:gd name="connsiteX2" fmla="*/ 3254375 w 7243139"/>
                <a:gd name="connsiteY2" fmla="*/ 11113 h 1816768"/>
                <a:gd name="connsiteX3" fmla="*/ 3462337 w 7243139"/>
                <a:gd name="connsiteY3" fmla="*/ 36513 h 1816768"/>
                <a:gd name="connsiteX4" fmla="*/ 3670300 w 7243139"/>
                <a:gd name="connsiteY4" fmla="*/ 71438 h 1816768"/>
                <a:gd name="connsiteX5" fmla="*/ 3886200 w 7243139"/>
                <a:gd name="connsiteY5" fmla="*/ 122238 h 1816768"/>
                <a:gd name="connsiteX6" fmla="*/ 4105275 w 7243139"/>
                <a:gd name="connsiteY6" fmla="*/ 185738 h 1816768"/>
                <a:gd name="connsiteX7" fmla="*/ 4327525 w 7243139"/>
                <a:gd name="connsiteY7" fmla="*/ 266700 h 1816768"/>
                <a:gd name="connsiteX8" fmla="*/ 4554537 w 7243139"/>
                <a:gd name="connsiteY8" fmla="*/ 360363 h 1816768"/>
                <a:gd name="connsiteX9" fmla="*/ 4787900 w 7243139"/>
                <a:gd name="connsiteY9" fmla="*/ 468313 h 1816768"/>
                <a:gd name="connsiteX10" fmla="*/ 5019675 w 7243139"/>
                <a:gd name="connsiteY10" fmla="*/ 596900 h 1816768"/>
                <a:gd name="connsiteX11" fmla="*/ 5257800 w 7243139"/>
                <a:gd name="connsiteY11" fmla="*/ 741363 h 1816768"/>
                <a:gd name="connsiteX12" fmla="*/ 5264150 w 7243139"/>
                <a:gd name="connsiteY12" fmla="*/ 746125 h 1816768"/>
                <a:gd name="connsiteX13" fmla="*/ 5283200 w 7243139"/>
                <a:gd name="connsiteY13" fmla="*/ 757238 h 1816768"/>
                <a:gd name="connsiteX14" fmla="*/ 5311775 w 7243139"/>
                <a:gd name="connsiteY14" fmla="*/ 776288 h 1816768"/>
                <a:gd name="connsiteX15" fmla="*/ 5349875 w 7243139"/>
                <a:gd name="connsiteY15" fmla="*/ 804863 h 1816768"/>
                <a:gd name="connsiteX16" fmla="*/ 5399087 w 7243139"/>
                <a:gd name="connsiteY16" fmla="*/ 835025 h 1816768"/>
                <a:gd name="connsiteX17" fmla="*/ 5457825 w 7243139"/>
                <a:gd name="connsiteY17" fmla="*/ 873125 h 1816768"/>
                <a:gd name="connsiteX18" fmla="*/ 5524500 w 7243139"/>
                <a:gd name="connsiteY18" fmla="*/ 917575 h 1816768"/>
                <a:gd name="connsiteX19" fmla="*/ 5602287 w 7243139"/>
                <a:gd name="connsiteY19" fmla="*/ 965200 h 1816768"/>
                <a:gd name="connsiteX20" fmla="*/ 5684837 w 7243139"/>
                <a:gd name="connsiteY20" fmla="*/ 1017588 h 1816768"/>
                <a:gd name="connsiteX21" fmla="*/ 5773737 w 7243139"/>
                <a:gd name="connsiteY21" fmla="*/ 1073150 h 1816768"/>
                <a:gd name="connsiteX22" fmla="*/ 5870575 w 7243139"/>
                <a:gd name="connsiteY22" fmla="*/ 1131888 h 1816768"/>
                <a:gd name="connsiteX23" fmla="*/ 5970587 w 7243139"/>
                <a:gd name="connsiteY23" fmla="*/ 1192213 h 1816768"/>
                <a:gd name="connsiteX24" fmla="*/ 6078537 w 7243139"/>
                <a:gd name="connsiteY24" fmla="*/ 1254125 h 1816768"/>
                <a:gd name="connsiteX25" fmla="*/ 6189662 w 7243139"/>
                <a:gd name="connsiteY25" fmla="*/ 1317625 h 1816768"/>
                <a:gd name="connsiteX26" fmla="*/ 6305550 w 7243139"/>
                <a:gd name="connsiteY26" fmla="*/ 1381125 h 1816768"/>
                <a:gd name="connsiteX27" fmla="*/ 6424612 w 7243139"/>
                <a:gd name="connsiteY27" fmla="*/ 1444625 h 1816768"/>
                <a:gd name="connsiteX28" fmla="*/ 6546850 w 7243139"/>
                <a:gd name="connsiteY28" fmla="*/ 1509713 h 1816768"/>
                <a:gd name="connsiteX29" fmla="*/ 6672262 w 7243139"/>
                <a:gd name="connsiteY29" fmla="*/ 1570038 h 1816768"/>
                <a:gd name="connsiteX30" fmla="*/ 6796087 w 7243139"/>
                <a:gd name="connsiteY30" fmla="*/ 1628776 h 1816768"/>
                <a:gd name="connsiteX31" fmla="*/ 6923087 w 7243139"/>
                <a:gd name="connsiteY31" fmla="*/ 1685926 h 1816768"/>
                <a:gd name="connsiteX32" fmla="*/ 7051675 w 7243139"/>
                <a:gd name="connsiteY32" fmla="*/ 1741488 h 1816768"/>
                <a:gd name="connsiteX33" fmla="*/ 7178675 w 7243139"/>
                <a:gd name="connsiteY33" fmla="*/ 1792288 h 1816768"/>
                <a:gd name="connsiteX34" fmla="*/ 7243139 w 7243139"/>
                <a:gd name="connsiteY34" fmla="*/ 1816768 h 1816768"/>
                <a:gd name="connsiteX35" fmla="*/ 5895431 w 7243139"/>
                <a:gd name="connsiteY35" fmla="*/ 1816768 h 1816768"/>
                <a:gd name="connsiteX36" fmla="*/ 5762625 w 7243139"/>
                <a:gd name="connsiteY36" fmla="*/ 1784351 h 1816768"/>
                <a:gd name="connsiteX37" fmla="*/ 5551487 w 7243139"/>
                <a:gd name="connsiteY37" fmla="*/ 1728788 h 1816768"/>
                <a:gd name="connsiteX38" fmla="*/ 5330825 w 7243139"/>
                <a:gd name="connsiteY38" fmla="*/ 1663701 h 1816768"/>
                <a:gd name="connsiteX39" fmla="*/ 5097462 w 7243139"/>
                <a:gd name="connsiteY39" fmla="*/ 1595438 h 1816768"/>
                <a:gd name="connsiteX40" fmla="*/ 4851400 w 7243139"/>
                <a:gd name="connsiteY40" fmla="*/ 1520825 h 1816768"/>
                <a:gd name="connsiteX41" fmla="*/ 4595812 w 7243139"/>
                <a:gd name="connsiteY41" fmla="*/ 1436688 h 1816768"/>
                <a:gd name="connsiteX42" fmla="*/ 4330700 w 7243139"/>
                <a:gd name="connsiteY42" fmla="*/ 1346200 h 1816768"/>
                <a:gd name="connsiteX43" fmla="*/ 4052887 w 7243139"/>
                <a:gd name="connsiteY43" fmla="*/ 1246188 h 1816768"/>
                <a:gd name="connsiteX44" fmla="*/ 3762375 w 7243139"/>
                <a:gd name="connsiteY44" fmla="*/ 1136650 h 1816768"/>
                <a:gd name="connsiteX45" fmla="*/ 3460750 w 7243139"/>
                <a:gd name="connsiteY45" fmla="*/ 1023938 h 1816768"/>
                <a:gd name="connsiteX46" fmla="*/ 3146425 w 7243139"/>
                <a:gd name="connsiteY46" fmla="*/ 898525 h 1816768"/>
                <a:gd name="connsiteX47" fmla="*/ 2819400 w 7243139"/>
                <a:gd name="connsiteY47" fmla="*/ 765175 h 1816768"/>
                <a:gd name="connsiteX48" fmla="*/ 2817812 w 7243139"/>
                <a:gd name="connsiteY48" fmla="*/ 763588 h 1816768"/>
                <a:gd name="connsiteX49" fmla="*/ 2803525 w 7243139"/>
                <a:gd name="connsiteY49" fmla="*/ 757238 h 1816768"/>
                <a:gd name="connsiteX50" fmla="*/ 2781300 w 7243139"/>
                <a:gd name="connsiteY50" fmla="*/ 749300 h 1816768"/>
                <a:gd name="connsiteX51" fmla="*/ 2747962 w 7243139"/>
                <a:gd name="connsiteY51" fmla="*/ 738188 h 1816768"/>
                <a:gd name="connsiteX52" fmla="*/ 2709862 w 7243139"/>
                <a:gd name="connsiteY52" fmla="*/ 727075 h 1816768"/>
                <a:gd name="connsiteX53" fmla="*/ 2662237 w 7243139"/>
                <a:gd name="connsiteY53" fmla="*/ 715963 h 1816768"/>
                <a:gd name="connsiteX54" fmla="*/ 2603500 w 7243139"/>
                <a:gd name="connsiteY54" fmla="*/ 704850 h 1816768"/>
                <a:gd name="connsiteX55" fmla="*/ 2540000 w 7243139"/>
                <a:gd name="connsiteY55" fmla="*/ 693738 h 1816768"/>
                <a:gd name="connsiteX56" fmla="*/ 2468562 w 7243139"/>
                <a:gd name="connsiteY56" fmla="*/ 682625 h 1816768"/>
                <a:gd name="connsiteX57" fmla="*/ 2387600 w 7243139"/>
                <a:gd name="connsiteY57" fmla="*/ 674688 h 1816768"/>
                <a:gd name="connsiteX58" fmla="*/ 2301875 w 7243139"/>
                <a:gd name="connsiteY58" fmla="*/ 671513 h 1816768"/>
                <a:gd name="connsiteX59" fmla="*/ 2208212 w 7243139"/>
                <a:gd name="connsiteY59" fmla="*/ 671513 h 1816768"/>
                <a:gd name="connsiteX60" fmla="*/ 2108200 w 7243139"/>
                <a:gd name="connsiteY60" fmla="*/ 674688 h 1816768"/>
                <a:gd name="connsiteX61" fmla="*/ 2000250 w 7243139"/>
                <a:gd name="connsiteY61" fmla="*/ 682625 h 1816768"/>
                <a:gd name="connsiteX62" fmla="*/ 1882775 w 7243139"/>
                <a:gd name="connsiteY62" fmla="*/ 696913 h 1816768"/>
                <a:gd name="connsiteX63" fmla="*/ 1763712 w 7243139"/>
                <a:gd name="connsiteY63" fmla="*/ 719138 h 1816768"/>
                <a:gd name="connsiteX64" fmla="*/ 1636712 w 7243139"/>
                <a:gd name="connsiteY64" fmla="*/ 746125 h 1816768"/>
                <a:gd name="connsiteX65" fmla="*/ 1503362 w 7243139"/>
                <a:gd name="connsiteY65" fmla="*/ 782638 h 1816768"/>
                <a:gd name="connsiteX66" fmla="*/ 1362075 w 7243139"/>
                <a:gd name="connsiteY66" fmla="*/ 827088 h 1816768"/>
                <a:gd name="connsiteX67" fmla="*/ 1219200 w 7243139"/>
                <a:gd name="connsiteY67" fmla="*/ 882650 h 1816768"/>
                <a:gd name="connsiteX68" fmla="*/ 1068387 w 7243139"/>
                <a:gd name="connsiteY68" fmla="*/ 946150 h 1816768"/>
                <a:gd name="connsiteX69" fmla="*/ 914400 w 7243139"/>
                <a:gd name="connsiteY69" fmla="*/ 1020763 h 1816768"/>
                <a:gd name="connsiteX70" fmla="*/ 752475 w 7243139"/>
                <a:gd name="connsiteY70" fmla="*/ 1106488 h 1816768"/>
                <a:gd name="connsiteX71" fmla="*/ 587375 w 7243139"/>
                <a:gd name="connsiteY71" fmla="*/ 1206500 h 1816768"/>
                <a:gd name="connsiteX72" fmla="*/ 417512 w 7243139"/>
                <a:gd name="connsiteY72" fmla="*/ 1317625 h 1816768"/>
                <a:gd name="connsiteX73" fmla="*/ 242887 w 7243139"/>
                <a:gd name="connsiteY73" fmla="*/ 1443038 h 1816768"/>
                <a:gd name="connsiteX74" fmla="*/ 63500 w 7243139"/>
                <a:gd name="connsiteY74" fmla="*/ 1581151 h 1816768"/>
                <a:gd name="connsiteX75" fmla="*/ 0 w 7243139"/>
                <a:gd name="connsiteY75" fmla="*/ 1389063 h 1816768"/>
                <a:gd name="connsiteX76" fmla="*/ 104775 w 7243139"/>
                <a:gd name="connsiteY76" fmla="*/ 1287463 h 1816768"/>
                <a:gd name="connsiteX77" fmla="*/ 212725 w 7243139"/>
                <a:gd name="connsiteY77" fmla="*/ 1181100 h 1816768"/>
                <a:gd name="connsiteX78" fmla="*/ 328612 w 7243139"/>
                <a:gd name="connsiteY78" fmla="*/ 1079500 h 1816768"/>
                <a:gd name="connsiteX79" fmla="*/ 447675 w 7243139"/>
                <a:gd name="connsiteY79" fmla="*/ 976313 h 1816768"/>
                <a:gd name="connsiteX80" fmla="*/ 576262 w 7243139"/>
                <a:gd name="connsiteY80" fmla="*/ 876300 h 1816768"/>
                <a:gd name="connsiteX81" fmla="*/ 706437 w 7243139"/>
                <a:gd name="connsiteY81" fmla="*/ 779463 h 1816768"/>
                <a:gd name="connsiteX82" fmla="*/ 841375 w 7243139"/>
                <a:gd name="connsiteY82" fmla="*/ 685800 h 1816768"/>
                <a:gd name="connsiteX83" fmla="*/ 982662 w 7243139"/>
                <a:gd name="connsiteY83" fmla="*/ 593725 h 1816768"/>
                <a:gd name="connsiteX84" fmla="*/ 1130300 w 7243139"/>
                <a:gd name="connsiteY84" fmla="*/ 508000 h 1816768"/>
                <a:gd name="connsiteX85" fmla="*/ 1279525 w 7243139"/>
                <a:gd name="connsiteY85" fmla="*/ 423863 h 1816768"/>
                <a:gd name="connsiteX86" fmla="*/ 1436687 w 7243139"/>
                <a:gd name="connsiteY86" fmla="*/ 346075 h 1816768"/>
                <a:gd name="connsiteX87" fmla="*/ 1598612 w 7243139"/>
                <a:gd name="connsiteY87" fmla="*/ 277813 h 1816768"/>
                <a:gd name="connsiteX88" fmla="*/ 1763712 w 7243139"/>
                <a:gd name="connsiteY88" fmla="*/ 211138 h 1816768"/>
                <a:gd name="connsiteX89" fmla="*/ 1933575 w 7243139"/>
                <a:gd name="connsiteY89" fmla="*/ 155575 h 1816768"/>
                <a:gd name="connsiteX90" fmla="*/ 2111375 w 7243139"/>
                <a:gd name="connsiteY90" fmla="*/ 104775 h 1816768"/>
                <a:gd name="connsiteX91" fmla="*/ 2287587 w 7243139"/>
                <a:gd name="connsiteY91" fmla="*/ 66675 h 1816768"/>
                <a:gd name="connsiteX92" fmla="*/ 2473325 w 7243139"/>
                <a:gd name="connsiteY92" fmla="*/ 33338 h 1816768"/>
                <a:gd name="connsiteX93" fmla="*/ 2662237 w 7243139"/>
                <a:gd name="connsiteY93" fmla="*/ 14288 h 1816768"/>
                <a:gd name="connsiteX94" fmla="*/ 2855912 w 7243139"/>
                <a:gd name="connsiteY94" fmla="*/ 0 h 1816768"/>
                <a:gd name="connsiteX0" fmla="*/ 2855912 w 7243139"/>
                <a:gd name="connsiteY0" fmla="*/ 0 h 1816768"/>
                <a:gd name="connsiteX1" fmla="*/ 3052762 w 7243139"/>
                <a:gd name="connsiteY1" fmla="*/ 0 h 1816768"/>
                <a:gd name="connsiteX2" fmla="*/ 3254375 w 7243139"/>
                <a:gd name="connsiteY2" fmla="*/ 11113 h 1816768"/>
                <a:gd name="connsiteX3" fmla="*/ 3462337 w 7243139"/>
                <a:gd name="connsiteY3" fmla="*/ 36513 h 1816768"/>
                <a:gd name="connsiteX4" fmla="*/ 3670300 w 7243139"/>
                <a:gd name="connsiteY4" fmla="*/ 71438 h 1816768"/>
                <a:gd name="connsiteX5" fmla="*/ 3886200 w 7243139"/>
                <a:gd name="connsiteY5" fmla="*/ 122238 h 1816768"/>
                <a:gd name="connsiteX6" fmla="*/ 4105275 w 7243139"/>
                <a:gd name="connsiteY6" fmla="*/ 185738 h 1816768"/>
                <a:gd name="connsiteX7" fmla="*/ 4327525 w 7243139"/>
                <a:gd name="connsiteY7" fmla="*/ 266700 h 1816768"/>
                <a:gd name="connsiteX8" fmla="*/ 4554537 w 7243139"/>
                <a:gd name="connsiteY8" fmla="*/ 360363 h 1816768"/>
                <a:gd name="connsiteX9" fmla="*/ 4787900 w 7243139"/>
                <a:gd name="connsiteY9" fmla="*/ 468313 h 1816768"/>
                <a:gd name="connsiteX10" fmla="*/ 5019675 w 7243139"/>
                <a:gd name="connsiteY10" fmla="*/ 596900 h 1816768"/>
                <a:gd name="connsiteX11" fmla="*/ 5257800 w 7243139"/>
                <a:gd name="connsiteY11" fmla="*/ 741363 h 1816768"/>
                <a:gd name="connsiteX12" fmla="*/ 5264150 w 7243139"/>
                <a:gd name="connsiteY12" fmla="*/ 746125 h 1816768"/>
                <a:gd name="connsiteX13" fmla="*/ 5283200 w 7243139"/>
                <a:gd name="connsiteY13" fmla="*/ 757238 h 1816768"/>
                <a:gd name="connsiteX14" fmla="*/ 5311775 w 7243139"/>
                <a:gd name="connsiteY14" fmla="*/ 776288 h 1816768"/>
                <a:gd name="connsiteX15" fmla="*/ 5349875 w 7243139"/>
                <a:gd name="connsiteY15" fmla="*/ 804863 h 1816768"/>
                <a:gd name="connsiteX16" fmla="*/ 5399087 w 7243139"/>
                <a:gd name="connsiteY16" fmla="*/ 835025 h 1816768"/>
                <a:gd name="connsiteX17" fmla="*/ 5457825 w 7243139"/>
                <a:gd name="connsiteY17" fmla="*/ 873125 h 1816768"/>
                <a:gd name="connsiteX18" fmla="*/ 5524500 w 7243139"/>
                <a:gd name="connsiteY18" fmla="*/ 917575 h 1816768"/>
                <a:gd name="connsiteX19" fmla="*/ 5602287 w 7243139"/>
                <a:gd name="connsiteY19" fmla="*/ 965200 h 1816768"/>
                <a:gd name="connsiteX20" fmla="*/ 5684837 w 7243139"/>
                <a:gd name="connsiteY20" fmla="*/ 1017588 h 1816768"/>
                <a:gd name="connsiteX21" fmla="*/ 5773737 w 7243139"/>
                <a:gd name="connsiteY21" fmla="*/ 1073150 h 1816768"/>
                <a:gd name="connsiteX22" fmla="*/ 5870575 w 7243139"/>
                <a:gd name="connsiteY22" fmla="*/ 1131888 h 1816768"/>
                <a:gd name="connsiteX23" fmla="*/ 5970587 w 7243139"/>
                <a:gd name="connsiteY23" fmla="*/ 1192213 h 1816768"/>
                <a:gd name="connsiteX24" fmla="*/ 6078537 w 7243139"/>
                <a:gd name="connsiteY24" fmla="*/ 1254125 h 1816768"/>
                <a:gd name="connsiteX25" fmla="*/ 6189662 w 7243139"/>
                <a:gd name="connsiteY25" fmla="*/ 1317625 h 1816768"/>
                <a:gd name="connsiteX26" fmla="*/ 6305550 w 7243139"/>
                <a:gd name="connsiteY26" fmla="*/ 1381125 h 1816768"/>
                <a:gd name="connsiteX27" fmla="*/ 6424612 w 7243139"/>
                <a:gd name="connsiteY27" fmla="*/ 1444625 h 1816768"/>
                <a:gd name="connsiteX28" fmla="*/ 6546850 w 7243139"/>
                <a:gd name="connsiteY28" fmla="*/ 1509713 h 1816768"/>
                <a:gd name="connsiteX29" fmla="*/ 6672262 w 7243139"/>
                <a:gd name="connsiteY29" fmla="*/ 1570038 h 1816768"/>
                <a:gd name="connsiteX30" fmla="*/ 6796087 w 7243139"/>
                <a:gd name="connsiteY30" fmla="*/ 1628776 h 1816768"/>
                <a:gd name="connsiteX31" fmla="*/ 6923087 w 7243139"/>
                <a:gd name="connsiteY31" fmla="*/ 1685926 h 1816768"/>
                <a:gd name="connsiteX32" fmla="*/ 7051675 w 7243139"/>
                <a:gd name="connsiteY32" fmla="*/ 1741488 h 1816768"/>
                <a:gd name="connsiteX33" fmla="*/ 7178675 w 7243139"/>
                <a:gd name="connsiteY33" fmla="*/ 1792288 h 1816768"/>
                <a:gd name="connsiteX34" fmla="*/ 7243139 w 7243139"/>
                <a:gd name="connsiteY34" fmla="*/ 1816768 h 1816768"/>
                <a:gd name="connsiteX35" fmla="*/ 5895431 w 7243139"/>
                <a:gd name="connsiteY35" fmla="*/ 1816768 h 1816768"/>
                <a:gd name="connsiteX36" fmla="*/ 5762625 w 7243139"/>
                <a:gd name="connsiteY36" fmla="*/ 1784351 h 1816768"/>
                <a:gd name="connsiteX37" fmla="*/ 5551487 w 7243139"/>
                <a:gd name="connsiteY37" fmla="*/ 1728788 h 1816768"/>
                <a:gd name="connsiteX38" fmla="*/ 5330825 w 7243139"/>
                <a:gd name="connsiteY38" fmla="*/ 1663701 h 1816768"/>
                <a:gd name="connsiteX39" fmla="*/ 5097462 w 7243139"/>
                <a:gd name="connsiteY39" fmla="*/ 1595438 h 1816768"/>
                <a:gd name="connsiteX40" fmla="*/ 4851400 w 7243139"/>
                <a:gd name="connsiteY40" fmla="*/ 1520825 h 1816768"/>
                <a:gd name="connsiteX41" fmla="*/ 4595812 w 7243139"/>
                <a:gd name="connsiteY41" fmla="*/ 1436688 h 1816768"/>
                <a:gd name="connsiteX42" fmla="*/ 4330700 w 7243139"/>
                <a:gd name="connsiteY42" fmla="*/ 1346200 h 1816768"/>
                <a:gd name="connsiteX43" fmla="*/ 4052887 w 7243139"/>
                <a:gd name="connsiteY43" fmla="*/ 1246188 h 1816768"/>
                <a:gd name="connsiteX44" fmla="*/ 3762375 w 7243139"/>
                <a:gd name="connsiteY44" fmla="*/ 1136650 h 1816768"/>
                <a:gd name="connsiteX45" fmla="*/ 3460750 w 7243139"/>
                <a:gd name="connsiteY45" fmla="*/ 1023938 h 1816768"/>
                <a:gd name="connsiteX46" fmla="*/ 3146425 w 7243139"/>
                <a:gd name="connsiteY46" fmla="*/ 898525 h 1816768"/>
                <a:gd name="connsiteX47" fmla="*/ 2819400 w 7243139"/>
                <a:gd name="connsiteY47" fmla="*/ 765175 h 1816768"/>
                <a:gd name="connsiteX48" fmla="*/ 2817812 w 7243139"/>
                <a:gd name="connsiteY48" fmla="*/ 763588 h 1816768"/>
                <a:gd name="connsiteX49" fmla="*/ 2803525 w 7243139"/>
                <a:gd name="connsiteY49" fmla="*/ 757238 h 1816768"/>
                <a:gd name="connsiteX50" fmla="*/ 2781300 w 7243139"/>
                <a:gd name="connsiteY50" fmla="*/ 749300 h 1816768"/>
                <a:gd name="connsiteX51" fmla="*/ 2747962 w 7243139"/>
                <a:gd name="connsiteY51" fmla="*/ 738188 h 1816768"/>
                <a:gd name="connsiteX52" fmla="*/ 2709862 w 7243139"/>
                <a:gd name="connsiteY52" fmla="*/ 727075 h 1816768"/>
                <a:gd name="connsiteX53" fmla="*/ 2662237 w 7243139"/>
                <a:gd name="connsiteY53" fmla="*/ 715963 h 1816768"/>
                <a:gd name="connsiteX54" fmla="*/ 2603500 w 7243139"/>
                <a:gd name="connsiteY54" fmla="*/ 704850 h 1816768"/>
                <a:gd name="connsiteX55" fmla="*/ 2540000 w 7243139"/>
                <a:gd name="connsiteY55" fmla="*/ 693738 h 1816768"/>
                <a:gd name="connsiteX56" fmla="*/ 2468562 w 7243139"/>
                <a:gd name="connsiteY56" fmla="*/ 682625 h 1816768"/>
                <a:gd name="connsiteX57" fmla="*/ 2387600 w 7243139"/>
                <a:gd name="connsiteY57" fmla="*/ 674688 h 1816768"/>
                <a:gd name="connsiteX58" fmla="*/ 2301875 w 7243139"/>
                <a:gd name="connsiteY58" fmla="*/ 671513 h 1816768"/>
                <a:gd name="connsiteX59" fmla="*/ 2208212 w 7243139"/>
                <a:gd name="connsiteY59" fmla="*/ 671513 h 1816768"/>
                <a:gd name="connsiteX60" fmla="*/ 2108200 w 7243139"/>
                <a:gd name="connsiteY60" fmla="*/ 674688 h 1816768"/>
                <a:gd name="connsiteX61" fmla="*/ 2000250 w 7243139"/>
                <a:gd name="connsiteY61" fmla="*/ 682625 h 1816768"/>
                <a:gd name="connsiteX62" fmla="*/ 1882775 w 7243139"/>
                <a:gd name="connsiteY62" fmla="*/ 696913 h 1816768"/>
                <a:gd name="connsiteX63" fmla="*/ 1763712 w 7243139"/>
                <a:gd name="connsiteY63" fmla="*/ 719138 h 1816768"/>
                <a:gd name="connsiteX64" fmla="*/ 1636712 w 7243139"/>
                <a:gd name="connsiteY64" fmla="*/ 746125 h 1816768"/>
                <a:gd name="connsiteX65" fmla="*/ 1503362 w 7243139"/>
                <a:gd name="connsiteY65" fmla="*/ 782638 h 1816768"/>
                <a:gd name="connsiteX66" fmla="*/ 1362075 w 7243139"/>
                <a:gd name="connsiteY66" fmla="*/ 827088 h 1816768"/>
                <a:gd name="connsiteX67" fmla="*/ 1219200 w 7243139"/>
                <a:gd name="connsiteY67" fmla="*/ 882650 h 1816768"/>
                <a:gd name="connsiteX68" fmla="*/ 1068387 w 7243139"/>
                <a:gd name="connsiteY68" fmla="*/ 946150 h 1816768"/>
                <a:gd name="connsiteX69" fmla="*/ 914400 w 7243139"/>
                <a:gd name="connsiteY69" fmla="*/ 1020763 h 1816768"/>
                <a:gd name="connsiteX70" fmla="*/ 752475 w 7243139"/>
                <a:gd name="connsiteY70" fmla="*/ 1106488 h 1816768"/>
                <a:gd name="connsiteX71" fmla="*/ 587375 w 7243139"/>
                <a:gd name="connsiteY71" fmla="*/ 1206500 h 1816768"/>
                <a:gd name="connsiteX72" fmla="*/ 417512 w 7243139"/>
                <a:gd name="connsiteY72" fmla="*/ 1317625 h 1816768"/>
                <a:gd name="connsiteX73" fmla="*/ 242887 w 7243139"/>
                <a:gd name="connsiteY73" fmla="*/ 1443038 h 1816768"/>
                <a:gd name="connsiteX74" fmla="*/ 26941 w 7243139"/>
                <a:gd name="connsiteY74" fmla="*/ 1604692 h 1816768"/>
                <a:gd name="connsiteX75" fmla="*/ 0 w 7243139"/>
                <a:gd name="connsiteY75" fmla="*/ 1389063 h 1816768"/>
                <a:gd name="connsiteX76" fmla="*/ 104775 w 7243139"/>
                <a:gd name="connsiteY76" fmla="*/ 1287463 h 1816768"/>
                <a:gd name="connsiteX77" fmla="*/ 212725 w 7243139"/>
                <a:gd name="connsiteY77" fmla="*/ 1181100 h 1816768"/>
                <a:gd name="connsiteX78" fmla="*/ 328612 w 7243139"/>
                <a:gd name="connsiteY78" fmla="*/ 1079500 h 1816768"/>
                <a:gd name="connsiteX79" fmla="*/ 447675 w 7243139"/>
                <a:gd name="connsiteY79" fmla="*/ 976313 h 1816768"/>
                <a:gd name="connsiteX80" fmla="*/ 576262 w 7243139"/>
                <a:gd name="connsiteY80" fmla="*/ 876300 h 1816768"/>
                <a:gd name="connsiteX81" fmla="*/ 706437 w 7243139"/>
                <a:gd name="connsiteY81" fmla="*/ 779463 h 1816768"/>
                <a:gd name="connsiteX82" fmla="*/ 841375 w 7243139"/>
                <a:gd name="connsiteY82" fmla="*/ 685800 h 1816768"/>
                <a:gd name="connsiteX83" fmla="*/ 982662 w 7243139"/>
                <a:gd name="connsiteY83" fmla="*/ 593725 h 1816768"/>
                <a:gd name="connsiteX84" fmla="*/ 1130300 w 7243139"/>
                <a:gd name="connsiteY84" fmla="*/ 508000 h 1816768"/>
                <a:gd name="connsiteX85" fmla="*/ 1279525 w 7243139"/>
                <a:gd name="connsiteY85" fmla="*/ 423863 h 1816768"/>
                <a:gd name="connsiteX86" fmla="*/ 1436687 w 7243139"/>
                <a:gd name="connsiteY86" fmla="*/ 346075 h 1816768"/>
                <a:gd name="connsiteX87" fmla="*/ 1598612 w 7243139"/>
                <a:gd name="connsiteY87" fmla="*/ 277813 h 1816768"/>
                <a:gd name="connsiteX88" fmla="*/ 1763712 w 7243139"/>
                <a:gd name="connsiteY88" fmla="*/ 211138 h 1816768"/>
                <a:gd name="connsiteX89" fmla="*/ 1933575 w 7243139"/>
                <a:gd name="connsiteY89" fmla="*/ 155575 h 1816768"/>
                <a:gd name="connsiteX90" fmla="*/ 2111375 w 7243139"/>
                <a:gd name="connsiteY90" fmla="*/ 104775 h 1816768"/>
                <a:gd name="connsiteX91" fmla="*/ 2287587 w 7243139"/>
                <a:gd name="connsiteY91" fmla="*/ 66675 h 1816768"/>
                <a:gd name="connsiteX92" fmla="*/ 2473325 w 7243139"/>
                <a:gd name="connsiteY92" fmla="*/ 33338 h 1816768"/>
                <a:gd name="connsiteX93" fmla="*/ 2662237 w 7243139"/>
                <a:gd name="connsiteY93" fmla="*/ 14288 h 1816768"/>
                <a:gd name="connsiteX94" fmla="*/ 2855912 w 7243139"/>
                <a:gd name="connsiteY94" fmla="*/ 0 h 18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243139" h="1816768">
                  <a:moveTo>
                    <a:pt x="2855912" y="0"/>
                  </a:moveTo>
                  <a:lnTo>
                    <a:pt x="3052762" y="0"/>
                  </a:lnTo>
                  <a:lnTo>
                    <a:pt x="3254375" y="11113"/>
                  </a:lnTo>
                  <a:lnTo>
                    <a:pt x="3462337" y="36513"/>
                  </a:lnTo>
                  <a:lnTo>
                    <a:pt x="3670300" y="71438"/>
                  </a:lnTo>
                  <a:lnTo>
                    <a:pt x="3886200" y="122238"/>
                  </a:lnTo>
                  <a:lnTo>
                    <a:pt x="4105275" y="185738"/>
                  </a:lnTo>
                  <a:lnTo>
                    <a:pt x="4327525" y="266700"/>
                  </a:lnTo>
                  <a:lnTo>
                    <a:pt x="4554537" y="360363"/>
                  </a:lnTo>
                  <a:lnTo>
                    <a:pt x="4787900" y="468313"/>
                  </a:lnTo>
                  <a:lnTo>
                    <a:pt x="5019675" y="596900"/>
                  </a:lnTo>
                  <a:lnTo>
                    <a:pt x="5257800" y="741363"/>
                  </a:lnTo>
                  <a:lnTo>
                    <a:pt x="5264150" y="746125"/>
                  </a:lnTo>
                  <a:lnTo>
                    <a:pt x="5283200" y="757238"/>
                  </a:lnTo>
                  <a:lnTo>
                    <a:pt x="5311775" y="776288"/>
                  </a:lnTo>
                  <a:lnTo>
                    <a:pt x="5349875" y="804863"/>
                  </a:lnTo>
                  <a:lnTo>
                    <a:pt x="5399087" y="835025"/>
                  </a:lnTo>
                  <a:lnTo>
                    <a:pt x="5457825" y="873125"/>
                  </a:lnTo>
                  <a:lnTo>
                    <a:pt x="5524500" y="917575"/>
                  </a:lnTo>
                  <a:lnTo>
                    <a:pt x="5602287" y="965200"/>
                  </a:lnTo>
                  <a:lnTo>
                    <a:pt x="5684837" y="1017588"/>
                  </a:lnTo>
                  <a:lnTo>
                    <a:pt x="5773737" y="1073150"/>
                  </a:lnTo>
                  <a:lnTo>
                    <a:pt x="5870575" y="1131888"/>
                  </a:lnTo>
                  <a:lnTo>
                    <a:pt x="5970587" y="1192213"/>
                  </a:lnTo>
                  <a:lnTo>
                    <a:pt x="6078537" y="1254125"/>
                  </a:lnTo>
                  <a:lnTo>
                    <a:pt x="6189662" y="1317625"/>
                  </a:lnTo>
                  <a:lnTo>
                    <a:pt x="6305550" y="1381125"/>
                  </a:lnTo>
                  <a:lnTo>
                    <a:pt x="6424612" y="1444625"/>
                  </a:lnTo>
                  <a:lnTo>
                    <a:pt x="6546850" y="1509713"/>
                  </a:lnTo>
                  <a:lnTo>
                    <a:pt x="6672262" y="1570038"/>
                  </a:lnTo>
                  <a:lnTo>
                    <a:pt x="6796087" y="1628776"/>
                  </a:lnTo>
                  <a:lnTo>
                    <a:pt x="6923087" y="1685926"/>
                  </a:lnTo>
                  <a:lnTo>
                    <a:pt x="7051675" y="1741488"/>
                  </a:lnTo>
                  <a:lnTo>
                    <a:pt x="7178675" y="1792288"/>
                  </a:lnTo>
                  <a:lnTo>
                    <a:pt x="7243139" y="1816768"/>
                  </a:lnTo>
                  <a:lnTo>
                    <a:pt x="5895431" y="1816768"/>
                  </a:lnTo>
                  <a:lnTo>
                    <a:pt x="5762625" y="1784351"/>
                  </a:lnTo>
                  <a:lnTo>
                    <a:pt x="5551487" y="1728788"/>
                  </a:lnTo>
                  <a:lnTo>
                    <a:pt x="5330825" y="1663701"/>
                  </a:lnTo>
                  <a:lnTo>
                    <a:pt x="5097462" y="1595438"/>
                  </a:lnTo>
                  <a:lnTo>
                    <a:pt x="4851400" y="1520825"/>
                  </a:lnTo>
                  <a:lnTo>
                    <a:pt x="4595812" y="1436688"/>
                  </a:lnTo>
                  <a:lnTo>
                    <a:pt x="4330700" y="1346200"/>
                  </a:lnTo>
                  <a:lnTo>
                    <a:pt x="4052887" y="1246188"/>
                  </a:lnTo>
                  <a:lnTo>
                    <a:pt x="3762375" y="1136650"/>
                  </a:lnTo>
                  <a:lnTo>
                    <a:pt x="3460750" y="1023938"/>
                  </a:lnTo>
                  <a:lnTo>
                    <a:pt x="3146425" y="898525"/>
                  </a:lnTo>
                  <a:lnTo>
                    <a:pt x="2819400" y="765175"/>
                  </a:lnTo>
                  <a:lnTo>
                    <a:pt x="2817812" y="763588"/>
                  </a:lnTo>
                  <a:lnTo>
                    <a:pt x="2803525" y="757238"/>
                  </a:lnTo>
                  <a:lnTo>
                    <a:pt x="2781300" y="749300"/>
                  </a:lnTo>
                  <a:lnTo>
                    <a:pt x="2747962" y="738188"/>
                  </a:lnTo>
                  <a:lnTo>
                    <a:pt x="2709862" y="727075"/>
                  </a:lnTo>
                  <a:lnTo>
                    <a:pt x="2662237" y="715963"/>
                  </a:lnTo>
                  <a:lnTo>
                    <a:pt x="2603500" y="704850"/>
                  </a:lnTo>
                  <a:lnTo>
                    <a:pt x="2540000" y="693738"/>
                  </a:lnTo>
                  <a:lnTo>
                    <a:pt x="2468562" y="682625"/>
                  </a:lnTo>
                  <a:lnTo>
                    <a:pt x="2387600" y="674688"/>
                  </a:lnTo>
                  <a:lnTo>
                    <a:pt x="2301875" y="671513"/>
                  </a:lnTo>
                  <a:lnTo>
                    <a:pt x="2208212" y="671513"/>
                  </a:lnTo>
                  <a:lnTo>
                    <a:pt x="2108200" y="674688"/>
                  </a:lnTo>
                  <a:lnTo>
                    <a:pt x="2000250" y="682625"/>
                  </a:lnTo>
                  <a:lnTo>
                    <a:pt x="1882775" y="696913"/>
                  </a:lnTo>
                  <a:lnTo>
                    <a:pt x="1763712" y="719138"/>
                  </a:lnTo>
                  <a:lnTo>
                    <a:pt x="1636712" y="746125"/>
                  </a:lnTo>
                  <a:lnTo>
                    <a:pt x="1503362" y="782638"/>
                  </a:lnTo>
                  <a:lnTo>
                    <a:pt x="1362075" y="827088"/>
                  </a:lnTo>
                  <a:lnTo>
                    <a:pt x="1219200" y="882650"/>
                  </a:lnTo>
                  <a:lnTo>
                    <a:pt x="1068387" y="946150"/>
                  </a:lnTo>
                  <a:lnTo>
                    <a:pt x="914400" y="1020763"/>
                  </a:lnTo>
                  <a:lnTo>
                    <a:pt x="752475" y="1106488"/>
                  </a:lnTo>
                  <a:lnTo>
                    <a:pt x="587375" y="1206500"/>
                  </a:lnTo>
                  <a:lnTo>
                    <a:pt x="417512" y="1317625"/>
                  </a:lnTo>
                  <a:lnTo>
                    <a:pt x="242887" y="1443038"/>
                  </a:lnTo>
                  <a:lnTo>
                    <a:pt x="26941" y="1604692"/>
                  </a:lnTo>
                  <a:lnTo>
                    <a:pt x="0" y="1389063"/>
                  </a:lnTo>
                  <a:lnTo>
                    <a:pt x="104775" y="1287463"/>
                  </a:lnTo>
                  <a:lnTo>
                    <a:pt x="212725" y="1181100"/>
                  </a:lnTo>
                  <a:lnTo>
                    <a:pt x="328612" y="1079500"/>
                  </a:lnTo>
                  <a:lnTo>
                    <a:pt x="447675" y="976313"/>
                  </a:lnTo>
                  <a:lnTo>
                    <a:pt x="576262" y="876300"/>
                  </a:lnTo>
                  <a:lnTo>
                    <a:pt x="706437" y="779463"/>
                  </a:lnTo>
                  <a:lnTo>
                    <a:pt x="841375" y="685800"/>
                  </a:lnTo>
                  <a:lnTo>
                    <a:pt x="982662" y="593725"/>
                  </a:lnTo>
                  <a:lnTo>
                    <a:pt x="1130300" y="508000"/>
                  </a:lnTo>
                  <a:lnTo>
                    <a:pt x="1279525" y="423863"/>
                  </a:lnTo>
                  <a:lnTo>
                    <a:pt x="1436687" y="346075"/>
                  </a:lnTo>
                  <a:lnTo>
                    <a:pt x="1598612" y="277813"/>
                  </a:lnTo>
                  <a:lnTo>
                    <a:pt x="1763712" y="211138"/>
                  </a:lnTo>
                  <a:lnTo>
                    <a:pt x="1933575" y="155575"/>
                  </a:lnTo>
                  <a:lnTo>
                    <a:pt x="2111375" y="104775"/>
                  </a:lnTo>
                  <a:lnTo>
                    <a:pt x="2287587" y="66675"/>
                  </a:lnTo>
                  <a:lnTo>
                    <a:pt x="2473325" y="33338"/>
                  </a:lnTo>
                  <a:lnTo>
                    <a:pt x="2662237" y="14288"/>
                  </a:lnTo>
                  <a:lnTo>
                    <a:pt x="2855912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24000">
                  <a:srgbClr val="CDD3D5">
                    <a:alpha val="43000"/>
                  </a:srgbClr>
                </a:gs>
                <a:gs pos="52000">
                  <a:srgbClr val="A1ADB1">
                    <a:alpha val="0"/>
                  </a:srgbClr>
                </a:gs>
                <a:gs pos="78000">
                  <a:schemeClr val="bg1">
                    <a:alpha val="0"/>
                  </a:schemeClr>
                </a:gs>
              </a:gsLst>
              <a:lin ang="0" scaled="1"/>
            </a:gra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Annual Property Inspection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53680" y="5363320"/>
            <a:ext cx="4036640" cy="854154"/>
            <a:chOff x="1240331" y="5026457"/>
            <a:chExt cx="4036640" cy="854154"/>
          </a:xfrm>
        </p:grpSpPr>
        <p:sp>
          <p:nvSpPr>
            <p:cNvPr id="19" name="Rectangle 18"/>
            <p:cNvSpPr/>
            <p:nvPr/>
          </p:nvSpPr>
          <p:spPr>
            <a:xfrm>
              <a:off x="1240331" y="5511279"/>
              <a:ext cx="4036640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7A0000"/>
                </a:buClr>
              </a:pPr>
              <a:r>
                <a:rPr lang="en-US" dirty="0">
                  <a:latin typeface="Arial" panose="020B0604020202020204" pitchFamily="34" charset="0"/>
                </a:rPr>
                <a:t>Required by the owner of the property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08011" y="5026457"/>
              <a:ext cx="350128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buClr>
                  <a:srgbClr val="7A0000"/>
                </a:buClr>
              </a:pPr>
              <a:r>
                <a:rPr lang="en-US" sz="2800" b="1" dirty="0">
                  <a:latin typeface="Arial" panose="020B0604020202020204" pitchFamily="34" charset="0"/>
                </a:rPr>
                <a:t>Annual Inspections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533" y="920805"/>
            <a:ext cx="3417292" cy="441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/>
          <a:srcRect r="1710"/>
          <a:stretch/>
        </p:blipFill>
        <p:spPr>
          <a:xfrm>
            <a:off x="868415" y="906797"/>
            <a:ext cx="3417292" cy="441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Renters Insurance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3609317"/>
            <a:ext cx="9144000" cy="2054512"/>
            <a:chOff x="0" y="4025385"/>
            <a:chExt cx="9144000" cy="1910517"/>
          </a:xfrm>
        </p:grpSpPr>
        <p:sp>
          <p:nvSpPr>
            <p:cNvPr id="5" name="Rectangle 4"/>
            <p:cNvSpPr/>
            <p:nvPr/>
          </p:nvSpPr>
          <p:spPr>
            <a:xfrm>
              <a:off x="0" y="4025385"/>
              <a:ext cx="9144000" cy="1910517"/>
            </a:xfrm>
            <a:prstGeom prst="rect">
              <a:avLst/>
            </a:prstGeom>
            <a:solidFill>
              <a:srgbClr val="64788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4066872"/>
              <a:ext cx="9144000" cy="1827543"/>
            </a:xfrm>
            <a:prstGeom prst="rect">
              <a:avLst/>
            </a:prstGeom>
            <a:solidFill>
              <a:srgbClr val="8295A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10954" y="3513190"/>
            <a:ext cx="5133045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get up to $10,000 for  personal belongings coverage</a:t>
            </a:r>
          </a:p>
          <a:p>
            <a:endParaRPr lang="en-US" sz="2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$100,000 in damage  to the property caused by you – Very important</a:t>
            </a:r>
          </a:p>
          <a:p>
            <a:pPr marL="182880" indent="-182880">
              <a:buFont typeface="Arial" panose="020B0604020202020204" pitchFamily="34" charset="0"/>
              <a:buChar char="›"/>
            </a:pPr>
            <a:endParaRPr lang="en-US" sz="2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 coverage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31018" y="1003028"/>
            <a:ext cx="2411275" cy="2411275"/>
            <a:chOff x="5112647" y="905631"/>
            <a:chExt cx="2346397" cy="2346397"/>
          </a:xfrm>
        </p:grpSpPr>
        <p:sp>
          <p:nvSpPr>
            <p:cNvPr id="12" name="Oval 11"/>
            <p:cNvSpPr/>
            <p:nvPr/>
          </p:nvSpPr>
          <p:spPr>
            <a:xfrm>
              <a:off x="5112647" y="905631"/>
              <a:ext cx="2346397" cy="23463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4B74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72931" y="965915"/>
              <a:ext cx="2225828" cy="2225828"/>
            </a:xfrm>
            <a:prstGeom prst="ellipse">
              <a:avLst/>
            </a:prstGeom>
            <a:solidFill>
              <a:srgbClr val="A7C46E"/>
            </a:solidFill>
            <a:ln>
              <a:solidFill>
                <a:srgbClr val="94B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71976" y="1782283"/>
            <a:ext cx="21293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7A0000"/>
              </a:buClr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Company requires Renters Insurance before Move 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16706" y="1145628"/>
            <a:ext cx="639898" cy="639898"/>
            <a:chOff x="5970936" y="1076017"/>
            <a:chExt cx="831128" cy="831128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6096910" y="1254831"/>
              <a:ext cx="579180" cy="473500"/>
              <a:chOff x="4274" y="996"/>
              <a:chExt cx="1540" cy="1259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4577" y="1864"/>
                <a:ext cx="920" cy="391"/>
              </a:xfrm>
              <a:custGeom>
                <a:avLst/>
                <a:gdLst>
                  <a:gd name="T0" fmla="*/ 2523 w 2761"/>
                  <a:gd name="T1" fmla="*/ 289 h 1174"/>
                  <a:gd name="T2" fmla="*/ 2464 w 2761"/>
                  <a:gd name="T3" fmla="*/ 307 h 1174"/>
                  <a:gd name="T4" fmla="*/ 2320 w 2761"/>
                  <a:gd name="T5" fmla="*/ 350 h 1174"/>
                  <a:gd name="T6" fmla="*/ 2128 w 2761"/>
                  <a:gd name="T7" fmla="*/ 409 h 1174"/>
                  <a:gd name="T8" fmla="*/ 1929 w 2761"/>
                  <a:gd name="T9" fmla="*/ 471 h 1174"/>
                  <a:gd name="T10" fmla="*/ 1765 w 2761"/>
                  <a:gd name="T11" fmla="*/ 520 h 1174"/>
                  <a:gd name="T12" fmla="*/ 1688 w 2761"/>
                  <a:gd name="T13" fmla="*/ 603 h 1174"/>
                  <a:gd name="T14" fmla="*/ 1572 w 2761"/>
                  <a:gd name="T15" fmla="*/ 696 h 1174"/>
                  <a:gd name="T16" fmla="*/ 1414 w 2761"/>
                  <a:gd name="T17" fmla="*/ 719 h 1174"/>
                  <a:gd name="T18" fmla="*/ 1229 w 2761"/>
                  <a:gd name="T19" fmla="*/ 674 h 1174"/>
                  <a:gd name="T20" fmla="*/ 1018 w 2761"/>
                  <a:gd name="T21" fmla="*/ 615 h 1174"/>
                  <a:gd name="T22" fmla="*/ 838 w 2761"/>
                  <a:gd name="T23" fmla="*/ 561 h 1174"/>
                  <a:gd name="T24" fmla="*/ 755 w 2761"/>
                  <a:gd name="T25" fmla="*/ 534 h 1174"/>
                  <a:gd name="T26" fmla="*/ 719 w 2761"/>
                  <a:gd name="T27" fmla="*/ 520 h 1174"/>
                  <a:gd name="T28" fmla="*/ 703 w 2761"/>
                  <a:gd name="T29" fmla="*/ 461 h 1174"/>
                  <a:gd name="T30" fmla="*/ 748 w 2761"/>
                  <a:gd name="T31" fmla="*/ 432 h 1174"/>
                  <a:gd name="T32" fmla="*/ 762 w 2761"/>
                  <a:gd name="T33" fmla="*/ 434 h 1174"/>
                  <a:gd name="T34" fmla="*/ 804 w 2761"/>
                  <a:gd name="T35" fmla="*/ 447 h 1174"/>
                  <a:gd name="T36" fmla="*/ 1373 w 2761"/>
                  <a:gd name="T37" fmla="*/ 618 h 1174"/>
                  <a:gd name="T38" fmla="*/ 1400 w 2761"/>
                  <a:gd name="T39" fmla="*/ 625 h 1174"/>
                  <a:gd name="T40" fmla="*/ 1478 w 2761"/>
                  <a:gd name="T41" fmla="*/ 633 h 1174"/>
                  <a:gd name="T42" fmla="*/ 1575 w 2761"/>
                  <a:gd name="T43" fmla="*/ 568 h 1174"/>
                  <a:gd name="T44" fmla="*/ 1591 w 2761"/>
                  <a:gd name="T45" fmla="*/ 502 h 1174"/>
                  <a:gd name="T46" fmla="*/ 1547 w 2761"/>
                  <a:gd name="T47" fmla="*/ 406 h 1174"/>
                  <a:gd name="T48" fmla="*/ 1308 w 2761"/>
                  <a:gd name="T49" fmla="*/ 304 h 1174"/>
                  <a:gd name="T50" fmla="*/ 1010 w 2761"/>
                  <a:gd name="T51" fmla="*/ 186 h 1174"/>
                  <a:gd name="T52" fmla="*/ 806 w 2761"/>
                  <a:gd name="T53" fmla="*/ 107 h 1174"/>
                  <a:gd name="T54" fmla="*/ 671 w 2761"/>
                  <a:gd name="T55" fmla="*/ 56 h 1174"/>
                  <a:gd name="T56" fmla="*/ 581 w 2761"/>
                  <a:gd name="T57" fmla="*/ 29 h 1174"/>
                  <a:gd name="T58" fmla="*/ 516 w 2761"/>
                  <a:gd name="T59" fmla="*/ 15 h 1174"/>
                  <a:gd name="T60" fmla="*/ 429 w 2761"/>
                  <a:gd name="T61" fmla="*/ 6 h 1174"/>
                  <a:gd name="T62" fmla="*/ 249 w 2761"/>
                  <a:gd name="T63" fmla="*/ 0 h 1174"/>
                  <a:gd name="T64" fmla="*/ 6 w 2761"/>
                  <a:gd name="T65" fmla="*/ 837 h 1174"/>
                  <a:gd name="T66" fmla="*/ 92 w 2761"/>
                  <a:gd name="T67" fmla="*/ 837 h 1174"/>
                  <a:gd name="T68" fmla="*/ 224 w 2761"/>
                  <a:gd name="T69" fmla="*/ 845 h 1174"/>
                  <a:gd name="T70" fmla="*/ 415 w 2761"/>
                  <a:gd name="T71" fmla="*/ 894 h 1174"/>
                  <a:gd name="T72" fmla="*/ 693 w 2761"/>
                  <a:gd name="T73" fmla="*/ 1005 h 1174"/>
                  <a:gd name="T74" fmla="*/ 948 w 2761"/>
                  <a:gd name="T75" fmla="*/ 1121 h 1174"/>
                  <a:gd name="T76" fmla="*/ 1132 w 2761"/>
                  <a:gd name="T77" fmla="*/ 1171 h 1174"/>
                  <a:gd name="T78" fmla="*/ 1301 w 2761"/>
                  <a:gd name="T79" fmla="*/ 1162 h 1174"/>
                  <a:gd name="T80" fmla="*/ 1493 w 2761"/>
                  <a:gd name="T81" fmla="*/ 1089 h 1174"/>
                  <a:gd name="T82" fmla="*/ 1748 w 2761"/>
                  <a:gd name="T83" fmla="*/ 954 h 1174"/>
                  <a:gd name="T84" fmla="*/ 2090 w 2761"/>
                  <a:gd name="T85" fmla="*/ 773 h 1174"/>
                  <a:gd name="T86" fmla="*/ 2369 w 2761"/>
                  <a:gd name="T87" fmla="*/ 652 h 1174"/>
                  <a:gd name="T88" fmla="*/ 2562 w 2761"/>
                  <a:gd name="T89" fmla="*/ 580 h 1174"/>
                  <a:gd name="T90" fmla="*/ 2676 w 2761"/>
                  <a:gd name="T91" fmla="*/ 531 h 1174"/>
                  <a:gd name="T92" fmla="*/ 2747 w 2761"/>
                  <a:gd name="T93" fmla="*/ 454 h 1174"/>
                  <a:gd name="T94" fmla="*/ 2750 w 2761"/>
                  <a:gd name="T95" fmla="*/ 346 h 1174"/>
                  <a:gd name="T96" fmla="*/ 2673 w 2761"/>
                  <a:gd name="T97" fmla="*/ 282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61" h="1174">
                    <a:moveTo>
                      <a:pt x="2617" y="272"/>
                    </a:moveTo>
                    <a:lnTo>
                      <a:pt x="2586" y="275"/>
                    </a:lnTo>
                    <a:lnTo>
                      <a:pt x="2552" y="280"/>
                    </a:lnTo>
                    <a:lnTo>
                      <a:pt x="2523" y="289"/>
                    </a:lnTo>
                    <a:lnTo>
                      <a:pt x="2519" y="290"/>
                    </a:lnTo>
                    <a:lnTo>
                      <a:pt x="2508" y="293"/>
                    </a:lnTo>
                    <a:lnTo>
                      <a:pt x="2489" y="298"/>
                    </a:lnTo>
                    <a:lnTo>
                      <a:pt x="2464" y="307"/>
                    </a:lnTo>
                    <a:lnTo>
                      <a:pt x="2435" y="315"/>
                    </a:lnTo>
                    <a:lnTo>
                      <a:pt x="2401" y="327"/>
                    </a:lnTo>
                    <a:lnTo>
                      <a:pt x="2362" y="338"/>
                    </a:lnTo>
                    <a:lnTo>
                      <a:pt x="2320" y="350"/>
                    </a:lnTo>
                    <a:lnTo>
                      <a:pt x="2274" y="364"/>
                    </a:lnTo>
                    <a:lnTo>
                      <a:pt x="2226" y="380"/>
                    </a:lnTo>
                    <a:lnTo>
                      <a:pt x="2177" y="394"/>
                    </a:lnTo>
                    <a:lnTo>
                      <a:pt x="2128" y="409"/>
                    </a:lnTo>
                    <a:lnTo>
                      <a:pt x="2076" y="425"/>
                    </a:lnTo>
                    <a:lnTo>
                      <a:pt x="2026" y="440"/>
                    </a:lnTo>
                    <a:lnTo>
                      <a:pt x="1977" y="455"/>
                    </a:lnTo>
                    <a:lnTo>
                      <a:pt x="1929" y="471"/>
                    </a:lnTo>
                    <a:lnTo>
                      <a:pt x="1883" y="485"/>
                    </a:lnTo>
                    <a:lnTo>
                      <a:pt x="1841" y="497"/>
                    </a:lnTo>
                    <a:lnTo>
                      <a:pt x="1802" y="510"/>
                    </a:lnTo>
                    <a:lnTo>
                      <a:pt x="1765" y="520"/>
                    </a:lnTo>
                    <a:lnTo>
                      <a:pt x="1736" y="530"/>
                    </a:lnTo>
                    <a:lnTo>
                      <a:pt x="1725" y="552"/>
                    </a:lnTo>
                    <a:lnTo>
                      <a:pt x="1708" y="576"/>
                    </a:lnTo>
                    <a:lnTo>
                      <a:pt x="1688" y="603"/>
                    </a:lnTo>
                    <a:lnTo>
                      <a:pt x="1664" y="629"/>
                    </a:lnTo>
                    <a:lnTo>
                      <a:pt x="1636" y="653"/>
                    </a:lnTo>
                    <a:lnTo>
                      <a:pt x="1605" y="677"/>
                    </a:lnTo>
                    <a:lnTo>
                      <a:pt x="1572" y="696"/>
                    </a:lnTo>
                    <a:lnTo>
                      <a:pt x="1535" y="712"/>
                    </a:lnTo>
                    <a:lnTo>
                      <a:pt x="1496" y="720"/>
                    </a:lnTo>
                    <a:lnTo>
                      <a:pt x="1456" y="724"/>
                    </a:lnTo>
                    <a:lnTo>
                      <a:pt x="1414" y="719"/>
                    </a:lnTo>
                    <a:lnTo>
                      <a:pt x="1373" y="710"/>
                    </a:lnTo>
                    <a:lnTo>
                      <a:pt x="1328" y="699"/>
                    </a:lnTo>
                    <a:lnTo>
                      <a:pt x="1280" y="687"/>
                    </a:lnTo>
                    <a:lnTo>
                      <a:pt x="1229" y="674"/>
                    </a:lnTo>
                    <a:lnTo>
                      <a:pt x="1177" y="660"/>
                    </a:lnTo>
                    <a:lnTo>
                      <a:pt x="1124" y="645"/>
                    </a:lnTo>
                    <a:lnTo>
                      <a:pt x="1070" y="629"/>
                    </a:lnTo>
                    <a:lnTo>
                      <a:pt x="1018" y="615"/>
                    </a:lnTo>
                    <a:lnTo>
                      <a:pt x="968" y="600"/>
                    </a:lnTo>
                    <a:lnTo>
                      <a:pt x="920" y="586"/>
                    </a:lnTo>
                    <a:lnTo>
                      <a:pt x="877" y="573"/>
                    </a:lnTo>
                    <a:lnTo>
                      <a:pt x="838" y="561"/>
                    </a:lnTo>
                    <a:lnTo>
                      <a:pt x="806" y="551"/>
                    </a:lnTo>
                    <a:lnTo>
                      <a:pt x="779" y="542"/>
                    </a:lnTo>
                    <a:lnTo>
                      <a:pt x="759" y="535"/>
                    </a:lnTo>
                    <a:lnTo>
                      <a:pt x="755" y="534"/>
                    </a:lnTo>
                    <a:lnTo>
                      <a:pt x="751" y="534"/>
                    </a:lnTo>
                    <a:lnTo>
                      <a:pt x="741" y="531"/>
                    </a:lnTo>
                    <a:lnTo>
                      <a:pt x="730" y="525"/>
                    </a:lnTo>
                    <a:lnTo>
                      <a:pt x="719" y="520"/>
                    </a:lnTo>
                    <a:lnTo>
                      <a:pt x="707" y="509"/>
                    </a:lnTo>
                    <a:lnTo>
                      <a:pt x="702" y="496"/>
                    </a:lnTo>
                    <a:lnTo>
                      <a:pt x="699" y="481"/>
                    </a:lnTo>
                    <a:lnTo>
                      <a:pt x="703" y="461"/>
                    </a:lnTo>
                    <a:lnTo>
                      <a:pt x="713" y="446"/>
                    </a:lnTo>
                    <a:lnTo>
                      <a:pt x="728" y="436"/>
                    </a:lnTo>
                    <a:lnTo>
                      <a:pt x="747" y="432"/>
                    </a:lnTo>
                    <a:lnTo>
                      <a:pt x="748" y="432"/>
                    </a:lnTo>
                    <a:lnTo>
                      <a:pt x="751" y="433"/>
                    </a:lnTo>
                    <a:lnTo>
                      <a:pt x="754" y="433"/>
                    </a:lnTo>
                    <a:lnTo>
                      <a:pt x="758" y="433"/>
                    </a:lnTo>
                    <a:lnTo>
                      <a:pt x="762" y="434"/>
                    </a:lnTo>
                    <a:lnTo>
                      <a:pt x="773" y="437"/>
                    </a:lnTo>
                    <a:lnTo>
                      <a:pt x="786" y="441"/>
                    </a:lnTo>
                    <a:lnTo>
                      <a:pt x="797" y="446"/>
                    </a:lnTo>
                    <a:lnTo>
                      <a:pt x="804" y="447"/>
                    </a:lnTo>
                    <a:lnTo>
                      <a:pt x="807" y="448"/>
                    </a:lnTo>
                    <a:lnTo>
                      <a:pt x="808" y="448"/>
                    </a:lnTo>
                    <a:lnTo>
                      <a:pt x="1369" y="617"/>
                    </a:lnTo>
                    <a:lnTo>
                      <a:pt x="1373" y="618"/>
                    </a:lnTo>
                    <a:lnTo>
                      <a:pt x="1377" y="619"/>
                    </a:lnTo>
                    <a:lnTo>
                      <a:pt x="1383" y="621"/>
                    </a:lnTo>
                    <a:lnTo>
                      <a:pt x="1383" y="621"/>
                    </a:lnTo>
                    <a:lnTo>
                      <a:pt x="1400" y="625"/>
                    </a:lnTo>
                    <a:lnTo>
                      <a:pt x="1418" y="629"/>
                    </a:lnTo>
                    <a:lnTo>
                      <a:pt x="1435" y="632"/>
                    </a:lnTo>
                    <a:lnTo>
                      <a:pt x="1447" y="633"/>
                    </a:lnTo>
                    <a:lnTo>
                      <a:pt x="1478" y="633"/>
                    </a:lnTo>
                    <a:lnTo>
                      <a:pt x="1509" y="626"/>
                    </a:lnTo>
                    <a:lnTo>
                      <a:pt x="1535" y="612"/>
                    </a:lnTo>
                    <a:lnTo>
                      <a:pt x="1558" y="591"/>
                    </a:lnTo>
                    <a:lnTo>
                      <a:pt x="1575" y="568"/>
                    </a:lnTo>
                    <a:lnTo>
                      <a:pt x="1586" y="541"/>
                    </a:lnTo>
                    <a:lnTo>
                      <a:pt x="1590" y="523"/>
                    </a:lnTo>
                    <a:lnTo>
                      <a:pt x="1591" y="503"/>
                    </a:lnTo>
                    <a:lnTo>
                      <a:pt x="1591" y="502"/>
                    </a:lnTo>
                    <a:lnTo>
                      <a:pt x="1587" y="475"/>
                    </a:lnTo>
                    <a:lnTo>
                      <a:pt x="1579" y="450"/>
                    </a:lnTo>
                    <a:lnTo>
                      <a:pt x="1565" y="426"/>
                    </a:lnTo>
                    <a:lnTo>
                      <a:pt x="1547" y="406"/>
                    </a:lnTo>
                    <a:lnTo>
                      <a:pt x="1526" y="391"/>
                    </a:lnTo>
                    <a:lnTo>
                      <a:pt x="1499" y="380"/>
                    </a:lnTo>
                    <a:lnTo>
                      <a:pt x="1400" y="341"/>
                    </a:lnTo>
                    <a:lnTo>
                      <a:pt x="1308" y="304"/>
                    </a:lnTo>
                    <a:lnTo>
                      <a:pt x="1224" y="270"/>
                    </a:lnTo>
                    <a:lnTo>
                      <a:pt x="1146" y="240"/>
                    </a:lnTo>
                    <a:lnTo>
                      <a:pt x="1076" y="212"/>
                    </a:lnTo>
                    <a:lnTo>
                      <a:pt x="1010" y="186"/>
                    </a:lnTo>
                    <a:lnTo>
                      <a:pt x="951" y="164"/>
                    </a:lnTo>
                    <a:lnTo>
                      <a:pt x="898" y="143"/>
                    </a:lnTo>
                    <a:lnTo>
                      <a:pt x="849" y="123"/>
                    </a:lnTo>
                    <a:lnTo>
                      <a:pt x="806" y="107"/>
                    </a:lnTo>
                    <a:lnTo>
                      <a:pt x="766" y="91"/>
                    </a:lnTo>
                    <a:lnTo>
                      <a:pt x="731" y="79"/>
                    </a:lnTo>
                    <a:lnTo>
                      <a:pt x="699" y="67"/>
                    </a:lnTo>
                    <a:lnTo>
                      <a:pt x="671" y="56"/>
                    </a:lnTo>
                    <a:lnTo>
                      <a:pt x="644" y="48"/>
                    </a:lnTo>
                    <a:lnTo>
                      <a:pt x="622" y="41"/>
                    </a:lnTo>
                    <a:lnTo>
                      <a:pt x="601" y="34"/>
                    </a:lnTo>
                    <a:lnTo>
                      <a:pt x="581" y="29"/>
                    </a:lnTo>
                    <a:lnTo>
                      <a:pt x="565" y="24"/>
                    </a:lnTo>
                    <a:lnTo>
                      <a:pt x="548" y="21"/>
                    </a:lnTo>
                    <a:lnTo>
                      <a:pt x="531" y="17"/>
                    </a:lnTo>
                    <a:lnTo>
                      <a:pt x="516" y="15"/>
                    </a:lnTo>
                    <a:lnTo>
                      <a:pt x="500" y="13"/>
                    </a:lnTo>
                    <a:lnTo>
                      <a:pt x="485" y="11"/>
                    </a:lnTo>
                    <a:lnTo>
                      <a:pt x="468" y="8"/>
                    </a:lnTo>
                    <a:lnTo>
                      <a:pt x="429" y="6"/>
                    </a:lnTo>
                    <a:lnTo>
                      <a:pt x="385" y="3"/>
                    </a:lnTo>
                    <a:lnTo>
                      <a:pt x="339" y="1"/>
                    </a:lnTo>
                    <a:lnTo>
                      <a:pt x="293" y="0"/>
                    </a:lnTo>
                    <a:lnTo>
                      <a:pt x="249" y="0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0" y="837"/>
                    </a:lnTo>
                    <a:lnTo>
                      <a:pt x="6" y="837"/>
                    </a:lnTo>
                    <a:lnTo>
                      <a:pt x="18" y="835"/>
                    </a:lnTo>
                    <a:lnTo>
                      <a:pt x="38" y="835"/>
                    </a:lnTo>
                    <a:lnTo>
                      <a:pt x="63" y="835"/>
                    </a:lnTo>
                    <a:lnTo>
                      <a:pt x="92" y="837"/>
                    </a:lnTo>
                    <a:lnTo>
                      <a:pt x="125" y="838"/>
                    </a:lnTo>
                    <a:lnTo>
                      <a:pt x="158" y="839"/>
                    </a:lnTo>
                    <a:lnTo>
                      <a:pt x="192" y="842"/>
                    </a:lnTo>
                    <a:lnTo>
                      <a:pt x="224" y="845"/>
                    </a:lnTo>
                    <a:lnTo>
                      <a:pt x="252" y="851"/>
                    </a:lnTo>
                    <a:lnTo>
                      <a:pt x="303" y="862"/>
                    </a:lnTo>
                    <a:lnTo>
                      <a:pt x="357" y="876"/>
                    </a:lnTo>
                    <a:lnTo>
                      <a:pt x="415" y="894"/>
                    </a:lnTo>
                    <a:lnTo>
                      <a:pt x="478" y="915"/>
                    </a:lnTo>
                    <a:lnTo>
                      <a:pt x="545" y="940"/>
                    </a:lnTo>
                    <a:lnTo>
                      <a:pt x="616" y="971"/>
                    </a:lnTo>
                    <a:lnTo>
                      <a:pt x="693" y="1005"/>
                    </a:lnTo>
                    <a:lnTo>
                      <a:pt x="776" y="1042"/>
                    </a:lnTo>
                    <a:lnTo>
                      <a:pt x="838" y="1073"/>
                    </a:lnTo>
                    <a:lnTo>
                      <a:pt x="895" y="1099"/>
                    </a:lnTo>
                    <a:lnTo>
                      <a:pt x="948" y="1121"/>
                    </a:lnTo>
                    <a:lnTo>
                      <a:pt x="997" y="1139"/>
                    </a:lnTo>
                    <a:lnTo>
                      <a:pt x="1045" y="1153"/>
                    </a:lnTo>
                    <a:lnTo>
                      <a:pt x="1088" y="1164"/>
                    </a:lnTo>
                    <a:lnTo>
                      <a:pt x="1132" y="1171"/>
                    </a:lnTo>
                    <a:lnTo>
                      <a:pt x="1174" y="1174"/>
                    </a:lnTo>
                    <a:lnTo>
                      <a:pt x="1216" y="1174"/>
                    </a:lnTo>
                    <a:lnTo>
                      <a:pt x="1258" y="1170"/>
                    </a:lnTo>
                    <a:lnTo>
                      <a:pt x="1301" y="1162"/>
                    </a:lnTo>
                    <a:lnTo>
                      <a:pt x="1345" y="1149"/>
                    </a:lnTo>
                    <a:lnTo>
                      <a:pt x="1391" y="1134"/>
                    </a:lnTo>
                    <a:lnTo>
                      <a:pt x="1440" y="1113"/>
                    </a:lnTo>
                    <a:lnTo>
                      <a:pt x="1493" y="1089"/>
                    </a:lnTo>
                    <a:lnTo>
                      <a:pt x="1549" y="1062"/>
                    </a:lnTo>
                    <a:lnTo>
                      <a:pt x="1611" y="1030"/>
                    </a:lnTo>
                    <a:lnTo>
                      <a:pt x="1677" y="993"/>
                    </a:lnTo>
                    <a:lnTo>
                      <a:pt x="1748" y="954"/>
                    </a:lnTo>
                    <a:lnTo>
                      <a:pt x="1827" y="911"/>
                    </a:lnTo>
                    <a:lnTo>
                      <a:pt x="1919" y="859"/>
                    </a:lnTo>
                    <a:lnTo>
                      <a:pt x="2007" y="814"/>
                    </a:lnTo>
                    <a:lnTo>
                      <a:pt x="2090" y="773"/>
                    </a:lnTo>
                    <a:lnTo>
                      <a:pt x="2167" y="737"/>
                    </a:lnTo>
                    <a:lnTo>
                      <a:pt x="2240" y="705"/>
                    </a:lnTo>
                    <a:lnTo>
                      <a:pt x="2307" y="677"/>
                    </a:lnTo>
                    <a:lnTo>
                      <a:pt x="2369" y="652"/>
                    </a:lnTo>
                    <a:lnTo>
                      <a:pt x="2425" y="631"/>
                    </a:lnTo>
                    <a:lnTo>
                      <a:pt x="2475" y="611"/>
                    </a:lnTo>
                    <a:lnTo>
                      <a:pt x="2522" y="594"/>
                    </a:lnTo>
                    <a:lnTo>
                      <a:pt x="2562" y="580"/>
                    </a:lnTo>
                    <a:lnTo>
                      <a:pt x="2599" y="566"/>
                    </a:lnTo>
                    <a:lnTo>
                      <a:pt x="2629" y="554"/>
                    </a:lnTo>
                    <a:lnTo>
                      <a:pt x="2655" y="542"/>
                    </a:lnTo>
                    <a:lnTo>
                      <a:pt x="2676" y="531"/>
                    </a:lnTo>
                    <a:lnTo>
                      <a:pt x="2695" y="516"/>
                    </a:lnTo>
                    <a:lnTo>
                      <a:pt x="2716" y="497"/>
                    </a:lnTo>
                    <a:lnTo>
                      <a:pt x="2733" y="478"/>
                    </a:lnTo>
                    <a:lnTo>
                      <a:pt x="2747" y="454"/>
                    </a:lnTo>
                    <a:lnTo>
                      <a:pt x="2757" y="429"/>
                    </a:lnTo>
                    <a:lnTo>
                      <a:pt x="2761" y="401"/>
                    </a:lnTo>
                    <a:lnTo>
                      <a:pt x="2758" y="371"/>
                    </a:lnTo>
                    <a:lnTo>
                      <a:pt x="2750" y="346"/>
                    </a:lnTo>
                    <a:lnTo>
                      <a:pt x="2737" y="325"/>
                    </a:lnTo>
                    <a:lnTo>
                      <a:pt x="2719" y="306"/>
                    </a:lnTo>
                    <a:lnTo>
                      <a:pt x="2698" y="291"/>
                    </a:lnTo>
                    <a:lnTo>
                      <a:pt x="2673" y="282"/>
                    </a:lnTo>
                    <a:lnTo>
                      <a:pt x="2646" y="275"/>
                    </a:lnTo>
                    <a:lnTo>
                      <a:pt x="2617" y="2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4274" y="1762"/>
                <a:ext cx="271" cy="473"/>
              </a:xfrm>
              <a:custGeom>
                <a:avLst/>
                <a:gdLst>
                  <a:gd name="T0" fmla="*/ 814 w 814"/>
                  <a:gd name="T1" fmla="*/ 210 h 1418"/>
                  <a:gd name="T2" fmla="*/ 814 w 814"/>
                  <a:gd name="T3" fmla="*/ 1199 h 1418"/>
                  <a:gd name="T4" fmla="*/ 811 w 814"/>
                  <a:gd name="T5" fmla="*/ 1219 h 1418"/>
                  <a:gd name="T6" fmla="*/ 803 w 814"/>
                  <a:gd name="T7" fmla="*/ 1236 h 1418"/>
                  <a:gd name="T8" fmla="*/ 789 w 814"/>
                  <a:gd name="T9" fmla="*/ 1248 h 1418"/>
                  <a:gd name="T10" fmla="*/ 773 w 814"/>
                  <a:gd name="T11" fmla="*/ 1257 h 1418"/>
                  <a:gd name="T12" fmla="*/ 753 w 814"/>
                  <a:gd name="T13" fmla="*/ 1260 h 1418"/>
                  <a:gd name="T14" fmla="*/ 539 w 814"/>
                  <a:gd name="T15" fmla="*/ 1260 h 1418"/>
                  <a:gd name="T16" fmla="*/ 539 w 814"/>
                  <a:gd name="T17" fmla="*/ 1359 h 1418"/>
                  <a:gd name="T18" fmla="*/ 536 w 814"/>
                  <a:gd name="T19" fmla="*/ 1377 h 1418"/>
                  <a:gd name="T20" fmla="*/ 528 w 814"/>
                  <a:gd name="T21" fmla="*/ 1394 h 1418"/>
                  <a:gd name="T22" fmla="*/ 514 w 814"/>
                  <a:gd name="T23" fmla="*/ 1407 h 1418"/>
                  <a:gd name="T24" fmla="*/ 499 w 814"/>
                  <a:gd name="T25" fmla="*/ 1415 h 1418"/>
                  <a:gd name="T26" fmla="*/ 480 w 814"/>
                  <a:gd name="T27" fmla="*/ 1418 h 1418"/>
                  <a:gd name="T28" fmla="*/ 0 w 814"/>
                  <a:gd name="T29" fmla="*/ 1418 h 1418"/>
                  <a:gd name="T30" fmla="*/ 0 w 814"/>
                  <a:gd name="T31" fmla="*/ 0 h 1418"/>
                  <a:gd name="T32" fmla="*/ 480 w 814"/>
                  <a:gd name="T33" fmla="*/ 0 h 1418"/>
                  <a:gd name="T34" fmla="*/ 499 w 814"/>
                  <a:gd name="T35" fmla="*/ 3 h 1418"/>
                  <a:gd name="T36" fmla="*/ 514 w 814"/>
                  <a:gd name="T37" fmla="*/ 11 h 1418"/>
                  <a:gd name="T38" fmla="*/ 528 w 814"/>
                  <a:gd name="T39" fmla="*/ 24 h 1418"/>
                  <a:gd name="T40" fmla="*/ 536 w 814"/>
                  <a:gd name="T41" fmla="*/ 41 h 1418"/>
                  <a:gd name="T42" fmla="*/ 539 w 814"/>
                  <a:gd name="T43" fmla="*/ 59 h 1418"/>
                  <a:gd name="T44" fmla="*/ 539 w 814"/>
                  <a:gd name="T45" fmla="*/ 151 h 1418"/>
                  <a:gd name="T46" fmla="*/ 753 w 814"/>
                  <a:gd name="T47" fmla="*/ 151 h 1418"/>
                  <a:gd name="T48" fmla="*/ 772 w 814"/>
                  <a:gd name="T49" fmla="*/ 154 h 1418"/>
                  <a:gd name="T50" fmla="*/ 789 w 814"/>
                  <a:gd name="T51" fmla="*/ 163 h 1418"/>
                  <a:gd name="T52" fmla="*/ 803 w 814"/>
                  <a:gd name="T53" fmla="*/ 175 h 1418"/>
                  <a:gd name="T54" fmla="*/ 811 w 814"/>
                  <a:gd name="T55" fmla="*/ 192 h 1418"/>
                  <a:gd name="T56" fmla="*/ 814 w 814"/>
                  <a:gd name="T57" fmla="*/ 21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4" h="1418">
                    <a:moveTo>
                      <a:pt x="814" y="210"/>
                    </a:moveTo>
                    <a:lnTo>
                      <a:pt x="814" y="1199"/>
                    </a:lnTo>
                    <a:lnTo>
                      <a:pt x="811" y="1219"/>
                    </a:lnTo>
                    <a:lnTo>
                      <a:pt x="803" y="1236"/>
                    </a:lnTo>
                    <a:lnTo>
                      <a:pt x="789" y="1248"/>
                    </a:lnTo>
                    <a:lnTo>
                      <a:pt x="773" y="1257"/>
                    </a:lnTo>
                    <a:lnTo>
                      <a:pt x="753" y="1260"/>
                    </a:lnTo>
                    <a:lnTo>
                      <a:pt x="539" y="1260"/>
                    </a:lnTo>
                    <a:lnTo>
                      <a:pt x="539" y="1359"/>
                    </a:lnTo>
                    <a:lnTo>
                      <a:pt x="536" y="1377"/>
                    </a:lnTo>
                    <a:lnTo>
                      <a:pt x="528" y="1394"/>
                    </a:lnTo>
                    <a:lnTo>
                      <a:pt x="514" y="1407"/>
                    </a:lnTo>
                    <a:lnTo>
                      <a:pt x="499" y="1415"/>
                    </a:lnTo>
                    <a:lnTo>
                      <a:pt x="480" y="1418"/>
                    </a:lnTo>
                    <a:lnTo>
                      <a:pt x="0" y="1418"/>
                    </a:lnTo>
                    <a:lnTo>
                      <a:pt x="0" y="0"/>
                    </a:lnTo>
                    <a:lnTo>
                      <a:pt x="480" y="0"/>
                    </a:lnTo>
                    <a:lnTo>
                      <a:pt x="499" y="3"/>
                    </a:lnTo>
                    <a:lnTo>
                      <a:pt x="514" y="11"/>
                    </a:lnTo>
                    <a:lnTo>
                      <a:pt x="528" y="24"/>
                    </a:lnTo>
                    <a:lnTo>
                      <a:pt x="536" y="41"/>
                    </a:lnTo>
                    <a:lnTo>
                      <a:pt x="539" y="59"/>
                    </a:lnTo>
                    <a:lnTo>
                      <a:pt x="539" y="151"/>
                    </a:lnTo>
                    <a:lnTo>
                      <a:pt x="753" y="151"/>
                    </a:lnTo>
                    <a:lnTo>
                      <a:pt x="772" y="154"/>
                    </a:lnTo>
                    <a:lnTo>
                      <a:pt x="789" y="163"/>
                    </a:lnTo>
                    <a:lnTo>
                      <a:pt x="803" y="175"/>
                    </a:lnTo>
                    <a:lnTo>
                      <a:pt x="811" y="192"/>
                    </a:lnTo>
                    <a:lnTo>
                      <a:pt x="814" y="2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4588" y="996"/>
                <a:ext cx="920" cy="392"/>
              </a:xfrm>
              <a:custGeom>
                <a:avLst/>
                <a:gdLst>
                  <a:gd name="T0" fmla="*/ 240 w 2761"/>
                  <a:gd name="T1" fmla="*/ 886 h 1175"/>
                  <a:gd name="T2" fmla="*/ 297 w 2761"/>
                  <a:gd name="T3" fmla="*/ 868 h 1175"/>
                  <a:gd name="T4" fmla="*/ 443 w 2761"/>
                  <a:gd name="T5" fmla="*/ 824 h 1175"/>
                  <a:gd name="T6" fmla="*/ 635 w 2761"/>
                  <a:gd name="T7" fmla="*/ 765 h 1175"/>
                  <a:gd name="T8" fmla="*/ 832 w 2761"/>
                  <a:gd name="T9" fmla="*/ 704 h 1175"/>
                  <a:gd name="T10" fmla="*/ 996 w 2761"/>
                  <a:gd name="T11" fmla="*/ 655 h 1175"/>
                  <a:gd name="T12" fmla="*/ 1073 w 2761"/>
                  <a:gd name="T13" fmla="*/ 572 h 1175"/>
                  <a:gd name="T14" fmla="*/ 1190 w 2761"/>
                  <a:gd name="T15" fmla="*/ 478 h 1175"/>
                  <a:gd name="T16" fmla="*/ 1348 w 2761"/>
                  <a:gd name="T17" fmla="*/ 456 h 1175"/>
                  <a:gd name="T18" fmla="*/ 1533 w 2761"/>
                  <a:gd name="T19" fmla="*/ 501 h 1175"/>
                  <a:gd name="T20" fmla="*/ 1744 w 2761"/>
                  <a:gd name="T21" fmla="*/ 559 h 1175"/>
                  <a:gd name="T22" fmla="*/ 1924 w 2761"/>
                  <a:gd name="T23" fmla="*/ 614 h 1175"/>
                  <a:gd name="T24" fmla="*/ 2006 w 2761"/>
                  <a:gd name="T25" fmla="*/ 641 h 1175"/>
                  <a:gd name="T26" fmla="*/ 2044 w 2761"/>
                  <a:gd name="T27" fmla="*/ 655 h 1175"/>
                  <a:gd name="T28" fmla="*/ 2060 w 2761"/>
                  <a:gd name="T29" fmla="*/ 714 h 1175"/>
                  <a:gd name="T30" fmla="*/ 2013 w 2761"/>
                  <a:gd name="T31" fmla="*/ 743 h 1175"/>
                  <a:gd name="T32" fmla="*/ 1999 w 2761"/>
                  <a:gd name="T33" fmla="*/ 740 h 1175"/>
                  <a:gd name="T34" fmla="*/ 1957 w 2761"/>
                  <a:gd name="T35" fmla="*/ 728 h 1175"/>
                  <a:gd name="T36" fmla="*/ 1389 w 2761"/>
                  <a:gd name="T37" fmla="*/ 557 h 1175"/>
                  <a:gd name="T38" fmla="*/ 1362 w 2761"/>
                  <a:gd name="T39" fmla="*/ 550 h 1175"/>
                  <a:gd name="T40" fmla="*/ 1283 w 2761"/>
                  <a:gd name="T41" fmla="*/ 541 h 1175"/>
                  <a:gd name="T42" fmla="*/ 1187 w 2761"/>
                  <a:gd name="T43" fmla="*/ 607 h 1175"/>
                  <a:gd name="T44" fmla="*/ 1170 w 2761"/>
                  <a:gd name="T45" fmla="*/ 673 h 1175"/>
                  <a:gd name="T46" fmla="*/ 1215 w 2761"/>
                  <a:gd name="T47" fmla="*/ 768 h 1175"/>
                  <a:gd name="T48" fmla="*/ 1453 w 2761"/>
                  <a:gd name="T49" fmla="*/ 870 h 1175"/>
                  <a:gd name="T50" fmla="*/ 1751 w 2761"/>
                  <a:gd name="T51" fmla="*/ 988 h 1175"/>
                  <a:gd name="T52" fmla="*/ 1956 w 2761"/>
                  <a:gd name="T53" fmla="*/ 1068 h 1175"/>
                  <a:gd name="T54" fmla="*/ 2092 w 2761"/>
                  <a:gd name="T55" fmla="*/ 1118 h 1175"/>
                  <a:gd name="T56" fmla="*/ 2180 w 2761"/>
                  <a:gd name="T57" fmla="*/ 1145 h 1175"/>
                  <a:gd name="T58" fmla="*/ 2246 w 2761"/>
                  <a:gd name="T59" fmla="*/ 1159 h 1175"/>
                  <a:gd name="T60" fmla="*/ 2333 w 2761"/>
                  <a:gd name="T61" fmla="*/ 1169 h 1175"/>
                  <a:gd name="T62" fmla="*/ 2512 w 2761"/>
                  <a:gd name="T63" fmla="*/ 1175 h 1175"/>
                  <a:gd name="T64" fmla="*/ 2757 w 2761"/>
                  <a:gd name="T65" fmla="*/ 338 h 1175"/>
                  <a:gd name="T66" fmla="*/ 2669 w 2761"/>
                  <a:gd name="T67" fmla="*/ 338 h 1175"/>
                  <a:gd name="T68" fmla="*/ 2537 w 2761"/>
                  <a:gd name="T69" fmla="*/ 330 h 1175"/>
                  <a:gd name="T70" fmla="*/ 2347 w 2761"/>
                  <a:gd name="T71" fmla="*/ 281 h 1175"/>
                  <a:gd name="T72" fmla="*/ 2068 w 2761"/>
                  <a:gd name="T73" fmla="*/ 170 h 1175"/>
                  <a:gd name="T74" fmla="*/ 1814 w 2761"/>
                  <a:gd name="T75" fmla="*/ 54 h 1175"/>
                  <a:gd name="T76" fmla="*/ 1629 w 2761"/>
                  <a:gd name="T77" fmla="*/ 3 h 1175"/>
                  <a:gd name="T78" fmla="*/ 1461 w 2761"/>
                  <a:gd name="T79" fmla="*/ 13 h 1175"/>
                  <a:gd name="T80" fmla="*/ 1268 w 2761"/>
                  <a:gd name="T81" fmla="*/ 86 h 1175"/>
                  <a:gd name="T82" fmla="*/ 1013 w 2761"/>
                  <a:gd name="T83" fmla="*/ 220 h 1175"/>
                  <a:gd name="T84" fmla="*/ 671 w 2761"/>
                  <a:gd name="T85" fmla="*/ 401 h 1175"/>
                  <a:gd name="T86" fmla="*/ 394 w 2761"/>
                  <a:gd name="T87" fmla="*/ 523 h 1175"/>
                  <a:gd name="T88" fmla="*/ 199 w 2761"/>
                  <a:gd name="T89" fmla="*/ 594 h 1175"/>
                  <a:gd name="T90" fmla="*/ 87 w 2761"/>
                  <a:gd name="T91" fmla="*/ 644 h 1175"/>
                  <a:gd name="T92" fmla="*/ 14 w 2761"/>
                  <a:gd name="T93" fmla="*/ 721 h 1175"/>
                  <a:gd name="T94" fmla="*/ 11 w 2761"/>
                  <a:gd name="T95" fmla="*/ 828 h 1175"/>
                  <a:gd name="T96" fmla="*/ 88 w 2761"/>
                  <a:gd name="T97" fmla="*/ 893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61" h="1175">
                    <a:moveTo>
                      <a:pt x="145" y="903"/>
                    </a:moveTo>
                    <a:lnTo>
                      <a:pt x="177" y="900"/>
                    </a:lnTo>
                    <a:lnTo>
                      <a:pt x="209" y="894"/>
                    </a:lnTo>
                    <a:lnTo>
                      <a:pt x="240" y="886"/>
                    </a:lnTo>
                    <a:lnTo>
                      <a:pt x="244" y="885"/>
                    </a:lnTo>
                    <a:lnTo>
                      <a:pt x="255" y="882"/>
                    </a:lnTo>
                    <a:lnTo>
                      <a:pt x="273" y="876"/>
                    </a:lnTo>
                    <a:lnTo>
                      <a:pt x="297" y="868"/>
                    </a:lnTo>
                    <a:lnTo>
                      <a:pt x="327" y="859"/>
                    </a:lnTo>
                    <a:lnTo>
                      <a:pt x="362" y="848"/>
                    </a:lnTo>
                    <a:lnTo>
                      <a:pt x="399" y="837"/>
                    </a:lnTo>
                    <a:lnTo>
                      <a:pt x="443" y="824"/>
                    </a:lnTo>
                    <a:lnTo>
                      <a:pt x="488" y="810"/>
                    </a:lnTo>
                    <a:lnTo>
                      <a:pt x="535" y="795"/>
                    </a:lnTo>
                    <a:lnTo>
                      <a:pt x="584" y="781"/>
                    </a:lnTo>
                    <a:lnTo>
                      <a:pt x="635" y="765"/>
                    </a:lnTo>
                    <a:lnTo>
                      <a:pt x="685" y="750"/>
                    </a:lnTo>
                    <a:lnTo>
                      <a:pt x="736" y="735"/>
                    </a:lnTo>
                    <a:lnTo>
                      <a:pt x="785" y="719"/>
                    </a:lnTo>
                    <a:lnTo>
                      <a:pt x="832" y="704"/>
                    </a:lnTo>
                    <a:lnTo>
                      <a:pt x="879" y="690"/>
                    </a:lnTo>
                    <a:lnTo>
                      <a:pt x="921" y="677"/>
                    </a:lnTo>
                    <a:lnTo>
                      <a:pt x="961" y="665"/>
                    </a:lnTo>
                    <a:lnTo>
                      <a:pt x="996" y="655"/>
                    </a:lnTo>
                    <a:lnTo>
                      <a:pt x="1027" y="645"/>
                    </a:lnTo>
                    <a:lnTo>
                      <a:pt x="1038" y="622"/>
                    </a:lnTo>
                    <a:lnTo>
                      <a:pt x="1054" y="599"/>
                    </a:lnTo>
                    <a:lnTo>
                      <a:pt x="1073" y="572"/>
                    </a:lnTo>
                    <a:lnTo>
                      <a:pt x="1097" y="545"/>
                    </a:lnTo>
                    <a:lnTo>
                      <a:pt x="1125" y="522"/>
                    </a:lnTo>
                    <a:lnTo>
                      <a:pt x="1156" y="498"/>
                    </a:lnTo>
                    <a:lnTo>
                      <a:pt x="1190" y="478"/>
                    </a:lnTo>
                    <a:lnTo>
                      <a:pt x="1226" y="463"/>
                    </a:lnTo>
                    <a:lnTo>
                      <a:pt x="1265" y="454"/>
                    </a:lnTo>
                    <a:lnTo>
                      <a:pt x="1306" y="450"/>
                    </a:lnTo>
                    <a:lnTo>
                      <a:pt x="1348" y="456"/>
                    </a:lnTo>
                    <a:lnTo>
                      <a:pt x="1389" y="464"/>
                    </a:lnTo>
                    <a:lnTo>
                      <a:pt x="1433" y="475"/>
                    </a:lnTo>
                    <a:lnTo>
                      <a:pt x="1481" y="488"/>
                    </a:lnTo>
                    <a:lnTo>
                      <a:pt x="1533" y="501"/>
                    </a:lnTo>
                    <a:lnTo>
                      <a:pt x="1585" y="515"/>
                    </a:lnTo>
                    <a:lnTo>
                      <a:pt x="1638" y="530"/>
                    </a:lnTo>
                    <a:lnTo>
                      <a:pt x="1691" y="545"/>
                    </a:lnTo>
                    <a:lnTo>
                      <a:pt x="1744" y="559"/>
                    </a:lnTo>
                    <a:lnTo>
                      <a:pt x="1793" y="575"/>
                    </a:lnTo>
                    <a:lnTo>
                      <a:pt x="1841" y="589"/>
                    </a:lnTo>
                    <a:lnTo>
                      <a:pt x="1884" y="601"/>
                    </a:lnTo>
                    <a:lnTo>
                      <a:pt x="1924" y="614"/>
                    </a:lnTo>
                    <a:lnTo>
                      <a:pt x="1957" y="624"/>
                    </a:lnTo>
                    <a:lnTo>
                      <a:pt x="1984" y="632"/>
                    </a:lnTo>
                    <a:lnTo>
                      <a:pt x="2004" y="639"/>
                    </a:lnTo>
                    <a:lnTo>
                      <a:pt x="2006" y="641"/>
                    </a:lnTo>
                    <a:lnTo>
                      <a:pt x="2011" y="641"/>
                    </a:lnTo>
                    <a:lnTo>
                      <a:pt x="2020" y="644"/>
                    </a:lnTo>
                    <a:lnTo>
                      <a:pt x="2033" y="649"/>
                    </a:lnTo>
                    <a:lnTo>
                      <a:pt x="2044" y="655"/>
                    </a:lnTo>
                    <a:lnTo>
                      <a:pt x="2054" y="666"/>
                    </a:lnTo>
                    <a:lnTo>
                      <a:pt x="2061" y="679"/>
                    </a:lnTo>
                    <a:lnTo>
                      <a:pt x="2062" y="694"/>
                    </a:lnTo>
                    <a:lnTo>
                      <a:pt x="2060" y="714"/>
                    </a:lnTo>
                    <a:lnTo>
                      <a:pt x="2048" y="729"/>
                    </a:lnTo>
                    <a:lnTo>
                      <a:pt x="2033" y="739"/>
                    </a:lnTo>
                    <a:lnTo>
                      <a:pt x="2015" y="743"/>
                    </a:lnTo>
                    <a:lnTo>
                      <a:pt x="2013" y="743"/>
                    </a:lnTo>
                    <a:lnTo>
                      <a:pt x="2011" y="742"/>
                    </a:lnTo>
                    <a:lnTo>
                      <a:pt x="2008" y="742"/>
                    </a:lnTo>
                    <a:lnTo>
                      <a:pt x="2005" y="742"/>
                    </a:lnTo>
                    <a:lnTo>
                      <a:pt x="1999" y="740"/>
                    </a:lnTo>
                    <a:lnTo>
                      <a:pt x="1990" y="737"/>
                    </a:lnTo>
                    <a:lnTo>
                      <a:pt x="1977" y="733"/>
                    </a:lnTo>
                    <a:lnTo>
                      <a:pt x="1964" y="729"/>
                    </a:lnTo>
                    <a:lnTo>
                      <a:pt x="1957" y="728"/>
                    </a:lnTo>
                    <a:lnTo>
                      <a:pt x="1956" y="726"/>
                    </a:lnTo>
                    <a:lnTo>
                      <a:pt x="1953" y="726"/>
                    </a:lnTo>
                    <a:lnTo>
                      <a:pt x="1393" y="558"/>
                    </a:lnTo>
                    <a:lnTo>
                      <a:pt x="1389" y="557"/>
                    </a:lnTo>
                    <a:lnTo>
                      <a:pt x="1384" y="555"/>
                    </a:lnTo>
                    <a:lnTo>
                      <a:pt x="1379" y="554"/>
                    </a:lnTo>
                    <a:lnTo>
                      <a:pt x="1379" y="554"/>
                    </a:lnTo>
                    <a:lnTo>
                      <a:pt x="1362" y="550"/>
                    </a:lnTo>
                    <a:lnTo>
                      <a:pt x="1344" y="545"/>
                    </a:lnTo>
                    <a:lnTo>
                      <a:pt x="1327" y="543"/>
                    </a:lnTo>
                    <a:lnTo>
                      <a:pt x="1316" y="541"/>
                    </a:lnTo>
                    <a:lnTo>
                      <a:pt x="1283" y="541"/>
                    </a:lnTo>
                    <a:lnTo>
                      <a:pt x="1254" y="548"/>
                    </a:lnTo>
                    <a:lnTo>
                      <a:pt x="1227" y="562"/>
                    </a:lnTo>
                    <a:lnTo>
                      <a:pt x="1204" y="583"/>
                    </a:lnTo>
                    <a:lnTo>
                      <a:pt x="1187" y="607"/>
                    </a:lnTo>
                    <a:lnTo>
                      <a:pt x="1176" y="634"/>
                    </a:lnTo>
                    <a:lnTo>
                      <a:pt x="1171" y="652"/>
                    </a:lnTo>
                    <a:lnTo>
                      <a:pt x="1170" y="672"/>
                    </a:lnTo>
                    <a:lnTo>
                      <a:pt x="1170" y="673"/>
                    </a:lnTo>
                    <a:lnTo>
                      <a:pt x="1174" y="700"/>
                    </a:lnTo>
                    <a:lnTo>
                      <a:pt x="1183" y="725"/>
                    </a:lnTo>
                    <a:lnTo>
                      <a:pt x="1197" y="749"/>
                    </a:lnTo>
                    <a:lnTo>
                      <a:pt x="1215" y="768"/>
                    </a:lnTo>
                    <a:lnTo>
                      <a:pt x="1237" y="784"/>
                    </a:lnTo>
                    <a:lnTo>
                      <a:pt x="1262" y="795"/>
                    </a:lnTo>
                    <a:lnTo>
                      <a:pt x="1362" y="834"/>
                    </a:lnTo>
                    <a:lnTo>
                      <a:pt x="1453" y="870"/>
                    </a:lnTo>
                    <a:lnTo>
                      <a:pt x="1538" y="904"/>
                    </a:lnTo>
                    <a:lnTo>
                      <a:pt x="1615" y="935"/>
                    </a:lnTo>
                    <a:lnTo>
                      <a:pt x="1687" y="963"/>
                    </a:lnTo>
                    <a:lnTo>
                      <a:pt x="1751" y="988"/>
                    </a:lnTo>
                    <a:lnTo>
                      <a:pt x="1810" y="1011"/>
                    </a:lnTo>
                    <a:lnTo>
                      <a:pt x="1863" y="1032"/>
                    </a:lnTo>
                    <a:lnTo>
                      <a:pt x="1912" y="1051"/>
                    </a:lnTo>
                    <a:lnTo>
                      <a:pt x="1956" y="1068"/>
                    </a:lnTo>
                    <a:lnTo>
                      <a:pt x="1995" y="1083"/>
                    </a:lnTo>
                    <a:lnTo>
                      <a:pt x="2032" y="1096"/>
                    </a:lnTo>
                    <a:lnTo>
                      <a:pt x="2062" y="1107"/>
                    </a:lnTo>
                    <a:lnTo>
                      <a:pt x="2092" y="1118"/>
                    </a:lnTo>
                    <a:lnTo>
                      <a:pt x="2117" y="1127"/>
                    </a:lnTo>
                    <a:lnTo>
                      <a:pt x="2139" y="1134"/>
                    </a:lnTo>
                    <a:lnTo>
                      <a:pt x="2160" y="1141"/>
                    </a:lnTo>
                    <a:lnTo>
                      <a:pt x="2180" y="1145"/>
                    </a:lnTo>
                    <a:lnTo>
                      <a:pt x="2198" y="1151"/>
                    </a:lnTo>
                    <a:lnTo>
                      <a:pt x="2215" y="1154"/>
                    </a:lnTo>
                    <a:lnTo>
                      <a:pt x="2230" y="1158"/>
                    </a:lnTo>
                    <a:lnTo>
                      <a:pt x="2246" y="1159"/>
                    </a:lnTo>
                    <a:lnTo>
                      <a:pt x="2261" y="1162"/>
                    </a:lnTo>
                    <a:lnTo>
                      <a:pt x="2277" y="1163"/>
                    </a:lnTo>
                    <a:lnTo>
                      <a:pt x="2294" y="1166"/>
                    </a:lnTo>
                    <a:lnTo>
                      <a:pt x="2333" y="1169"/>
                    </a:lnTo>
                    <a:lnTo>
                      <a:pt x="2376" y="1172"/>
                    </a:lnTo>
                    <a:lnTo>
                      <a:pt x="2422" y="1173"/>
                    </a:lnTo>
                    <a:lnTo>
                      <a:pt x="2469" y="1175"/>
                    </a:lnTo>
                    <a:lnTo>
                      <a:pt x="2512" y="1175"/>
                    </a:lnTo>
                    <a:lnTo>
                      <a:pt x="2550" y="1175"/>
                    </a:lnTo>
                    <a:lnTo>
                      <a:pt x="2761" y="1175"/>
                    </a:lnTo>
                    <a:lnTo>
                      <a:pt x="2761" y="338"/>
                    </a:lnTo>
                    <a:lnTo>
                      <a:pt x="2757" y="338"/>
                    </a:lnTo>
                    <a:lnTo>
                      <a:pt x="2743" y="339"/>
                    </a:lnTo>
                    <a:lnTo>
                      <a:pt x="2724" y="339"/>
                    </a:lnTo>
                    <a:lnTo>
                      <a:pt x="2698" y="339"/>
                    </a:lnTo>
                    <a:lnTo>
                      <a:pt x="2669" y="338"/>
                    </a:lnTo>
                    <a:lnTo>
                      <a:pt x="2637" y="337"/>
                    </a:lnTo>
                    <a:lnTo>
                      <a:pt x="2603" y="335"/>
                    </a:lnTo>
                    <a:lnTo>
                      <a:pt x="2569" y="332"/>
                    </a:lnTo>
                    <a:lnTo>
                      <a:pt x="2537" y="330"/>
                    </a:lnTo>
                    <a:lnTo>
                      <a:pt x="2509" y="324"/>
                    </a:lnTo>
                    <a:lnTo>
                      <a:pt x="2459" y="313"/>
                    </a:lnTo>
                    <a:lnTo>
                      <a:pt x="2404" y="299"/>
                    </a:lnTo>
                    <a:lnTo>
                      <a:pt x="2347" y="281"/>
                    </a:lnTo>
                    <a:lnTo>
                      <a:pt x="2284" y="260"/>
                    </a:lnTo>
                    <a:lnTo>
                      <a:pt x="2216" y="234"/>
                    </a:lnTo>
                    <a:lnTo>
                      <a:pt x="2145" y="204"/>
                    </a:lnTo>
                    <a:lnTo>
                      <a:pt x="2068" y="170"/>
                    </a:lnTo>
                    <a:lnTo>
                      <a:pt x="1987" y="132"/>
                    </a:lnTo>
                    <a:lnTo>
                      <a:pt x="1925" y="101"/>
                    </a:lnTo>
                    <a:lnTo>
                      <a:pt x="1868" y="76"/>
                    </a:lnTo>
                    <a:lnTo>
                      <a:pt x="1814" y="54"/>
                    </a:lnTo>
                    <a:lnTo>
                      <a:pt x="1764" y="35"/>
                    </a:lnTo>
                    <a:lnTo>
                      <a:pt x="1718" y="21"/>
                    </a:lnTo>
                    <a:lnTo>
                      <a:pt x="1673" y="10"/>
                    </a:lnTo>
                    <a:lnTo>
                      <a:pt x="1629" y="3"/>
                    </a:lnTo>
                    <a:lnTo>
                      <a:pt x="1587" y="0"/>
                    </a:lnTo>
                    <a:lnTo>
                      <a:pt x="1545" y="0"/>
                    </a:lnTo>
                    <a:lnTo>
                      <a:pt x="1503" y="5"/>
                    </a:lnTo>
                    <a:lnTo>
                      <a:pt x="1461" y="13"/>
                    </a:lnTo>
                    <a:lnTo>
                      <a:pt x="1417" y="26"/>
                    </a:lnTo>
                    <a:lnTo>
                      <a:pt x="1370" y="41"/>
                    </a:lnTo>
                    <a:lnTo>
                      <a:pt x="1321" y="62"/>
                    </a:lnTo>
                    <a:lnTo>
                      <a:pt x="1268" y="86"/>
                    </a:lnTo>
                    <a:lnTo>
                      <a:pt x="1212" y="112"/>
                    </a:lnTo>
                    <a:lnTo>
                      <a:pt x="1152" y="145"/>
                    </a:lnTo>
                    <a:lnTo>
                      <a:pt x="1086" y="181"/>
                    </a:lnTo>
                    <a:lnTo>
                      <a:pt x="1013" y="220"/>
                    </a:lnTo>
                    <a:lnTo>
                      <a:pt x="935" y="264"/>
                    </a:lnTo>
                    <a:lnTo>
                      <a:pt x="842" y="316"/>
                    </a:lnTo>
                    <a:lnTo>
                      <a:pt x="754" y="360"/>
                    </a:lnTo>
                    <a:lnTo>
                      <a:pt x="671" y="401"/>
                    </a:lnTo>
                    <a:lnTo>
                      <a:pt x="594" y="438"/>
                    </a:lnTo>
                    <a:lnTo>
                      <a:pt x="521" y="470"/>
                    </a:lnTo>
                    <a:lnTo>
                      <a:pt x="456" y="498"/>
                    </a:lnTo>
                    <a:lnTo>
                      <a:pt x="394" y="523"/>
                    </a:lnTo>
                    <a:lnTo>
                      <a:pt x="336" y="544"/>
                    </a:lnTo>
                    <a:lnTo>
                      <a:pt x="286" y="564"/>
                    </a:lnTo>
                    <a:lnTo>
                      <a:pt x="240" y="580"/>
                    </a:lnTo>
                    <a:lnTo>
                      <a:pt x="199" y="594"/>
                    </a:lnTo>
                    <a:lnTo>
                      <a:pt x="163" y="608"/>
                    </a:lnTo>
                    <a:lnTo>
                      <a:pt x="132" y="621"/>
                    </a:lnTo>
                    <a:lnTo>
                      <a:pt x="107" y="632"/>
                    </a:lnTo>
                    <a:lnTo>
                      <a:pt x="87" y="644"/>
                    </a:lnTo>
                    <a:lnTo>
                      <a:pt x="66" y="659"/>
                    </a:lnTo>
                    <a:lnTo>
                      <a:pt x="46" y="677"/>
                    </a:lnTo>
                    <a:lnTo>
                      <a:pt x="28" y="697"/>
                    </a:lnTo>
                    <a:lnTo>
                      <a:pt x="14" y="721"/>
                    </a:lnTo>
                    <a:lnTo>
                      <a:pt x="4" y="746"/>
                    </a:lnTo>
                    <a:lnTo>
                      <a:pt x="0" y="774"/>
                    </a:lnTo>
                    <a:lnTo>
                      <a:pt x="3" y="802"/>
                    </a:lnTo>
                    <a:lnTo>
                      <a:pt x="11" y="828"/>
                    </a:lnTo>
                    <a:lnTo>
                      <a:pt x="24" y="849"/>
                    </a:lnTo>
                    <a:lnTo>
                      <a:pt x="42" y="868"/>
                    </a:lnTo>
                    <a:lnTo>
                      <a:pt x="63" y="883"/>
                    </a:lnTo>
                    <a:lnTo>
                      <a:pt x="88" y="893"/>
                    </a:lnTo>
                    <a:lnTo>
                      <a:pt x="115" y="900"/>
                    </a:lnTo>
                    <a:lnTo>
                      <a:pt x="145" y="90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540" y="1016"/>
                <a:ext cx="274" cy="473"/>
              </a:xfrm>
              <a:custGeom>
                <a:avLst/>
                <a:gdLst>
                  <a:gd name="T0" fmla="*/ 821 w 821"/>
                  <a:gd name="T1" fmla="*/ 0 h 1420"/>
                  <a:gd name="T2" fmla="*/ 821 w 821"/>
                  <a:gd name="T3" fmla="*/ 1420 h 1420"/>
                  <a:gd name="T4" fmla="*/ 333 w 821"/>
                  <a:gd name="T5" fmla="*/ 1420 h 1420"/>
                  <a:gd name="T6" fmla="*/ 315 w 821"/>
                  <a:gd name="T7" fmla="*/ 1417 h 1420"/>
                  <a:gd name="T8" fmla="*/ 298 w 821"/>
                  <a:gd name="T9" fmla="*/ 1408 h 1420"/>
                  <a:gd name="T10" fmla="*/ 285 w 821"/>
                  <a:gd name="T11" fmla="*/ 1396 h 1420"/>
                  <a:gd name="T12" fmla="*/ 277 w 821"/>
                  <a:gd name="T13" fmla="*/ 1379 h 1420"/>
                  <a:gd name="T14" fmla="*/ 274 w 821"/>
                  <a:gd name="T15" fmla="*/ 1361 h 1420"/>
                  <a:gd name="T16" fmla="*/ 274 w 821"/>
                  <a:gd name="T17" fmla="*/ 1268 h 1420"/>
                  <a:gd name="T18" fmla="*/ 60 w 821"/>
                  <a:gd name="T19" fmla="*/ 1268 h 1420"/>
                  <a:gd name="T20" fmla="*/ 42 w 821"/>
                  <a:gd name="T21" fmla="*/ 1265 h 1420"/>
                  <a:gd name="T22" fmla="*/ 25 w 821"/>
                  <a:gd name="T23" fmla="*/ 1257 h 1420"/>
                  <a:gd name="T24" fmla="*/ 12 w 821"/>
                  <a:gd name="T25" fmla="*/ 1244 h 1420"/>
                  <a:gd name="T26" fmla="*/ 4 w 821"/>
                  <a:gd name="T27" fmla="*/ 1228 h 1420"/>
                  <a:gd name="T28" fmla="*/ 0 w 821"/>
                  <a:gd name="T29" fmla="*/ 1209 h 1420"/>
                  <a:gd name="T30" fmla="*/ 0 w 821"/>
                  <a:gd name="T31" fmla="*/ 220 h 1420"/>
                  <a:gd name="T32" fmla="*/ 4 w 821"/>
                  <a:gd name="T33" fmla="*/ 201 h 1420"/>
                  <a:gd name="T34" fmla="*/ 12 w 821"/>
                  <a:gd name="T35" fmla="*/ 185 h 1420"/>
                  <a:gd name="T36" fmla="*/ 25 w 821"/>
                  <a:gd name="T37" fmla="*/ 171 h 1420"/>
                  <a:gd name="T38" fmla="*/ 42 w 821"/>
                  <a:gd name="T39" fmla="*/ 163 h 1420"/>
                  <a:gd name="T40" fmla="*/ 60 w 821"/>
                  <a:gd name="T41" fmla="*/ 160 h 1420"/>
                  <a:gd name="T42" fmla="*/ 274 w 821"/>
                  <a:gd name="T43" fmla="*/ 160 h 1420"/>
                  <a:gd name="T44" fmla="*/ 274 w 821"/>
                  <a:gd name="T45" fmla="*/ 60 h 1420"/>
                  <a:gd name="T46" fmla="*/ 277 w 821"/>
                  <a:gd name="T47" fmla="*/ 42 h 1420"/>
                  <a:gd name="T48" fmla="*/ 285 w 821"/>
                  <a:gd name="T49" fmla="*/ 25 h 1420"/>
                  <a:gd name="T50" fmla="*/ 298 w 821"/>
                  <a:gd name="T51" fmla="*/ 13 h 1420"/>
                  <a:gd name="T52" fmla="*/ 315 w 821"/>
                  <a:gd name="T53" fmla="*/ 4 h 1420"/>
                  <a:gd name="T54" fmla="*/ 333 w 821"/>
                  <a:gd name="T55" fmla="*/ 2 h 1420"/>
                  <a:gd name="T56" fmla="*/ 821 w 821"/>
                  <a:gd name="T57" fmla="*/ 2 h 1420"/>
                  <a:gd name="T58" fmla="*/ 821 w 821"/>
                  <a:gd name="T59" fmla="*/ 0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1" h="1420">
                    <a:moveTo>
                      <a:pt x="821" y="0"/>
                    </a:moveTo>
                    <a:lnTo>
                      <a:pt x="821" y="1420"/>
                    </a:lnTo>
                    <a:lnTo>
                      <a:pt x="333" y="1420"/>
                    </a:lnTo>
                    <a:lnTo>
                      <a:pt x="315" y="1417"/>
                    </a:lnTo>
                    <a:lnTo>
                      <a:pt x="298" y="1408"/>
                    </a:lnTo>
                    <a:lnTo>
                      <a:pt x="285" y="1396"/>
                    </a:lnTo>
                    <a:lnTo>
                      <a:pt x="277" y="1379"/>
                    </a:lnTo>
                    <a:lnTo>
                      <a:pt x="274" y="1361"/>
                    </a:lnTo>
                    <a:lnTo>
                      <a:pt x="274" y="1268"/>
                    </a:lnTo>
                    <a:lnTo>
                      <a:pt x="60" y="1268"/>
                    </a:lnTo>
                    <a:lnTo>
                      <a:pt x="42" y="1265"/>
                    </a:lnTo>
                    <a:lnTo>
                      <a:pt x="25" y="1257"/>
                    </a:lnTo>
                    <a:lnTo>
                      <a:pt x="12" y="1244"/>
                    </a:lnTo>
                    <a:lnTo>
                      <a:pt x="4" y="1228"/>
                    </a:lnTo>
                    <a:lnTo>
                      <a:pt x="0" y="1209"/>
                    </a:lnTo>
                    <a:lnTo>
                      <a:pt x="0" y="220"/>
                    </a:lnTo>
                    <a:lnTo>
                      <a:pt x="4" y="201"/>
                    </a:lnTo>
                    <a:lnTo>
                      <a:pt x="12" y="185"/>
                    </a:lnTo>
                    <a:lnTo>
                      <a:pt x="25" y="171"/>
                    </a:lnTo>
                    <a:lnTo>
                      <a:pt x="42" y="163"/>
                    </a:lnTo>
                    <a:lnTo>
                      <a:pt x="60" y="160"/>
                    </a:lnTo>
                    <a:lnTo>
                      <a:pt x="274" y="160"/>
                    </a:lnTo>
                    <a:lnTo>
                      <a:pt x="274" y="60"/>
                    </a:lnTo>
                    <a:lnTo>
                      <a:pt x="277" y="42"/>
                    </a:lnTo>
                    <a:lnTo>
                      <a:pt x="285" y="25"/>
                    </a:lnTo>
                    <a:lnTo>
                      <a:pt x="298" y="13"/>
                    </a:lnTo>
                    <a:lnTo>
                      <a:pt x="315" y="4"/>
                    </a:lnTo>
                    <a:lnTo>
                      <a:pt x="333" y="2"/>
                    </a:lnTo>
                    <a:lnTo>
                      <a:pt x="821" y="2"/>
                    </a:lnTo>
                    <a:lnTo>
                      <a:pt x="8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4636" y="1358"/>
                <a:ext cx="803" cy="297"/>
              </a:xfrm>
              <a:custGeom>
                <a:avLst/>
                <a:gdLst>
                  <a:gd name="T0" fmla="*/ 2379 w 2407"/>
                  <a:gd name="T1" fmla="*/ 782 h 893"/>
                  <a:gd name="T2" fmla="*/ 1236 w 2407"/>
                  <a:gd name="T3" fmla="*/ 7 h 893"/>
                  <a:gd name="T4" fmla="*/ 1236 w 2407"/>
                  <a:gd name="T5" fmla="*/ 7 h 893"/>
                  <a:gd name="T6" fmla="*/ 1234 w 2407"/>
                  <a:gd name="T7" fmla="*/ 7 h 893"/>
                  <a:gd name="T8" fmla="*/ 1231 w 2407"/>
                  <a:gd name="T9" fmla="*/ 6 h 893"/>
                  <a:gd name="T10" fmla="*/ 1230 w 2407"/>
                  <a:gd name="T11" fmla="*/ 6 h 893"/>
                  <a:gd name="T12" fmla="*/ 1229 w 2407"/>
                  <a:gd name="T13" fmla="*/ 4 h 893"/>
                  <a:gd name="T14" fmla="*/ 1227 w 2407"/>
                  <a:gd name="T15" fmla="*/ 4 h 893"/>
                  <a:gd name="T16" fmla="*/ 1226 w 2407"/>
                  <a:gd name="T17" fmla="*/ 3 h 893"/>
                  <a:gd name="T18" fmla="*/ 1224 w 2407"/>
                  <a:gd name="T19" fmla="*/ 3 h 893"/>
                  <a:gd name="T20" fmla="*/ 1223 w 2407"/>
                  <a:gd name="T21" fmla="*/ 3 h 893"/>
                  <a:gd name="T22" fmla="*/ 1222 w 2407"/>
                  <a:gd name="T23" fmla="*/ 2 h 893"/>
                  <a:gd name="T24" fmla="*/ 1220 w 2407"/>
                  <a:gd name="T25" fmla="*/ 2 h 893"/>
                  <a:gd name="T26" fmla="*/ 1220 w 2407"/>
                  <a:gd name="T27" fmla="*/ 2 h 893"/>
                  <a:gd name="T28" fmla="*/ 1217 w 2407"/>
                  <a:gd name="T29" fmla="*/ 0 h 893"/>
                  <a:gd name="T30" fmla="*/ 1217 w 2407"/>
                  <a:gd name="T31" fmla="*/ 0 h 893"/>
                  <a:gd name="T32" fmla="*/ 1216 w 2407"/>
                  <a:gd name="T33" fmla="*/ 0 h 893"/>
                  <a:gd name="T34" fmla="*/ 1214 w 2407"/>
                  <a:gd name="T35" fmla="*/ 0 h 893"/>
                  <a:gd name="T36" fmla="*/ 1212 w 2407"/>
                  <a:gd name="T37" fmla="*/ 0 h 893"/>
                  <a:gd name="T38" fmla="*/ 1196 w 2407"/>
                  <a:gd name="T39" fmla="*/ 0 h 893"/>
                  <a:gd name="T40" fmla="*/ 1193 w 2407"/>
                  <a:gd name="T41" fmla="*/ 0 h 893"/>
                  <a:gd name="T42" fmla="*/ 1192 w 2407"/>
                  <a:gd name="T43" fmla="*/ 0 h 893"/>
                  <a:gd name="T44" fmla="*/ 1191 w 2407"/>
                  <a:gd name="T45" fmla="*/ 0 h 893"/>
                  <a:gd name="T46" fmla="*/ 1191 w 2407"/>
                  <a:gd name="T47" fmla="*/ 0 h 893"/>
                  <a:gd name="T48" fmla="*/ 1188 w 2407"/>
                  <a:gd name="T49" fmla="*/ 2 h 893"/>
                  <a:gd name="T50" fmla="*/ 1186 w 2407"/>
                  <a:gd name="T51" fmla="*/ 2 h 893"/>
                  <a:gd name="T52" fmla="*/ 1186 w 2407"/>
                  <a:gd name="T53" fmla="*/ 2 h 893"/>
                  <a:gd name="T54" fmla="*/ 1185 w 2407"/>
                  <a:gd name="T55" fmla="*/ 3 h 893"/>
                  <a:gd name="T56" fmla="*/ 1184 w 2407"/>
                  <a:gd name="T57" fmla="*/ 3 h 893"/>
                  <a:gd name="T58" fmla="*/ 1182 w 2407"/>
                  <a:gd name="T59" fmla="*/ 3 h 893"/>
                  <a:gd name="T60" fmla="*/ 1181 w 2407"/>
                  <a:gd name="T61" fmla="*/ 4 h 893"/>
                  <a:gd name="T62" fmla="*/ 1179 w 2407"/>
                  <a:gd name="T63" fmla="*/ 4 h 893"/>
                  <a:gd name="T64" fmla="*/ 1178 w 2407"/>
                  <a:gd name="T65" fmla="*/ 6 h 893"/>
                  <a:gd name="T66" fmla="*/ 1177 w 2407"/>
                  <a:gd name="T67" fmla="*/ 6 h 893"/>
                  <a:gd name="T68" fmla="*/ 1174 w 2407"/>
                  <a:gd name="T69" fmla="*/ 7 h 893"/>
                  <a:gd name="T70" fmla="*/ 1172 w 2407"/>
                  <a:gd name="T71" fmla="*/ 7 h 893"/>
                  <a:gd name="T72" fmla="*/ 1172 w 2407"/>
                  <a:gd name="T73" fmla="*/ 7 h 893"/>
                  <a:gd name="T74" fmla="*/ 28 w 2407"/>
                  <a:gd name="T75" fmla="*/ 782 h 893"/>
                  <a:gd name="T76" fmla="*/ 14 w 2407"/>
                  <a:gd name="T77" fmla="*/ 795 h 893"/>
                  <a:gd name="T78" fmla="*/ 4 w 2407"/>
                  <a:gd name="T79" fmla="*/ 810 h 893"/>
                  <a:gd name="T80" fmla="*/ 0 w 2407"/>
                  <a:gd name="T81" fmla="*/ 828 h 893"/>
                  <a:gd name="T82" fmla="*/ 1 w 2407"/>
                  <a:gd name="T83" fmla="*/ 847 h 893"/>
                  <a:gd name="T84" fmla="*/ 10 w 2407"/>
                  <a:gd name="T85" fmla="*/ 865 h 893"/>
                  <a:gd name="T86" fmla="*/ 22 w 2407"/>
                  <a:gd name="T87" fmla="*/ 880 h 893"/>
                  <a:gd name="T88" fmla="*/ 41 w 2407"/>
                  <a:gd name="T89" fmla="*/ 890 h 893"/>
                  <a:gd name="T90" fmla="*/ 60 w 2407"/>
                  <a:gd name="T91" fmla="*/ 893 h 893"/>
                  <a:gd name="T92" fmla="*/ 76 w 2407"/>
                  <a:gd name="T93" fmla="*/ 890 h 893"/>
                  <a:gd name="T94" fmla="*/ 92 w 2407"/>
                  <a:gd name="T95" fmla="*/ 883 h 893"/>
                  <a:gd name="T96" fmla="*/ 1203 w 2407"/>
                  <a:gd name="T97" fmla="*/ 129 h 893"/>
                  <a:gd name="T98" fmla="*/ 2316 w 2407"/>
                  <a:gd name="T99" fmla="*/ 883 h 893"/>
                  <a:gd name="T100" fmla="*/ 2331 w 2407"/>
                  <a:gd name="T101" fmla="*/ 890 h 893"/>
                  <a:gd name="T102" fmla="*/ 2346 w 2407"/>
                  <a:gd name="T103" fmla="*/ 893 h 893"/>
                  <a:gd name="T104" fmla="*/ 2362 w 2407"/>
                  <a:gd name="T105" fmla="*/ 891 h 893"/>
                  <a:gd name="T106" fmla="*/ 2376 w 2407"/>
                  <a:gd name="T107" fmla="*/ 886 h 893"/>
                  <a:gd name="T108" fmla="*/ 2388 w 2407"/>
                  <a:gd name="T109" fmla="*/ 877 h 893"/>
                  <a:gd name="T110" fmla="*/ 2398 w 2407"/>
                  <a:gd name="T111" fmla="*/ 865 h 893"/>
                  <a:gd name="T112" fmla="*/ 2405 w 2407"/>
                  <a:gd name="T113" fmla="*/ 847 h 893"/>
                  <a:gd name="T114" fmla="*/ 2407 w 2407"/>
                  <a:gd name="T115" fmla="*/ 828 h 893"/>
                  <a:gd name="T116" fmla="*/ 2402 w 2407"/>
                  <a:gd name="T117" fmla="*/ 810 h 893"/>
                  <a:gd name="T118" fmla="*/ 2394 w 2407"/>
                  <a:gd name="T119" fmla="*/ 795 h 893"/>
                  <a:gd name="T120" fmla="*/ 2379 w 2407"/>
                  <a:gd name="T121" fmla="*/ 782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7" h="893">
                    <a:moveTo>
                      <a:pt x="2379" y="782"/>
                    </a:moveTo>
                    <a:lnTo>
                      <a:pt x="1236" y="7"/>
                    </a:lnTo>
                    <a:lnTo>
                      <a:pt x="1236" y="7"/>
                    </a:lnTo>
                    <a:lnTo>
                      <a:pt x="1234" y="7"/>
                    </a:lnTo>
                    <a:lnTo>
                      <a:pt x="1231" y="6"/>
                    </a:lnTo>
                    <a:lnTo>
                      <a:pt x="1230" y="6"/>
                    </a:lnTo>
                    <a:lnTo>
                      <a:pt x="1229" y="4"/>
                    </a:lnTo>
                    <a:lnTo>
                      <a:pt x="1227" y="4"/>
                    </a:lnTo>
                    <a:lnTo>
                      <a:pt x="1226" y="3"/>
                    </a:lnTo>
                    <a:lnTo>
                      <a:pt x="1224" y="3"/>
                    </a:lnTo>
                    <a:lnTo>
                      <a:pt x="1223" y="3"/>
                    </a:lnTo>
                    <a:lnTo>
                      <a:pt x="1222" y="2"/>
                    </a:lnTo>
                    <a:lnTo>
                      <a:pt x="1220" y="2"/>
                    </a:lnTo>
                    <a:lnTo>
                      <a:pt x="1220" y="2"/>
                    </a:lnTo>
                    <a:lnTo>
                      <a:pt x="1217" y="0"/>
                    </a:lnTo>
                    <a:lnTo>
                      <a:pt x="1217" y="0"/>
                    </a:lnTo>
                    <a:lnTo>
                      <a:pt x="1216" y="0"/>
                    </a:lnTo>
                    <a:lnTo>
                      <a:pt x="1214" y="0"/>
                    </a:lnTo>
                    <a:lnTo>
                      <a:pt x="1212" y="0"/>
                    </a:lnTo>
                    <a:lnTo>
                      <a:pt x="1196" y="0"/>
                    </a:lnTo>
                    <a:lnTo>
                      <a:pt x="1193" y="0"/>
                    </a:lnTo>
                    <a:lnTo>
                      <a:pt x="119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88" y="2"/>
                    </a:lnTo>
                    <a:lnTo>
                      <a:pt x="1186" y="2"/>
                    </a:lnTo>
                    <a:lnTo>
                      <a:pt x="1186" y="2"/>
                    </a:lnTo>
                    <a:lnTo>
                      <a:pt x="1185" y="3"/>
                    </a:lnTo>
                    <a:lnTo>
                      <a:pt x="1184" y="3"/>
                    </a:lnTo>
                    <a:lnTo>
                      <a:pt x="1182" y="3"/>
                    </a:lnTo>
                    <a:lnTo>
                      <a:pt x="1181" y="4"/>
                    </a:lnTo>
                    <a:lnTo>
                      <a:pt x="1179" y="4"/>
                    </a:lnTo>
                    <a:lnTo>
                      <a:pt x="1178" y="6"/>
                    </a:lnTo>
                    <a:lnTo>
                      <a:pt x="1177" y="6"/>
                    </a:lnTo>
                    <a:lnTo>
                      <a:pt x="1174" y="7"/>
                    </a:lnTo>
                    <a:lnTo>
                      <a:pt x="1172" y="7"/>
                    </a:lnTo>
                    <a:lnTo>
                      <a:pt x="1172" y="7"/>
                    </a:lnTo>
                    <a:lnTo>
                      <a:pt x="28" y="782"/>
                    </a:lnTo>
                    <a:lnTo>
                      <a:pt x="14" y="795"/>
                    </a:lnTo>
                    <a:lnTo>
                      <a:pt x="4" y="810"/>
                    </a:lnTo>
                    <a:lnTo>
                      <a:pt x="0" y="828"/>
                    </a:lnTo>
                    <a:lnTo>
                      <a:pt x="1" y="847"/>
                    </a:lnTo>
                    <a:lnTo>
                      <a:pt x="10" y="865"/>
                    </a:lnTo>
                    <a:lnTo>
                      <a:pt x="22" y="880"/>
                    </a:lnTo>
                    <a:lnTo>
                      <a:pt x="41" y="890"/>
                    </a:lnTo>
                    <a:lnTo>
                      <a:pt x="60" y="893"/>
                    </a:lnTo>
                    <a:lnTo>
                      <a:pt x="76" y="890"/>
                    </a:lnTo>
                    <a:lnTo>
                      <a:pt x="92" y="883"/>
                    </a:lnTo>
                    <a:lnTo>
                      <a:pt x="1203" y="129"/>
                    </a:lnTo>
                    <a:lnTo>
                      <a:pt x="2316" y="883"/>
                    </a:lnTo>
                    <a:lnTo>
                      <a:pt x="2331" y="890"/>
                    </a:lnTo>
                    <a:lnTo>
                      <a:pt x="2346" y="893"/>
                    </a:lnTo>
                    <a:lnTo>
                      <a:pt x="2362" y="891"/>
                    </a:lnTo>
                    <a:lnTo>
                      <a:pt x="2376" y="886"/>
                    </a:lnTo>
                    <a:lnTo>
                      <a:pt x="2388" y="877"/>
                    </a:lnTo>
                    <a:lnTo>
                      <a:pt x="2398" y="865"/>
                    </a:lnTo>
                    <a:lnTo>
                      <a:pt x="2405" y="847"/>
                    </a:lnTo>
                    <a:lnTo>
                      <a:pt x="2407" y="828"/>
                    </a:lnTo>
                    <a:lnTo>
                      <a:pt x="2402" y="810"/>
                    </a:lnTo>
                    <a:lnTo>
                      <a:pt x="2394" y="795"/>
                    </a:lnTo>
                    <a:lnTo>
                      <a:pt x="2379" y="78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"/>
              <p:cNvSpPr>
                <a:spLocks noEditPoints="1"/>
              </p:cNvSpPr>
              <p:nvPr/>
            </p:nvSpPr>
            <p:spPr bwMode="auto">
              <a:xfrm>
                <a:off x="4925" y="1530"/>
                <a:ext cx="225" cy="357"/>
              </a:xfrm>
              <a:custGeom>
                <a:avLst/>
                <a:gdLst>
                  <a:gd name="T0" fmla="*/ 87 w 676"/>
                  <a:gd name="T1" fmla="*/ 394 h 1073"/>
                  <a:gd name="T2" fmla="*/ 43 w 676"/>
                  <a:gd name="T3" fmla="*/ 408 h 1073"/>
                  <a:gd name="T4" fmla="*/ 11 w 676"/>
                  <a:gd name="T5" fmla="*/ 438 h 1073"/>
                  <a:gd name="T6" fmla="*/ 0 w 676"/>
                  <a:gd name="T7" fmla="*/ 478 h 1073"/>
                  <a:gd name="T8" fmla="*/ 2 w 676"/>
                  <a:gd name="T9" fmla="*/ 997 h 1073"/>
                  <a:gd name="T10" fmla="*/ 26 w 676"/>
                  <a:gd name="T11" fmla="*/ 1044 h 1073"/>
                  <a:gd name="T12" fmla="*/ 68 w 676"/>
                  <a:gd name="T13" fmla="*/ 1070 h 1073"/>
                  <a:gd name="T14" fmla="*/ 581 w 676"/>
                  <a:gd name="T15" fmla="*/ 1073 h 1073"/>
                  <a:gd name="T16" fmla="*/ 629 w 676"/>
                  <a:gd name="T17" fmla="*/ 1060 h 1073"/>
                  <a:gd name="T18" fmla="*/ 662 w 676"/>
                  <a:gd name="T19" fmla="*/ 1027 h 1073"/>
                  <a:gd name="T20" fmla="*/ 676 w 676"/>
                  <a:gd name="T21" fmla="*/ 979 h 1073"/>
                  <a:gd name="T22" fmla="*/ 672 w 676"/>
                  <a:gd name="T23" fmla="*/ 464 h 1073"/>
                  <a:gd name="T24" fmla="*/ 650 w 676"/>
                  <a:gd name="T25" fmla="*/ 423 h 1073"/>
                  <a:gd name="T26" fmla="*/ 612 w 676"/>
                  <a:gd name="T27" fmla="*/ 399 h 1073"/>
                  <a:gd name="T28" fmla="*/ 406 w 676"/>
                  <a:gd name="T29" fmla="*/ 923 h 1073"/>
                  <a:gd name="T30" fmla="*/ 297 w 676"/>
                  <a:gd name="T31" fmla="*/ 716 h 1073"/>
                  <a:gd name="T32" fmla="*/ 269 w 676"/>
                  <a:gd name="T33" fmla="*/ 688 h 1073"/>
                  <a:gd name="T34" fmla="*/ 259 w 676"/>
                  <a:gd name="T35" fmla="*/ 649 h 1073"/>
                  <a:gd name="T36" fmla="*/ 274 w 676"/>
                  <a:gd name="T37" fmla="*/ 602 h 1073"/>
                  <a:gd name="T38" fmla="*/ 312 w 676"/>
                  <a:gd name="T39" fmla="*/ 574 h 1073"/>
                  <a:gd name="T40" fmla="*/ 363 w 676"/>
                  <a:gd name="T41" fmla="*/ 574 h 1073"/>
                  <a:gd name="T42" fmla="*/ 402 w 676"/>
                  <a:gd name="T43" fmla="*/ 602 h 1073"/>
                  <a:gd name="T44" fmla="*/ 416 w 676"/>
                  <a:gd name="T45" fmla="*/ 649 h 1073"/>
                  <a:gd name="T46" fmla="*/ 406 w 676"/>
                  <a:gd name="T47" fmla="*/ 688 h 1073"/>
                  <a:gd name="T48" fmla="*/ 378 w 676"/>
                  <a:gd name="T49" fmla="*/ 716 h 1073"/>
                  <a:gd name="T50" fmla="*/ 201 w 676"/>
                  <a:gd name="T51" fmla="*/ 245 h 1073"/>
                  <a:gd name="T52" fmla="*/ 215 w 676"/>
                  <a:gd name="T53" fmla="*/ 185 h 1073"/>
                  <a:gd name="T54" fmla="*/ 252 w 676"/>
                  <a:gd name="T55" fmla="*/ 139 h 1073"/>
                  <a:gd name="T56" fmla="*/ 306 w 676"/>
                  <a:gd name="T57" fmla="*/ 112 h 1073"/>
                  <a:gd name="T58" fmla="*/ 368 w 676"/>
                  <a:gd name="T59" fmla="*/ 112 h 1073"/>
                  <a:gd name="T60" fmla="*/ 423 w 676"/>
                  <a:gd name="T61" fmla="*/ 139 h 1073"/>
                  <a:gd name="T62" fmla="*/ 459 w 676"/>
                  <a:gd name="T63" fmla="*/ 185 h 1073"/>
                  <a:gd name="T64" fmla="*/ 473 w 676"/>
                  <a:gd name="T65" fmla="*/ 245 h 1073"/>
                  <a:gd name="T66" fmla="*/ 582 w 676"/>
                  <a:gd name="T67" fmla="*/ 361 h 1073"/>
                  <a:gd name="T68" fmla="*/ 578 w 676"/>
                  <a:gd name="T69" fmla="*/ 200 h 1073"/>
                  <a:gd name="T70" fmla="*/ 549 w 676"/>
                  <a:gd name="T71" fmla="*/ 120 h 1073"/>
                  <a:gd name="T72" fmla="*/ 496 w 676"/>
                  <a:gd name="T73" fmla="*/ 57 h 1073"/>
                  <a:gd name="T74" fmla="*/ 423 w 676"/>
                  <a:gd name="T75" fmla="*/ 15 h 1073"/>
                  <a:gd name="T76" fmla="*/ 337 w 676"/>
                  <a:gd name="T77" fmla="*/ 0 h 1073"/>
                  <a:gd name="T78" fmla="*/ 252 w 676"/>
                  <a:gd name="T79" fmla="*/ 15 h 1073"/>
                  <a:gd name="T80" fmla="*/ 179 w 676"/>
                  <a:gd name="T81" fmla="*/ 57 h 1073"/>
                  <a:gd name="T82" fmla="*/ 126 w 676"/>
                  <a:gd name="T83" fmla="*/ 120 h 1073"/>
                  <a:gd name="T84" fmla="*/ 96 w 676"/>
                  <a:gd name="T85" fmla="*/ 200 h 1073"/>
                  <a:gd name="T86" fmla="*/ 92 w 676"/>
                  <a:gd name="T87" fmla="*/ 361 h 1073"/>
                  <a:gd name="T88" fmla="*/ 201 w 676"/>
                  <a:gd name="T89" fmla="*/ 245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6" h="1073">
                    <a:moveTo>
                      <a:pt x="588" y="394"/>
                    </a:moveTo>
                    <a:lnTo>
                      <a:pt x="87" y="394"/>
                    </a:lnTo>
                    <a:lnTo>
                      <a:pt x="64" y="399"/>
                    </a:lnTo>
                    <a:lnTo>
                      <a:pt x="43" y="408"/>
                    </a:lnTo>
                    <a:lnTo>
                      <a:pt x="25" y="422"/>
                    </a:lnTo>
                    <a:lnTo>
                      <a:pt x="11" y="438"/>
                    </a:lnTo>
                    <a:lnTo>
                      <a:pt x="2" y="458"/>
                    </a:lnTo>
                    <a:lnTo>
                      <a:pt x="0" y="478"/>
                    </a:lnTo>
                    <a:lnTo>
                      <a:pt x="0" y="968"/>
                    </a:lnTo>
                    <a:lnTo>
                      <a:pt x="2" y="997"/>
                    </a:lnTo>
                    <a:lnTo>
                      <a:pt x="12" y="1023"/>
                    </a:lnTo>
                    <a:lnTo>
                      <a:pt x="26" y="1044"/>
                    </a:lnTo>
                    <a:lnTo>
                      <a:pt x="46" y="1060"/>
                    </a:lnTo>
                    <a:lnTo>
                      <a:pt x="68" y="1070"/>
                    </a:lnTo>
                    <a:lnTo>
                      <a:pt x="94" y="1073"/>
                    </a:lnTo>
                    <a:lnTo>
                      <a:pt x="581" y="1073"/>
                    </a:lnTo>
                    <a:lnTo>
                      <a:pt x="606" y="1070"/>
                    </a:lnTo>
                    <a:lnTo>
                      <a:pt x="629" y="1060"/>
                    </a:lnTo>
                    <a:lnTo>
                      <a:pt x="648" y="1045"/>
                    </a:lnTo>
                    <a:lnTo>
                      <a:pt x="662" y="1027"/>
                    </a:lnTo>
                    <a:lnTo>
                      <a:pt x="672" y="1004"/>
                    </a:lnTo>
                    <a:lnTo>
                      <a:pt x="676" y="979"/>
                    </a:lnTo>
                    <a:lnTo>
                      <a:pt x="676" y="487"/>
                    </a:lnTo>
                    <a:lnTo>
                      <a:pt x="672" y="464"/>
                    </a:lnTo>
                    <a:lnTo>
                      <a:pt x="664" y="443"/>
                    </a:lnTo>
                    <a:lnTo>
                      <a:pt x="650" y="423"/>
                    </a:lnTo>
                    <a:lnTo>
                      <a:pt x="633" y="409"/>
                    </a:lnTo>
                    <a:lnTo>
                      <a:pt x="612" y="399"/>
                    </a:lnTo>
                    <a:lnTo>
                      <a:pt x="588" y="394"/>
                    </a:lnTo>
                    <a:close/>
                    <a:moveTo>
                      <a:pt x="406" y="923"/>
                    </a:moveTo>
                    <a:lnTo>
                      <a:pt x="269" y="923"/>
                    </a:lnTo>
                    <a:lnTo>
                      <a:pt x="297" y="716"/>
                    </a:lnTo>
                    <a:lnTo>
                      <a:pt x="281" y="703"/>
                    </a:lnTo>
                    <a:lnTo>
                      <a:pt x="269" y="688"/>
                    </a:lnTo>
                    <a:lnTo>
                      <a:pt x="262" y="670"/>
                    </a:lnTo>
                    <a:lnTo>
                      <a:pt x="259" y="649"/>
                    </a:lnTo>
                    <a:lnTo>
                      <a:pt x="263" y="623"/>
                    </a:lnTo>
                    <a:lnTo>
                      <a:pt x="274" y="602"/>
                    </a:lnTo>
                    <a:lnTo>
                      <a:pt x="291" y="586"/>
                    </a:lnTo>
                    <a:lnTo>
                      <a:pt x="312" y="574"/>
                    </a:lnTo>
                    <a:lnTo>
                      <a:pt x="337" y="570"/>
                    </a:lnTo>
                    <a:lnTo>
                      <a:pt x="363" y="574"/>
                    </a:lnTo>
                    <a:lnTo>
                      <a:pt x="384" y="586"/>
                    </a:lnTo>
                    <a:lnTo>
                      <a:pt x="402" y="602"/>
                    </a:lnTo>
                    <a:lnTo>
                      <a:pt x="412" y="623"/>
                    </a:lnTo>
                    <a:lnTo>
                      <a:pt x="416" y="649"/>
                    </a:lnTo>
                    <a:lnTo>
                      <a:pt x="413" y="670"/>
                    </a:lnTo>
                    <a:lnTo>
                      <a:pt x="406" y="688"/>
                    </a:lnTo>
                    <a:lnTo>
                      <a:pt x="393" y="703"/>
                    </a:lnTo>
                    <a:lnTo>
                      <a:pt x="378" y="716"/>
                    </a:lnTo>
                    <a:lnTo>
                      <a:pt x="406" y="923"/>
                    </a:lnTo>
                    <a:close/>
                    <a:moveTo>
                      <a:pt x="201" y="245"/>
                    </a:moveTo>
                    <a:lnTo>
                      <a:pt x="206" y="213"/>
                    </a:lnTo>
                    <a:lnTo>
                      <a:pt x="215" y="185"/>
                    </a:lnTo>
                    <a:lnTo>
                      <a:pt x="231" y="160"/>
                    </a:lnTo>
                    <a:lnTo>
                      <a:pt x="252" y="139"/>
                    </a:lnTo>
                    <a:lnTo>
                      <a:pt x="277" y="122"/>
                    </a:lnTo>
                    <a:lnTo>
                      <a:pt x="306" y="112"/>
                    </a:lnTo>
                    <a:lnTo>
                      <a:pt x="337" y="109"/>
                    </a:lnTo>
                    <a:lnTo>
                      <a:pt x="368" y="112"/>
                    </a:lnTo>
                    <a:lnTo>
                      <a:pt x="398" y="122"/>
                    </a:lnTo>
                    <a:lnTo>
                      <a:pt x="423" y="139"/>
                    </a:lnTo>
                    <a:lnTo>
                      <a:pt x="444" y="160"/>
                    </a:lnTo>
                    <a:lnTo>
                      <a:pt x="459" y="185"/>
                    </a:lnTo>
                    <a:lnTo>
                      <a:pt x="470" y="213"/>
                    </a:lnTo>
                    <a:lnTo>
                      <a:pt x="473" y="245"/>
                    </a:lnTo>
                    <a:lnTo>
                      <a:pt x="473" y="361"/>
                    </a:lnTo>
                    <a:lnTo>
                      <a:pt x="582" y="361"/>
                    </a:lnTo>
                    <a:lnTo>
                      <a:pt x="582" y="245"/>
                    </a:lnTo>
                    <a:lnTo>
                      <a:pt x="578" y="200"/>
                    </a:lnTo>
                    <a:lnTo>
                      <a:pt x="567" y="160"/>
                    </a:lnTo>
                    <a:lnTo>
                      <a:pt x="549" y="120"/>
                    </a:lnTo>
                    <a:lnTo>
                      <a:pt x="525" y="87"/>
                    </a:lnTo>
                    <a:lnTo>
                      <a:pt x="496" y="57"/>
                    </a:lnTo>
                    <a:lnTo>
                      <a:pt x="461" y="33"/>
                    </a:lnTo>
                    <a:lnTo>
                      <a:pt x="423" y="15"/>
                    </a:lnTo>
                    <a:lnTo>
                      <a:pt x="381" y="3"/>
                    </a:lnTo>
                    <a:lnTo>
                      <a:pt x="337" y="0"/>
                    </a:lnTo>
                    <a:lnTo>
                      <a:pt x="294" y="3"/>
                    </a:lnTo>
                    <a:lnTo>
                      <a:pt x="252" y="15"/>
                    </a:lnTo>
                    <a:lnTo>
                      <a:pt x="214" y="33"/>
                    </a:lnTo>
                    <a:lnTo>
                      <a:pt x="179" y="57"/>
                    </a:lnTo>
                    <a:lnTo>
                      <a:pt x="150" y="87"/>
                    </a:lnTo>
                    <a:lnTo>
                      <a:pt x="126" y="120"/>
                    </a:lnTo>
                    <a:lnTo>
                      <a:pt x="108" y="160"/>
                    </a:lnTo>
                    <a:lnTo>
                      <a:pt x="96" y="200"/>
                    </a:lnTo>
                    <a:lnTo>
                      <a:pt x="92" y="245"/>
                    </a:lnTo>
                    <a:lnTo>
                      <a:pt x="92" y="361"/>
                    </a:lnTo>
                    <a:lnTo>
                      <a:pt x="201" y="361"/>
                    </a:lnTo>
                    <a:lnTo>
                      <a:pt x="201" y="24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Donut 26"/>
            <p:cNvSpPr/>
            <p:nvPr/>
          </p:nvSpPr>
          <p:spPr>
            <a:xfrm>
              <a:off x="5970936" y="1076017"/>
              <a:ext cx="831128" cy="831128"/>
            </a:xfrm>
            <a:prstGeom prst="donut">
              <a:avLst>
                <a:gd name="adj" fmla="val 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41" y="1145628"/>
            <a:ext cx="3714114" cy="50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Please……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DO NOT REMOVE 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20413" y="943365"/>
            <a:ext cx="4823587" cy="5373808"/>
          </a:xfrm>
          <a:prstGeom prst="rect">
            <a:avLst/>
          </a:prstGeom>
          <a:solidFill>
            <a:srgbClr val="5F9D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2168" y="2330764"/>
            <a:ext cx="349450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7A0000"/>
              </a:buClr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$200 Fine for Sign and LBX Removal</a:t>
            </a:r>
          </a:p>
          <a:p>
            <a:pPr algn="ctr">
              <a:buClr>
                <a:srgbClr val="7A0000"/>
              </a:buClr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Sign will be removed upon move in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85595" y="973047"/>
            <a:ext cx="5215374" cy="5295377"/>
            <a:chOff x="1467" y="1193180"/>
            <a:chExt cx="5215374" cy="5295377"/>
          </a:xfrm>
        </p:grpSpPr>
        <p:sp>
          <p:nvSpPr>
            <p:cNvPr id="37" name="Freeform 36"/>
            <p:cNvSpPr/>
            <p:nvPr/>
          </p:nvSpPr>
          <p:spPr>
            <a:xfrm>
              <a:off x="2230564" y="1193180"/>
              <a:ext cx="2986277" cy="5295377"/>
            </a:xfrm>
            <a:custGeom>
              <a:avLst/>
              <a:gdLst>
                <a:gd name="connsiteX0" fmla="*/ 344833 w 2986277"/>
                <a:gd name="connsiteY0" fmla="*/ 0 h 5295377"/>
                <a:gd name="connsiteX1" fmla="*/ 2986277 w 2986277"/>
                <a:gd name="connsiteY1" fmla="*/ 2641443 h 5295377"/>
                <a:gd name="connsiteX2" fmla="*/ 332342 w 2986277"/>
                <a:gd name="connsiteY2" fmla="*/ 5295377 h 5295377"/>
                <a:gd name="connsiteX3" fmla="*/ 0 w 2986277"/>
                <a:gd name="connsiteY3" fmla="*/ 4963035 h 5295377"/>
                <a:gd name="connsiteX4" fmla="*/ 89174 w 2986277"/>
                <a:gd name="connsiteY4" fmla="*/ 4873862 h 5295377"/>
                <a:gd name="connsiteX5" fmla="*/ 345220 w 2986277"/>
                <a:gd name="connsiteY5" fmla="*/ 5129908 h 5295377"/>
                <a:gd name="connsiteX6" fmla="*/ 2879898 w 2986277"/>
                <a:gd name="connsiteY6" fmla="*/ 2595231 h 5295377"/>
                <a:gd name="connsiteX7" fmla="*/ 345220 w 2986277"/>
                <a:gd name="connsiteY7" fmla="*/ 60554 h 5295377"/>
                <a:gd name="connsiteX8" fmla="*/ 273821 w 2986277"/>
                <a:gd name="connsiteY8" fmla="*/ 131953 h 5295377"/>
                <a:gd name="connsiteX9" fmla="*/ 243350 w 2986277"/>
                <a:gd name="connsiteY9" fmla="*/ 101483 h 5295377"/>
                <a:gd name="connsiteX10" fmla="*/ 344833 w 2986277"/>
                <a:gd name="connsiteY10" fmla="*/ 0 h 529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77" h="5295377">
                  <a:moveTo>
                    <a:pt x="344833" y="0"/>
                  </a:moveTo>
                  <a:lnTo>
                    <a:pt x="2986277" y="2641443"/>
                  </a:lnTo>
                  <a:lnTo>
                    <a:pt x="332342" y="5295377"/>
                  </a:lnTo>
                  <a:lnTo>
                    <a:pt x="0" y="4963035"/>
                  </a:lnTo>
                  <a:lnTo>
                    <a:pt x="89174" y="4873862"/>
                  </a:lnTo>
                  <a:lnTo>
                    <a:pt x="345220" y="5129908"/>
                  </a:lnTo>
                  <a:lnTo>
                    <a:pt x="2879898" y="2595231"/>
                  </a:lnTo>
                  <a:lnTo>
                    <a:pt x="345220" y="60554"/>
                  </a:lnTo>
                  <a:lnTo>
                    <a:pt x="273821" y="131953"/>
                  </a:lnTo>
                  <a:lnTo>
                    <a:pt x="243350" y="101483"/>
                  </a:lnTo>
                  <a:lnTo>
                    <a:pt x="344833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alpha val="9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67" y="1235960"/>
              <a:ext cx="2472446" cy="2531148"/>
            </a:xfrm>
            <a:custGeom>
              <a:avLst/>
              <a:gdLst>
                <a:gd name="connsiteX0" fmla="*/ 2413743 w 2472446"/>
                <a:gd name="connsiteY0" fmla="*/ 0 h 2531148"/>
                <a:gd name="connsiteX1" fmla="*/ 2472446 w 2472446"/>
                <a:gd name="connsiteY1" fmla="*/ 58703 h 2531148"/>
                <a:gd name="connsiteX2" fmla="*/ 0 w 2472446"/>
                <a:gd name="connsiteY2" fmla="*/ 2531148 h 2531148"/>
                <a:gd name="connsiteX3" fmla="*/ 0 w 2472446"/>
                <a:gd name="connsiteY3" fmla="*/ 2413742 h 2531148"/>
                <a:gd name="connsiteX4" fmla="*/ 2413743 w 2472446"/>
                <a:gd name="connsiteY4" fmla="*/ 0 h 253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446" h="2531148">
                  <a:moveTo>
                    <a:pt x="2413743" y="0"/>
                  </a:moveTo>
                  <a:lnTo>
                    <a:pt x="2472446" y="58703"/>
                  </a:lnTo>
                  <a:lnTo>
                    <a:pt x="0" y="2531148"/>
                  </a:lnTo>
                  <a:lnTo>
                    <a:pt x="0" y="2413742"/>
                  </a:lnTo>
                  <a:lnTo>
                    <a:pt x="2413743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alpha val="9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105" y="1325134"/>
              <a:ext cx="4741910" cy="4741909"/>
            </a:xfrm>
            <a:custGeom>
              <a:avLst/>
              <a:gdLst>
                <a:gd name="connsiteX0" fmla="*/ 2463279 w 4741910"/>
                <a:gd name="connsiteY0" fmla="*/ 0 h 4741909"/>
                <a:gd name="connsiteX1" fmla="*/ 4741910 w 4741910"/>
                <a:gd name="connsiteY1" fmla="*/ 2278631 h 4741909"/>
                <a:gd name="connsiteX2" fmla="*/ 2278632 w 4741910"/>
                <a:gd name="connsiteY2" fmla="*/ 4741909 h 4741909"/>
                <a:gd name="connsiteX3" fmla="*/ 0 w 4741910"/>
                <a:gd name="connsiteY3" fmla="*/ 2463278 h 4741909"/>
                <a:gd name="connsiteX4" fmla="*/ 2463279 w 4741910"/>
                <a:gd name="connsiteY4" fmla="*/ 0 h 47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910" h="4741909">
                  <a:moveTo>
                    <a:pt x="2463279" y="0"/>
                  </a:moveTo>
                  <a:lnTo>
                    <a:pt x="4741910" y="2278631"/>
                  </a:lnTo>
                  <a:lnTo>
                    <a:pt x="2278632" y="4741909"/>
                  </a:lnTo>
                  <a:lnTo>
                    <a:pt x="0" y="2463278"/>
                  </a:lnTo>
                  <a:lnTo>
                    <a:pt x="2463279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alpha val="9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67" y="3927121"/>
              <a:ext cx="2229096" cy="2247225"/>
            </a:xfrm>
            <a:custGeom>
              <a:avLst/>
              <a:gdLst>
                <a:gd name="connsiteX0" fmla="*/ 0 w 2229096"/>
                <a:gd name="connsiteY0" fmla="*/ 0 h 2247225"/>
                <a:gd name="connsiteX1" fmla="*/ 2229096 w 2229096"/>
                <a:gd name="connsiteY1" fmla="*/ 2229095 h 2247225"/>
                <a:gd name="connsiteX2" fmla="*/ 2210966 w 2229096"/>
                <a:gd name="connsiteY2" fmla="*/ 2247225 h 2247225"/>
                <a:gd name="connsiteX3" fmla="*/ 0 w 2229096"/>
                <a:gd name="connsiteY3" fmla="*/ 36260 h 2247225"/>
                <a:gd name="connsiteX4" fmla="*/ 0 w 2229096"/>
                <a:gd name="connsiteY4" fmla="*/ 0 h 224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096" h="2247225">
                  <a:moveTo>
                    <a:pt x="0" y="0"/>
                  </a:moveTo>
                  <a:lnTo>
                    <a:pt x="2229096" y="2229095"/>
                  </a:lnTo>
                  <a:lnTo>
                    <a:pt x="2210966" y="2247225"/>
                  </a:lnTo>
                  <a:lnTo>
                    <a:pt x="0" y="3626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alpha val="9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67" y="3963380"/>
              <a:ext cx="2210966" cy="2284484"/>
            </a:xfrm>
            <a:custGeom>
              <a:avLst/>
              <a:gdLst>
                <a:gd name="connsiteX0" fmla="*/ 0 w 2210966"/>
                <a:gd name="connsiteY0" fmla="*/ 0 h 2284484"/>
                <a:gd name="connsiteX1" fmla="*/ 2210966 w 2210966"/>
                <a:gd name="connsiteY1" fmla="*/ 2210965 h 2284484"/>
                <a:gd name="connsiteX2" fmla="*/ 2137447 w 2210966"/>
                <a:gd name="connsiteY2" fmla="*/ 2284484 h 2284484"/>
                <a:gd name="connsiteX3" fmla="*/ 0 w 2210966"/>
                <a:gd name="connsiteY3" fmla="*/ 147038 h 2284484"/>
                <a:gd name="connsiteX4" fmla="*/ 0 w 2210966"/>
                <a:gd name="connsiteY4" fmla="*/ 0 h 228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966" h="2284484">
                  <a:moveTo>
                    <a:pt x="0" y="0"/>
                  </a:moveTo>
                  <a:lnTo>
                    <a:pt x="2210966" y="2210965"/>
                  </a:lnTo>
                  <a:lnTo>
                    <a:pt x="2137447" y="2284484"/>
                  </a:lnTo>
                  <a:lnTo>
                    <a:pt x="0" y="1470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alpha val="9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 flipH="1">
            <a:off x="0" y="943365"/>
            <a:ext cx="4304376" cy="5376954"/>
          </a:xfrm>
          <a:prstGeom prst="rect">
            <a:avLst/>
          </a:prstGeom>
          <a:solidFill>
            <a:srgbClr val="B9D0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3301" y="943365"/>
            <a:ext cx="4176282" cy="5373808"/>
            <a:chOff x="116291" y="1053904"/>
            <a:chExt cx="4280774" cy="55082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"/>
            <a:stretch/>
          </p:blipFill>
          <p:spPr bwMode="auto">
            <a:xfrm>
              <a:off x="116291" y="1053904"/>
              <a:ext cx="4280773" cy="5508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16291" y="1053904"/>
              <a:ext cx="4280774" cy="5508261"/>
            </a:xfrm>
            <a:prstGeom prst="rect">
              <a:avLst/>
            </a:prstGeom>
            <a:solidFill>
              <a:schemeClr val="tx1">
                <a:alpha val="3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01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068" y="862885"/>
            <a:ext cx="9158068" cy="5409126"/>
            <a:chOff x="-14068" y="940159"/>
            <a:chExt cx="9158068" cy="5409126"/>
          </a:xfrm>
        </p:grpSpPr>
        <p:pic>
          <p:nvPicPr>
            <p:cNvPr id="1026" name="Picture 2" descr="http://www.hotel-r.net/im/hotel/at/chalet-madreit-1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9" b="1248"/>
            <a:stretch/>
          </p:blipFill>
          <p:spPr bwMode="auto">
            <a:xfrm>
              <a:off x="0" y="940159"/>
              <a:ext cx="9144000" cy="540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14068" y="940159"/>
              <a:ext cx="9158068" cy="5409126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4068" y="5615189"/>
            <a:ext cx="4624706" cy="656822"/>
          </a:xfrm>
          <a:prstGeom prst="rect">
            <a:avLst/>
          </a:prstGeom>
          <a:solidFill>
            <a:srgbClr val="64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6394" y="862885"/>
            <a:ext cx="4507605" cy="5409126"/>
          </a:xfrm>
          <a:prstGeom prst="rect">
            <a:avLst/>
          </a:prstGeom>
          <a:solidFill>
            <a:srgbClr val="A7C46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Repairs under $50.00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7910" y="1097541"/>
            <a:ext cx="4404575" cy="4939814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Grass seed for the yard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Fertilizer for the yards twice a year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Wooden boards for the fence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Rollers on the screen doors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Air Conditioner/heater filters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Batteries for smoke detectors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Door Bell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Sprinkler heads replaced (providing it’s owner responsibility)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Garbage disposal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Rollers for closet doors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Electric and cable socket covers</a:t>
            </a: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alt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Door Stoppers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5675835"/>
            <a:ext cx="4619590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 not deduct from the rent, turn in receipt and you will be reimbursed in 30-45 days**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30757"/>
            <a:ext cx="9144000" cy="22061"/>
          </a:xfrm>
          <a:prstGeom prst="rect">
            <a:avLst/>
          </a:prstGeom>
          <a:solidFill>
            <a:srgbClr val="64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2554" y="862885"/>
            <a:ext cx="53524" cy="54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1747" y="1520447"/>
            <a:ext cx="3915255" cy="3419672"/>
            <a:chOff x="534336" y="1512461"/>
            <a:chExt cx="5242748" cy="4671174"/>
          </a:xfrm>
        </p:grpSpPr>
        <p:grpSp>
          <p:nvGrpSpPr>
            <p:cNvPr id="17" name="Group 16"/>
            <p:cNvGrpSpPr/>
            <p:nvPr/>
          </p:nvGrpSpPr>
          <p:grpSpPr>
            <a:xfrm>
              <a:off x="534336" y="1512461"/>
              <a:ext cx="4104887" cy="4671174"/>
              <a:chOff x="1269832" y="1997821"/>
              <a:chExt cx="4104887" cy="467117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930934">
                <a:off x="924182" y="2343471"/>
                <a:ext cx="24428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930934">
                <a:off x="987768" y="2657750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1450934">
                <a:off x="2408513" y="2374723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1450934">
                <a:off x="2882804" y="2664746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1450934">
                <a:off x="1372909" y="4917479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790934">
                <a:off x="2917778" y="4503375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672197" y="1512461"/>
              <a:ext cx="4104887" cy="4671174"/>
              <a:chOff x="1269832" y="1997821"/>
              <a:chExt cx="4104887" cy="467117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930934">
                <a:off x="924182" y="2343471"/>
                <a:ext cx="24428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930934">
                <a:off x="987768" y="2657750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1450934">
                <a:off x="2408513" y="2374723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1450934">
                <a:off x="2882804" y="2664746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1450934">
                <a:off x="1372909" y="4917479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790934">
                <a:off x="2917778" y="4503375"/>
                <a:ext cx="2491915" cy="1751516"/>
              </a:xfrm>
              <a:prstGeom prst="line">
                <a:avLst/>
              </a:prstGeom>
              <a:ln w="3175">
                <a:solidFill>
                  <a:schemeClr val="bg1">
                    <a:alpha val="1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7"/>
          <p:cNvSpPr/>
          <p:nvPr/>
        </p:nvSpPr>
        <p:spPr>
          <a:xfrm>
            <a:off x="0" y="6291244"/>
            <a:ext cx="9144000" cy="22061"/>
          </a:xfrm>
          <a:prstGeom prst="rect">
            <a:avLst/>
          </a:prstGeom>
          <a:solidFill>
            <a:srgbClr val="64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7 People a day die in fires. DO NOT REMOVE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17110"/>
          <a:stretch/>
        </p:blipFill>
        <p:spPr>
          <a:xfrm>
            <a:off x="-2130" y="1074058"/>
            <a:ext cx="9144000" cy="5152572"/>
          </a:xfrm>
          <a:prstGeom prst="rect">
            <a:avLst/>
          </a:prstGeom>
        </p:spPr>
      </p:pic>
      <p:pic>
        <p:nvPicPr>
          <p:cNvPr id="5" name="Picture 4" descr="http://decorationchannel.com/wp-content/uploads/2016/06/the-latest-smoke-detector-desig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23448"/>
          <a:stretch/>
        </p:blipFill>
        <p:spPr bwMode="auto">
          <a:xfrm>
            <a:off x="207822" y="1543985"/>
            <a:ext cx="3031634" cy="1956716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0 Year 2-in-1 Smoke and Fire Smart Alarm w/Sealed Batte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21581" y="3013411"/>
            <a:ext cx="2251754" cy="2251752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</a:ln>
          <a:effectLst>
            <a:outerShdw blurRad="292100" dist="139700" dir="11400000" algn="tr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2930" r="22424" b="28889"/>
          <a:stretch/>
        </p:blipFill>
        <p:spPr>
          <a:xfrm>
            <a:off x="6055460" y="4253345"/>
            <a:ext cx="2880718" cy="2200654"/>
          </a:xfrm>
          <a:prstGeom prst="rect">
            <a:avLst/>
          </a:prstGeom>
          <a:ln>
            <a:noFill/>
          </a:ln>
          <a:effectLst>
            <a:outerShdw blurRad="292100" dist="139700" dir="11400000" algn="t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3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0" y="158206"/>
            <a:ext cx="7571560" cy="651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Partnership Agreement</a:t>
            </a:r>
            <a:endParaRPr lang="en-US" sz="2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onut 5"/>
          <p:cNvSpPr>
            <a:spLocks/>
          </p:cNvSpPr>
          <p:nvPr/>
        </p:nvSpPr>
        <p:spPr bwMode="auto">
          <a:xfrm>
            <a:off x="2749853" y="1606698"/>
            <a:ext cx="3644294" cy="3644604"/>
          </a:xfrm>
          <a:prstGeom prst="donut">
            <a:avLst>
              <a:gd name="adj" fmla="val 1208"/>
            </a:avLst>
          </a:prstGeom>
          <a:solidFill>
            <a:schemeClr val="bg1">
              <a:lumMod val="50000"/>
            </a:schemeClr>
          </a:solidFill>
          <a:ln w="5715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5902" y="4192947"/>
            <a:ext cx="1001816" cy="1001814"/>
            <a:chOff x="2248786" y="3427453"/>
            <a:chExt cx="1050784" cy="1050783"/>
          </a:xfrm>
        </p:grpSpPr>
        <p:sp>
          <p:nvSpPr>
            <p:cNvPr id="19" name="Oval 18"/>
            <p:cNvSpPr/>
            <p:nvPr/>
          </p:nvSpPr>
          <p:spPr>
            <a:xfrm>
              <a:off x="2248786" y="3427453"/>
              <a:ext cx="1050784" cy="1050783"/>
            </a:xfrm>
            <a:prstGeom prst="ellipse">
              <a:avLst/>
            </a:prstGeom>
            <a:solidFill>
              <a:srgbClr val="5F9DDB"/>
            </a:solidFill>
            <a:ln w="254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>
              <a:off x="2313198" y="3491110"/>
              <a:ext cx="921857" cy="453074"/>
            </a:xfrm>
            <a:custGeom>
              <a:avLst/>
              <a:gdLst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5698 w 565984"/>
                <a:gd name="connsiteY3" fmla="*/ 56523 h 282523"/>
                <a:gd name="connsiteX4" fmla="*/ 0 w 565984"/>
                <a:gd name="connsiteY4" fmla="*/ 0 h 28252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1173 w 567157"/>
                <a:gd name="connsiteY0" fmla="*/ 0 h 282523"/>
                <a:gd name="connsiteX1" fmla="*/ 567157 w 567157"/>
                <a:gd name="connsiteY1" fmla="*/ 0 h 282523"/>
                <a:gd name="connsiteX2" fmla="*/ 284165 w 567157"/>
                <a:gd name="connsiteY2" fmla="*/ 282523 h 282523"/>
                <a:gd name="connsiteX3" fmla="*/ 1173 w 567157"/>
                <a:gd name="connsiteY3" fmla="*/ 0 h 282523"/>
                <a:gd name="connsiteX0" fmla="*/ 1706 w 567690"/>
                <a:gd name="connsiteY0" fmla="*/ 0 h 282523"/>
                <a:gd name="connsiteX1" fmla="*/ 567690 w 567690"/>
                <a:gd name="connsiteY1" fmla="*/ 0 h 282523"/>
                <a:gd name="connsiteX2" fmla="*/ 284698 w 567690"/>
                <a:gd name="connsiteY2" fmla="*/ 282523 h 282523"/>
                <a:gd name="connsiteX3" fmla="*/ 1706 w 567690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72998"/>
                <a:gd name="connsiteX1" fmla="*/ 565984 w 565984"/>
                <a:gd name="connsiteY1" fmla="*/ 0 h 272998"/>
                <a:gd name="connsiteX2" fmla="*/ 282992 w 565984"/>
                <a:gd name="connsiteY2" fmla="*/ 272998 h 272998"/>
                <a:gd name="connsiteX3" fmla="*/ 0 w 565984"/>
                <a:gd name="connsiteY3" fmla="*/ 0 h 272998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80614"/>
                <a:gd name="connsiteX1" fmla="*/ 565984 w 565984"/>
                <a:gd name="connsiteY1" fmla="*/ 0 h 80614"/>
                <a:gd name="connsiteX2" fmla="*/ 0 w 565984"/>
                <a:gd name="connsiteY2" fmla="*/ 0 h 80614"/>
                <a:gd name="connsiteX0" fmla="*/ 0 w 565984"/>
                <a:gd name="connsiteY0" fmla="*/ 0 h 249766"/>
                <a:gd name="connsiteX1" fmla="*/ 565984 w 565984"/>
                <a:gd name="connsiteY1" fmla="*/ 0 h 249766"/>
                <a:gd name="connsiteX2" fmla="*/ 0 w 565984"/>
                <a:gd name="connsiteY2" fmla="*/ 0 h 249766"/>
                <a:gd name="connsiteX0" fmla="*/ 2874 w 568858"/>
                <a:gd name="connsiteY0" fmla="*/ 0 h 282750"/>
                <a:gd name="connsiteX1" fmla="*/ 568858 w 568858"/>
                <a:gd name="connsiteY1" fmla="*/ 0 h 282750"/>
                <a:gd name="connsiteX2" fmla="*/ 2874 w 568858"/>
                <a:gd name="connsiteY2" fmla="*/ 0 h 282750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41 w 566725"/>
                <a:gd name="connsiteY0" fmla="*/ 0 h 265861"/>
                <a:gd name="connsiteX1" fmla="*/ 566725 w 566725"/>
                <a:gd name="connsiteY1" fmla="*/ 0 h 265861"/>
                <a:gd name="connsiteX2" fmla="*/ 741 w 566725"/>
                <a:gd name="connsiteY2" fmla="*/ 0 h 265861"/>
                <a:gd name="connsiteX0" fmla="*/ 670 w 566654"/>
                <a:gd name="connsiteY0" fmla="*/ 0 h 229485"/>
                <a:gd name="connsiteX1" fmla="*/ 566654 w 566654"/>
                <a:gd name="connsiteY1" fmla="*/ 0 h 229485"/>
                <a:gd name="connsiteX2" fmla="*/ 670 w 566654"/>
                <a:gd name="connsiteY2" fmla="*/ 0 h 229485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63592"/>
                <a:gd name="connsiteX1" fmla="*/ 565984 w 565984"/>
                <a:gd name="connsiteY1" fmla="*/ 0 h 263592"/>
                <a:gd name="connsiteX2" fmla="*/ 0 w 565984"/>
                <a:gd name="connsiteY2" fmla="*/ 0 h 263592"/>
                <a:gd name="connsiteX0" fmla="*/ 0 w 565984"/>
                <a:gd name="connsiteY0" fmla="*/ 0 h 262631"/>
                <a:gd name="connsiteX1" fmla="*/ 565984 w 565984"/>
                <a:gd name="connsiteY1" fmla="*/ 0 h 262631"/>
                <a:gd name="connsiteX2" fmla="*/ 0 w 565984"/>
                <a:gd name="connsiteY2" fmla="*/ 0 h 262631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45" h="270018">
                  <a:moveTo>
                    <a:pt x="61" y="0"/>
                  </a:moveTo>
                  <a:cubicBezTo>
                    <a:pt x="129190" y="152400"/>
                    <a:pt x="436916" y="130969"/>
                    <a:pt x="566045" y="0"/>
                  </a:cubicBezTo>
                  <a:cubicBezTo>
                    <a:pt x="520259" y="407194"/>
                    <a:pt x="-6541" y="309562"/>
                    <a:pt x="61" y="0"/>
                  </a:cubicBezTo>
                  <a:close/>
                </a:path>
              </a:pathLst>
            </a:custGeom>
            <a:gradFill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5902" y="1663240"/>
            <a:ext cx="1001816" cy="1001814"/>
            <a:chOff x="2248786" y="3427453"/>
            <a:chExt cx="1050784" cy="1050783"/>
          </a:xfrm>
        </p:grpSpPr>
        <p:sp>
          <p:nvSpPr>
            <p:cNvPr id="17" name="Oval 16"/>
            <p:cNvSpPr/>
            <p:nvPr/>
          </p:nvSpPr>
          <p:spPr>
            <a:xfrm>
              <a:off x="2248786" y="3427453"/>
              <a:ext cx="1050784" cy="1050783"/>
            </a:xfrm>
            <a:prstGeom prst="ellipse">
              <a:avLst/>
            </a:prstGeom>
            <a:solidFill>
              <a:srgbClr val="A7C46E"/>
            </a:solidFill>
            <a:ln w="254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2326753" y="3479003"/>
              <a:ext cx="894745" cy="457606"/>
            </a:xfrm>
            <a:custGeom>
              <a:avLst/>
              <a:gdLst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5698 w 565984"/>
                <a:gd name="connsiteY3" fmla="*/ 56523 h 282523"/>
                <a:gd name="connsiteX4" fmla="*/ 0 w 565984"/>
                <a:gd name="connsiteY4" fmla="*/ 0 h 28252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1173 w 567157"/>
                <a:gd name="connsiteY0" fmla="*/ 0 h 282523"/>
                <a:gd name="connsiteX1" fmla="*/ 567157 w 567157"/>
                <a:gd name="connsiteY1" fmla="*/ 0 h 282523"/>
                <a:gd name="connsiteX2" fmla="*/ 284165 w 567157"/>
                <a:gd name="connsiteY2" fmla="*/ 282523 h 282523"/>
                <a:gd name="connsiteX3" fmla="*/ 1173 w 567157"/>
                <a:gd name="connsiteY3" fmla="*/ 0 h 282523"/>
                <a:gd name="connsiteX0" fmla="*/ 1706 w 567690"/>
                <a:gd name="connsiteY0" fmla="*/ 0 h 282523"/>
                <a:gd name="connsiteX1" fmla="*/ 567690 w 567690"/>
                <a:gd name="connsiteY1" fmla="*/ 0 h 282523"/>
                <a:gd name="connsiteX2" fmla="*/ 284698 w 567690"/>
                <a:gd name="connsiteY2" fmla="*/ 282523 h 282523"/>
                <a:gd name="connsiteX3" fmla="*/ 1706 w 567690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72998"/>
                <a:gd name="connsiteX1" fmla="*/ 565984 w 565984"/>
                <a:gd name="connsiteY1" fmla="*/ 0 h 272998"/>
                <a:gd name="connsiteX2" fmla="*/ 282992 w 565984"/>
                <a:gd name="connsiteY2" fmla="*/ 272998 h 272998"/>
                <a:gd name="connsiteX3" fmla="*/ 0 w 565984"/>
                <a:gd name="connsiteY3" fmla="*/ 0 h 272998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80614"/>
                <a:gd name="connsiteX1" fmla="*/ 565984 w 565984"/>
                <a:gd name="connsiteY1" fmla="*/ 0 h 80614"/>
                <a:gd name="connsiteX2" fmla="*/ 0 w 565984"/>
                <a:gd name="connsiteY2" fmla="*/ 0 h 80614"/>
                <a:gd name="connsiteX0" fmla="*/ 0 w 565984"/>
                <a:gd name="connsiteY0" fmla="*/ 0 h 249766"/>
                <a:gd name="connsiteX1" fmla="*/ 565984 w 565984"/>
                <a:gd name="connsiteY1" fmla="*/ 0 h 249766"/>
                <a:gd name="connsiteX2" fmla="*/ 0 w 565984"/>
                <a:gd name="connsiteY2" fmla="*/ 0 h 249766"/>
                <a:gd name="connsiteX0" fmla="*/ 2874 w 568858"/>
                <a:gd name="connsiteY0" fmla="*/ 0 h 282750"/>
                <a:gd name="connsiteX1" fmla="*/ 568858 w 568858"/>
                <a:gd name="connsiteY1" fmla="*/ 0 h 282750"/>
                <a:gd name="connsiteX2" fmla="*/ 2874 w 568858"/>
                <a:gd name="connsiteY2" fmla="*/ 0 h 282750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41 w 566725"/>
                <a:gd name="connsiteY0" fmla="*/ 0 h 265861"/>
                <a:gd name="connsiteX1" fmla="*/ 566725 w 566725"/>
                <a:gd name="connsiteY1" fmla="*/ 0 h 265861"/>
                <a:gd name="connsiteX2" fmla="*/ 741 w 566725"/>
                <a:gd name="connsiteY2" fmla="*/ 0 h 265861"/>
                <a:gd name="connsiteX0" fmla="*/ 670 w 566654"/>
                <a:gd name="connsiteY0" fmla="*/ 0 h 229485"/>
                <a:gd name="connsiteX1" fmla="*/ 566654 w 566654"/>
                <a:gd name="connsiteY1" fmla="*/ 0 h 229485"/>
                <a:gd name="connsiteX2" fmla="*/ 670 w 566654"/>
                <a:gd name="connsiteY2" fmla="*/ 0 h 229485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63592"/>
                <a:gd name="connsiteX1" fmla="*/ 565984 w 565984"/>
                <a:gd name="connsiteY1" fmla="*/ 0 h 263592"/>
                <a:gd name="connsiteX2" fmla="*/ 0 w 565984"/>
                <a:gd name="connsiteY2" fmla="*/ 0 h 263592"/>
                <a:gd name="connsiteX0" fmla="*/ 0 w 565984"/>
                <a:gd name="connsiteY0" fmla="*/ 0 h 262631"/>
                <a:gd name="connsiteX1" fmla="*/ 565984 w 565984"/>
                <a:gd name="connsiteY1" fmla="*/ 0 h 262631"/>
                <a:gd name="connsiteX2" fmla="*/ 0 w 565984"/>
                <a:gd name="connsiteY2" fmla="*/ 0 h 262631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45" h="270018">
                  <a:moveTo>
                    <a:pt x="61" y="0"/>
                  </a:moveTo>
                  <a:cubicBezTo>
                    <a:pt x="129190" y="152400"/>
                    <a:pt x="436916" y="130969"/>
                    <a:pt x="566045" y="0"/>
                  </a:cubicBezTo>
                  <a:cubicBezTo>
                    <a:pt x="520259" y="407194"/>
                    <a:pt x="-6541" y="309562"/>
                    <a:pt x="61" y="0"/>
                  </a:cubicBezTo>
                  <a:close/>
                </a:path>
              </a:pathLst>
            </a:custGeom>
            <a:gradFill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36283" y="1663240"/>
            <a:ext cx="1001816" cy="1001814"/>
            <a:chOff x="2248786" y="3427453"/>
            <a:chExt cx="1050784" cy="1050783"/>
          </a:xfrm>
        </p:grpSpPr>
        <p:sp>
          <p:nvSpPr>
            <p:cNvPr id="15" name="Oval 14"/>
            <p:cNvSpPr/>
            <p:nvPr/>
          </p:nvSpPr>
          <p:spPr>
            <a:xfrm>
              <a:off x="2248786" y="3427453"/>
              <a:ext cx="1050784" cy="1050783"/>
            </a:xfrm>
            <a:prstGeom prst="ellipse">
              <a:avLst/>
            </a:prstGeom>
            <a:solidFill>
              <a:srgbClr val="5F9DDB"/>
            </a:solidFill>
            <a:ln w="254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0800000">
              <a:off x="2331161" y="3471801"/>
              <a:ext cx="903692" cy="457606"/>
            </a:xfrm>
            <a:custGeom>
              <a:avLst/>
              <a:gdLst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5698 w 565984"/>
                <a:gd name="connsiteY3" fmla="*/ 56523 h 282523"/>
                <a:gd name="connsiteX4" fmla="*/ 0 w 565984"/>
                <a:gd name="connsiteY4" fmla="*/ 0 h 28252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1173 w 567157"/>
                <a:gd name="connsiteY0" fmla="*/ 0 h 282523"/>
                <a:gd name="connsiteX1" fmla="*/ 567157 w 567157"/>
                <a:gd name="connsiteY1" fmla="*/ 0 h 282523"/>
                <a:gd name="connsiteX2" fmla="*/ 284165 w 567157"/>
                <a:gd name="connsiteY2" fmla="*/ 282523 h 282523"/>
                <a:gd name="connsiteX3" fmla="*/ 1173 w 567157"/>
                <a:gd name="connsiteY3" fmla="*/ 0 h 282523"/>
                <a:gd name="connsiteX0" fmla="*/ 1706 w 567690"/>
                <a:gd name="connsiteY0" fmla="*/ 0 h 282523"/>
                <a:gd name="connsiteX1" fmla="*/ 567690 w 567690"/>
                <a:gd name="connsiteY1" fmla="*/ 0 h 282523"/>
                <a:gd name="connsiteX2" fmla="*/ 284698 w 567690"/>
                <a:gd name="connsiteY2" fmla="*/ 282523 h 282523"/>
                <a:gd name="connsiteX3" fmla="*/ 1706 w 567690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72998"/>
                <a:gd name="connsiteX1" fmla="*/ 565984 w 565984"/>
                <a:gd name="connsiteY1" fmla="*/ 0 h 272998"/>
                <a:gd name="connsiteX2" fmla="*/ 282992 w 565984"/>
                <a:gd name="connsiteY2" fmla="*/ 272998 h 272998"/>
                <a:gd name="connsiteX3" fmla="*/ 0 w 565984"/>
                <a:gd name="connsiteY3" fmla="*/ 0 h 272998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80614"/>
                <a:gd name="connsiteX1" fmla="*/ 565984 w 565984"/>
                <a:gd name="connsiteY1" fmla="*/ 0 h 80614"/>
                <a:gd name="connsiteX2" fmla="*/ 0 w 565984"/>
                <a:gd name="connsiteY2" fmla="*/ 0 h 80614"/>
                <a:gd name="connsiteX0" fmla="*/ 0 w 565984"/>
                <a:gd name="connsiteY0" fmla="*/ 0 h 249766"/>
                <a:gd name="connsiteX1" fmla="*/ 565984 w 565984"/>
                <a:gd name="connsiteY1" fmla="*/ 0 h 249766"/>
                <a:gd name="connsiteX2" fmla="*/ 0 w 565984"/>
                <a:gd name="connsiteY2" fmla="*/ 0 h 249766"/>
                <a:gd name="connsiteX0" fmla="*/ 2874 w 568858"/>
                <a:gd name="connsiteY0" fmla="*/ 0 h 282750"/>
                <a:gd name="connsiteX1" fmla="*/ 568858 w 568858"/>
                <a:gd name="connsiteY1" fmla="*/ 0 h 282750"/>
                <a:gd name="connsiteX2" fmla="*/ 2874 w 568858"/>
                <a:gd name="connsiteY2" fmla="*/ 0 h 282750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41 w 566725"/>
                <a:gd name="connsiteY0" fmla="*/ 0 h 265861"/>
                <a:gd name="connsiteX1" fmla="*/ 566725 w 566725"/>
                <a:gd name="connsiteY1" fmla="*/ 0 h 265861"/>
                <a:gd name="connsiteX2" fmla="*/ 741 w 566725"/>
                <a:gd name="connsiteY2" fmla="*/ 0 h 265861"/>
                <a:gd name="connsiteX0" fmla="*/ 670 w 566654"/>
                <a:gd name="connsiteY0" fmla="*/ 0 h 229485"/>
                <a:gd name="connsiteX1" fmla="*/ 566654 w 566654"/>
                <a:gd name="connsiteY1" fmla="*/ 0 h 229485"/>
                <a:gd name="connsiteX2" fmla="*/ 670 w 566654"/>
                <a:gd name="connsiteY2" fmla="*/ 0 h 229485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63592"/>
                <a:gd name="connsiteX1" fmla="*/ 565984 w 565984"/>
                <a:gd name="connsiteY1" fmla="*/ 0 h 263592"/>
                <a:gd name="connsiteX2" fmla="*/ 0 w 565984"/>
                <a:gd name="connsiteY2" fmla="*/ 0 h 263592"/>
                <a:gd name="connsiteX0" fmla="*/ 0 w 565984"/>
                <a:gd name="connsiteY0" fmla="*/ 0 h 262631"/>
                <a:gd name="connsiteX1" fmla="*/ 565984 w 565984"/>
                <a:gd name="connsiteY1" fmla="*/ 0 h 262631"/>
                <a:gd name="connsiteX2" fmla="*/ 0 w 565984"/>
                <a:gd name="connsiteY2" fmla="*/ 0 h 262631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45" h="270018">
                  <a:moveTo>
                    <a:pt x="61" y="0"/>
                  </a:moveTo>
                  <a:cubicBezTo>
                    <a:pt x="129190" y="152400"/>
                    <a:pt x="436916" y="130969"/>
                    <a:pt x="566045" y="0"/>
                  </a:cubicBezTo>
                  <a:cubicBezTo>
                    <a:pt x="520259" y="407194"/>
                    <a:pt x="-6541" y="309562"/>
                    <a:pt x="61" y="0"/>
                  </a:cubicBezTo>
                  <a:close/>
                </a:path>
              </a:pathLst>
            </a:custGeom>
            <a:gradFill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36283" y="4192948"/>
            <a:ext cx="1001816" cy="1001814"/>
            <a:chOff x="2248786" y="3427453"/>
            <a:chExt cx="1050784" cy="1050783"/>
          </a:xfrm>
        </p:grpSpPr>
        <p:sp>
          <p:nvSpPr>
            <p:cNvPr id="13" name="Oval 12"/>
            <p:cNvSpPr/>
            <p:nvPr/>
          </p:nvSpPr>
          <p:spPr>
            <a:xfrm>
              <a:off x="2248786" y="3427453"/>
              <a:ext cx="1050784" cy="1050783"/>
            </a:xfrm>
            <a:prstGeom prst="ellipse">
              <a:avLst/>
            </a:prstGeom>
            <a:solidFill>
              <a:srgbClr val="A7C46E"/>
            </a:solidFill>
            <a:ln w="254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0800000">
              <a:off x="2322079" y="3481506"/>
              <a:ext cx="921857" cy="457607"/>
            </a:xfrm>
            <a:custGeom>
              <a:avLst/>
              <a:gdLst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560286 w 565984"/>
                <a:gd name="connsiteY2" fmla="*/ 56523 h 282523"/>
                <a:gd name="connsiteX3" fmla="*/ 282992 w 565984"/>
                <a:gd name="connsiteY3" fmla="*/ 282523 h 282523"/>
                <a:gd name="connsiteX4" fmla="*/ 5698 w 565984"/>
                <a:gd name="connsiteY4" fmla="*/ 56523 h 282523"/>
                <a:gd name="connsiteX5" fmla="*/ 0 w 565984"/>
                <a:gd name="connsiteY5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5698 w 565984"/>
                <a:gd name="connsiteY3" fmla="*/ 56523 h 282523"/>
                <a:gd name="connsiteX4" fmla="*/ 0 w 565984"/>
                <a:gd name="connsiteY4" fmla="*/ 0 h 28252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0 w 565984"/>
                <a:gd name="connsiteY0" fmla="*/ 0 h 283103"/>
                <a:gd name="connsiteX1" fmla="*/ 565984 w 565984"/>
                <a:gd name="connsiteY1" fmla="*/ 0 h 283103"/>
                <a:gd name="connsiteX2" fmla="*/ 282992 w 565984"/>
                <a:gd name="connsiteY2" fmla="*/ 282523 h 283103"/>
                <a:gd name="connsiteX3" fmla="*/ 5698 w 565984"/>
                <a:gd name="connsiteY3" fmla="*/ 56523 h 283103"/>
                <a:gd name="connsiteX4" fmla="*/ 0 w 565984"/>
                <a:gd name="connsiteY4" fmla="*/ 0 h 28310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6167 w 572151"/>
                <a:gd name="connsiteY0" fmla="*/ 0 h 282523"/>
                <a:gd name="connsiteX1" fmla="*/ 572151 w 572151"/>
                <a:gd name="connsiteY1" fmla="*/ 0 h 282523"/>
                <a:gd name="connsiteX2" fmla="*/ 289159 w 572151"/>
                <a:gd name="connsiteY2" fmla="*/ 282523 h 282523"/>
                <a:gd name="connsiteX3" fmla="*/ 6167 w 572151"/>
                <a:gd name="connsiteY3" fmla="*/ 0 h 282523"/>
                <a:gd name="connsiteX0" fmla="*/ 1173 w 567157"/>
                <a:gd name="connsiteY0" fmla="*/ 0 h 282523"/>
                <a:gd name="connsiteX1" fmla="*/ 567157 w 567157"/>
                <a:gd name="connsiteY1" fmla="*/ 0 h 282523"/>
                <a:gd name="connsiteX2" fmla="*/ 284165 w 567157"/>
                <a:gd name="connsiteY2" fmla="*/ 282523 h 282523"/>
                <a:gd name="connsiteX3" fmla="*/ 1173 w 567157"/>
                <a:gd name="connsiteY3" fmla="*/ 0 h 282523"/>
                <a:gd name="connsiteX0" fmla="*/ 1706 w 567690"/>
                <a:gd name="connsiteY0" fmla="*/ 0 h 282523"/>
                <a:gd name="connsiteX1" fmla="*/ 567690 w 567690"/>
                <a:gd name="connsiteY1" fmla="*/ 0 h 282523"/>
                <a:gd name="connsiteX2" fmla="*/ 284698 w 567690"/>
                <a:gd name="connsiteY2" fmla="*/ 282523 h 282523"/>
                <a:gd name="connsiteX3" fmla="*/ 1706 w 567690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82523"/>
                <a:gd name="connsiteX1" fmla="*/ 565984 w 565984"/>
                <a:gd name="connsiteY1" fmla="*/ 0 h 282523"/>
                <a:gd name="connsiteX2" fmla="*/ 282992 w 565984"/>
                <a:gd name="connsiteY2" fmla="*/ 282523 h 282523"/>
                <a:gd name="connsiteX3" fmla="*/ 0 w 565984"/>
                <a:gd name="connsiteY3" fmla="*/ 0 h 282523"/>
                <a:gd name="connsiteX0" fmla="*/ 0 w 565984"/>
                <a:gd name="connsiteY0" fmla="*/ 0 h 272998"/>
                <a:gd name="connsiteX1" fmla="*/ 565984 w 565984"/>
                <a:gd name="connsiteY1" fmla="*/ 0 h 272998"/>
                <a:gd name="connsiteX2" fmla="*/ 282992 w 565984"/>
                <a:gd name="connsiteY2" fmla="*/ 272998 h 272998"/>
                <a:gd name="connsiteX3" fmla="*/ 0 w 565984"/>
                <a:gd name="connsiteY3" fmla="*/ 0 h 272998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277761"/>
                <a:gd name="connsiteX1" fmla="*/ 565984 w 565984"/>
                <a:gd name="connsiteY1" fmla="*/ 0 h 277761"/>
                <a:gd name="connsiteX2" fmla="*/ 290136 w 565984"/>
                <a:gd name="connsiteY2" fmla="*/ 277761 h 277761"/>
                <a:gd name="connsiteX3" fmla="*/ 0 w 565984"/>
                <a:gd name="connsiteY3" fmla="*/ 0 h 277761"/>
                <a:gd name="connsiteX0" fmla="*/ 0 w 565984"/>
                <a:gd name="connsiteY0" fmla="*/ 0 h 80614"/>
                <a:gd name="connsiteX1" fmla="*/ 565984 w 565984"/>
                <a:gd name="connsiteY1" fmla="*/ 0 h 80614"/>
                <a:gd name="connsiteX2" fmla="*/ 0 w 565984"/>
                <a:gd name="connsiteY2" fmla="*/ 0 h 80614"/>
                <a:gd name="connsiteX0" fmla="*/ 0 w 565984"/>
                <a:gd name="connsiteY0" fmla="*/ 0 h 249766"/>
                <a:gd name="connsiteX1" fmla="*/ 565984 w 565984"/>
                <a:gd name="connsiteY1" fmla="*/ 0 h 249766"/>
                <a:gd name="connsiteX2" fmla="*/ 0 w 565984"/>
                <a:gd name="connsiteY2" fmla="*/ 0 h 249766"/>
                <a:gd name="connsiteX0" fmla="*/ 2874 w 568858"/>
                <a:gd name="connsiteY0" fmla="*/ 0 h 282750"/>
                <a:gd name="connsiteX1" fmla="*/ 568858 w 568858"/>
                <a:gd name="connsiteY1" fmla="*/ 0 h 282750"/>
                <a:gd name="connsiteX2" fmla="*/ 2874 w 568858"/>
                <a:gd name="connsiteY2" fmla="*/ 0 h 282750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61 w 566745"/>
                <a:gd name="connsiteY0" fmla="*/ 0 h 284646"/>
                <a:gd name="connsiteX1" fmla="*/ 566745 w 566745"/>
                <a:gd name="connsiteY1" fmla="*/ 0 h 284646"/>
                <a:gd name="connsiteX2" fmla="*/ 761 w 566745"/>
                <a:gd name="connsiteY2" fmla="*/ 0 h 284646"/>
                <a:gd name="connsiteX0" fmla="*/ 741 w 566725"/>
                <a:gd name="connsiteY0" fmla="*/ 0 h 265861"/>
                <a:gd name="connsiteX1" fmla="*/ 566725 w 566725"/>
                <a:gd name="connsiteY1" fmla="*/ 0 h 265861"/>
                <a:gd name="connsiteX2" fmla="*/ 741 w 566725"/>
                <a:gd name="connsiteY2" fmla="*/ 0 h 265861"/>
                <a:gd name="connsiteX0" fmla="*/ 670 w 566654"/>
                <a:gd name="connsiteY0" fmla="*/ 0 h 229485"/>
                <a:gd name="connsiteX1" fmla="*/ 566654 w 566654"/>
                <a:gd name="connsiteY1" fmla="*/ 0 h 229485"/>
                <a:gd name="connsiteX2" fmla="*/ 670 w 566654"/>
                <a:gd name="connsiteY2" fmla="*/ 0 h 229485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64807"/>
                <a:gd name="connsiteX1" fmla="*/ 565984 w 565984"/>
                <a:gd name="connsiteY1" fmla="*/ 0 h 264807"/>
                <a:gd name="connsiteX2" fmla="*/ 0 w 565984"/>
                <a:gd name="connsiteY2" fmla="*/ 0 h 264807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74229"/>
                <a:gd name="connsiteX1" fmla="*/ 565984 w 565984"/>
                <a:gd name="connsiteY1" fmla="*/ 0 h 274229"/>
                <a:gd name="connsiteX2" fmla="*/ 0 w 565984"/>
                <a:gd name="connsiteY2" fmla="*/ 0 h 274229"/>
                <a:gd name="connsiteX0" fmla="*/ 0 w 565984"/>
                <a:gd name="connsiteY0" fmla="*/ 0 h 263592"/>
                <a:gd name="connsiteX1" fmla="*/ 565984 w 565984"/>
                <a:gd name="connsiteY1" fmla="*/ 0 h 263592"/>
                <a:gd name="connsiteX2" fmla="*/ 0 w 565984"/>
                <a:gd name="connsiteY2" fmla="*/ 0 h 263592"/>
                <a:gd name="connsiteX0" fmla="*/ 0 w 565984"/>
                <a:gd name="connsiteY0" fmla="*/ 0 h 262631"/>
                <a:gd name="connsiteX1" fmla="*/ 565984 w 565984"/>
                <a:gd name="connsiteY1" fmla="*/ 0 h 262631"/>
                <a:gd name="connsiteX2" fmla="*/ 0 w 565984"/>
                <a:gd name="connsiteY2" fmla="*/ 0 h 262631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  <a:gd name="connsiteX0" fmla="*/ 61 w 566045"/>
                <a:gd name="connsiteY0" fmla="*/ 0 h 270018"/>
                <a:gd name="connsiteX1" fmla="*/ 566045 w 566045"/>
                <a:gd name="connsiteY1" fmla="*/ 0 h 270018"/>
                <a:gd name="connsiteX2" fmla="*/ 61 w 566045"/>
                <a:gd name="connsiteY2" fmla="*/ 0 h 2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045" h="270018">
                  <a:moveTo>
                    <a:pt x="61" y="0"/>
                  </a:moveTo>
                  <a:cubicBezTo>
                    <a:pt x="129190" y="152400"/>
                    <a:pt x="436916" y="130969"/>
                    <a:pt x="566045" y="0"/>
                  </a:cubicBezTo>
                  <a:cubicBezTo>
                    <a:pt x="520259" y="407194"/>
                    <a:pt x="-6541" y="309562"/>
                    <a:pt x="61" y="0"/>
                  </a:cubicBezTo>
                  <a:close/>
                </a:path>
              </a:pathLst>
            </a:custGeom>
            <a:gradFill>
              <a:gsLst>
                <a:gs pos="4500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97409" y="2047741"/>
            <a:ext cx="4149182" cy="2762518"/>
            <a:chOff x="2606824" y="2120589"/>
            <a:chExt cx="3930352" cy="2616822"/>
          </a:xfrm>
        </p:grpSpPr>
        <p:grpSp>
          <p:nvGrpSpPr>
            <p:cNvPr id="5" name="Group 4"/>
            <p:cNvGrpSpPr/>
            <p:nvPr/>
          </p:nvGrpSpPr>
          <p:grpSpPr>
            <a:xfrm>
              <a:off x="2606824" y="2120589"/>
              <a:ext cx="3930352" cy="2616822"/>
              <a:chOff x="1522413" y="1398588"/>
              <a:chExt cx="6099175" cy="40608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22413" y="1398588"/>
                <a:ext cx="6099175" cy="406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4572001" y="2092326"/>
                <a:ext cx="1893888" cy="1336675"/>
              </a:xfrm>
              <a:custGeom>
                <a:avLst/>
                <a:gdLst>
                  <a:gd name="T0" fmla="*/ 0 w 9934"/>
                  <a:gd name="T1" fmla="*/ 7023 h 7023"/>
                  <a:gd name="T2" fmla="*/ 9934 w 9934"/>
                  <a:gd name="T3" fmla="*/ 7023 h 7023"/>
                  <a:gd name="T4" fmla="*/ 7024 w 9934"/>
                  <a:gd name="T5" fmla="*/ 0 h 7023"/>
                  <a:gd name="T6" fmla="*/ 0 w 9934"/>
                  <a:gd name="T7" fmla="*/ 7023 h 7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34" h="7023">
                    <a:moveTo>
                      <a:pt x="0" y="7023"/>
                    </a:moveTo>
                    <a:lnTo>
                      <a:pt x="9934" y="7023"/>
                    </a:lnTo>
                    <a:cubicBezTo>
                      <a:pt x="9934" y="4389"/>
                      <a:pt x="8887" y="1862"/>
                      <a:pt x="7024" y="0"/>
                    </a:cubicBezTo>
                    <a:lnTo>
                      <a:pt x="0" y="7023"/>
                    </a:lnTo>
                    <a:close/>
                  </a:path>
                </a:pathLst>
              </a:custGeom>
              <a:solidFill>
                <a:srgbClr val="7ACA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4572001" y="3429001"/>
                <a:ext cx="1893888" cy="1336675"/>
              </a:xfrm>
              <a:custGeom>
                <a:avLst/>
                <a:gdLst>
                  <a:gd name="T0" fmla="*/ 0 w 9934"/>
                  <a:gd name="T1" fmla="*/ 0 h 7024"/>
                  <a:gd name="T2" fmla="*/ 7024 w 9934"/>
                  <a:gd name="T3" fmla="*/ 7024 h 7024"/>
                  <a:gd name="T4" fmla="*/ 9934 w 9934"/>
                  <a:gd name="T5" fmla="*/ 0 h 7024"/>
                  <a:gd name="T6" fmla="*/ 0 w 9934"/>
                  <a:gd name="T7" fmla="*/ 0 h 7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34" h="7024">
                    <a:moveTo>
                      <a:pt x="0" y="0"/>
                    </a:moveTo>
                    <a:lnTo>
                      <a:pt x="7024" y="7024"/>
                    </a:lnTo>
                    <a:cubicBezTo>
                      <a:pt x="8887" y="5162"/>
                      <a:pt x="9934" y="2635"/>
                      <a:pt x="99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46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2678113" y="3429001"/>
                <a:ext cx="1893888" cy="1336675"/>
              </a:xfrm>
              <a:custGeom>
                <a:avLst/>
                <a:gdLst>
                  <a:gd name="T0" fmla="*/ 9933 w 9933"/>
                  <a:gd name="T1" fmla="*/ 0 h 7024"/>
                  <a:gd name="T2" fmla="*/ 0 w 9933"/>
                  <a:gd name="T3" fmla="*/ 0 h 7024"/>
                  <a:gd name="T4" fmla="*/ 2910 w 9933"/>
                  <a:gd name="T5" fmla="*/ 7024 h 7024"/>
                  <a:gd name="T6" fmla="*/ 9933 w 9933"/>
                  <a:gd name="T7" fmla="*/ 0 h 7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33" h="7024">
                    <a:moveTo>
                      <a:pt x="9933" y="0"/>
                    </a:moveTo>
                    <a:lnTo>
                      <a:pt x="0" y="0"/>
                    </a:lnTo>
                    <a:cubicBezTo>
                      <a:pt x="0" y="2635"/>
                      <a:pt x="1047" y="5162"/>
                      <a:pt x="2910" y="7024"/>
                    </a:cubicBezTo>
                    <a:lnTo>
                      <a:pt x="9933" y="0"/>
                    </a:lnTo>
                    <a:close/>
                  </a:path>
                </a:pathLst>
              </a:custGeom>
              <a:solidFill>
                <a:srgbClr val="7ACA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678113" y="2092326"/>
                <a:ext cx="1893888" cy="1336675"/>
              </a:xfrm>
              <a:custGeom>
                <a:avLst/>
                <a:gdLst>
                  <a:gd name="T0" fmla="*/ 19866 w 19866"/>
                  <a:gd name="T1" fmla="*/ 14047 h 14047"/>
                  <a:gd name="T2" fmla="*/ 5819 w 19866"/>
                  <a:gd name="T3" fmla="*/ 0 h 14047"/>
                  <a:gd name="T4" fmla="*/ 0 w 19866"/>
                  <a:gd name="T5" fmla="*/ 14047 h 14047"/>
                  <a:gd name="T6" fmla="*/ 19866 w 19866"/>
                  <a:gd name="T7" fmla="*/ 14047 h 14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66" h="14047">
                    <a:moveTo>
                      <a:pt x="19866" y="14047"/>
                    </a:moveTo>
                    <a:lnTo>
                      <a:pt x="5819" y="0"/>
                    </a:lnTo>
                    <a:cubicBezTo>
                      <a:pt x="2093" y="3725"/>
                      <a:pt x="0" y="8779"/>
                      <a:pt x="0" y="14047"/>
                    </a:cubicBezTo>
                    <a:lnTo>
                      <a:pt x="19866" y="14047"/>
                    </a:lnTo>
                    <a:close/>
                  </a:path>
                </a:pathLst>
              </a:custGeom>
              <a:solidFill>
                <a:srgbClr val="A7C46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631843" y="2488846"/>
              <a:ext cx="1880316" cy="18803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3414" y="1290550"/>
            <a:ext cx="2215832" cy="1671395"/>
            <a:chOff x="933073" y="734997"/>
            <a:chExt cx="2215832" cy="1671395"/>
          </a:xfrm>
        </p:grpSpPr>
        <p:sp>
          <p:nvSpPr>
            <p:cNvPr id="34" name="Rectangle 33"/>
            <p:cNvSpPr/>
            <p:nvPr/>
          </p:nvSpPr>
          <p:spPr>
            <a:xfrm>
              <a:off x="933073" y="1021397"/>
              <a:ext cx="2215832" cy="13849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Manages the resident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Manages cash flow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Leasing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Repairs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Inspections 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Accounting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3073" y="734997"/>
              <a:ext cx="2172390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b="1" dirty="0"/>
                <a:t>Management One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21469" y="1290550"/>
            <a:ext cx="2522531" cy="2317725"/>
            <a:chOff x="6476241" y="734997"/>
            <a:chExt cx="2553942" cy="2317725"/>
          </a:xfrm>
        </p:grpSpPr>
        <p:sp>
          <p:nvSpPr>
            <p:cNvPr id="37" name="Rectangle 36"/>
            <p:cNvSpPr/>
            <p:nvPr/>
          </p:nvSpPr>
          <p:spPr>
            <a:xfrm>
              <a:off x="6476241" y="734997"/>
              <a:ext cx="91405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b="1" dirty="0"/>
                <a:t>Owner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76241" y="1021397"/>
              <a:ext cx="2553942" cy="203132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Move out of property as agreed if currently living in property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Remit funds timely when needed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Respond within 48hrs of contact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Obtain the proper property insurance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455" y="4197971"/>
            <a:ext cx="2469081" cy="1902131"/>
            <a:chOff x="225203" y="4402452"/>
            <a:chExt cx="2469081" cy="1902131"/>
          </a:xfrm>
        </p:grpSpPr>
        <p:sp>
          <p:nvSpPr>
            <p:cNvPr id="40" name="Rectangle 39"/>
            <p:cNvSpPr/>
            <p:nvPr/>
          </p:nvSpPr>
          <p:spPr>
            <a:xfrm>
              <a:off x="225203" y="4402452"/>
              <a:ext cx="96699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b="1" dirty="0"/>
                <a:t>Vendor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5203" y="4704145"/>
              <a:ext cx="2469081" cy="16004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Must be licensed &amp; insured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Must give timely service to resident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Give estimates as needed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Agree to our pre-set maintenance pricing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80151" y="4197971"/>
            <a:ext cx="2076060" cy="1040357"/>
            <a:chOff x="6715182" y="4402452"/>
            <a:chExt cx="2076060" cy="1040357"/>
          </a:xfrm>
        </p:grpSpPr>
        <p:sp>
          <p:nvSpPr>
            <p:cNvPr id="43" name="Rectangle 42"/>
            <p:cNvSpPr/>
            <p:nvPr/>
          </p:nvSpPr>
          <p:spPr>
            <a:xfrm>
              <a:off x="6715182" y="4402452"/>
              <a:ext cx="1159292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b="1" dirty="0"/>
                <a:t>Resident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15182" y="4704145"/>
              <a:ext cx="207606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Maintain property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Pay rent on time</a:t>
              </a:r>
            </a:p>
            <a:p>
              <a:pPr marL="182880" indent="-182880">
                <a:buFont typeface="Arial" panose="020B0604020202020204" pitchFamily="34" charset="0"/>
                <a:buChar char="›"/>
              </a:pPr>
              <a:r>
                <a:rPr lang="en-US" sz="1400" i="1" dirty="0"/>
                <a:t>Notify us of repairs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41749" y="1944710"/>
            <a:ext cx="800180" cy="438876"/>
            <a:chOff x="3485967" y="3223136"/>
            <a:chExt cx="884894" cy="485338"/>
          </a:xfrm>
          <a:solidFill>
            <a:schemeClr val="bg1"/>
          </a:solidFill>
          <a:effectLst/>
        </p:grpSpPr>
        <p:grpSp>
          <p:nvGrpSpPr>
            <p:cNvPr id="48" name="Group 47"/>
            <p:cNvGrpSpPr/>
            <p:nvPr/>
          </p:nvGrpSpPr>
          <p:grpSpPr>
            <a:xfrm>
              <a:off x="3681256" y="3223136"/>
              <a:ext cx="494236" cy="485338"/>
              <a:chOff x="-2429678" y="-3238500"/>
              <a:chExt cx="13663209" cy="13417212"/>
            </a:xfrm>
            <a:grpFill/>
          </p:grpSpPr>
          <p:sp>
            <p:nvSpPr>
              <p:cNvPr id="59" name="Freeform 58"/>
              <p:cNvSpPr/>
              <p:nvPr/>
            </p:nvSpPr>
            <p:spPr>
              <a:xfrm>
                <a:off x="990599" y="-3238500"/>
                <a:ext cx="6825423" cy="7410594"/>
              </a:xfrm>
              <a:custGeom>
                <a:avLst/>
                <a:gdLst>
                  <a:gd name="connsiteX0" fmla="*/ 3409950 w 6825423"/>
                  <a:gd name="connsiteY0" fmla="*/ 0 h 7410594"/>
                  <a:gd name="connsiteX1" fmla="*/ 6229951 w 6825423"/>
                  <a:gd name="connsiteY1" fmla="*/ 2516401 h 7410594"/>
                  <a:gd name="connsiteX2" fmla="*/ 6238704 w 6825423"/>
                  <a:gd name="connsiteY2" fmla="*/ 2557692 h 7410594"/>
                  <a:gd name="connsiteX3" fmla="*/ 6296533 w 6825423"/>
                  <a:gd name="connsiteY3" fmla="*/ 2595147 h 7410594"/>
                  <a:gd name="connsiteX4" fmla="*/ 6674736 w 6825423"/>
                  <a:gd name="connsiteY4" fmla="*/ 2949584 h 7410594"/>
                  <a:gd name="connsiteX5" fmla="*/ 6674736 w 6825423"/>
                  <a:gd name="connsiteY5" fmla="*/ 4422766 h 7410594"/>
                  <a:gd name="connsiteX6" fmla="*/ 6134530 w 6825423"/>
                  <a:gd name="connsiteY6" fmla="*/ 4903781 h 7410594"/>
                  <a:gd name="connsiteX7" fmla="*/ 6097506 w 6825423"/>
                  <a:gd name="connsiteY7" fmla="*/ 4909551 h 7410594"/>
                  <a:gd name="connsiteX8" fmla="*/ 6054756 w 6825423"/>
                  <a:gd name="connsiteY8" fmla="*/ 5016817 h 7410594"/>
                  <a:gd name="connsiteX9" fmla="*/ 3352800 w 6825423"/>
                  <a:gd name="connsiteY9" fmla="*/ 7410450 h 7410594"/>
                  <a:gd name="connsiteX10" fmla="*/ 799523 w 6825423"/>
                  <a:gd name="connsiteY10" fmla="*/ 5059710 h 7410594"/>
                  <a:gd name="connsiteX11" fmla="*/ 738130 w 6825423"/>
                  <a:gd name="connsiteY11" fmla="*/ 4892092 h 7410594"/>
                  <a:gd name="connsiteX12" fmla="*/ 690893 w 6825423"/>
                  <a:gd name="connsiteY12" fmla="*/ 4884731 h 7410594"/>
                  <a:gd name="connsiteX13" fmla="*/ 150687 w 6825423"/>
                  <a:gd name="connsiteY13" fmla="*/ 4403716 h 7410594"/>
                  <a:gd name="connsiteX14" fmla="*/ 150687 w 6825423"/>
                  <a:gd name="connsiteY14" fmla="*/ 2930534 h 7410594"/>
                  <a:gd name="connsiteX15" fmla="*/ 436548 w 6825423"/>
                  <a:gd name="connsiteY15" fmla="*/ 2646152 h 7410594"/>
                  <a:gd name="connsiteX16" fmla="*/ 522375 w 6825423"/>
                  <a:gd name="connsiteY16" fmla="*/ 2581039 h 7410594"/>
                  <a:gd name="connsiteX17" fmla="*/ 543969 w 6825423"/>
                  <a:gd name="connsiteY17" fmla="*/ 2473931 h 7410594"/>
                  <a:gd name="connsiteX18" fmla="*/ 3409950 w 6825423"/>
                  <a:gd name="connsiteY18" fmla="*/ 0 h 74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25423" h="7410594">
                    <a:moveTo>
                      <a:pt x="3409950" y="0"/>
                    </a:moveTo>
                    <a:cubicBezTo>
                      <a:pt x="4734941" y="0"/>
                      <a:pt x="5856099" y="1058526"/>
                      <a:pt x="6229951" y="2516401"/>
                    </a:cubicBezTo>
                    <a:lnTo>
                      <a:pt x="6238704" y="2557692"/>
                    </a:lnTo>
                    <a:lnTo>
                      <a:pt x="6296533" y="2595147"/>
                    </a:lnTo>
                    <a:cubicBezTo>
                      <a:pt x="6416937" y="2679806"/>
                      <a:pt x="6549956" y="2799961"/>
                      <a:pt x="6674736" y="2949584"/>
                    </a:cubicBezTo>
                    <a:cubicBezTo>
                      <a:pt x="6821179" y="3212045"/>
                      <a:pt x="6923689" y="3855505"/>
                      <a:pt x="6674736" y="4422766"/>
                    </a:cubicBezTo>
                    <a:cubicBezTo>
                      <a:pt x="6575328" y="4635424"/>
                      <a:pt x="6329416" y="4856355"/>
                      <a:pt x="6134530" y="4903781"/>
                    </a:cubicBezTo>
                    <a:lnTo>
                      <a:pt x="6097506" y="4909551"/>
                    </a:lnTo>
                    <a:lnTo>
                      <a:pt x="6054756" y="5016817"/>
                    </a:lnTo>
                    <a:cubicBezTo>
                      <a:pt x="5478809" y="6376352"/>
                      <a:pt x="4218682" y="7424738"/>
                      <a:pt x="3352800" y="7410450"/>
                    </a:cubicBezTo>
                    <a:cubicBezTo>
                      <a:pt x="2486918" y="7396163"/>
                      <a:pt x="1360736" y="6426399"/>
                      <a:pt x="799523" y="5059710"/>
                    </a:cubicBezTo>
                    <a:lnTo>
                      <a:pt x="738130" y="4892092"/>
                    </a:lnTo>
                    <a:lnTo>
                      <a:pt x="690893" y="4884731"/>
                    </a:lnTo>
                    <a:cubicBezTo>
                      <a:pt x="496007" y="4837305"/>
                      <a:pt x="250095" y="4616374"/>
                      <a:pt x="150687" y="4403716"/>
                    </a:cubicBezTo>
                    <a:cubicBezTo>
                      <a:pt x="-98266" y="3836455"/>
                      <a:pt x="4244" y="3192995"/>
                      <a:pt x="150687" y="2930534"/>
                    </a:cubicBezTo>
                    <a:cubicBezTo>
                      <a:pt x="244273" y="2818317"/>
                      <a:pt x="342492" y="2722675"/>
                      <a:pt x="436548" y="2646152"/>
                    </a:cubicBezTo>
                    <a:lnTo>
                      <a:pt x="522375" y="2581039"/>
                    </a:lnTo>
                    <a:lnTo>
                      <a:pt x="543969" y="2473931"/>
                    </a:lnTo>
                    <a:cubicBezTo>
                      <a:pt x="882058" y="983022"/>
                      <a:pt x="2084958" y="0"/>
                      <a:pt x="340995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Rectangle 92"/>
              <p:cNvSpPr/>
              <p:nvPr/>
            </p:nvSpPr>
            <p:spPr>
              <a:xfrm>
                <a:off x="-2429678" y="3891431"/>
                <a:ext cx="13663209" cy="6287281"/>
              </a:xfrm>
              <a:custGeom>
                <a:avLst/>
                <a:gdLst>
                  <a:gd name="connsiteX0" fmla="*/ 0 w 13620364"/>
                  <a:gd name="connsiteY0" fmla="*/ 0 h 6310100"/>
                  <a:gd name="connsiteX1" fmla="*/ 13620364 w 13620364"/>
                  <a:gd name="connsiteY1" fmla="*/ 0 h 6310100"/>
                  <a:gd name="connsiteX2" fmla="*/ 13620364 w 13620364"/>
                  <a:gd name="connsiteY2" fmla="*/ 6310100 h 6310100"/>
                  <a:gd name="connsiteX3" fmla="*/ 0 w 13620364"/>
                  <a:gd name="connsiteY3" fmla="*/ 6310100 h 6310100"/>
                  <a:gd name="connsiteX4" fmla="*/ 0 w 13620364"/>
                  <a:gd name="connsiteY4" fmla="*/ 0 h 6310100"/>
                  <a:gd name="connsiteX0" fmla="*/ 0 w 13620364"/>
                  <a:gd name="connsiteY0" fmla="*/ 1 h 6310101"/>
                  <a:gd name="connsiteX1" fmla="*/ 6914764 w 13620364"/>
                  <a:gd name="connsiteY1" fmla="*/ 0 h 6310101"/>
                  <a:gd name="connsiteX2" fmla="*/ 13620364 w 13620364"/>
                  <a:gd name="connsiteY2" fmla="*/ 1 h 6310101"/>
                  <a:gd name="connsiteX3" fmla="*/ 13620364 w 13620364"/>
                  <a:gd name="connsiteY3" fmla="*/ 6310101 h 6310101"/>
                  <a:gd name="connsiteX4" fmla="*/ 0 w 13620364"/>
                  <a:gd name="connsiteY4" fmla="*/ 6310101 h 6310101"/>
                  <a:gd name="connsiteX5" fmla="*/ 0 w 13620364"/>
                  <a:gd name="connsiteY5" fmla="*/ 1 h 6310101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3620364 w 13620364"/>
                  <a:gd name="connsiteY2" fmla="*/ 0 h 6310100"/>
                  <a:gd name="connsiteX3" fmla="*/ 13620364 w 13620364"/>
                  <a:gd name="connsiteY3" fmla="*/ 6310100 h 6310100"/>
                  <a:gd name="connsiteX4" fmla="*/ 0 w 13620364"/>
                  <a:gd name="connsiteY4" fmla="*/ 6310100 h 6310100"/>
                  <a:gd name="connsiteX5" fmla="*/ 0 w 13620364"/>
                  <a:gd name="connsiteY5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0994394 w 13620364"/>
                  <a:gd name="connsiteY2" fmla="*/ 18522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9235932 w 13620364"/>
                  <a:gd name="connsiteY2" fmla="*/ 234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2108302 w 13620364"/>
                  <a:gd name="connsiteY1" fmla="*/ 1547446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0 w 13620364"/>
                  <a:gd name="connsiteY7" fmla="*/ 6310100 h 6310100"/>
                  <a:gd name="connsiteX8" fmla="*/ 0 w 13620364"/>
                  <a:gd name="connsiteY8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9681410 w 13620364"/>
                  <a:gd name="connsiteY7" fmla="*/ 6283569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30461"/>
                  <a:gd name="connsiteX1" fmla="*/ 4406025 w 13620364"/>
                  <a:gd name="connsiteY1" fmla="*/ 46892 h 6330461"/>
                  <a:gd name="connsiteX2" fmla="*/ 6774087 w 13620364"/>
                  <a:gd name="connsiteY2" fmla="*/ 5017476 h 6330461"/>
                  <a:gd name="connsiteX3" fmla="*/ 9235932 w 13620364"/>
                  <a:gd name="connsiteY3" fmla="*/ 23446 h 6330461"/>
                  <a:gd name="connsiteX4" fmla="*/ 13620364 w 13620364"/>
                  <a:gd name="connsiteY4" fmla="*/ 0 h 6330461"/>
                  <a:gd name="connsiteX5" fmla="*/ 13620364 w 13620364"/>
                  <a:gd name="connsiteY5" fmla="*/ 6310100 h 6330461"/>
                  <a:gd name="connsiteX6" fmla="*/ 10830271 w 13620364"/>
                  <a:gd name="connsiteY6" fmla="*/ 6307015 h 6330461"/>
                  <a:gd name="connsiteX7" fmla="*/ 10220671 w 13620364"/>
                  <a:gd name="connsiteY7" fmla="*/ 6330461 h 6330461"/>
                  <a:gd name="connsiteX8" fmla="*/ 0 w 13620364"/>
                  <a:gd name="connsiteY8" fmla="*/ 6310100 h 6330461"/>
                  <a:gd name="connsiteX9" fmla="*/ 0 w 13620364"/>
                  <a:gd name="connsiteY9" fmla="*/ 0 h 6330461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7594702 w 13620364"/>
                  <a:gd name="connsiteY7" fmla="*/ 6213230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384794 w 13620364"/>
                  <a:gd name="connsiteY7" fmla="*/ 6283569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4 w 13620364"/>
                  <a:gd name="connsiteY7" fmla="*/ 4032738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783380 w 13620364"/>
                  <a:gd name="connsiteY7" fmla="*/ 4056184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8931133 w 13620364"/>
                  <a:gd name="connsiteY8" fmla="*/ 5322276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56942"/>
                  <a:gd name="connsiteY0" fmla="*/ 0 h 6310100"/>
                  <a:gd name="connsiteX1" fmla="*/ 4406025 w 13656942"/>
                  <a:gd name="connsiteY1" fmla="*/ 46892 h 6310100"/>
                  <a:gd name="connsiteX2" fmla="*/ 6774087 w 13656942"/>
                  <a:gd name="connsiteY2" fmla="*/ 5017476 h 6310100"/>
                  <a:gd name="connsiteX3" fmla="*/ 9235932 w 13656942"/>
                  <a:gd name="connsiteY3" fmla="*/ 23446 h 6310100"/>
                  <a:gd name="connsiteX4" fmla="*/ 12213595 w 13656942"/>
                  <a:gd name="connsiteY4" fmla="*/ 1430215 h 6310100"/>
                  <a:gd name="connsiteX5" fmla="*/ 13620364 w 13656942"/>
                  <a:gd name="connsiteY5" fmla="*/ 6310100 h 6310100"/>
                  <a:gd name="connsiteX6" fmla="*/ 10877164 w 13656942"/>
                  <a:gd name="connsiteY6" fmla="*/ 6307015 h 6310100"/>
                  <a:gd name="connsiteX7" fmla="*/ 10877165 w 13656942"/>
                  <a:gd name="connsiteY7" fmla="*/ 4103077 h 6310100"/>
                  <a:gd name="connsiteX8" fmla="*/ 10197225 w 13656942"/>
                  <a:gd name="connsiteY8" fmla="*/ 4267200 h 6310100"/>
                  <a:gd name="connsiteX9" fmla="*/ 10173779 w 13656942"/>
                  <a:gd name="connsiteY9" fmla="*/ 6307015 h 6310100"/>
                  <a:gd name="connsiteX10" fmla="*/ 0 w 13656942"/>
                  <a:gd name="connsiteY10" fmla="*/ 6310100 h 6310100"/>
                  <a:gd name="connsiteX11" fmla="*/ 0 w 13656942"/>
                  <a:gd name="connsiteY11" fmla="*/ 0 h 6310100"/>
                  <a:gd name="connsiteX0" fmla="*/ 0 w 13688189"/>
                  <a:gd name="connsiteY0" fmla="*/ 0 h 6310100"/>
                  <a:gd name="connsiteX1" fmla="*/ 4406025 w 13688189"/>
                  <a:gd name="connsiteY1" fmla="*/ 46892 h 6310100"/>
                  <a:gd name="connsiteX2" fmla="*/ 6774087 w 13688189"/>
                  <a:gd name="connsiteY2" fmla="*/ 5017476 h 6310100"/>
                  <a:gd name="connsiteX3" fmla="*/ 9235932 w 13688189"/>
                  <a:gd name="connsiteY3" fmla="*/ 23446 h 6310100"/>
                  <a:gd name="connsiteX4" fmla="*/ 12213595 w 13688189"/>
                  <a:gd name="connsiteY4" fmla="*/ 1430215 h 6310100"/>
                  <a:gd name="connsiteX5" fmla="*/ 13620364 w 13688189"/>
                  <a:gd name="connsiteY5" fmla="*/ 6310100 h 6310100"/>
                  <a:gd name="connsiteX6" fmla="*/ 10877164 w 13688189"/>
                  <a:gd name="connsiteY6" fmla="*/ 6307015 h 6310100"/>
                  <a:gd name="connsiteX7" fmla="*/ 10877165 w 13688189"/>
                  <a:gd name="connsiteY7" fmla="*/ 4103077 h 6310100"/>
                  <a:gd name="connsiteX8" fmla="*/ 10197225 w 13688189"/>
                  <a:gd name="connsiteY8" fmla="*/ 4267200 h 6310100"/>
                  <a:gd name="connsiteX9" fmla="*/ 10173779 w 13688189"/>
                  <a:gd name="connsiteY9" fmla="*/ 6307015 h 6310100"/>
                  <a:gd name="connsiteX10" fmla="*/ 0 w 13688189"/>
                  <a:gd name="connsiteY10" fmla="*/ 6310100 h 6310100"/>
                  <a:gd name="connsiteX11" fmla="*/ 0 w 13688189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0 w 13623187"/>
                  <a:gd name="connsiteY10" fmla="*/ 6310100 h 6310100"/>
                  <a:gd name="connsiteX11" fmla="*/ 0 w 13623187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00671 w 13623187"/>
                  <a:gd name="connsiteY10" fmla="*/ 6283569 h 6310100"/>
                  <a:gd name="connsiteX11" fmla="*/ 0 w 13623187"/>
                  <a:gd name="connsiteY11" fmla="*/ 6310100 h 6310100"/>
                  <a:gd name="connsiteX12" fmla="*/ 0 w 13623187"/>
                  <a:gd name="connsiteY12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4 w 13623187"/>
                  <a:gd name="connsiteY10" fmla="*/ 6283569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47564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4570148 w 13623187"/>
                  <a:gd name="connsiteY10" fmla="*/ 4759569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27501 w 13623187"/>
                  <a:gd name="connsiteY10" fmla="*/ 4243753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5976918 w 13623187"/>
                  <a:gd name="connsiteY10" fmla="*/ 5040922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5 w 13623187"/>
                  <a:gd name="connsiteY10" fmla="*/ 6236676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53906"/>
                  <a:gd name="connsiteX1" fmla="*/ 4406025 w 13623187"/>
                  <a:gd name="connsiteY1" fmla="*/ 46892 h 6353906"/>
                  <a:gd name="connsiteX2" fmla="*/ 6774087 w 13623187"/>
                  <a:gd name="connsiteY2" fmla="*/ 5017476 h 6353906"/>
                  <a:gd name="connsiteX3" fmla="*/ 9235932 w 13623187"/>
                  <a:gd name="connsiteY3" fmla="*/ 23446 h 6353906"/>
                  <a:gd name="connsiteX4" fmla="*/ 12213595 w 13623187"/>
                  <a:gd name="connsiteY4" fmla="*/ 1430215 h 6353906"/>
                  <a:gd name="connsiteX5" fmla="*/ 13620364 w 13623187"/>
                  <a:gd name="connsiteY5" fmla="*/ 6310100 h 6353906"/>
                  <a:gd name="connsiteX6" fmla="*/ 10877164 w 13623187"/>
                  <a:gd name="connsiteY6" fmla="*/ 6307015 h 6353906"/>
                  <a:gd name="connsiteX7" fmla="*/ 10877165 w 13623187"/>
                  <a:gd name="connsiteY7" fmla="*/ 4103077 h 6353906"/>
                  <a:gd name="connsiteX8" fmla="*/ 10197225 w 13623187"/>
                  <a:gd name="connsiteY8" fmla="*/ 4267200 h 6353906"/>
                  <a:gd name="connsiteX9" fmla="*/ 10173779 w 13623187"/>
                  <a:gd name="connsiteY9" fmla="*/ 6307015 h 6353906"/>
                  <a:gd name="connsiteX10" fmla="*/ 3374395 w 13623187"/>
                  <a:gd name="connsiteY10" fmla="*/ 6353906 h 6353906"/>
                  <a:gd name="connsiteX11" fmla="*/ 3327501 w 13623187"/>
                  <a:gd name="connsiteY11" fmla="*/ 4243753 h 6353906"/>
                  <a:gd name="connsiteX12" fmla="*/ 2647564 w 13623187"/>
                  <a:gd name="connsiteY12" fmla="*/ 4220308 h 6353906"/>
                  <a:gd name="connsiteX13" fmla="*/ 2647564 w 13623187"/>
                  <a:gd name="connsiteY13" fmla="*/ 6283569 h 6353906"/>
                  <a:gd name="connsiteX14" fmla="*/ 0 w 13623187"/>
                  <a:gd name="connsiteY14" fmla="*/ 6310100 h 6353906"/>
                  <a:gd name="connsiteX15" fmla="*/ 0 w 13623187"/>
                  <a:gd name="connsiteY15" fmla="*/ 0 h 6353906"/>
                  <a:gd name="connsiteX0" fmla="*/ 0 w 13623187"/>
                  <a:gd name="connsiteY0" fmla="*/ 0 h 6377352"/>
                  <a:gd name="connsiteX1" fmla="*/ 4406025 w 13623187"/>
                  <a:gd name="connsiteY1" fmla="*/ 46892 h 6377352"/>
                  <a:gd name="connsiteX2" fmla="*/ 6774087 w 13623187"/>
                  <a:gd name="connsiteY2" fmla="*/ 5017476 h 6377352"/>
                  <a:gd name="connsiteX3" fmla="*/ 9235932 w 13623187"/>
                  <a:gd name="connsiteY3" fmla="*/ 23446 h 6377352"/>
                  <a:gd name="connsiteX4" fmla="*/ 12213595 w 13623187"/>
                  <a:gd name="connsiteY4" fmla="*/ 1430215 h 6377352"/>
                  <a:gd name="connsiteX5" fmla="*/ 13620364 w 13623187"/>
                  <a:gd name="connsiteY5" fmla="*/ 6310100 h 6377352"/>
                  <a:gd name="connsiteX6" fmla="*/ 10877164 w 13623187"/>
                  <a:gd name="connsiteY6" fmla="*/ 6307015 h 6377352"/>
                  <a:gd name="connsiteX7" fmla="*/ 10877165 w 13623187"/>
                  <a:gd name="connsiteY7" fmla="*/ 4103077 h 6377352"/>
                  <a:gd name="connsiteX8" fmla="*/ 10197225 w 13623187"/>
                  <a:gd name="connsiteY8" fmla="*/ 4267200 h 6377352"/>
                  <a:gd name="connsiteX9" fmla="*/ 10173779 w 13623187"/>
                  <a:gd name="connsiteY9" fmla="*/ 6307015 h 6377352"/>
                  <a:gd name="connsiteX10" fmla="*/ 3350949 w 13623187"/>
                  <a:gd name="connsiteY10" fmla="*/ 6377352 h 6377352"/>
                  <a:gd name="connsiteX11" fmla="*/ 3327501 w 13623187"/>
                  <a:gd name="connsiteY11" fmla="*/ 4243753 h 6377352"/>
                  <a:gd name="connsiteX12" fmla="*/ 2647564 w 13623187"/>
                  <a:gd name="connsiteY12" fmla="*/ 4220308 h 6377352"/>
                  <a:gd name="connsiteX13" fmla="*/ 2647564 w 13623187"/>
                  <a:gd name="connsiteY13" fmla="*/ 6283569 h 6377352"/>
                  <a:gd name="connsiteX14" fmla="*/ 0 w 13623187"/>
                  <a:gd name="connsiteY14" fmla="*/ 6310100 h 6377352"/>
                  <a:gd name="connsiteX15" fmla="*/ 0 w 13623187"/>
                  <a:gd name="connsiteY15" fmla="*/ 0 h 6377352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327501 w 13623187"/>
                  <a:gd name="connsiteY11" fmla="*/ 4243753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85552 h 6323089"/>
                  <a:gd name="connsiteX1" fmla="*/ 4406025 w 13623187"/>
                  <a:gd name="connsiteY1" fmla="*/ 39521 h 6323089"/>
                  <a:gd name="connsiteX2" fmla="*/ 6774087 w 13623187"/>
                  <a:gd name="connsiteY2" fmla="*/ 5010105 h 6323089"/>
                  <a:gd name="connsiteX3" fmla="*/ 9235932 w 13623187"/>
                  <a:gd name="connsiteY3" fmla="*/ 16075 h 6323089"/>
                  <a:gd name="connsiteX4" fmla="*/ 12213595 w 13623187"/>
                  <a:gd name="connsiteY4" fmla="*/ 1422844 h 6323089"/>
                  <a:gd name="connsiteX5" fmla="*/ 13620364 w 13623187"/>
                  <a:gd name="connsiteY5" fmla="*/ 6302729 h 6323089"/>
                  <a:gd name="connsiteX6" fmla="*/ 10877164 w 13623187"/>
                  <a:gd name="connsiteY6" fmla="*/ 6299644 h 6323089"/>
                  <a:gd name="connsiteX7" fmla="*/ 10877165 w 13623187"/>
                  <a:gd name="connsiteY7" fmla="*/ 4095706 h 6323089"/>
                  <a:gd name="connsiteX8" fmla="*/ 10197225 w 13623187"/>
                  <a:gd name="connsiteY8" fmla="*/ 4259829 h 6323089"/>
                  <a:gd name="connsiteX9" fmla="*/ 10173779 w 13623187"/>
                  <a:gd name="connsiteY9" fmla="*/ 6299644 h 6323089"/>
                  <a:gd name="connsiteX10" fmla="*/ 3397841 w 13623187"/>
                  <a:gd name="connsiteY10" fmla="*/ 6323089 h 6323089"/>
                  <a:gd name="connsiteX11" fmla="*/ 3421286 w 13623187"/>
                  <a:gd name="connsiteY11" fmla="*/ 4212936 h 6323089"/>
                  <a:gd name="connsiteX12" fmla="*/ 2647564 w 13623187"/>
                  <a:gd name="connsiteY12" fmla="*/ 4212937 h 6323089"/>
                  <a:gd name="connsiteX13" fmla="*/ 2647564 w 13623187"/>
                  <a:gd name="connsiteY13" fmla="*/ 6276198 h 6323089"/>
                  <a:gd name="connsiteX14" fmla="*/ 0 w 13623187"/>
                  <a:gd name="connsiteY14" fmla="*/ 6302729 h 6323089"/>
                  <a:gd name="connsiteX15" fmla="*/ 914400 w 13623187"/>
                  <a:gd name="connsiteY15" fmla="*/ 1985552 h 6323089"/>
                  <a:gd name="connsiteX0" fmla="*/ 937847 w 13646634"/>
                  <a:gd name="connsiteY0" fmla="*/ 1985552 h 6323089"/>
                  <a:gd name="connsiteX1" fmla="*/ 4429472 w 13646634"/>
                  <a:gd name="connsiteY1" fmla="*/ 39521 h 6323089"/>
                  <a:gd name="connsiteX2" fmla="*/ 6797534 w 13646634"/>
                  <a:gd name="connsiteY2" fmla="*/ 5010105 h 6323089"/>
                  <a:gd name="connsiteX3" fmla="*/ 9259379 w 13646634"/>
                  <a:gd name="connsiteY3" fmla="*/ 16075 h 6323089"/>
                  <a:gd name="connsiteX4" fmla="*/ 12237042 w 13646634"/>
                  <a:gd name="connsiteY4" fmla="*/ 1422844 h 6323089"/>
                  <a:gd name="connsiteX5" fmla="*/ 13643811 w 13646634"/>
                  <a:gd name="connsiteY5" fmla="*/ 6302729 h 6323089"/>
                  <a:gd name="connsiteX6" fmla="*/ 10900611 w 13646634"/>
                  <a:gd name="connsiteY6" fmla="*/ 6299644 h 6323089"/>
                  <a:gd name="connsiteX7" fmla="*/ 10900612 w 13646634"/>
                  <a:gd name="connsiteY7" fmla="*/ 4095706 h 6323089"/>
                  <a:gd name="connsiteX8" fmla="*/ 10220672 w 13646634"/>
                  <a:gd name="connsiteY8" fmla="*/ 4259829 h 6323089"/>
                  <a:gd name="connsiteX9" fmla="*/ 10197226 w 13646634"/>
                  <a:gd name="connsiteY9" fmla="*/ 6299644 h 6323089"/>
                  <a:gd name="connsiteX10" fmla="*/ 3421288 w 13646634"/>
                  <a:gd name="connsiteY10" fmla="*/ 6323089 h 6323089"/>
                  <a:gd name="connsiteX11" fmla="*/ 3444733 w 13646634"/>
                  <a:gd name="connsiteY11" fmla="*/ 4212936 h 6323089"/>
                  <a:gd name="connsiteX12" fmla="*/ 2671011 w 13646634"/>
                  <a:gd name="connsiteY12" fmla="*/ 4212937 h 6323089"/>
                  <a:gd name="connsiteX13" fmla="*/ 2671011 w 13646634"/>
                  <a:gd name="connsiteY13" fmla="*/ 6276198 h 6323089"/>
                  <a:gd name="connsiteX14" fmla="*/ 0 w 13646634"/>
                  <a:gd name="connsiteY14" fmla="*/ 6232390 h 6323089"/>
                  <a:gd name="connsiteX15" fmla="*/ 937847 w 13646634"/>
                  <a:gd name="connsiteY15" fmla="*/ 1985552 h 6323089"/>
                  <a:gd name="connsiteX0" fmla="*/ 867509 w 13576296"/>
                  <a:gd name="connsiteY0" fmla="*/ 1985552 h 6323089"/>
                  <a:gd name="connsiteX1" fmla="*/ 4359134 w 13576296"/>
                  <a:gd name="connsiteY1" fmla="*/ 39521 h 6323089"/>
                  <a:gd name="connsiteX2" fmla="*/ 6727196 w 13576296"/>
                  <a:gd name="connsiteY2" fmla="*/ 5010105 h 6323089"/>
                  <a:gd name="connsiteX3" fmla="*/ 9189041 w 13576296"/>
                  <a:gd name="connsiteY3" fmla="*/ 16075 h 6323089"/>
                  <a:gd name="connsiteX4" fmla="*/ 12166704 w 13576296"/>
                  <a:gd name="connsiteY4" fmla="*/ 1422844 h 6323089"/>
                  <a:gd name="connsiteX5" fmla="*/ 13573473 w 13576296"/>
                  <a:gd name="connsiteY5" fmla="*/ 6302729 h 6323089"/>
                  <a:gd name="connsiteX6" fmla="*/ 10830273 w 13576296"/>
                  <a:gd name="connsiteY6" fmla="*/ 6299644 h 6323089"/>
                  <a:gd name="connsiteX7" fmla="*/ 10830274 w 13576296"/>
                  <a:gd name="connsiteY7" fmla="*/ 4095706 h 6323089"/>
                  <a:gd name="connsiteX8" fmla="*/ 10150334 w 13576296"/>
                  <a:gd name="connsiteY8" fmla="*/ 4259829 h 6323089"/>
                  <a:gd name="connsiteX9" fmla="*/ 10126888 w 13576296"/>
                  <a:gd name="connsiteY9" fmla="*/ 6299644 h 6323089"/>
                  <a:gd name="connsiteX10" fmla="*/ 3350950 w 13576296"/>
                  <a:gd name="connsiteY10" fmla="*/ 6323089 h 6323089"/>
                  <a:gd name="connsiteX11" fmla="*/ 3374395 w 13576296"/>
                  <a:gd name="connsiteY11" fmla="*/ 4212936 h 6323089"/>
                  <a:gd name="connsiteX12" fmla="*/ 2600673 w 13576296"/>
                  <a:gd name="connsiteY12" fmla="*/ 4212937 h 6323089"/>
                  <a:gd name="connsiteX13" fmla="*/ 2600673 w 13576296"/>
                  <a:gd name="connsiteY13" fmla="*/ 6276198 h 6323089"/>
                  <a:gd name="connsiteX14" fmla="*/ 0 w 13576296"/>
                  <a:gd name="connsiteY14" fmla="*/ 6302729 h 6323089"/>
                  <a:gd name="connsiteX15" fmla="*/ 867509 w 13576296"/>
                  <a:gd name="connsiteY15" fmla="*/ 1985552 h 6323089"/>
                  <a:gd name="connsiteX0" fmla="*/ 875123 w 13583910"/>
                  <a:gd name="connsiteY0" fmla="*/ 1985552 h 6323089"/>
                  <a:gd name="connsiteX1" fmla="*/ 4366748 w 13583910"/>
                  <a:gd name="connsiteY1" fmla="*/ 39521 h 6323089"/>
                  <a:gd name="connsiteX2" fmla="*/ 6734810 w 13583910"/>
                  <a:gd name="connsiteY2" fmla="*/ 5010105 h 6323089"/>
                  <a:gd name="connsiteX3" fmla="*/ 9196655 w 13583910"/>
                  <a:gd name="connsiteY3" fmla="*/ 16075 h 6323089"/>
                  <a:gd name="connsiteX4" fmla="*/ 12174318 w 13583910"/>
                  <a:gd name="connsiteY4" fmla="*/ 1422844 h 6323089"/>
                  <a:gd name="connsiteX5" fmla="*/ 13581087 w 13583910"/>
                  <a:gd name="connsiteY5" fmla="*/ 6302729 h 6323089"/>
                  <a:gd name="connsiteX6" fmla="*/ 10837887 w 13583910"/>
                  <a:gd name="connsiteY6" fmla="*/ 6299644 h 6323089"/>
                  <a:gd name="connsiteX7" fmla="*/ 10837888 w 13583910"/>
                  <a:gd name="connsiteY7" fmla="*/ 4095706 h 6323089"/>
                  <a:gd name="connsiteX8" fmla="*/ 10157948 w 13583910"/>
                  <a:gd name="connsiteY8" fmla="*/ 4259829 h 6323089"/>
                  <a:gd name="connsiteX9" fmla="*/ 10134502 w 13583910"/>
                  <a:gd name="connsiteY9" fmla="*/ 6299644 h 6323089"/>
                  <a:gd name="connsiteX10" fmla="*/ 3358564 w 13583910"/>
                  <a:gd name="connsiteY10" fmla="*/ 6323089 h 6323089"/>
                  <a:gd name="connsiteX11" fmla="*/ 3382009 w 13583910"/>
                  <a:gd name="connsiteY11" fmla="*/ 4212936 h 6323089"/>
                  <a:gd name="connsiteX12" fmla="*/ 2608287 w 13583910"/>
                  <a:gd name="connsiteY12" fmla="*/ 4212937 h 6323089"/>
                  <a:gd name="connsiteX13" fmla="*/ 2608287 w 13583910"/>
                  <a:gd name="connsiteY13" fmla="*/ 6276198 h 6323089"/>
                  <a:gd name="connsiteX14" fmla="*/ 7614 w 13583910"/>
                  <a:gd name="connsiteY14" fmla="*/ 6302729 h 6323089"/>
                  <a:gd name="connsiteX15" fmla="*/ 875123 w 13583910"/>
                  <a:gd name="connsiteY15" fmla="*/ 1985552 h 6323089"/>
                  <a:gd name="connsiteX0" fmla="*/ 1154365 w 13581798"/>
                  <a:gd name="connsiteY0" fmla="*/ 1654535 h 6343764"/>
                  <a:gd name="connsiteX1" fmla="*/ 4364636 w 13581798"/>
                  <a:gd name="connsiteY1" fmla="*/ 60196 h 6343764"/>
                  <a:gd name="connsiteX2" fmla="*/ 6732698 w 13581798"/>
                  <a:gd name="connsiteY2" fmla="*/ 5030780 h 6343764"/>
                  <a:gd name="connsiteX3" fmla="*/ 9194543 w 13581798"/>
                  <a:gd name="connsiteY3" fmla="*/ 36750 h 6343764"/>
                  <a:gd name="connsiteX4" fmla="*/ 12172206 w 13581798"/>
                  <a:gd name="connsiteY4" fmla="*/ 1443519 h 6343764"/>
                  <a:gd name="connsiteX5" fmla="*/ 13578975 w 13581798"/>
                  <a:gd name="connsiteY5" fmla="*/ 6323404 h 6343764"/>
                  <a:gd name="connsiteX6" fmla="*/ 10835775 w 13581798"/>
                  <a:gd name="connsiteY6" fmla="*/ 6320319 h 6343764"/>
                  <a:gd name="connsiteX7" fmla="*/ 10835776 w 13581798"/>
                  <a:gd name="connsiteY7" fmla="*/ 4116381 h 6343764"/>
                  <a:gd name="connsiteX8" fmla="*/ 10155836 w 13581798"/>
                  <a:gd name="connsiteY8" fmla="*/ 4280504 h 6343764"/>
                  <a:gd name="connsiteX9" fmla="*/ 10132390 w 13581798"/>
                  <a:gd name="connsiteY9" fmla="*/ 6320319 h 6343764"/>
                  <a:gd name="connsiteX10" fmla="*/ 3356452 w 13581798"/>
                  <a:gd name="connsiteY10" fmla="*/ 6343764 h 6343764"/>
                  <a:gd name="connsiteX11" fmla="*/ 3379897 w 13581798"/>
                  <a:gd name="connsiteY11" fmla="*/ 4233611 h 6343764"/>
                  <a:gd name="connsiteX12" fmla="*/ 2606175 w 13581798"/>
                  <a:gd name="connsiteY12" fmla="*/ 4233612 h 6343764"/>
                  <a:gd name="connsiteX13" fmla="*/ 2606175 w 13581798"/>
                  <a:gd name="connsiteY13" fmla="*/ 6296873 h 6343764"/>
                  <a:gd name="connsiteX14" fmla="*/ 5502 w 13581798"/>
                  <a:gd name="connsiteY14" fmla="*/ 6323404 h 6343764"/>
                  <a:gd name="connsiteX15" fmla="*/ 1154365 w 13581798"/>
                  <a:gd name="connsiteY15" fmla="*/ 1654535 h 6343764"/>
                  <a:gd name="connsiteX0" fmla="*/ 1154012 w 13581445"/>
                  <a:gd name="connsiteY0" fmla="*/ 1654535 h 6343764"/>
                  <a:gd name="connsiteX1" fmla="*/ 4364283 w 13581445"/>
                  <a:gd name="connsiteY1" fmla="*/ 60196 h 6343764"/>
                  <a:gd name="connsiteX2" fmla="*/ 6732345 w 13581445"/>
                  <a:gd name="connsiteY2" fmla="*/ 5030780 h 6343764"/>
                  <a:gd name="connsiteX3" fmla="*/ 9194190 w 13581445"/>
                  <a:gd name="connsiteY3" fmla="*/ 36750 h 6343764"/>
                  <a:gd name="connsiteX4" fmla="*/ 12171853 w 13581445"/>
                  <a:gd name="connsiteY4" fmla="*/ 1443519 h 6343764"/>
                  <a:gd name="connsiteX5" fmla="*/ 13578622 w 13581445"/>
                  <a:gd name="connsiteY5" fmla="*/ 6323404 h 6343764"/>
                  <a:gd name="connsiteX6" fmla="*/ 10835422 w 13581445"/>
                  <a:gd name="connsiteY6" fmla="*/ 6320319 h 6343764"/>
                  <a:gd name="connsiteX7" fmla="*/ 10835423 w 13581445"/>
                  <a:gd name="connsiteY7" fmla="*/ 4116381 h 6343764"/>
                  <a:gd name="connsiteX8" fmla="*/ 10155483 w 13581445"/>
                  <a:gd name="connsiteY8" fmla="*/ 4280504 h 6343764"/>
                  <a:gd name="connsiteX9" fmla="*/ 10132037 w 13581445"/>
                  <a:gd name="connsiteY9" fmla="*/ 6320319 h 6343764"/>
                  <a:gd name="connsiteX10" fmla="*/ 3356099 w 13581445"/>
                  <a:gd name="connsiteY10" fmla="*/ 6343764 h 6343764"/>
                  <a:gd name="connsiteX11" fmla="*/ 3379544 w 13581445"/>
                  <a:gd name="connsiteY11" fmla="*/ 4233611 h 6343764"/>
                  <a:gd name="connsiteX12" fmla="*/ 2605822 w 13581445"/>
                  <a:gd name="connsiteY12" fmla="*/ 4233612 h 6343764"/>
                  <a:gd name="connsiteX13" fmla="*/ 2605822 w 13581445"/>
                  <a:gd name="connsiteY13" fmla="*/ 6296873 h 6343764"/>
                  <a:gd name="connsiteX14" fmla="*/ 5149 w 13581445"/>
                  <a:gd name="connsiteY14" fmla="*/ 6323404 h 6343764"/>
                  <a:gd name="connsiteX15" fmla="*/ 1154012 w 13581445"/>
                  <a:gd name="connsiteY15" fmla="*/ 1654535 h 6343764"/>
                  <a:gd name="connsiteX0" fmla="*/ 1227606 w 13655039"/>
                  <a:gd name="connsiteY0" fmla="*/ 1654535 h 6343764"/>
                  <a:gd name="connsiteX1" fmla="*/ 4437877 w 13655039"/>
                  <a:gd name="connsiteY1" fmla="*/ 60196 h 6343764"/>
                  <a:gd name="connsiteX2" fmla="*/ 6805939 w 13655039"/>
                  <a:gd name="connsiteY2" fmla="*/ 5030780 h 6343764"/>
                  <a:gd name="connsiteX3" fmla="*/ 9267784 w 13655039"/>
                  <a:gd name="connsiteY3" fmla="*/ 36750 h 6343764"/>
                  <a:gd name="connsiteX4" fmla="*/ 12245447 w 13655039"/>
                  <a:gd name="connsiteY4" fmla="*/ 1443519 h 6343764"/>
                  <a:gd name="connsiteX5" fmla="*/ 13652216 w 13655039"/>
                  <a:gd name="connsiteY5" fmla="*/ 6323404 h 6343764"/>
                  <a:gd name="connsiteX6" fmla="*/ 10909016 w 13655039"/>
                  <a:gd name="connsiteY6" fmla="*/ 6320319 h 6343764"/>
                  <a:gd name="connsiteX7" fmla="*/ 10909017 w 13655039"/>
                  <a:gd name="connsiteY7" fmla="*/ 4116381 h 6343764"/>
                  <a:gd name="connsiteX8" fmla="*/ 10229077 w 13655039"/>
                  <a:gd name="connsiteY8" fmla="*/ 4280504 h 6343764"/>
                  <a:gd name="connsiteX9" fmla="*/ 10205631 w 13655039"/>
                  <a:gd name="connsiteY9" fmla="*/ 6320319 h 6343764"/>
                  <a:gd name="connsiteX10" fmla="*/ 3429693 w 13655039"/>
                  <a:gd name="connsiteY10" fmla="*/ 6343764 h 6343764"/>
                  <a:gd name="connsiteX11" fmla="*/ 3453138 w 13655039"/>
                  <a:gd name="connsiteY11" fmla="*/ 4233611 h 6343764"/>
                  <a:gd name="connsiteX12" fmla="*/ 2679416 w 13655039"/>
                  <a:gd name="connsiteY12" fmla="*/ 4233612 h 6343764"/>
                  <a:gd name="connsiteX13" fmla="*/ 2679416 w 13655039"/>
                  <a:gd name="connsiteY13" fmla="*/ 6296873 h 6343764"/>
                  <a:gd name="connsiteX14" fmla="*/ 78743 w 13655039"/>
                  <a:gd name="connsiteY14" fmla="*/ 6323404 h 6343764"/>
                  <a:gd name="connsiteX15" fmla="*/ 1227606 w 13655039"/>
                  <a:gd name="connsiteY15" fmla="*/ 1654535 h 6343764"/>
                  <a:gd name="connsiteX0" fmla="*/ 1227606 w 13655039"/>
                  <a:gd name="connsiteY0" fmla="*/ 1626092 h 6315321"/>
                  <a:gd name="connsiteX1" fmla="*/ 4437877 w 13655039"/>
                  <a:gd name="connsiteY1" fmla="*/ 31753 h 6315321"/>
                  <a:gd name="connsiteX2" fmla="*/ 6805939 w 13655039"/>
                  <a:gd name="connsiteY2" fmla="*/ 5002337 h 6315321"/>
                  <a:gd name="connsiteX3" fmla="*/ 9267784 w 13655039"/>
                  <a:gd name="connsiteY3" fmla="*/ 8307 h 6315321"/>
                  <a:gd name="connsiteX4" fmla="*/ 12245447 w 13655039"/>
                  <a:gd name="connsiteY4" fmla="*/ 1415076 h 6315321"/>
                  <a:gd name="connsiteX5" fmla="*/ 13652216 w 13655039"/>
                  <a:gd name="connsiteY5" fmla="*/ 6294961 h 6315321"/>
                  <a:gd name="connsiteX6" fmla="*/ 10909016 w 13655039"/>
                  <a:gd name="connsiteY6" fmla="*/ 6291876 h 6315321"/>
                  <a:gd name="connsiteX7" fmla="*/ 10909017 w 13655039"/>
                  <a:gd name="connsiteY7" fmla="*/ 4087938 h 6315321"/>
                  <a:gd name="connsiteX8" fmla="*/ 10229077 w 13655039"/>
                  <a:gd name="connsiteY8" fmla="*/ 4252061 h 6315321"/>
                  <a:gd name="connsiteX9" fmla="*/ 10205631 w 13655039"/>
                  <a:gd name="connsiteY9" fmla="*/ 6291876 h 6315321"/>
                  <a:gd name="connsiteX10" fmla="*/ 3429693 w 13655039"/>
                  <a:gd name="connsiteY10" fmla="*/ 6315321 h 6315321"/>
                  <a:gd name="connsiteX11" fmla="*/ 3453138 w 13655039"/>
                  <a:gd name="connsiteY11" fmla="*/ 4205168 h 6315321"/>
                  <a:gd name="connsiteX12" fmla="*/ 2679416 w 13655039"/>
                  <a:gd name="connsiteY12" fmla="*/ 4205169 h 6315321"/>
                  <a:gd name="connsiteX13" fmla="*/ 2679416 w 13655039"/>
                  <a:gd name="connsiteY13" fmla="*/ 6268430 h 6315321"/>
                  <a:gd name="connsiteX14" fmla="*/ 78743 w 13655039"/>
                  <a:gd name="connsiteY14" fmla="*/ 6294961 h 6315321"/>
                  <a:gd name="connsiteX15" fmla="*/ 1227606 w 13655039"/>
                  <a:gd name="connsiteY15" fmla="*/ 1626092 h 6315321"/>
                  <a:gd name="connsiteX0" fmla="*/ 1227606 w 13655039"/>
                  <a:gd name="connsiteY0" fmla="*/ 1618416 h 6307645"/>
                  <a:gd name="connsiteX1" fmla="*/ 4437877 w 13655039"/>
                  <a:gd name="connsiteY1" fmla="*/ 24077 h 6307645"/>
                  <a:gd name="connsiteX2" fmla="*/ 6805939 w 13655039"/>
                  <a:gd name="connsiteY2" fmla="*/ 4994661 h 6307645"/>
                  <a:gd name="connsiteX3" fmla="*/ 9267784 w 13655039"/>
                  <a:gd name="connsiteY3" fmla="*/ 631 h 6307645"/>
                  <a:gd name="connsiteX4" fmla="*/ 12245447 w 13655039"/>
                  <a:gd name="connsiteY4" fmla="*/ 1407400 h 6307645"/>
                  <a:gd name="connsiteX5" fmla="*/ 13652216 w 13655039"/>
                  <a:gd name="connsiteY5" fmla="*/ 6287285 h 6307645"/>
                  <a:gd name="connsiteX6" fmla="*/ 10909016 w 13655039"/>
                  <a:gd name="connsiteY6" fmla="*/ 6284200 h 6307645"/>
                  <a:gd name="connsiteX7" fmla="*/ 10909017 w 13655039"/>
                  <a:gd name="connsiteY7" fmla="*/ 4080262 h 6307645"/>
                  <a:gd name="connsiteX8" fmla="*/ 10229077 w 13655039"/>
                  <a:gd name="connsiteY8" fmla="*/ 4244385 h 6307645"/>
                  <a:gd name="connsiteX9" fmla="*/ 10205631 w 13655039"/>
                  <a:gd name="connsiteY9" fmla="*/ 6284200 h 6307645"/>
                  <a:gd name="connsiteX10" fmla="*/ 3429693 w 13655039"/>
                  <a:gd name="connsiteY10" fmla="*/ 6307645 h 6307645"/>
                  <a:gd name="connsiteX11" fmla="*/ 3453138 w 13655039"/>
                  <a:gd name="connsiteY11" fmla="*/ 4197492 h 6307645"/>
                  <a:gd name="connsiteX12" fmla="*/ 2679416 w 13655039"/>
                  <a:gd name="connsiteY12" fmla="*/ 4197493 h 6307645"/>
                  <a:gd name="connsiteX13" fmla="*/ 2679416 w 13655039"/>
                  <a:gd name="connsiteY13" fmla="*/ 6260754 h 6307645"/>
                  <a:gd name="connsiteX14" fmla="*/ 78743 w 13655039"/>
                  <a:gd name="connsiteY14" fmla="*/ 6287285 h 6307645"/>
                  <a:gd name="connsiteX15" fmla="*/ 1227606 w 1365503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33981 w 13663209"/>
                  <a:gd name="connsiteY11" fmla="*/ 4197491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33981 w 13663209"/>
                  <a:gd name="connsiteY11" fmla="*/ 4197491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74421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293981"/>
                  <a:gd name="connsiteX1" fmla="*/ 4446047 w 13663209"/>
                  <a:gd name="connsiteY1" fmla="*/ 24077 h 6293981"/>
                  <a:gd name="connsiteX2" fmla="*/ 6814109 w 13663209"/>
                  <a:gd name="connsiteY2" fmla="*/ 4994661 h 6293981"/>
                  <a:gd name="connsiteX3" fmla="*/ 9275954 w 13663209"/>
                  <a:gd name="connsiteY3" fmla="*/ 631 h 6293981"/>
                  <a:gd name="connsiteX4" fmla="*/ 12253617 w 13663209"/>
                  <a:gd name="connsiteY4" fmla="*/ 1407400 h 6293981"/>
                  <a:gd name="connsiteX5" fmla="*/ 13660386 w 13663209"/>
                  <a:gd name="connsiteY5" fmla="*/ 6287285 h 6293981"/>
                  <a:gd name="connsiteX6" fmla="*/ 10917186 w 13663209"/>
                  <a:gd name="connsiteY6" fmla="*/ 6284200 h 6293981"/>
                  <a:gd name="connsiteX7" fmla="*/ 10917187 w 13663209"/>
                  <a:gd name="connsiteY7" fmla="*/ 4080262 h 6293981"/>
                  <a:gd name="connsiteX8" fmla="*/ 10237247 w 13663209"/>
                  <a:gd name="connsiteY8" fmla="*/ 4244385 h 6293981"/>
                  <a:gd name="connsiteX9" fmla="*/ 10213801 w 13663209"/>
                  <a:gd name="connsiteY9" fmla="*/ 6284200 h 6293981"/>
                  <a:gd name="connsiteX10" fmla="*/ 3437863 w 13663209"/>
                  <a:gd name="connsiteY10" fmla="*/ 6293981 h 6293981"/>
                  <a:gd name="connsiteX11" fmla="*/ 3433981 w 13663209"/>
                  <a:gd name="connsiteY11" fmla="*/ 4197491 h 6293981"/>
                  <a:gd name="connsiteX12" fmla="*/ 2687586 w 13663209"/>
                  <a:gd name="connsiteY12" fmla="*/ 4197493 h 6293981"/>
                  <a:gd name="connsiteX13" fmla="*/ 2687586 w 13663209"/>
                  <a:gd name="connsiteY13" fmla="*/ 6274421 h 6293981"/>
                  <a:gd name="connsiteX14" fmla="*/ 86913 w 13663209"/>
                  <a:gd name="connsiteY14" fmla="*/ 6287285 h 6293981"/>
                  <a:gd name="connsiteX15" fmla="*/ 1235776 w 13663209"/>
                  <a:gd name="connsiteY15" fmla="*/ 1618416 h 6293981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37247 w 13663209"/>
                  <a:gd name="connsiteY8" fmla="*/ 4244385 h 6287284"/>
                  <a:gd name="connsiteX9" fmla="*/ 10213801 w 13663209"/>
                  <a:gd name="connsiteY9" fmla="*/ 6284200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37247 w 13663209"/>
                  <a:gd name="connsiteY8" fmla="*/ 4244385 h 6287284"/>
                  <a:gd name="connsiteX9" fmla="*/ 10227468 w 13663209"/>
                  <a:gd name="connsiteY9" fmla="*/ 6284198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37247 w 13663209"/>
                  <a:gd name="connsiteY8" fmla="*/ 4244385 h 6287284"/>
                  <a:gd name="connsiteX9" fmla="*/ 10241132 w 13663209"/>
                  <a:gd name="connsiteY9" fmla="*/ 6270534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97862"/>
                  <a:gd name="connsiteX1" fmla="*/ 4446047 w 13663209"/>
                  <a:gd name="connsiteY1" fmla="*/ 24077 h 6297862"/>
                  <a:gd name="connsiteX2" fmla="*/ 6814109 w 13663209"/>
                  <a:gd name="connsiteY2" fmla="*/ 4994661 h 6297862"/>
                  <a:gd name="connsiteX3" fmla="*/ 9275954 w 13663209"/>
                  <a:gd name="connsiteY3" fmla="*/ 631 h 6297862"/>
                  <a:gd name="connsiteX4" fmla="*/ 12253617 w 13663209"/>
                  <a:gd name="connsiteY4" fmla="*/ 1407400 h 6297862"/>
                  <a:gd name="connsiteX5" fmla="*/ 13660386 w 13663209"/>
                  <a:gd name="connsiteY5" fmla="*/ 6287285 h 6297862"/>
                  <a:gd name="connsiteX6" fmla="*/ 10917186 w 13663209"/>
                  <a:gd name="connsiteY6" fmla="*/ 6284200 h 6297862"/>
                  <a:gd name="connsiteX7" fmla="*/ 10917187 w 13663209"/>
                  <a:gd name="connsiteY7" fmla="*/ 4080262 h 6297862"/>
                  <a:gd name="connsiteX8" fmla="*/ 10237247 w 13663209"/>
                  <a:gd name="connsiteY8" fmla="*/ 4244385 h 6297862"/>
                  <a:gd name="connsiteX9" fmla="*/ 10254796 w 13663209"/>
                  <a:gd name="connsiteY9" fmla="*/ 6297862 h 6297862"/>
                  <a:gd name="connsiteX10" fmla="*/ 3437863 w 13663209"/>
                  <a:gd name="connsiteY10" fmla="*/ 6280317 h 6297862"/>
                  <a:gd name="connsiteX11" fmla="*/ 3433981 w 13663209"/>
                  <a:gd name="connsiteY11" fmla="*/ 4197491 h 6297862"/>
                  <a:gd name="connsiteX12" fmla="*/ 2687586 w 13663209"/>
                  <a:gd name="connsiteY12" fmla="*/ 4197493 h 6297862"/>
                  <a:gd name="connsiteX13" fmla="*/ 2687586 w 13663209"/>
                  <a:gd name="connsiteY13" fmla="*/ 6274421 h 6297862"/>
                  <a:gd name="connsiteX14" fmla="*/ 86913 w 13663209"/>
                  <a:gd name="connsiteY14" fmla="*/ 6287285 h 6297862"/>
                  <a:gd name="connsiteX15" fmla="*/ 1235776 w 13663209"/>
                  <a:gd name="connsiteY15" fmla="*/ 1618416 h 6297862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37247 w 13663209"/>
                  <a:gd name="connsiteY8" fmla="*/ 4244385 h 6287284"/>
                  <a:gd name="connsiteX9" fmla="*/ 10241132 w 13663209"/>
                  <a:gd name="connsiteY9" fmla="*/ 6270534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37247 w 13663209"/>
                  <a:gd name="connsiteY8" fmla="*/ 4244385 h 6287284"/>
                  <a:gd name="connsiteX9" fmla="*/ 10227468 w 13663209"/>
                  <a:gd name="connsiteY9" fmla="*/ 6284198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23582 w 13663209"/>
                  <a:gd name="connsiteY8" fmla="*/ 4230721 h 6287284"/>
                  <a:gd name="connsiteX9" fmla="*/ 10227468 w 13663209"/>
                  <a:gd name="connsiteY9" fmla="*/ 6284198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  <a:gd name="connsiteX0" fmla="*/ 1235776 w 13663209"/>
                  <a:gd name="connsiteY0" fmla="*/ 1618416 h 6287284"/>
                  <a:gd name="connsiteX1" fmla="*/ 4446047 w 13663209"/>
                  <a:gd name="connsiteY1" fmla="*/ 24077 h 6287284"/>
                  <a:gd name="connsiteX2" fmla="*/ 6814109 w 13663209"/>
                  <a:gd name="connsiteY2" fmla="*/ 4994661 h 6287284"/>
                  <a:gd name="connsiteX3" fmla="*/ 9275954 w 13663209"/>
                  <a:gd name="connsiteY3" fmla="*/ 631 h 6287284"/>
                  <a:gd name="connsiteX4" fmla="*/ 12253617 w 13663209"/>
                  <a:gd name="connsiteY4" fmla="*/ 1407400 h 6287284"/>
                  <a:gd name="connsiteX5" fmla="*/ 13660386 w 13663209"/>
                  <a:gd name="connsiteY5" fmla="*/ 6287285 h 6287284"/>
                  <a:gd name="connsiteX6" fmla="*/ 10917186 w 13663209"/>
                  <a:gd name="connsiteY6" fmla="*/ 6284200 h 6287284"/>
                  <a:gd name="connsiteX7" fmla="*/ 10917187 w 13663209"/>
                  <a:gd name="connsiteY7" fmla="*/ 4080262 h 6287284"/>
                  <a:gd name="connsiteX8" fmla="*/ 10223582 w 13663209"/>
                  <a:gd name="connsiteY8" fmla="*/ 4230721 h 6287284"/>
                  <a:gd name="connsiteX9" fmla="*/ 10227468 w 13663209"/>
                  <a:gd name="connsiteY9" fmla="*/ 6284198 h 6287284"/>
                  <a:gd name="connsiteX10" fmla="*/ 3437863 w 13663209"/>
                  <a:gd name="connsiteY10" fmla="*/ 6280317 h 6287284"/>
                  <a:gd name="connsiteX11" fmla="*/ 3433981 w 13663209"/>
                  <a:gd name="connsiteY11" fmla="*/ 4197491 h 6287284"/>
                  <a:gd name="connsiteX12" fmla="*/ 2687586 w 13663209"/>
                  <a:gd name="connsiteY12" fmla="*/ 4197493 h 6287284"/>
                  <a:gd name="connsiteX13" fmla="*/ 2687586 w 13663209"/>
                  <a:gd name="connsiteY13" fmla="*/ 6274421 h 6287284"/>
                  <a:gd name="connsiteX14" fmla="*/ 86913 w 13663209"/>
                  <a:gd name="connsiteY14" fmla="*/ 6287285 h 6287284"/>
                  <a:gd name="connsiteX15" fmla="*/ 1235776 w 13663209"/>
                  <a:gd name="connsiteY15" fmla="*/ 1618416 h 628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63209" h="6287284">
                    <a:moveTo>
                      <a:pt x="1235776" y="1618416"/>
                    </a:moveTo>
                    <a:cubicBezTo>
                      <a:pt x="2071405" y="758724"/>
                      <a:pt x="3727649" y="-30631"/>
                      <a:pt x="4446047" y="24077"/>
                    </a:cubicBezTo>
                    <a:lnTo>
                      <a:pt x="6814109" y="4994661"/>
                    </a:lnTo>
                    <a:lnTo>
                      <a:pt x="9275954" y="631"/>
                    </a:lnTo>
                    <a:cubicBezTo>
                      <a:pt x="9705800" y="-22816"/>
                      <a:pt x="11401739" y="610230"/>
                      <a:pt x="12253617" y="1407400"/>
                    </a:cubicBezTo>
                    <a:cubicBezTo>
                      <a:pt x="13590047" y="2776120"/>
                      <a:pt x="13683833" y="5176472"/>
                      <a:pt x="13660386" y="6287285"/>
                    </a:cubicBezTo>
                    <a:lnTo>
                      <a:pt x="10917186" y="6284200"/>
                    </a:lnTo>
                    <a:cubicBezTo>
                      <a:pt x="10917186" y="5549554"/>
                      <a:pt x="10917187" y="4814908"/>
                      <a:pt x="10917187" y="4080262"/>
                    </a:cubicBezTo>
                    <a:cubicBezTo>
                      <a:pt x="10901555" y="3759831"/>
                      <a:pt x="10256759" y="3449182"/>
                      <a:pt x="10223582" y="4230721"/>
                    </a:cubicBezTo>
                    <a:cubicBezTo>
                      <a:pt x="10220322" y="4910659"/>
                      <a:pt x="10230728" y="5604260"/>
                      <a:pt x="10227468" y="6284198"/>
                    </a:cubicBezTo>
                    <a:lnTo>
                      <a:pt x="3437863" y="6280317"/>
                    </a:lnTo>
                    <a:cubicBezTo>
                      <a:pt x="3432014" y="5535940"/>
                      <a:pt x="3426166" y="4900875"/>
                      <a:pt x="3433981" y="4197491"/>
                    </a:cubicBezTo>
                    <a:cubicBezTo>
                      <a:pt x="3340197" y="3540999"/>
                      <a:pt x="2617248" y="3869247"/>
                      <a:pt x="2687586" y="4197493"/>
                    </a:cubicBezTo>
                    <a:lnTo>
                      <a:pt x="2687586" y="6274421"/>
                    </a:lnTo>
                    <a:lnTo>
                      <a:pt x="86913" y="6287285"/>
                    </a:lnTo>
                    <a:cubicBezTo>
                      <a:pt x="-327301" y="3183549"/>
                      <a:pt x="852822" y="2189967"/>
                      <a:pt x="1235776" y="161841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3828198" y="4385784"/>
                <a:ext cx="1081196" cy="1133975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2 h 7"/>
                  <a:gd name="T4" fmla="*/ 7 w 7"/>
                  <a:gd name="T5" fmla="*/ 4 h 7"/>
                  <a:gd name="T6" fmla="*/ 4 w 7"/>
                  <a:gd name="T7" fmla="*/ 7 h 7"/>
                  <a:gd name="T8" fmla="*/ 2 w 7"/>
                  <a:gd name="T9" fmla="*/ 7 h 7"/>
                  <a:gd name="T10" fmla="*/ 2 w 7"/>
                  <a:gd name="T11" fmla="*/ 5 h 7"/>
                  <a:gd name="T12" fmla="*/ 0 w 7"/>
                  <a:gd name="T13" fmla="*/ 2 h 7"/>
                  <a:gd name="T14" fmla="*/ 0 w 7"/>
                  <a:gd name="T15" fmla="*/ 2 h 7"/>
                  <a:gd name="T16" fmla="*/ 0 w 7"/>
                  <a:gd name="T17" fmla="*/ 0 h 7"/>
                  <a:gd name="T18" fmla="*/ 7 w 7"/>
                  <a:gd name="T19" fmla="*/ 2 h 7"/>
                  <a:gd name="connsiteX0" fmla="*/ 10000 w 10000"/>
                  <a:gd name="connsiteY0" fmla="*/ 2857 h 10000"/>
                  <a:gd name="connsiteX1" fmla="*/ 10000 w 10000"/>
                  <a:gd name="connsiteY1" fmla="*/ 2857 h 10000"/>
                  <a:gd name="connsiteX2" fmla="*/ 10000 w 10000"/>
                  <a:gd name="connsiteY2" fmla="*/ 5714 h 10000"/>
                  <a:gd name="connsiteX3" fmla="*/ 5714 w 10000"/>
                  <a:gd name="connsiteY3" fmla="*/ 10000 h 10000"/>
                  <a:gd name="connsiteX4" fmla="*/ 2857 w 10000"/>
                  <a:gd name="connsiteY4" fmla="*/ 10000 h 10000"/>
                  <a:gd name="connsiteX5" fmla="*/ 2857 w 10000"/>
                  <a:gd name="connsiteY5" fmla="*/ 7143 h 10000"/>
                  <a:gd name="connsiteX6" fmla="*/ 0 w 10000"/>
                  <a:gd name="connsiteY6" fmla="*/ 2857 h 10000"/>
                  <a:gd name="connsiteX7" fmla="*/ 0 w 10000"/>
                  <a:gd name="connsiteY7" fmla="*/ 0 h 10000"/>
                  <a:gd name="connsiteX8" fmla="*/ 10000 w 10000"/>
                  <a:gd name="connsiteY8" fmla="*/ 2857 h 10000"/>
                  <a:gd name="connsiteX0" fmla="*/ 10495 w 10495"/>
                  <a:gd name="connsiteY0" fmla="*/ 2857 h 10000"/>
                  <a:gd name="connsiteX1" fmla="*/ 10495 w 10495"/>
                  <a:gd name="connsiteY1" fmla="*/ 2857 h 10000"/>
                  <a:gd name="connsiteX2" fmla="*/ 10495 w 10495"/>
                  <a:gd name="connsiteY2" fmla="*/ 5714 h 10000"/>
                  <a:gd name="connsiteX3" fmla="*/ 6209 w 10495"/>
                  <a:gd name="connsiteY3" fmla="*/ 10000 h 10000"/>
                  <a:gd name="connsiteX4" fmla="*/ 3352 w 10495"/>
                  <a:gd name="connsiteY4" fmla="*/ 10000 h 10000"/>
                  <a:gd name="connsiteX5" fmla="*/ 3352 w 10495"/>
                  <a:gd name="connsiteY5" fmla="*/ 7143 h 10000"/>
                  <a:gd name="connsiteX6" fmla="*/ 495 w 10495"/>
                  <a:gd name="connsiteY6" fmla="*/ 2857 h 10000"/>
                  <a:gd name="connsiteX7" fmla="*/ 495 w 10495"/>
                  <a:gd name="connsiteY7" fmla="*/ 0 h 10000"/>
                  <a:gd name="connsiteX8" fmla="*/ 10495 w 10495"/>
                  <a:gd name="connsiteY8" fmla="*/ 2857 h 10000"/>
                  <a:gd name="connsiteX0" fmla="*/ 10746 w 10746"/>
                  <a:gd name="connsiteY0" fmla="*/ 2857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8" fmla="*/ 10746 w 10746"/>
                  <a:gd name="connsiteY8" fmla="*/ 2857 h 10000"/>
                  <a:gd name="connsiteX0" fmla="*/ 10746 w 10746"/>
                  <a:gd name="connsiteY0" fmla="*/ 2998 h 10141"/>
                  <a:gd name="connsiteX1" fmla="*/ 10746 w 10746"/>
                  <a:gd name="connsiteY1" fmla="*/ 2998 h 10141"/>
                  <a:gd name="connsiteX2" fmla="*/ 10746 w 10746"/>
                  <a:gd name="connsiteY2" fmla="*/ 5855 h 10141"/>
                  <a:gd name="connsiteX3" fmla="*/ 6460 w 10746"/>
                  <a:gd name="connsiteY3" fmla="*/ 10141 h 10141"/>
                  <a:gd name="connsiteX4" fmla="*/ 3603 w 10746"/>
                  <a:gd name="connsiteY4" fmla="*/ 10141 h 10141"/>
                  <a:gd name="connsiteX5" fmla="*/ 3603 w 10746"/>
                  <a:gd name="connsiteY5" fmla="*/ 7284 h 10141"/>
                  <a:gd name="connsiteX6" fmla="*/ 746 w 10746"/>
                  <a:gd name="connsiteY6" fmla="*/ 2998 h 10141"/>
                  <a:gd name="connsiteX7" fmla="*/ 746 w 10746"/>
                  <a:gd name="connsiteY7" fmla="*/ 141 h 10141"/>
                  <a:gd name="connsiteX8" fmla="*/ 10746 w 10746"/>
                  <a:gd name="connsiteY8" fmla="*/ 2998 h 10141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173 h 10173"/>
                  <a:gd name="connsiteX1" fmla="*/ 10746 w 10746"/>
                  <a:gd name="connsiteY1" fmla="*/ 3030 h 10173"/>
                  <a:gd name="connsiteX2" fmla="*/ 10746 w 10746"/>
                  <a:gd name="connsiteY2" fmla="*/ 5887 h 10173"/>
                  <a:gd name="connsiteX3" fmla="*/ 6460 w 10746"/>
                  <a:gd name="connsiteY3" fmla="*/ 10173 h 10173"/>
                  <a:gd name="connsiteX4" fmla="*/ 3603 w 10746"/>
                  <a:gd name="connsiteY4" fmla="*/ 10173 h 10173"/>
                  <a:gd name="connsiteX5" fmla="*/ 3603 w 10746"/>
                  <a:gd name="connsiteY5" fmla="*/ 7316 h 10173"/>
                  <a:gd name="connsiteX6" fmla="*/ 746 w 10746"/>
                  <a:gd name="connsiteY6" fmla="*/ 3030 h 10173"/>
                  <a:gd name="connsiteX7" fmla="*/ 746 w 10746"/>
                  <a:gd name="connsiteY7" fmla="*/ 173 h 10173"/>
                  <a:gd name="connsiteX0" fmla="*/ 746 w 11186"/>
                  <a:gd name="connsiteY0" fmla="*/ 173 h 10173"/>
                  <a:gd name="connsiteX1" fmla="*/ 10746 w 11186"/>
                  <a:gd name="connsiteY1" fmla="*/ 3030 h 10173"/>
                  <a:gd name="connsiteX2" fmla="*/ 10746 w 11186"/>
                  <a:gd name="connsiteY2" fmla="*/ 5887 h 10173"/>
                  <a:gd name="connsiteX3" fmla="*/ 6460 w 11186"/>
                  <a:gd name="connsiteY3" fmla="*/ 10173 h 10173"/>
                  <a:gd name="connsiteX4" fmla="*/ 3603 w 11186"/>
                  <a:gd name="connsiteY4" fmla="*/ 10173 h 10173"/>
                  <a:gd name="connsiteX5" fmla="*/ 3603 w 11186"/>
                  <a:gd name="connsiteY5" fmla="*/ 7316 h 10173"/>
                  <a:gd name="connsiteX6" fmla="*/ 746 w 11186"/>
                  <a:gd name="connsiteY6" fmla="*/ 3030 h 10173"/>
                  <a:gd name="connsiteX7" fmla="*/ 746 w 11186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3603 w 11634"/>
                  <a:gd name="connsiteY5" fmla="*/ 7316 h 10173"/>
                  <a:gd name="connsiteX6" fmla="*/ 746 w 11634"/>
                  <a:gd name="connsiteY6" fmla="*/ 3030 h 10173"/>
                  <a:gd name="connsiteX7" fmla="*/ 746 w 11634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781"/>
                  <a:gd name="connsiteY0" fmla="*/ 278 h 10278"/>
                  <a:gd name="connsiteX1" fmla="*/ 10994 w 11781"/>
                  <a:gd name="connsiteY1" fmla="*/ 2143 h 10278"/>
                  <a:gd name="connsiteX2" fmla="*/ 10746 w 11781"/>
                  <a:gd name="connsiteY2" fmla="*/ 5992 h 10278"/>
                  <a:gd name="connsiteX3" fmla="*/ 6460 w 11781"/>
                  <a:gd name="connsiteY3" fmla="*/ 10278 h 10278"/>
                  <a:gd name="connsiteX4" fmla="*/ 5090 w 11781"/>
                  <a:gd name="connsiteY4" fmla="*/ 10154 h 10278"/>
                  <a:gd name="connsiteX5" fmla="*/ 746 w 11781"/>
                  <a:gd name="connsiteY5" fmla="*/ 3135 h 10278"/>
                  <a:gd name="connsiteX6" fmla="*/ 746 w 11781"/>
                  <a:gd name="connsiteY6" fmla="*/ 278 h 10278"/>
                  <a:gd name="connsiteX0" fmla="*/ 746 w 11625"/>
                  <a:gd name="connsiteY0" fmla="*/ 278 h 10278"/>
                  <a:gd name="connsiteX1" fmla="*/ 10994 w 11625"/>
                  <a:gd name="connsiteY1" fmla="*/ 2143 h 10278"/>
                  <a:gd name="connsiteX2" fmla="*/ 10746 w 11625"/>
                  <a:gd name="connsiteY2" fmla="*/ 5992 h 10278"/>
                  <a:gd name="connsiteX3" fmla="*/ 6460 w 11625"/>
                  <a:gd name="connsiteY3" fmla="*/ 10278 h 10278"/>
                  <a:gd name="connsiteX4" fmla="*/ 5090 w 11625"/>
                  <a:gd name="connsiteY4" fmla="*/ 10154 h 10278"/>
                  <a:gd name="connsiteX5" fmla="*/ 746 w 11625"/>
                  <a:gd name="connsiteY5" fmla="*/ 3135 h 10278"/>
                  <a:gd name="connsiteX6" fmla="*/ 746 w 11625"/>
                  <a:gd name="connsiteY6" fmla="*/ 278 h 10278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3086 w 13965"/>
                  <a:gd name="connsiteY0" fmla="*/ 278 h 10526"/>
                  <a:gd name="connsiteX1" fmla="*/ 13334 w 13965"/>
                  <a:gd name="connsiteY1" fmla="*/ 2143 h 10526"/>
                  <a:gd name="connsiteX2" fmla="*/ 13086 w 13965"/>
                  <a:gd name="connsiteY2" fmla="*/ 5992 h 10526"/>
                  <a:gd name="connsiteX3" fmla="*/ 8304 w 13965"/>
                  <a:gd name="connsiteY3" fmla="*/ 10526 h 10526"/>
                  <a:gd name="connsiteX4" fmla="*/ 7430 w 13965"/>
                  <a:gd name="connsiteY4" fmla="*/ 10154 h 10526"/>
                  <a:gd name="connsiteX5" fmla="*/ 239 w 13965"/>
                  <a:gd name="connsiteY5" fmla="*/ 4287 h 10526"/>
                  <a:gd name="connsiteX6" fmla="*/ 3086 w 13965"/>
                  <a:gd name="connsiteY6" fmla="*/ 278 h 10526"/>
                  <a:gd name="connsiteX0" fmla="*/ 3600 w 13937"/>
                  <a:gd name="connsiteY0" fmla="*/ 135 h 12078"/>
                  <a:gd name="connsiteX1" fmla="*/ 13306 w 13937"/>
                  <a:gd name="connsiteY1" fmla="*/ 3695 h 12078"/>
                  <a:gd name="connsiteX2" fmla="*/ 13058 w 13937"/>
                  <a:gd name="connsiteY2" fmla="*/ 7544 h 12078"/>
                  <a:gd name="connsiteX3" fmla="*/ 8276 w 13937"/>
                  <a:gd name="connsiteY3" fmla="*/ 12078 h 12078"/>
                  <a:gd name="connsiteX4" fmla="*/ 7402 w 13937"/>
                  <a:gd name="connsiteY4" fmla="*/ 11706 h 12078"/>
                  <a:gd name="connsiteX5" fmla="*/ 211 w 13937"/>
                  <a:gd name="connsiteY5" fmla="*/ 5839 h 12078"/>
                  <a:gd name="connsiteX6" fmla="*/ 3600 w 13937"/>
                  <a:gd name="connsiteY6" fmla="*/ 135 h 12078"/>
                  <a:gd name="connsiteX0" fmla="*/ 3600 w 14355"/>
                  <a:gd name="connsiteY0" fmla="*/ 392 h 12335"/>
                  <a:gd name="connsiteX1" fmla="*/ 13916 w 14355"/>
                  <a:gd name="connsiteY1" fmla="*/ 1715 h 12335"/>
                  <a:gd name="connsiteX2" fmla="*/ 13058 w 14355"/>
                  <a:gd name="connsiteY2" fmla="*/ 7801 h 12335"/>
                  <a:gd name="connsiteX3" fmla="*/ 8276 w 14355"/>
                  <a:gd name="connsiteY3" fmla="*/ 12335 h 12335"/>
                  <a:gd name="connsiteX4" fmla="*/ 7402 w 14355"/>
                  <a:gd name="connsiteY4" fmla="*/ 11963 h 12335"/>
                  <a:gd name="connsiteX5" fmla="*/ 211 w 14355"/>
                  <a:gd name="connsiteY5" fmla="*/ 6096 h 12335"/>
                  <a:gd name="connsiteX6" fmla="*/ 3600 w 14355"/>
                  <a:gd name="connsiteY6" fmla="*/ 392 h 12335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8276 w 14355"/>
                  <a:gd name="connsiteY3" fmla="*/ 12335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9971 w 14355"/>
                  <a:gd name="connsiteY3" fmla="*/ 13148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3658"/>
                  <a:gd name="connsiteX1" fmla="*/ 13916 w 14355"/>
                  <a:gd name="connsiteY1" fmla="*/ 1715 h 13658"/>
                  <a:gd name="connsiteX2" fmla="*/ 13058 w 14355"/>
                  <a:gd name="connsiteY2" fmla="*/ 7801 h 13658"/>
                  <a:gd name="connsiteX3" fmla="*/ 9971 w 14355"/>
                  <a:gd name="connsiteY3" fmla="*/ 13148 h 13658"/>
                  <a:gd name="connsiteX4" fmla="*/ 5504 w 14355"/>
                  <a:gd name="connsiteY4" fmla="*/ 13658 h 13658"/>
                  <a:gd name="connsiteX5" fmla="*/ 211 w 14355"/>
                  <a:gd name="connsiteY5" fmla="*/ 6096 h 13658"/>
                  <a:gd name="connsiteX6" fmla="*/ 3600 w 14355"/>
                  <a:gd name="connsiteY6" fmla="*/ 392 h 13658"/>
                  <a:gd name="connsiteX0" fmla="*/ 3600 w 14355"/>
                  <a:gd name="connsiteY0" fmla="*/ 392 h 14551"/>
                  <a:gd name="connsiteX1" fmla="*/ 13916 w 14355"/>
                  <a:gd name="connsiteY1" fmla="*/ 1715 h 14551"/>
                  <a:gd name="connsiteX2" fmla="*/ 13058 w 14355"/>
                  <a:gd name="connsiteY2" fmla="*/ 7801 h 14551"/>
                  <a:gd name="connsiteX3" fmla="*/ 9971 w 14355"/>
                  <a:gd name="connsiteY3" fmla="*/ 13148 h 14551"/>
                  <a:gd name="connsiteX4" fmla="*/ 5504 w 14355"/>
                  <a:gd name="connsiteY4" fmla="*/ 13658 h 14551"/>
                  <a:gd name="connsiteX5" fmla="*/ 211 w 14355"/>
                  <a:gd name="connsiteY5" fmla="*/ 6096 h 14551"/>
                  <a:gd name="connsiteX6" fmla="*/ 3600 w 14355"/>
                  <a:gd name="connsiteY6" fmla="*/ 392 h 14551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605"/>
                  <a:gd name="connsiteY0" fmla="*/ 392 h 14908"/>
                  <a:gd name="connsiteX1" fmla="*/ 13916 w 14605"/>
                  <a:gd name="connsiteY1" fmla="*/ 1715 h 14908"/>
                  <a:gd name="connsiteX2" fmla="*/ 13804 w 14605"/>
                  <a:gd name="connsiteY2" fmla="*/ 7462 h 14908"/>
                  <a:gd name="connsiteX3" fmla="*/ 9971 w 14605"/>
                  <a:gd name="connsiteY3" fmla="*/ 13148 h 14908"/>
                  <a:gd name="connsiteX4" fmla="*/ 5504 w 14605"/>
                  <a:gd name="connsiteY4" fmla="*/ 13658 h 14908"/>
                  <a:gd name="connsiteX5" fmla="*/ 211 w 14605"/>
                  <a:gd name="connsiteY5" fmla="*/ 6096 h 14908"/>
                  <a:gd name="connsiteX6" fmla="*/ 3600 w 14605"/>
                  <a:gd name="connsiteY6" fmla="*/ 392 h 14908"/>
                  <a:gd name="connsiteX0" fmla="*/ 3600 w 14605"/>
                  <a:gd name="connsiteY0" fmla="*/ 784 h 15300"/>
                  <a:gd name="connsiteX1" fmla="*/ 13916 w 14605"/>
                  <a:gd name="connsiteY1" fmla="*/ 2107 h 15300"/>
                  <a:gd name="connsiteX2" fmla="*/ 13804 w 14605"/>
                  <a:gd name="connsiteY2" fmla="*/ 7854 h 15300"/>
                  <a:gd name="connsiteX3" fmla="*/ 9971 w 14605"/>
                  <a:gd name="connsiteY3" fmla="*/ 13540 h 15300"/>
                  <a:gd name="connsiteX4" fmla="*/ 5504 w 14605"/>
                  <a:gd name="connsiteY4" fmla="*/ 14050 h 15300"/>
                  <a:gd name="connsiteX5" fmla="*/ 211 w 14605"/>
                  <a:gd name="connsiteY5" fmla="*/ 6488 h 15300"/>
                  <a:gd name="connsiteX6" fmla="*/ 3600 w 14605"/>
                  <a:gd name="connsiteY6" fmla="*/ 784 h 15300"/>
                  <a:gd name="connsiteX0" fmla="*/ 3600 w 14630"/>
                  <a:gd name="connsiteY0" fmla="*/ 784 h 15300"/>
                  <a:gd name="connsiteX1" fmla="*/ 13916 w 14630"/>
                  <a:gd name="connsiteY1" fmla="*/ 2107 h 15300"/>
                  <a:gd name="connsiteX2" fmla="*/ 13804 w 14630"/>
                  <a:gd name="connsiteY2" fmla="*/ 7854 h 15300"/>
                  <a:gd name="connsiteX3" fmla="*/ 9971 w 14630"/>
                  <a:gd name="connsiteY3" fmla="*/ 13540 h 15300"/>
                  <a:gd name="connsiteX4" fmla="*/ 5504 w 14630"/>
                  <a:gd name="connsiteY4" fmla="*/ 14050 h 15300"/>
                  <a:gd name="connsiteX5" fmla="*/ 211 w 14630"/>
                  <a:gd name="connsiteY5" fmla="*/ 6488 h 15300"/>
                  <a:gd name="connsiteX6" fmla="*/ 3600 w 14630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558 w 14588"/>
                  <a:gd name="connsiteY0" fmla="*/ 784 h 15300"/>
                  <a:gd name="connsiteX1" fmla="*/ 13874 w 14588"/>
                  <a:gd name="connsiteY1" fmla="*/ 2107 h 15300"/>
                  <a:gd name="connsiteX2" fmla="*/ 13762 w 14588"/>
                  <a:gd name="connsiteY2" fmla="*/ 7854 h 15300"/>
                  <a:gd name="connsiteX3" fmla="*/ 9929 w 14588"/>
                  <a:gd name="connsiteY3" fmla="*/ 13540 h 15300"/>
                  <a:gd name="connsiteX4" fmla="*/ 5462 w 14588"/>
                  <a:gd name="connsiteY4" fmla="*/ 14050 h 15300"/>
                  <a:gd name="connsiteX5" fmla="*/ 169 w 14588"/>
                  <a:gd name="connsiteY5" fmla="*/ 6488 h 15300"/>
                  <a:gd name="connsiteX6" fmla="*/ 3558 w 14588"/>
                  <a:gd name="connsiteY6" fmla="*/ 784 h 1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88" h="15300">
                    <a:moveTo>
                      <a:pt x="3558" y="784"/>
                    </a:moveTo>
                    <a:cubicBezTo>
                      <a:pt x="5225" y="40"/>
                      <a:pt x="11719" y="-1001"/>
                      <a:pt x="13874" y="2107"/>
                    </a:cubicBezTo>
                    <a:cubicBezTo>
                      <a:pt x="14865" y="3679"/>
                      <a:pt x="14822" y="5908"/>
                      <a:pt x="13762" y="7854"/>
                    </a:cubicBezTo>
                    <a:cubicBezTo>
                      <a:pt x="12733" y="9636"/>
                      <a:pt x="11771" y="11283"/>
                      <a:pt x="9929" y="13540"/>
                    </a:cubicBezTo>
                    <a:cubicBezTo>
                      <a:pt x="8915" y="15201"/>
                      <a:pt x="6070" y="16253"/>
                      <a:pt x="5462" y="14050"/>
                    </a:cubicBezTo>
                    <a:cubicBezTo>
                      <a:pt x="4113" y="9698"/>
                      <a:pt x="1951" y="9841"/>
                      <a:pt x="169" y="6488"/>
                    </a:cubicBezTo>
                    <a:cubicBezTo>
                      <a:pt x="-471" y="3888"/>
                      <a:pt x="724" y="2189"/>
                      <a:pt x="3558" y="78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Diamond 100"/>
              <p:cNvSpPr/>
              <p:nvPr/>
            </p:nvSpPr>
            <p:spPr>
              <a:xfrm>
                <a:off x="3637128" y="5289038"/>
                <a:ext cx="1453487" cy="2961033"/>
              </a:xfrm>
              <a:custGeom>
                <a:avLst/>
                <a:gdLst>
                  <a:gd name="connsiteX0" fmla="*/ 0 w 1255594"/>
                  <a:gd name="connsiteY0" fmla="*/ 1330657 h 2661314"/>
                  <a:gd name="connsiteX1" fmla="*/ 627797 w 1255594"/>
                  <a:gd name="connsiteY1" fmla="*/ 0 h 2661314"/>
                  <a:gd name="connsiteX2" fmla="*/ 1255594 w 1255594"/>
                  <a:gd name="connsiteY2" fmla="*/ 1330657 h 2661314"/>
                  <a:gd name="connsiteX3" fmla="*/ 627797 w 1255594"/>
                  <a:gd name="connsiteY3" fmla="*/ 2661314 h 2661314"/>
                  <a:gd name="connsiteX4" fmla="*/ 0 w 1255594"/>
                  <a:gd name="connsiteY4" fmla="*/ 1330657 h 2661314"/>
                  <a:gd name="connsiteX0" fmla="*/ 0 w 1439839"/>
                  <a:gd name="connsiteY0" fmla="*/ 1330657 h 2661314"/>
                  <a:gd name="connsiteX1" fmla="*/ 627797 w 1439839"/>
                  <a:gd name="connsiteY1" fmla="*/ 0 h 2661314"/>
                  <a:gd name="connsiteX2" fmla="*/ 1439839 w 1439839"/>
                  <a:gd name="connsiteY2" fmla="*/ 1235122 h 2661314"/>
                  <a:gd name="connsiteX3" fmla="*/ 627797 w 1439839"/>
                  <a:gd name="connsiteY3" fmla="*/ 2661314 h 2661314"/>
                  <a:gd name="connsiteX4" fmla="*/ 0 w 1439839"/>
                  <a:gd name="connsiteY4" fmla="*/ 133065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1453487 w 1453487"/>
                  <a:gd name="connsiteY2" fmla="*/ 1235122 h 2661314"/>
                  <a:gd name="connsiteX3" fmla="*/ 641445 w 1453487"/>
                  <a:gd name="connsiteY3" fmla="*/ 2661314 h 2661314"/>
                  <a:gd name="connsiteX4" fmla="*/ 0 w 1453487"/>
                  <a:gd name="connsiteY4" fmla="*/ 124194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887105 w 1453487"/>
                  <a:gd name="connsiteY2" fmla="*/ 368490 h 2661314"/>
                  <a:gd name="connsiteX3" fmla="*/ 1453487 w 1453487"/>
                  <a:gd name="connsiteY3" fmla="*/ 1235122 h 2661314"/>
                  <a:gd name="connsiteX4" fmla="*/ 641445 w 1453487"/>
                  <a:gd name="connsiteY4" fmla="*/ 2661314 h 2661314"/>
                  <a:gd name="connsiteX5" fmla="*/ 0 w 1453487"/>
                  <a:gd name="connsiteY5" fmla="*/ 1241947 h 2661314"/>
                  <a:gd name="connsiteX0" fmla="*/ 0 w 1453487"/>
                  <a:gd name="connsiteY0" fmla="*/ 1514901 h 2934268"/>
                  <a:gd name="connsiteX1" fmla="*/ 641445 w 1453487"/>
                  <a:gd name="connsiteY1" fmla="*/ 272954 h 2934268"/>
                  <a:gd name="connsiteX2" fmla="*/ 1173708 w 1453487"/>
                  <a:gd name="connsiteY2" fmla="*/ 0 h 2934268"/>
                  <a:gd name="connsiteX3" fmla="*/ 1453487 w 1453487"/>
                  <a:gd name="connsiteY3" fmla="*/ 1508076 h 2934268"/>
                  <a:gd name="connsiteX4" fmla="*/ 641445 w 1453487"/>
                  <a:gd name="connsiteY4" fmla="*/ 2934268 h 2934268"/>
                  <a:gd name="connsiteX5" fmla="*/ 0 w 1453487"/>
                  <a:gd name="connsiteY5" fmla="*/ 1514901 h 2934268"/>
                  <a:gd name="connsiteX0" fmla="*/ 0 w 1453487"/>
                  <a:gd name="connsiteY0" fmla="*/ 1514901 h 2934268"/>
                  <a:gd name="connsiteX1" fmla="*/ 334371 w 1453487"/>
                  <a:gd name="connsiteY1" fmla="*/ 859808 h 2934268"/>
                  <a:gd name="connsiteX2" fmla="*/ 641445 w 1453487"/>
                  <a:gd name="connsiteY2" fmla="*/ 272954 h 2934268"/>
                  <a:gd name="connsiteX3" fmla="*/ 1173708 w 1453487"/>
                  <a:gd name="connsiteY3" fmla="*/ 0 h 2934268"/>
                  <a:gd name="connsiteX4" fmla="*/ 1453487 w 1453487"/>
                  <a:gd name="connsiteY4" fmla="*/ 1508076 h 2934268"/>
                  <a:gd name="connsiteX5" fmla="*/ 641445 w 1453487"/>
                  <a:gd name="connsiteY5" fmla="*/ 2934268 h 2934268"/>
                  <a:gd name="connsiteX6" fmla="*/ 0 w 1453487"/>
                  <a:gd name="connsiteY6" fmla="*/ 1514901 h 2934268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641445 w 1453487"/>
                  <a:gd name="connsiteY2" fmla="*/ 279779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846162 w 1453487"/>
                  <a:gd name="connsiteY3" fmla="*/ 14330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3112 w 1453487"/>
                  <a:gd name="connsiteY3" fmla="*/ 26613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7587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1890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9886 w 1453487"/>
                  <a:gd name="connsiteY2" fmla="*/ 272423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1000263 w 1453487"/>
                  <a:gd name="connsiteY3" fmla="*/ 268982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4566 w 1453487"/>
                  <a:gd name="connsiteY3" fmla="*/ 271831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3487" h="2961033">
                    <a:moveTo>
                      <a:pt x="0" y="1541666"/>
                    </a:moveTo>
                    <a:lnTo>
                      <a:pt x="364516" y="0"/>
                    </a:lnTo>
                    <a:lnTo>
                      <a:pt x="547038" y="269574"/>
                    </a:lnTo>
                    <a:lnTo>
                      <a:pt x="994566" y="271831"/>
                    </a:lnTo>
                    <a:lnTo>
                      <a:pt x="1173708" y="26765"/>
                    </a:lnTo>
                    <a:lnTo>
                      <a:pt x="1453487" y="1534841"/>
                    </a:lnTo>
                    <a:lnTo>
                      <a:pt x="641445" y="2961033"/>
                    </a:lnTo>
                    <a:lnTo>
                      <a:pt x="0" y="15416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485967" y="3257084"/>
              <a:ext cx="318921" cy="343896"/>
              <a:chOff x="-7791742" y="-2283273"/>
              <a:chExt cx="8816598" cy="9507034"/>
            </a:xfrm>
            <a:grpFill/>
          </p:grpSpPr>
          <p:sp>
            <p:nvSpPr>
              <p:cNvPr id="55" name="Freeform 54"/>
              <p:cNvSpPr/>
              <p:nvPr/>
            </p:nvSpPr>
            <p:spPr>
              <a:xfrm>
                <a:off x="-5241118" y="-2283273"/>
                <a:ext cx="4888752" cy="5307884"/>
              </a:xfrm>
              <a:custGeom>
                <a:avLst/>
                <a:gdLst>
                  <a:gd name="connsiteX0" fmla="*/ 3409950 w 6825423"/>
                  <a:gd name="connsiteY0" fmla="*/ 0 h 7410594"/>
                  <a:gd name="connsiteX1" fmla="*/ 6229951 w 6825423"/>
                  <a:gd name="connsiteY1" fmla="*/ 2516401 h 7410594"/>
                  <a:gd name="connsiteX2" fmla="*/ 6238704 w 6825423"/>
                  <a:gd name="connsiteY2" fmla="*/ 2557692 h 7410594"/>
                  <a:gd name="connsiteX3" fmla="*/ 6296533 w 6825423"/>
                  <a:gd name="connsiteY3" fmla="*/ 2595147 h 7410594"/>
                  <a:gd name="connsiteX4" fmla="*/ 6674736 w 6825423"/>
                  <a:gd name="connsiteY4" fmla="*/ 2949584 h 7410594"/>
                  <a:gd name="connsiteX5" fmla="*/ 6674736 w 6825423"/>
                  <a:gd name="connsiteY5" fmla="*/ 4422766 h 7410594"/>
                  <a:gd name="connsiteX6" fmla="*/ 6134530 w 6825423"/>
                  <a:gd name="connsiteY6" fmla="*/ 4903781 h 7410594"/>
                  <a:gd name="connsiteX7" fmla="*/ 6097506 w 6825423"/>
                  <a:gd name="connsiteY7" fmla="*/ 4909551 h 7410594"/>
                  <a:gd name="connsiteX8" fmla="*/ 6054756 w 6825423"/>
                  <a:gd name="connsiteY8" fmla="*/ 5016817 h 7410594"/>
                  <a:gd name="connsiteX9" fmla="*/ 3352800 w 6825423"/>
                  <a:gd name="connsiteY9" fmla="*/ 7410450 h 7410594"/>
                  <a:gd name="connsiteX10" fmla="*/ 799523 w 6825423"/>
                  <a:gd name="connsiteY10" fmla="*/ 5059710 h 7410594"/>
                  <a:gd name="connsiteX11" fmla="*/ 738130 w 6825423"/>
                  <a:gd name="connsiteY11" fmla="*/ 4892092 h 7410594"/>
                  <a:gd name="connsiteX12" fmla="*/ 690893 w 6825423"/>
                  <a:gd name="connsiteY12" fmla="*/ 4884731 h 7410594"/>
                  <a:gd name="connsiteX13" fmla="*/ 150687 w 6825423"/>
                  <a:gd name="connsiteY13" fmla="*/ 4403716 h 7410594"/>
                  <a:gd name="connsiteX14" fmla="*/ 150687 w 6825423"/>
                  <a:gd name="connsiteY14" fmla="*/ 2930534 h 7410594"/>
                  <a:gd name="connsiteX15" fmla="*/ 436548 w 6825423"/>
                  <a:gd name="connsiteY15" fmla="*/ 2646152 h 7410594"/>
                  <a:gd name="connsiteX16" fmla="*/ 522375 w 6825423"/>
                  <a:gd name="connsiteY16" fmla="*/ 2581039 h 7410594"/>
                  <a:gd name="connsiteX17" fmla="*/ 543969 w 6825423"/>
                  <a:gd name="connsiteY17" fmla="*/ 2473931 h 7410594"/>
                  <a:gd name="connsiteX18" fmla="*/ 3409950 w 6825423"/>
                  <a:gd name="connsiteY18" fmla="*/ 0 h 74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25423" h="7410594">
                    <a:moveTo>
                      <a:pt x="3409950" y="0"/>
                    </a:moveTo>
                    <a:cubicBezTo>
                      <a:pt x="4734941" y="0"/>
                      <a:pt x="5856099" y="1058526"/>
                      <a:pt x="6229951" y="2516401"/>
                    </a:cubicBezTo>
                    <a:lnTo>
                      <a:pt x="6238704" y="2557692"/>
                    </a:lnTo>
                    <a:lnTo>
                      <a:pt x="6296533" y="2595147"/>
                    </a:lnTo>
                    <a:cubicBezTo>
                      <a:pt x="6416937" y="2679806"/>
                      <a:pt x="6549956" y="2799961"/>
                      <a:pt x="6674736" y="2949584"/>
                    </a:cubicBezTo>
                    <a:cubicBezTo>
                      <a:pt x="6821179" y="3212045"/>
                      <a:pt x="6923689" y="3855505"/>
                      <a:pt x="6674736" y="4422766"/>
                    </a:cubicBezTo>
                    <a:cubicBezTo>
                      <a:pt x="6575328" y="4635424"/>
                      <a:pt x="6329416" y="4856355"/>
                      <a:pt x="6134530" y="4903781"/>
                    </a:cubicBezTo>
                    <a:lnTo>
                      <a:pt x="6097506" y="4909551"/>
                    </a:lnTo>
                    <a:lnTo>
                      <a:pt x="6054756" y="5016817"/>
                    </a:lnTo>
                    <a:cubicBezTo>
                      <a:pt x="5478809" y="6376352"/>
                      <a:pt x="4218682" y="7424738"/>
                      <a:pt x="3352800" y="7410450"/>
                    </a:cubicBezTo>
                    <a:cubicBezTo>
                      <a:pt x="2486918" y="7396163"/>
                      <a:pt x="1360736" y="6426399"/>
                      <a:pt x="799523" y="5059710"/>
                    </a:cubicBezTo>
                    <a:lnTo>
                      <a:pt x="738130" y="4892092"/>
                    </a:lnTo>
                    <a:lnTo>
                      <a:pt x="690893" y="4884731"/>
                    </a:lnTo>
                    <a:cubicBezTo>
                      <a:pt x="496007" y="4837305"/>
                      <a:pt x="250095" y="4616374"/>
                      <a:pt x="150687" y="4403716"/>
                    </a:cubicBezTo>
                    <a:cubicBezTo>
                      <a:pt x="-98266" y="3836455"/>
                      <a:pt x="4244" y="3192995"/>
                      <a:pt x="150687" y="2930534"/>
                    </a:cubicBezTo>
                    <a:cubicBezTo>
                      <a:pt x="244273" y="2818317"/>
                      <a:pt x="342492" y="2722675"/>
                      <a:pt x="436548" y="2646152"/>
                    </a:cubicBezTo>
                    <a:lnTo>
                      <a:pt x="522375" y="2581039"/>
                    </a:lnTo>
                    <a:lnTo>
                      <a:pt x="543969" y="2473931"/>
                    </a:lnTo>
                    <a:cubicBezTo>
                      <a:pt x="882058" y="983022"/>
                      <a:pt x="2084958" y="0"/>
                      <a:pt x="340995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Rectangle 92"/>
              <p:cNvSpPr/>
              <p:nvPr/>
            </p:nvSpPr>
            <p:spPr>
              <a:xfrm>
                <a:off x="-7791742" y="2783937"/>
                <a:ext cx="8816598" cy="4439824"/>
              </a:xfrm>
              <a:custGeom>
                <a:avLst/>
                <a:gdLst>
                  <a:gd name="connsiteX0" fmla="*/ 0 w 13620364"/>
                  <a:gd name="connsiteY0" fmla="*/ 0 h 6310100"/>
                  <a:gd name="connsiteX1" fmla="*/ 13620364 w 13620364"/>
                  <a:gd name="connsiteY1" fmla="*/ 0 h 6310100"/>
                  <a:gd name="connsiteX2" fmla="*/ 13620364 w 13620364"/>
                  <a:gd name="connsiteY2" fmla="*/ 6310100 h 6310100"/>
                  <a:gd name="connsiteX3" fmla="*/ 0 w 13620364"/>
                  <a:gd name="connsiteY3" fmla="*/ 6310100 h 6310100"/>
                  <a:gd name="connsiteX4" fmla="*/ 0 w 13620364"/>
                  <a:gd name="connsiteY4" fmla="*/ 0 h 6310100"/>
                  <a:gd name="connsiteX0" fmla="*/ 0 w 13620364"/>
                  <a:gd name="connsiteY0" fmla="*/ 1 h 6310101"/>
                  <a:gd name="connsiteX1" fmla="*/ 6914764 w 13620364"/>
                  <a:gd name="connsiteY1" fmla="*/ 0 h 6310101"/>
                  <a:gd name="connsiteX2" fmla="*/ 13620364 w 13620364"/>
                  <a:gd name="connsiteY2" fmla="*/ 1 h 6310101"/>
                  <a:gd name="connsiteX3" fmla="*/ 13620364 w 13620364"/>
                  <a:gd name="connsiteY3" fmla="*/ 6310101 h 6310101"/>
                  <a:gd name="connsiteX4" fmla="*/ 0 w 13620364"/>
                  <a:gd name="connsiteY4" fmla="*/ 6310101 h 6310101"/>
                  <a:gd name="connsiteX5" fmla="*/ 0 w 13620364"/>
                  <a:gd name="connsiteY5" fmla="*/ 1 h 6310101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3620364 w 13620364"/>
                  <a:gd name="connsiteY2" fmla="*/ 0 h 6310100"/>
                  <a:gd name="connsiteX3" fmla="*/ 13620364 w 13620364"/>
                  <a:gd name="connsiteY3" fmla="*/ 6310100 h 6310100"/>
                  <a:gd name="connsiteX4" fmla="*/ 0 w 13620364"/>
                  <a:gd name="connsiteY4" fmla="*/ 6310100 h 6310100"/>
                  <a:gd name="connsiteX5" fmla="*/ 0 w 13620364"/>
                  <a:gd name="connsiteY5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0994394 w 13620364"/>
                  <a:gd name="connsiteY2" fmla="*/ 18522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9235932 w 13620364"/>
                  <a:gd name="connsiteY2" fmla="*/ 234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2108302 w 13620364"/>
                  <a:gd name="connsiteY1" fmla="*/ 1547446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0 w 13620364"/>
                  <a:gd name="connsiteY7" fmla="*/ 6310100 h 6310100"/>
                  <a:gd name="connsiteX8" fmla="*/ 0 w 13620364"/>
                  <a:gd name="connsiteY8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9681410 w 13620364"/>
                  <a:gd name="connsiteY7" fmla="*/ 6283569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30461"/>
                  <a:gd name="connsiteX1" fmla="*/ 4406025 w 13620364"/>
                  <a:gd name="connsiteY1" fmla="*/ 46892 h 6330461"/>
                  <a:gd name="connsiteX2" fmla="*/ 6774087 w 13620364"/>
                  <a:gd name="connsiteY2" fmla="*/ 5017476 h 6330461"/>
                  <a:gd name="connsiteX3" fmla="*/ 9235932 w 13620364"/>
                  <a:gd name="connsiteY3" fmla="*/ 23446 h 6330461"/>
                  <a:gd name="connsiteX4" fmla="*/ 13620364 w 13620364"/>
                  <a:gd name="connsiteY4" fmla="*/ 0 h 6330461"/>
                  <a:gd name="connsiteX5" fmla="*/ 13620364 w 13620364"/>
                  <a:gd name="connsiteY5" fmla="*/ 6310100 h 6330461"/>
                  <a:gd name="connsiteX6" fmla="*/ 10830271 w 13620364"/>
                  <a:gd name="connsiteY6" fmla="*/ 6307015 h 6330461"/>
                  <a:gd name="connsiteX7" fmla="*/ 10220671 w 13620364"/>
                  <a:gd name="connsiteY7" fmla="*/ 6330461 h 6330461"/>
                  <a:gd name="connsiteX8" fmla="*/ 0 w 13620364"/>
                  <a:gd name="connsiteY8" fmla="*/ 6310100 h 6330461"/>
                  <a:gd name="connsiteX9" fmla="*/ 0 w 13620364"/>
                  <a:gd name="connsiteY9" fmla="*/ 0 h 6330461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7594702 w 13620364"/>
                  <a:gd name="connsiteY7" fmla="*/ 6213230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384794 w 13620364"/>
                  <a:gd name="connsiteY7" fmla="*/ 6283569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4 w 13620364"/>
                  <a:gd name="connsiteY7" fmla="*/ 4032738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783380 w 13620364"/>
                  <a:gd name="connsiteY7" fmla="*/ 4056184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8931133 w 13620364"/>
                  <a:gd name="connsiteY8" fmla="*/ 5322276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56942"/>
                  <a:gd name="connsiteY0" fmla="*/ 0 h 6310100"/>
                  <a:gd name="connsiteX1" fmla="*/ 4406025 w 13656942"/>
                  <a:gd name="connsiteY1" fmla="*/ 46892 h 6310100"/>
                  <a:gd name="connsiteX2" fmla="*/ 6774087 w 13656942"/>
                  <a:gd name="connsiteY2" fmla="*/ 5017476 h 6310100"/>
                  <a:gd name="connsiteX3" fmla="*/ 9235932 w 13656942"/>
                  <a:gd name="connsiteY3" fmla="*/ 23446 h 6310100"/>
                  <a:gd name="connsiteX4" fmla="*/ 12213595 w 13656942"/>
                  <a:gd name="connsiteY4" fmla="*/ 1430215 h 6310100"/>
                  <a:gd name="connsiteX5" fmla="*/ 13620364 w 13656942"/>
                  <a:gd name="connsiteY5" fmla="*/ 6310100 h 6310100"/>
                  <a:gd name="connsiteX6" fmla="*/ 10877164 w 13656942"/>
                  <a:gd name="connsiteY6" fmla="*/ 6307015 h 6310100"/>
                  <a:gd name="connsiteX7" fmla="*/ 10877165 w 13656942"/>
                  <a:gd name="connsiteY7" fmla="*/ 4103077 h 6310100"/>
                  <a:gd name="connsiteX8" fmla="*/ 10197225 w 13656942"/>
                  <a:gd name="connsiteY8" fmla="*/ 4267200 h 6310100"/>
                  <a:gd name="connsiteX9" fmla="*/ 10173779 w 13656942"/>
                  <a:gd name="connsiteY9" fmla="*/ 6307015 h 6310100"/>
                  <a:gd name="connsiteX10" fmla="*/ 0 w 13656942"/>
                  <a:gd name="connsiteY10" fmla="*/ 6310100 h 6310100"/>
                  <a:gd name="connsiteX11" fmla="*/ 0 w 13656942"/>
                  <a:gd name="connsiteY11" fmla="*/ 0 h 6310100"/>
                  <a:gd name="connsiteX0" fmla="*/ 0 w 13688189"/>
                  <a:gd name="connsiteY0" fmla="*/ 0 h 6310100"/>
                  <a:gd name="connsiteX1" fmla="*/ 4406025 w 13688189"/>
                  <a:gd name="connsiteY1" fmla="*/ 46892 h 6310100"/>
                  <a:gd name="connsiteX2" fmla="*/ 6774087 w 13688189"/>
                  <a:gd name="connsiteY2" fmla="*/ 5017476 h 6310100"/>
                  <a:gd name="connsiteX3" fmla="*/ 9235932 w 13688189"/>
                  <a:gd name="connsiteY3" fmla="*/ 23446 h 6310100"/>
                  <a:gd name="connsiteX4" fmla="*/ 12213595 w 13688189"/>
                  <a:gd name="connsiteY4" fmla="*/ 1430215 h 6310100"/>
                  <a:gd name="connsiteX5" fmla="*/ 13620364 w 13688189"/>
                  <a:gd name="connsiteY5" fmla="*/ 6310100 h 6310100"/>
                  <a:gd name="connsiteX6" fmla="*/ 10877164 w 13688189"/>
                  <a:gd name="connsiteY6" fmla="*/ 6307015 h 6310100"/>
                  <a:gd name="connsiteX7" fmla="*/ 10877165 w 13688189"/>
                  <a:gd name="connsiteY7" fmla="*/ 4103077 h 6310100"/>
                  <a:gd name="connsiteX8" fmla="*/ 10197225 w 13688189"/>
                  <a:gd name="connsiteY8" fmla="*/ 4267200 h 6310100"/>
                  <a:gd name="connsiteX9" fmla="*/ 10173779 w 13688189"/>
                  <a:gd name="connsiteY9" fmla="*/ 6307015 h 6310100"/>
                  <a:gd name="connsiteX10" fmla="*/ 0 w 13688189"/>
                  <a:gd name="connsiteY10" fmla="*/ 6310100 h 6310100"/>
                  <a:gd name="connsiteX11" fmla="*/ 0 w 13688189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0 w 13623187"/>
                  <a:gd name="connsiteY10" fmla="*/ 6310100 h 6310100"/>
                  <a:gd name="connsiteX11" fmla="*/ 0 w 13623187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00671 w 13623187"/>
                  <a:gd name="connsiteY10" fmla="*/ 6283569 h 6310100"/>
                  <a:gd name="connsiteX11" fmla="*/ 0 w 13623187"/>
                  <a:gd name="connsiteY11" fmla="*/ 6310100 h 6310100"/>
                  <a:gd name="connsiteX12" fmla="*/ 0 w 13623187"/>
                  <a:gd name="connsiteY12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4 w 13623187"/>
                  <a:gd name="connsiteY10" fmla="*/ 6283569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47564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4570148 w 13623187"/>
                  <a:gd name="connsiteY10" fmla="*/ 4759569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27501 w 13623187"/>
                  <a:gd name="connsiteY10" fmla="*/ 4243753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5976918 w 13623187"/>
                  <a:gd name="connsiteY10" fmla="*/ 5040922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5 w 13623187"/>
                  <a:gd name="connsiteY10" fmla="*/ 6236676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53906"/>
                  <a:gd name="connsiteX1" fmla="*/ 4406025 w 13623187"/>
                  <a:gd name="connsiteY1" fmla="*/ 46892 h 6353906"/>
                  <a:gd name="connsiteX2" fmla="*/ 6774087 w 13623187"/>
                  <a:gd name="connsiteY2" fmla="*/ 5017476 h 6353906"/>
                  <a:gd name="connsiteX3" fmla="*/ 9235932 w 13623187"/>
                  <a:gd name="connsiteY3" fmla="*/ 23446 h 6353906"/>
                  <a:gd name="connsiteX4" fmla="*/ 12213595 w 13623187"/>
                  <a:gd name="connsiteY4" fmla="*/ 1430215 h 6353906"/>
                  <a:gd name="connsiteX5" fmla="*/ 13620364 w 13623187"/>
                  <a:gd name="connsiteY5" fmla="*/ 6310100 h 6353906"/>
                  <a:gd name="connsiteX6" fmla="*/ 10877164 w 13623187"/>
                  <a:gd name="connsiteY6" fmla="*/ 6307015 h 6353906"/>
                  <a:gd name="connsiteX7" fmla="*/ 10877165 w 13623187"/>
                  <a:gd name="connsiteY7" fmla="*/ 4103077 h 6353906"/>
                  <a:gd name="connsiteX8" fmla="*/ 10197225 w 13623187"/>
                  <a:gd name="connsiteY8" fmla="*/ 4267200 h 6353906"/>
                  <a:gd name="connsiteX9" fmla="*/ 10173779 w 13623187"/>
                  <a:gd name="connsiteY9" fmla="*/ 6307015 h 6353906"/>
                  <a:gd name="connsiteX10" fmla="*/ 3374395 w 13623187"/>
                  <a:gd name="connsiteY10" fmla="*/ 6353906 h 6353906"/>
                  <a:gd name="connsiteX11" fmla="*/ 3327501 w 13623187"/>
                  <a:gd name="connsiteY11" fmla="*/ 4243753 h 6353906"/>
                  <a:gd name="connsiteX12" fmla="*/ 2647564 w 13623187"/>
                  <a:gd name="connsiteY12" fmla="*/ 4220308 h 6353906"/>
                  <a:gd name="connsiteX13" fmla="*/ 2647564 w 13623187"/>
                  <a:gd name="connsiteY13" fmla="*/ 6283569 h 6353906"/>
                  <a:gd name="connsiteX14" fmla="*/ 0 w 13623187"/>
                  <a:gd name="connsiteY14" fmla="*/ 6310100 h 6353906"/>
                  <a:gd name="connsiteX15" fmla="*/ 0 w 13623187"/>
                  <a:gd name="connsiteY15" fmla="*/ 0 h 6353906"/>
                  <a:gd name="connsiteX0" fmla="*/ 0 w 13623187"/>
                  <a:gd name="connsiteY0" fmla="*/ 0 h 6377352"/>
                  <a:gd name="connsiteX1" fmla="*/ 4406025 w 13623187"/>
                  <a:gd name="connsiteY1" fmla="*/ 46892 h 6377352"/>
                  <a:gd name="connsiteX2" fmla="*/ 6774087 w 13623187"/>
                  <a:gd name="connsiteY2" fmla="*/ 5017476 h 6377352"/>
                  <a:gd name="connsiteX3" fmla="*/ 9235932 w 13623187"/>
                  <a:gd name="connsiteY3" fmla="*/ 23446 h 6377352"/>
                  <a:gd name="connsiteX4" fmla="*/ 12213595 w 13623187"/>
                  <a:gd name="connsiteY4" fmla="*/ 1430215 h 6377352"/>
                  <a:gd name="connsiteX5" fmla="*/ 13620364 w 13623187"/>
                  <a:gd name="connsiteY5" fmla="*/ 6310100 h 6377352"/>
                  <a:gd name="connsiteX6" fmla="*/ 10877164 w 13623187"/>
                  <a:gd name="connsiteY6" fmla="*/ 6307015 h 6377352"/>
                  <a:gd name="connsiteX7" fmla="*/ 10877165 w 13623187"/>
                  <a:gd name="connsiteY7" fmla="*/ 4103077 h 6377352"/>
                  <a:gd name="connsiteX8" fmla="*/ 10197225 w 13623187"/>
                  <a:gd name="connsiteY8" fmla="*/ 4267200 h 6377352"/>
                  <a:gd name="connsiteX9" fmla="*/ 10173779 w 13623187"/>
                  <a:gd name="connsiteY9" fmla="*/ 6307015 h 6377352"/>
                  <a:gd name="connsiteX10" fmla="*/ 3350949 w 13623187"/>
                  <a:gd name="connsiteY10" fmla="*/ 6377352 h 6377352"/>
                  <a:gd name="connsiteX11" fmla="*/ 3327501 w 13623187"/>
                  <a:gd name="connsiteY11" fmla="*/ 4243753 h 6377352"/>
                  <a:gd name="connsiteX12" fmla="*/ 2647564 w 13623187"/>
                  <a:gd name="connsiteY12" fmla="*/ 4220308 h 6377352"/>
                  <a:gd name="connsiteX13" fmla="*/ 2647564 w 13623187"/>
                  <a:gd name="connsiteY13" fmla="*/ 6283569 h 6377352"/>
                  <a:gd name="connsiteX14" fmla="*/ 0 w 13623187"/>
                  <a:gd name="connsiteY14" fmla="*/ 6310100 h 6377352"/>
                  <a:gd name="connsiteX15" fmla="*/ 0 w 13623187"/>
                  <a:gd name="connsiteY15" fmla="*/ 0 h 6377352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327501 w 13623187"/>
                  <a:gd name="connsiteY11" fmla="*/ 4243753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85552 h 6323089"/>
                  <a:gd name="connsiteX1" fmla="*/ 4406025 w 13623187"/>
                  <a:gd name="connsiteY1" fmla="*/ 39521 h 6323089"/>
                  <a:gd name="connsiteX2" fmla="*/ 6774087 w 13623187"/>
                  <a:gd name="connsiteY2" fmla="*/ 5010105 h 6323089"/>
                  <a:gd name="connsiteX3" fmla="*/ 9235932 w 13623187"/>
                  <a:gd name="connsiteY3" fmla="*/ 16075 h 6323089"/>
                  <a:gd name="connsiteX4" fmla="*/ 12213595 w 13623187"/>
                  <a:gd name="connsiteY4" fmla="*/ 1422844 h 6323089"/>
                  <a:gd name="connsiteX5" fmla="*/ 13620364 w 13623187"/>
                  <a:gd name="connsiteY5" fmla="*/ 6302729 h 6323089"/>
                  <a:gd name="connsiteX6" fmla="*/ 10877164 w 13623187"/>
                  <a:gd name="connsiteY6" fmla="*/ 6299644 h 6323089"/>
                  <a:gd name="connsiteX7" fmla="*/ 10877165 w 13623187"/>
                  <a:gd name="connsiteY7" fmla="*/ 4095706 h 6323089"/>
                  <a:gd name="connsiteX8" fmla="*/ 10197225 w 13623187"/>
                  <a:gd name="connsiteY8" fmla="*/ 4259829 h 6323089"/>
                  <a:gd name="connsiteX9" fmla="*/ 10173779 w 13623187"/>
                  <a:gd name="connsiteY9" fmla="*/ 6299644 h 6323089"/>
                  <a:gd name="connsiteX10" fmla="*/ 3397841 w 13623187"/>
                  <a:gd name="connsiteY10" fmla="*/ 6323089 h 6323089"/>
                  <a:gd name="connsiteX11" fmla="*/ 3421286 w 13623187"/>
                  <a:gd name="connsiteY11" fmla="*/ 4212936 h 6323089"/>
                  <a:gd name="connsiteX12" fmla="*/ 2647564 w 13623187"/>
                  <a:gd name="connsiteY12" fmla="*/ 4212937 h 6323089"/>
                  <a:gd name="connsiteX13" fmla="*/ 2647564 w 13623187"/>
                  <a:gd name="connsiteY13" fmla="*/ 6276198 h 6323089"/>
                  <a:gd name="connsiteX14" fmla="*/ 0 w 13623187"/>
                  <a:gd name="connsiteY14" fmla="*/ 6302729 h 6323089"/>
                  <a:gd name="connsiteX15" fmla="*/ 914400 w 13623187"/>
                  <a:gd name="connsiteY15" fmla="*/ 1985552 h 6323089"/>
                  <a:gd name="connsiteX0" fmla="*/ 937847 w 13646634"/>
                  <a:gd name="connsiteY0" fmla="*/ 1985552 h 6323089"/>
                  <a:gd name="connsiteX1" fmla="*/ 4429472 w 13646634"/>
                  <a:gd name="connsiteY1" fmla="*/ 39521 h 6323089"/>
                  <a:gd name="connsiteX2" fmla="*/ 6797534 w 13646634"/>
                  <a:gd name="connsiteY2" fmla="*/ 5010105 h 6323089"/>
                  <a:gd name="connsiteX3" fmla="*/ 9259379 w 13646634"/>
                  <a:gd name="connsiteY3" fmla="*/ 16075 h 6323089"/>
                  <a:gd name="connsiteX4" fmla="*/ 12237042 w 13646634"/>
                  <a:gd name="connsiteY4" fmla="*/ 1422844 h 6323089"/>
                  <a:gd name="connsiteX5" fmla="*/ 13643811 w 13646634"/>
                  <a:gd name="connsiteY5" fmla="*/ 6302729 h 6323089"/>
                  <a:gd name="connsiteX6" fmla="*/ 10900611 w 13646634"/>
                  <a:gd name="connsiteY6" fmla="*/ 6299644 h 6323089"/>
                  <a:gd name="connsiteX7" fmla="*/ 10900612 w 13646634"/>
                  <a:gd name="connsiteY7" fmla="*/ 4095706 h 6323089"/>
                  <a:gd name="connsiteX8" fmla="*/ 10220672 w 13646634"/>
                  <a:gd name="connsiteY8" fmla="*/ 4259829 h 6323089"/>
                  <a:gd name="connsiteX9" fmla="*/ 10197226 w 13646634"/>
                  <a:gd name="connsiteY9" fmla="*/ 6299644 h 6323089"/>
                  <a:gd name="connsiteX10" fmla="*/ 3421288 w 13646634"/>
                  <a:gd name="connsiteY10" fmla="*/ 6323089 h 6323089"/>
                  <a:gd name="connsiteX11" fmla="*/ 3444733 w 13646634"/>
                  <a:gd name="connsiteY11" fmla="*/ 4212936 h 6323089"/>
                  <a:gd name="connsiteX12" fmla="*/ 2671011 w 13646634"/>
                  <a:gd name="connsiteY12" fmla="*/ 4212937 h 6323089"/>
                  <a:gd name="connsiteX13" fmla="*/ 2671011 w 13646634"/>
                  <a:gd name="connsiteY13" fmla="*/ 6276198 h 6323089"/>
                  <a:gd name="connsiteX14" fmla="*/ 0 w 13646634"/>
                  <a:gd name="connsiteY14" fmla="*/ 6232390 h 6323089"/>
                  <a:gd name="connsiteX15" fmla="*/ 937847 w 13646634"/>
                  <a:gd name="connsiteY15" fmla="*/ 1985552 h 6323089"/>
                  <a:gd name="connsiteX0" fmla="*/ 867509 w 13576296"/>
                  <a:gd name="connsiteY0" fmla="*/ 1985552 h 6323089"/>
                  <a:gd name="connsiteX1" fmla="*/ 4359134 w 13576296"/>
                  <a:gd name="connsiteY1" fmla="*/ 39521 h 6323089"/>
                  <a:gd name="connsiteX2" fmla="*/ 6727196 w 13576296"/>
                  <a:gd name="connsiteY2" fmla="*/ 5010105 h 6323089"/>
                  <a:gd name="connsiteX3" fmla="*/ 9189041 w 13576296"/>
                  <a:gd name="connsiteY3" fmla="*/ 16075 h 6323089"/>
                  <a:gd name="connsiteX4" fmla="*/ 12166704 w 13576296"/>
                  <a:gd name="connsiteY4" fmla="*/ 1422844 h 6323089"/>
                  <a:gd name="connsiteX5" fmla="*/ 13573473 w 13576296"/>
                  <a:gd name="connsiteY5" fmla="*/ 6302729 h 6323089"/>
                  <a:gd name="connsiteX6" fmla="*/ 10830273 w 13576296"/>
                  <a:gd name="connsiteY6" fmla="*/ 6299644 h 6323089"/>
                  <a:gd name="connsiteX7" fmla="*/ 10830274 w 13576296"/>
                  <a:gd name="connsiteY7" fmla="*/ 4095706 h 6323089"/>
                  <a:gd name="connsiteX8" fmla="*/ 10150334 w 13576296"/>
                  <a:gd name="connsiteY8" fmla="*/ 4259829 h 6323089"/>
                  <a:gd name="connsiteX9" fmla="*/ 10126888 w 13576296"/>
                  <a:gd name="connsiteY9" fmla="*/ 6299644 h 6323089"/>
                  <a:gd name="connsiteX10" fmla="*/ 3350950 w 13576296"/>
                  <a:gd name="connsiteY10" fmla="*/ 6323089 h 6323089"/>
                  <a:gd name="connsiteX11" fmla="*/ 3374395 w 13576296"/>
                  <a:gd name="connsiteY11" fmla="*/ 4212936 h 6323089"/>
                  <a:gd name="connsiteX12" fmla="*/ 2600673 w 13576296"/>
                  <a:gd name="connsiteY12" fmla="*/ 4212937 h 6323089"/>
                  <a:gd name="connsiteX13" fmla="*/ 2600673 w 13576296"/>
                  <a:gd name="connsiteY13" fmla="*/ 6276198 h 6323089"/>
                  <a:gd name="connsiteX14" fmla="*/ 0 w 13576296"/>
                  <a:gd name="connsiteY14" fmla="*/ 6302729 h 6323089"/>
                  <a:gd name="connsiteX15" fmla="*/ 867509 w 13576296"/>
                  <a:gd name="connsiteY15" fmla="*/ 1985552 h 6323089"/>
                  <a:gd name="connsiteX0" fmla="*/ 875123 w 13583910"/>
                  <a:gd name="connsiteY0" fmla="*/ 1985552 h 6323089"/>
                  <a:gd name="connsiteX1" fmla="*/ 4366748 w 13583910"/>
                  <a:gd name="connsiteY1" fmla="*/ 39521 h 6323089"/>
                  <a:gd name="connsiteX2" fmla="*/ 6734810 w 13583910"/>
                  <a:gd name="connsiteY2" fmla="*/ 5010105 h 6323089"/>
                  <a:gd name="connsiteX3" fmla="*/ 9196655 w 13583910"/>
                  <a:gd name="connsiteY3" fmla="*/ 16075 h 6323089"/>
                  <a:gd name="connsiteX4" fmla="*/ 12174318 w 13583910"/>
                  <a:gd name="connsiteY4" fmla="*/ 1422844 h 6323089"/>
                  <a:gd name="connsiteX5" fmla="*/ 13581087 w 13583910"/>
                  <a:gd name="connsiteY5" fmla="*/ 6302729 h 6323089"/>
                  <a:gd name="connsiteX6" fmla="*/ 10837887 w 13583910"/>
                  <a:gd name="connsiteY6" fmla="*/ 6299644 h 6323089"/>
                  <a:gd name="connsiteX7" fmla="*/ 10837888 w 13583910"/>
                  <a:gd name="connsiteY7" fmla="*/ 4095706 h 6323089"/>
                  <a:gd name="connsiteX8" fmla="*/ 10157948 w 13583910"/>
                  <a:gd name="connsiteY8" fmla="*/ 4259829 h 6323089"/>
                  <a:gd name="connsiteX9" fmla="*/ 10134502 w 13583910"/>
                  <a:gd name="connsiteY9" fmla="*/ 6299644 h 6323089"/>
                  <a:gd name="connsiteX10" fmla="*/ 3358564 w 13583910"/>
                  <a:gd name="connsiteY10" fmla="*/ 6323089 h 6323089"/>
                  <a:gd name="connsiteX11" fmla="*/ 3382009 w 13583910"/>
                  <a:gd name="connsiteY11" fmla="*/ 4212936 h 6323089"/>
                  <a:gd name="connsiteX12" fmla="*/ 2608287 w 13583910"/>
                  <a:gd name="connsiteY12" fmla="*/ 4212937 h 6323089"/>
                  <a:gd name="connsiteX13" fmla="*/ 2608287 w 13583910"/>
                  <a:gd name="connsiteY13" fmla="*/ 6276198 h 6323089"/>
                  <a:gd name="connsiteX14" fmla="*/ 7614 w 13583910"/>
                  <a:gd name="connsiteY14" fmla="*/ 6302729 h 6323089"/>
                  <a:gd name="connsiteX15" fmla="*/ 875123 w 13583910"/>
                  <a:gd name="connsiteY15" fmla="*/ 1985552 h 6323089"/>
                  <a:gd name="connsiteX0" fmla="*/ 1154365 w 13581798"/>
                  <a:gd name="connsiteY0" fmla="*/ 1654535 h 6343764"/>
                  <a:gd name="connsiteX1" fmla="*/ 4364636 w 13581798"/>
                  <a:gd name="connsiteY1" fmla="*/ 60196 h 6343764"/>
                  <a:gd name="connsiteX2" fmla="*/ 6732698 w 13581798"/>
                  <a:gd name="connsiteY2" fmla="*/ 5030780 h 6343764"/>
                  <a:gd name="connsiteX3" fmla="*/ 9194543 w 13581798"/>
                  <a:gd name="connsiteY3" fmla="*/ 36750 h 6343764"/>
                  <a:gd name="connsiteX4" fmla="*/ 12172206 w 13581798"/>
                  <a:gd name="connsiteY4" fmla="*/ 1443519 h 6343764"/>
                  <a:gd name="connsiteX5" fmla="*/ 13578975 w 13581798"/>
                  <a:gd name="connsiteY5" fmla="*/ 6323404 h 6343764"/>
                  <a:gd name="connsiteX6" fmla="*/ 10835775 w 13581798"/>
                  <a:gd name="connsiteY6" fmla="*/ 6320319 h 6343764"/>
                  <a:gd name="connsiteX7" fmla="*/ 10835776 w 13581798"/>
                  <a:gd name="connsiteY7" fmla="*/ 4116381 h 6343764"/>
                  <a:gd name="connsiteX8" fmla="*/ 10155836 w 13581798"/>
                  <a:gd name="connsiteY8" fmla="*/ 4280504 h 6343764"/>
                  <a:gd name="connsiteX9" fmla="*/ 10132390 w 13581798"/>
                  <a:gd name="connsiteY9" fmla="*/ 6320319 h 6343764"/>
                  <a:gd name="connsiteX10" fmla="*/ 3356452 w 13581798"/>
                  <a:gd name="connsiteY10" fmla="*/ 6343764 h 6343764"/>
                  <a:gd name="connsiteX11" fmla="*/ 3379897 w 13581798"/>
                  <a:gd name="connsiteY11" fmla="*/ 4233611 h 6343764"/>
                  <a:gd name="connsiteX12" fmla="*/ 2606175 w 13581798"/>
                  <a:gd name="connsiteY12" fmla="*/ 4233612 h 6343764"/>
                  <a:gd name="connsiteX13" fmla="*/ 2606175 w 13581798"/>
                  <a:gd name="connsiteY13" fmla="*/ 6296873 h 6343764"/>
                  <a:gd name="connsiteX14" fmla="*/ 5502 w 13581798"/>
                  <a:gd name="connsiteY14" fmla="*/ 6323404 h 6343764"/>
                  <a:gd name="connsiteX15" fmla="*/ 1154365 w 13581798"/>
                  <a:gd name="connsiteY15" fmla="*/ 1654535 h 6343764"/>
                  <a:gd name="connsiteX0" fmla="*/ 1154012 w 13581445"/>
                  <a:gd name="connsiteY0" fmla="*/ 1654535 h 6343764"/>
                  <a:gd name="connsiteX1" fmla="*/ 4364283 w 13581445"/>
                  <a:gd name="connsiteY1" fmla="*/ 60196 h 6343764"/>
                  <a:gd name="connsiteX2" fmla="*/ 6732345 w 13581445"/>
                  <a:gd name="connsiteY2" fmla="*/ 5030780 h 6343764"/>
                  <a:gd name="connsiteX3" fmla="*/ 9194190 w 13581445"/>
                  <a:gd name="connsiteY3" fmla="*/ 36750 h 6343764"/>
                  <a:gd name="connsiteX4" fmla="*/ 12171853 w 13581445"/>
                  <a:gd name="connsiteY4" fmla="*/ 1443519 h 6343764"/>
                  <a:gd name="connsiteX5" fmla="*/ 13578622 w 13581445"/>
                  <a:gd name="connsiteY5" fmla="*/ 6323404 h 6343764"/>
                  <a:gd name="connsiteX6" fmla="*/ 10835422 w 13581445"/>
                  <a:gd name="connsiteY6" fmla="*/ 6320319 h 6343764"/>
                  <a:gd name="connsiteX7" fmla="*/ 10835423 w 13581445"/>
                  <a:gd name="connsiteY7" fmla="*/ 4116381 h 6343764"/>
                  <a:gd name="connsiteX8" fmla="*/ 10155483 w 13581445"/>
                  <a:gd name="connsiteY8" fmla="*/ 4280504 h 6343764"/>
                  <a:gd name="connsiteX9" fmla="*/ 10132037 w 13581445"/>
                  <a:gd name="connsiteY9" fmla="*/ 6320319 h 6343764"/>
                  <a:gd name="connsiteX10" fmla="*/ 3356099 w 13581445"/>
                  <a:gd name="connsiteY10" fmla="*/ 6343764 h 6343764"/>
                  <a:gd name="connsiteX11" fmla="*/ 3379544 w 13581445"/>
                  <a:gd name="connsiteY11" fmla="*/ 4233611 h 6343764"/>
                  <a:gd name="connsiteX12" fmla="*/ 2605822 w 13581445"/>
                  <a:gd name="connsiteY12" fmla="*/ 4233612 h 6343764"/>
                  <a:gd name="connsiteX13" fmla="*/ 2605822 w 13581445"/>
                  <a:gd name="connsiteY13" fmla="*/ 6296873 h 6343764"/>
                  <a:gd name="connsiteX14" fmla="*/ 5149 w 13581445"/>
                  <a:gd name="connsiteY14" fmla="*/ 6323404 h 6343764"/>
                  <a:gd name="connsiteX15" fmla="*/ 1154012 w 13581445"/>
                  <a:gd name="connsiteY15" fmla="*/ 1654535 h 6343764"/>
                  <a:gd name="connsiteX0" fmla="*/ 1227606 w 13655039"/>
                  <a:gd name="connsiteY0" fmla="*/ 1654535 h 6343764"/>
                  <a:gd name="connsiteX1" fmla="*/ 4437877 w 13655039"/>
                  <a:gd name="connsiteY1" fmla="*/ 60196 h 6343764"/>
                  <a:gd name="connsiteX2" fmla="*/ 6805939 w 13655039"/>
                  <a:gd name="connsiteY2" fmla="*/ 5030780 h 6343764"/>
                  <a:gd name="connsiteX3" fmla="*/ 9267784 w 13655039"/>
                  <a:gd name="connsiteY3" fmla="*/ 36750 h 6343764"/>
                  <a:gd name="connsiteX4" fmla="*/ 12245447 w 13655039"/>
                  <a:gd name="connsiteY4" fmla="*/ 1443519 h 6343764"/>
                  <a:gd name="connsiteX5" fmla="*/ 13652216 w 13655039"/>
                  <a:gd name="connsiteY5" fmla="*/ 6323404 h 6343764"/>
                  <a:gd name="connsiteX6" fmla="*/ 10909016 w 13655039"/>
                  <a:gd name="connsiteY6" fmla="*/ 6320319 h 6343764"/>
                  <a:gd name="connsiteX7" fmla="*/ 10909017 w 13655039"/>
                  <a:gd name="connsiteY7" fmla="*/ 4116381 h 6343764"/>
                  <a:gd name="connsiteX8" fmla="*/ 10229077 w 13655039"/>
                  <a:gd name="connsiteY8" fmla="*/ 4280504 h 6343764"/>
                  <a:gd name="connsiteX9" fmla="*/ 10205631 w 13655039"/>
                  <a:gd name="connsiteY9" fmla="*/ 6320319 h 6343764"/>
                  <a:gd name="connsiteX10" fmla="*/ 3429693 w 13655039"/>
                  <a:gd name="connsiteY10" fmla="*/ 6343764 h 6343764"/>
                  <a:gd name="connsiteX11" fmla="*/ 3453138 w 13655039"/>
                  <a:gd name="connsiteY11" fmla="*/ 4233611 h 6343764"/>
                  <a:gd name="connsiteX12" fmla="*/ 2679416 w 13655039"/>
                  <a:gd name="connsiteY12" fmla="*/ 4233612 h 6343764"/>
                  <a:gd name="connsiteX13" fmla="*/ 2679416 w 13655039"/>
                  <a:gd name="connsiteY13" fmla="*/ 6296873 h 6343764"/>
                  <a:gd name="connsiteX14" fmla="*/ 78743 w 13655039"/>
                  <a:gd name="connsiteY14" fmla="*/ 6323404 h 6343764"/>
                  <a:gd name="connsiteX15" fmla="*/ 1227606 w 13655039"/>
                  <a:gd name="connsiteY15" fmla="*/ 1654535 h 6343764"/>
                  <a:gd name="connsiteX0" fmla="*/ 1227606 w 13655039"/>
                  <a:gd name="connsiteY0" fmla="*/ 1626092 h 6315321"/>
                  <a:gd name="connsiteX1" fmla="*/ 4437877 w 13655039"/>
                  <a:gd name="connsiteY1" fmla="*/ 31753 h 6315321"/>
                  <a:gd name="connsiteX2" fmla="*/ 6805939 w 13655039"/>
                  <a:gd name="connsiteY2" fmla="*/ 5002337 h 6315321"/>
                  <a:gd name="connsiteX3" fmla="*/ 9267784 w 13655039"/>
                  <a:gd name="connsiteY3" fmla="*/ 8307 h 6315321"/>
                  <a:gd name="connsiteX4" fmla="*/ 12245447 w 13655039"/>
                  <a:gd name="connsiteY4" fmla="*/ 1415076 h 6315321"/>
                  <a:gd name="connsiteX5" fmla="*/ 13652216 w 13655039"/>
                  <a:gd name="connsiteY5" fmla="*/ 6294961 h 6315321"/>
                  <a:gd name="connsiteX6" fmla="*/ 10909016 w 13655039"/>
                  <a:gd name="connsiteY6" fmla="*/ 6291876 h 6315321"/>
                  <a:gd name="connsiteX7" fmla="*/ 10909017 w 13655039"/>
                  <a:gd name="connsiteY7" fmla="*/ 4087938 h 6315321"/>
                  <a:gd name="connsiteX8" fmla="*/ 10229077 w 13655039"/>
                  <a:gd name="connsiteY8" fmla="*/ 4252061 h 6315321"/>
                  <a:gd name="connsiteX9" fmla="*/ 10205631 w 13655039"/>
                  <a:gd name="connsiteY9" fmla="*/ 6291876 h 6315321"/>
                  <a:gd name="connsiteX10" fmla="*/ 3429693 w 13655039"/>
                  <a:gd name="connsiteY10" fmla="*/ 6315321 h 6315321"/>
                  <a:gd name="connsiteX11" fmla="*/ 3453138 w 13655039"/>
                  <a:gd name="connsiteY11" fmla="*/ 4205168 h 6315321"/>
                  <a:gd name="connsiteX12" fmla="*/ 2679416 w 13655039"/>
                  <a:gd name="connsiteY12" fmla="*/ 4205169 h 6315321"/>
                  <a:gd name="connsiteX13" fmla="*/ 2679416 w 13655039"/>
                  <a:gd name="connsiteY13" fmla="*/ 6268430 h 6315321"/>
                  <a:gd name="connsiteX14" fmla="*/ 78743 w 13655039"/>
                  <a:gd name="connsiteY14" fmla="*/ 6294961 h 6315321"/>
                  <a:gd name="connsiteX15" fmla="*/ 1227606 w 13655039"/>
                  <a:gd name="connsiteY15" fmla="*/ 1626092 h 6315321"/>
                  <a:gd name="connsiteX0" fmla="*/ 1227606 w 13655039"/>
                  <a:gd name="connsiteY0" fmla="*/ 1618416 h 6307645"/>
                  <a:gd name="connsiteX1" fmla="*/ 4437877 w 13655039"/>
                  <a:gd name="connsiteY1" fmla="*/ 24077 h 6307645"/>
                  <a:gd name="connsiteX2" fmla="*/ 6805939 w 13655039"/>
                  <a:gd name="connsiteY2" fmla="*/ 4994661 h 6307645"/>
                  <a:gd name="connsiteX3" fmla="*/ 9267784 w 13655039"/>
                  <a:gd name="connsiteY3" fmla="*/ 631 h 6307645"/>
                  <a:gd name="connsiteX4" fmla="*/ 12245447 w 13655039"/>
                  <a:gd name="connsiteY4" fmla="*/ 1407400 h 6307645"/>
                  <a:gd name="connsiteX5" fmla="*/ 13652216 w 13655039"/>
                  <a:gd name="connsiteY5" fmla="*/ 6287285 h 6307645"/>
                  <a:gd name="connsiteX6" fmla="*/ 10909016 w 13655039"/>
                  <a:gd name="connsiteY6" fmla="*/ 6284200 h 6307645"/>
                  <a:gd name="connsiteX7" fmla="*/ 10909017 w 13655039"/>
                  <a:gd name="connsiteY7" fmla="*/ 4080262 h 6307645"/>
                  <a:gd name="connsiteX8" fmla="*/ 10229077 w 13655039"/>
                  <a:gd name="connsiteY8" fmla="*/ 4244385 h 6307645"/>
                  <a:gd name="connsiteX9" fmla="*/ 10205631 w 13655039"/>
                  <a:gd name="connsiteY9" fmla="*/ 6284200 h 6307645"/>
                  <a:gd name="connsiteX10" fmla="*/ 3429693 w 13655039"/>
                  <a:gd name="connsiteY10" fmla="*/ 6307645 h 6307645"/>
                  <a:gd name="connsiteX11" fmla="*/ 3453138 w 13655039"/>
                  <a:gd name="connsiteY11" fmla="*/ 4197492 h 6307645"/>
                  <a:gd name="connsiteX12" fmla="*/ 2679416 w 13655039"/>
                  <a:gd name="connsiteY12" fmla="*/ 4197493 h 6307645"/>
                  <a:gd name="connsiteX13" fmla="*/ 2679416 w 13655039"/>
                  <a:gd name="connsiteY13" fmla="*/ 6260754 h 6307645"/>
                  <a:gd name="connsiteX14" fmla="*/ 78743 w 13655039"/>
                  <a:gd name="connsiteY14" fmla="*/ 6287285 h 6307645"/>
                  <a:gd name="connsiteX15" fmla="*/ 1227606 w 1365503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7333287 w 13663209"/>
                  <a:gd name="connsiteY10" fmla="*/ 6263952 h 6307645"/>
                  <a:gd name="connsiteX11" fmla="*/ 3437863 w 13663209"/>
                  <a:gd name="connsiteY11" fmla="*/ 6307645 h 6307645"/>
                  <a:gd name="connsiteX12" fmla="*/ 3461308 w 13663209"/>
                  <a:gd name="connsiteY12" fmla="*/ 4197492 h 6307645"/>
                  <a:gd name="connsiteX13" fmla="*/ 2687586 w 13663209"/>
                  <a:gd name="connsiteY13" fmla="*/ 4197493 h 6307645"/>
                  <a:gd name="connsiteX14" fmla="*/ 2687586 w 13663209"/>
                  <a:gd name="connsiteY14" fmla="*/ 6260754 h 6307645"/>
                  <a:gd name="connsiteX15" fmla="*/ 86913 w 13663209"/>
                  <a:gd name="connsiteY15" fmla="*/ 6287285 h 6307645"/>
                  <a:gd name="connsiteX16" fmla="*/ 1235776 w 13663209"/>
                  <a:gd name="connsiteY16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7333287 w 13663209"/>
                  <a:gd name="connsiteY9" fmla="*/ 6263952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7333287 w 13663209"/>
                  <a:gd name="connsiteY8" fmla="*/ 6263952 h 6307645"/>
                  <a:gd name="connsiteX9" fmla="*/ 3437863 w 13663209"/>
                  <a:gd name="connsiteY9" fmla="*/ 6307645 h 6307645"/>
                  <a:gd name="connsiteX10" fmla="*/ 3461308 w 13663209"/>
                  <a:gd name="connsiteY10" fmla="*/ 4197492 h 6307645"/>
                  <a:gd name="connsiteX11" fmla="*/ 2687586 w 13663209"/>
                  <a:gd name="connsiteY11" fmla="*/ 4197493 h 6307645"/>
                  <a:gd name="connsiteX12" fmla="*/ 2687586 w 13663209"/>
                  <a:gd name="connsiteY12" fmla="*/ 6260754 h 6307645"/>
                  <a:gd name="connsiteX13" fmla="*/ 86913 w 13663209"/>
                  <a:gd name="connsiteY13" fmla="*/ 6287285 h 6307645"/>
                  <a:gd name="connsiteX14" fmla="*/ 1235776 w 13663209"/>
                  <a:gd name="connsiteY14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7333287 w 13663209"/>
                  <a:gd name="connsiteY7" fmla="*/ 6263952 h 6307645"/>
                  <a:gd name="connsiteX8" fmla="*/ 3437863 w 13663209"/>
                  <a:gd name="connsiteY8" fmla="*/ 6307645 h 6307645"/>
                  <a:gd name="connsiteX9" fmla="*/ 3461308 w 13663209"/>
                  <a:gd name="connsiteY9" fmla="*/ 4197492 h 6307645"/>
                  <a:gd name="connsiteX10" fmla="*/ 2687586 w 13663209"/>
                  <a:gd name="connsiteY10" fmla="*/ 4197493 h 6307645"/>
                  <a:gd name="connsiteX11" fmla="*/ 2687586 w 13663209"/>
                  <a:gd name="connsiteY11" fmla="*/ 6260754 h 6307645"/>
                  <a:gd name="connsiteX12" fmla="*/ 86913 w 13663209"/>
                  <a:gd name="connsiteY12" fmla="*/ 6287285 h 6307645"/>
                  <a:gd name="connsiteX13" fmla="*/ 1235776 w 13663209"/>
                  <a:gd name="connsiteY13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7333287 w 13663209"/>
                  <a:gd name="connsiteY6" fmla="*/ 6263952 h 6307645"/>
                  <a:gd name="connsiteX7" fmla="*/ 3437863 w 13663209"/>
                  <a:gd name="connsiteY7" fmla="*/ 6307645 h 6307645"/>
                  <a:gd name="connsiteX8" fmla="*/ 3461308 w 13663209"/>
                  <a:gd name="connsiteY8" fmla="*/ 4197492 h 6307645"/>
                  <a:gd name="connsiteX9" fmla="*/ 2687586 w 13663209"/>
                  <a:gd name="connsiteY9" fmla="*/ 4197493 h 6307645"/>
                  <a:gd name="connsiteX10" fmla="*/ 2687586 w 13663209"/>
                  <a:gd name="connsiteY10" fmla="*/ 6260754 h 6307645"/>
                  <a:gd name="connsiteX11" fmla="*/ 86913 w 13663209"/>
                  <a:gd name="connsiteY11" fmla="*/ 6287285 h 6307645"/>
                  <a:gd name="connsiteX12" fmla="*/ 1235776 w 13663209"/>
                  <a:gd name="connsiteY12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333287 w 12253617"/>
                  <a:gd name="connsiteY5" fmla="*/ 6263952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418397 w 12253617"/>
                  <a:gd name="connsiteY5" fmla="*/ 6307645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418397 w 12253617"/>
                  <a:gd name="connsiteY5" fmla="*/ 6307645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27152 h 6316381"/>
                  <a:gd name="connsiteX1" fmla="*/ 4446047 w 12253617"/>
                  <a:gd name="connsiteY1" fmla="*/ 32813 h 6316381"/>
                  <a:gd name="connsiteX2" fmla="*/ 6814109 w 12253617"/>
                  <a:gd name="connsiteY2" fmla="*/ 5003397 h 6316381"/>
                  <a:gd name="connsiteX3" fmla="*/ 9275954 w 12253617"/>
                  <a:gd name="connsiteY3" fmla="*/ 9367 h 6316381"/>
                  <a:gd name="connsiteX4" fmla="*/ 12253617 w 12253617"/>
                  <a:gd name="connsiteY4" fmla="*/ 1416136 h 6316381"/>
                  <a:gd name="connsiteX5" fmla="*/ 7418397 w 12253617"/>
                  <a:gd name="connsiteY5" fmla="*/ 6316381 h 6316381"/>
                  <a:gd name="connsiteX6" fmla="*/ 3437863 w 12253617"/>
                  <a:gd name="connsiteY6" fmla="*/ 6316381 h 6316381"/>
                  <a:gd name="connsiteX7" fmla="*/ 3461308 w 12253617"/>
                  <a:gd name="connsiteY7" fmla="*/ 4206228 h 6316381"/>
                  <a:gd name="connsiteX8" fmla="*/ 2687586 w 12253617"/>
                  <a:gd name="connsiteY8" fmla="*/ 4206229 h 6316381"/>
                  <a:gd name="connsiteX9" fmla="*/ 2687586 w 12253617"/>
                  <a:gd name="connsiteY9" fmla="*/ 6269490 h 6316381"/>
                  <a:gd name="connsiteX10" fmla="*/ 86913 w 12253617"/>
                  <a:gd name="connsiteY10" fmla="*/ 6296021 h 6316381"/>
                  <a:gd name="connsiteX11" fmla="*/ 1235776 w 12253617"/>
                  <a:gd name="connsiteY11" fmla="*/ 1627152 h 6316381"/>
                  <a:gd name="connsiteX0" fmla="*/ 1235776 w 12253617"/>
                  <a:gd name="connsiteY0" fmla="*/ 1619906 h 6309135"/>
                  <a:gd name="connsiteX1" fmla="*/ 4446047 w 12253617"/>
                  <a:gd name="connsiteY1" fmla="*/ 25567 h 6309135"/>
                  <a:gd name="connsiteX2" fmla="*/ 6814109 w 12253617"/>
                  <a:gd name="connsiteY2" fmla="*/ 4996151 h 6309135"/>
                  <a:gd name="connsiteX3" fmla="*/ 9275954 w 12253617"/>
                  <a:gd name="connsiteY3" fmla="*/ 2121 h 6309135"/>
                  <a:gd name="connsiteX4" fmla="*/ 12253617 w 12253617"/>
                  <a:gd name="connsiteY4" fmla="*/ 1408890 h 6309135"/>
                  <a:gd name="connsiteX5" fmla="*/ 7418397 w 12253617"/>
                  <a:gd name="connsiteY5" fmla="*/ 6309135 h 6309135"/>
                  <a:gd name="connsiteX6" fmla="*/ 3437863 w 12253617"/>
                  <a:gd name="connsiteY6" fmla="*/ 6309135 h 6309135"/>
                  <a:gd name="connsiteX7" fmla="*/ 3461308 w 12253617"/>
                  <a:gd name="connsiteY7" fmla="*/ 4198982 h 6309135"/>
                  <a:gd name="connsiteX8" fmla="*/ 2687586 w 12253617"/>
                  <a:gd name="connsiteY8" fmla="*/ 4198983 h 6309135"/>
                  <a:gd name="connsiteX9" fmla="*/ 2687586 w 12253617"/>
                  <a:gd name="connsiteY9" fmla="*/ 6262244 h 6309135"/>
                  <a:gd name="connsiteX10" fmla="*/ 86913 w 12253617"/>
                  <a:gd name="connsiteY10" fmla="*/ 6288775 h 6309135"/>
                  <a:gd name="connsiteX11" fmla="*/ 1235776 w 12253617"/>
                  <a:gd name="connsiteY11" fmla="*/ 1619906 h 6309135"/>
                  <a:gd name="connsiteX0" fmla="*/ 1235776 w 12253617"/>
                  <a:gd name="connsiteY0" fmla="*/ 1619905 h 6309134"/>
                  <a:gd name="connsiteX1" fmla="*/ 4446047 w 12253617"/>
                  <a:gd name="connsiteY1" fmla="*/ 25566 h 6309134"/>
                  <a:gd name="connsiteX2" fmla="*/ 6814109 w 12253617"/>
                  <a:gd name="connsiteY2" fmla="*/ 4996150 h 6309134"/>
                  <a:gd name="connsiteX3" fmla="*/ 9275954 w 12253617"/>
                  <a:gd name="connsiteY3" fmla="*/ 2120 h 6309134"/>
                  <a:gd name="connsiteX4" fmla="*/ 12253617 w 12253617"/>
                  <a:gd name="connsiteY4" fmla="*/ 1408889 h 6309134"/>
                  <a:gd name="connsiteX5" fmla="*/ 7418397 w 12253617"/>
                  <a:gd name="connsiteY5" fmla="*/ 6309134 h 6309134"/>
                  <a:gd name="connsiteX6" fmla="*/ 3437863 w 12253617"/>
                  <a:gd name="connsiteY6" fmla="*/ 6309134 h 6309134"/>
                  <a:gd name="connsiteX7" fmla="*/ 3461308 w 12253617"/>
                  <a:gd name="connsiteY7" fmla="*/ 4198981 h 6309134"/>
                  <a:gd name="connsiteX8" fmla="*/ 2687586 w 12253617"/>
                  <a:gd name="connsiteY8" fmla="*/ 4198982 h 6309134"/>
                  <a:gd name="connsiteX9" fmla="*/ 2687586 w 12253617"/>
                  <a:gd name="connsiteY9" fmla="*/ 6262243 h 6309134"/>
                  <a:gd name="connsiteX10" fmla="*/ 86913 w 12253617"/>
                  <a:gd name="connsiteY10" fmla="*/ 6288774 h 6309134"/>
                  <a:gd name="connsiteX11" fmla="*/ 1235776 w 12253617"/>
                  <a:gd name="connsiteY11" fmla="*/ 1619905 h 6309134"/>
                  <a:gd name="connsiteX0" fmla="*/ 1235776 w 12168508"/>
                  <a:gd name="connsiteY0" fmla="*/ 1620410 h 6309639"/>
                  <a:gd name="connsiteX1" fmla="*/ 4446047 w 12168508"/>
                  <a:gd name="connsiteY1" fmla="*/ 26071 h 6309639"/>
                  <a:gd name="connsiteX2" fmla="*/ 6814109 w 12168508"/>
                  <a:gd name="connsiteY2" fmla="*/ 4996655 h 6309639"/>
                  <a:gd name="connsiteX3" fmla="*/ 9275954 w 12168508"/>
                  <a:gd name="connsiteY3" fmla="*/ 2625 h 6309639"/>
                  <a:gd name="connsiteX4" fmla="*/ 12168508 w 12168508"/>
                  <a:gd name="connsiteY4" fmla="*/ 1365701 h 6309639"/>
                  <a:gd name="connsiteX5" fmla="*/ 7418397 w 12168508"/>
                  <a:gd name="connsiteY5" fmla="*/ 6309639 h 6309639"/>
                  <a:gd name="connsiteX6" fmla="*/ 3437863 w 12168508"/>
                  <a:gd name="connsiteY6" fmla="*/ 6309639 h 6309639"/>
                  <a:gd name="connsiteX7" fmla="*/ 3461308 w 12168508"/>
                  <a:gd name="connsiteY7" fmla="*/ 4199486 h 6309639"/>
                  <a:gd name="connsiteX8" fmla="*/ 2687586 w 12168508"/>
                  <a:gd name="connsiteY8" fmla="*/ 4199487 h 6309639"/>
                  <a:gd name="connsiteX9" fmla="*/ 2687586 w 12168508"/>
                  <a:gd name="connsiteY9" fmla="*/ 6262748 h 6309639"/>
                  <a:gd name="connsiteX10" fmla="*/ 86913 w 12168508"/>
                  <a:gd name="connsiteY10" fmla="*/ 6289279 h 6309639"/>
                  <a:gd name="connsiteX11" fmla="*/ 1235776 w 12168508"/>
                  <a:gd name="connsiteY11" fmla="*/ 1620410 h 6309639"/>
                  <a:gd name="connsiteX0" fmla="*/ 1235776 w 12168508"/>
                  <a:gd name="connsiteY0" fmla="*/ 1620410 h 6309639"/>
                  <a:gd name="connsiteX1" fmla="*/ 4446047 w 12168508"/>
                  <a:gd name="connsiteY1" fmla="*/ 26071 h 6309639"/>
                  <a:gd name="connsiteX2" fmla="*/ 6814109 w 12168508"/>
                  <a:gd name="connsiteY2" fmla="*/ 4996655 h 6309639"/>
                  <a:gd name="connsiteX3" fmla="*/ 9275954 w 12168508"/>
                  <a:gd name="connsiteY3" fmla="*/ 2625 h 6309639"/>
                  <a:gd name="connsiteX4" fmla="*/ 12168508 w 12168508"/>
                  <a:gd name="connsiteY4" fmla="*/ 1365701 h 6309639"/>
                  <a:gd name="connsiteX5" fmla="*/ 7418397 w 12168508"/>
                  <a:gd name="connsiteY5" fmla="*/ 6309639 h 6309639"/>
                  <a:gd name="connsiteX6" fmla="*/ 3437863 w 12168508"/>
                  <a:gd name="connsiteY6" fmla="*/ 6309639 h 6309639"/>
                  <a:gd name="connsiteX7" fmla="*/ 3461308 w 12168508"/>
                  <a:gd name="connsiteY7" fmla="*/ 4199486 h 6309639"/>
                  <a:gd name="connsiteX8" fmla="*/ 2687586 w 12168508"/>
                  <a:gd name="connsiteY8" fmla="*/ 4199487 h 6309639"/>
                  <a:gd name="connsiteX9" fmla="*/ 2687586 w 12168508"/>
                  <a:gd name="connsiteY9" fmla="*/ 6262748 h 6309639"/>
                  <a:gd name="connsiteX10" fmla="*/ 86913 w 12168508"/>
                  <a:gd name="connsiteY10" fmla="*/ 6289279 h 6309639"/>
                  <a:gd name="connsiteX11" fmla="*/ 1235776 w 12168508"/>
                  <a:gd name="connsiteY11" fmla="*/ 1620410 h 6309639"/>
                  <a:gd name="connsiteX0" fmla="*/ 1235776 w 12168508"/>
                  <a:gd name="connsiteY0" fmla="*/ 1617805 h 6307034"/>
                  <a:gd name="connsiteX1" fmla="*/ 4446047 w 12168508"/>
                  <a:gd name="connsiteY1" fmla="*/ 23466 h 6307034"/>
                  <a:gd name="connsiteX2" fmla="*/ 6814109 w 12168508"/>
                  <a:gd name="connsiteY2" fmla="*/ 4994050 h 6307034"/>
                  <a:gd name="connsiteX3" fmla="*/ 9275954 w 12168508"/>
                  <a:gd name="connsiteY3" fmla="*/ 20 h 6307034"/>
                  <a:gd name="connsiteX4" fmla="*/ 12168508 w 12168508"/>
                  <a:gd name="connsiteY4" fmla="*/ 1363096 h 6307034"/>
                  <a:gd name="connsiteX5" fmla="*/ 7418397 w 12168508"/>
                  <a:gd name="connsiteY5" fmla="*/ 6307034 h 6307034"/>
                  <a:gd name="connsiteX6" fmla="*/ 3437863 w 12168508"/>
                  <a:gd name="connsiteY6" fmla="*/ 6307034 h 6307034"/>
                  <a:gd name="connsiteX7" fmla="*/ 3461308 w 12168508"/>
                  <a:gd name="connsiteY7" fmla="*/ 4196881 h 6307034"/>
                  <a:gd name="connsiteX8" fmla="*/ 2687586 w 12168508"/>
                  <a:gd name="connsiteY8" fmla="*/ 4196882 h 6307034"/>
                  <a:gd name="connsiteX9" fmla="*/ 2687586 w 12168508"/>
                  <a:gd name="connsiteY9" fmla="*/ 6260143 h 6307034"/>
                  <a:gd name="connsiteX10" fmla="*/ 86913 w 12168508"/>
                  <a:gd name="connsiteY10" fmla="*/ 6286674 h 6307034"/>
                  <a:gd name="connsiteX11" fmla="*/ 1235776 w 12168508"/>
                  <a:gd name="connsiteY11" fmla="*/ 1617805 h 6307034"/>
                  <a:gd name="connsiteX0" fmla="*/ 1376894 w 12309626"/>
                  <a:gd name="connsiteY0" fmla="*/ 1617805 h 6307034"/>
                  <a:gd name="connsiteX1" fmla="*/ 4587165 w 12309626"/>
                  <a:gd name="connsiteY1" fmla="*/ 23466 h 6307034"/>
                  <a:gd name="connsiteX2" fmla="*/ 6955227 w 12309626"/>
                  <a:gd name="connsiteY2" fmla="*/ 4994050 h 6307034"/>
                  <a:gd name="connsiteX3" fmla="*/ 9417072 w 12309626"/>
                  <a:gd name="connsiteY3" fmla="*/ 20 h 6307034"/>
                  <a:gd name="connsiteX4" fmla="*/ 12309626 w 12309626"/>
                  <a:gd name="connsiteY4" fmla="*/ 1363096 h 6307034"/>
                  <a:gd name="connsiteX5" fmla="*/ 7559515 w 12309626"/>
                  <a:gd name="connsiteY5" fmla="*/ 6307034 h 6307034"/>
                  <a:gd name="connsiteX6" fmla="*/ 3578981 w 12309626"/>
                  <a:gd name="connsiteY6" fmla="*/ 6307034 h 6307034"/>
                  <a:gd name="connsiteX7" fmla="*/ 3602426 w 12309626"/>
                  <a:gd name="connsiteY7" fmla="*/ 4196881 h 6307034"/>
                  <a:gd name="connsiteX8" fmla="*/ 2828704 w 12309626"/>
                  <a:gd name="connsiteY8" fmla="*/ 4196882 h 6307034"/>
                  <a:gd name="connsiteX9" fmla="*/ 2828704 w 12309626"/>
                  <a:gd name="connsiteY9" fmla="*/ 6260143 h 6307034"/>
                  <a:gd name="connsiteX10" fmla="*/ 79090 w 12309626"/>
                  <a:gd name="connsiteY10" fmla="*/ 6221134 h 6307034"/>
                  <a:gd name="connsiteX11" fmla="*/ 1376894 w 12309626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869270 w 12350192"/>
                  <a:gd name="connsiteY9" fmla="*/ 6260143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953259 w 12350192"/>
                  <a:gd name="connsiteY9" fmla="*/ 6265891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953259 w 12350192"/>
                  <a:gd name="connsiteY9" fmla="*/ 6254393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32418 w 12365150"/>
                  <a:gd name="connsiteY0" fmla="*/ 1617805 h 6307034"/>
                  <a:gd name="connsiteX1" fmla="*/ 4642689 w 12365150"/>
                  <a:gd name="connsiteY1" fmla="*/ 23466 h 6307034"/>
                  <a:gd name="connsiteX2" fmla="*/ 7010751 w 12365150"/>
                  <a:gd name="connsiteY2" fmla="*/ 4994050 h 6307034"/>
                  <a:gd name="connsiteX3" fmla="*/ 9472596 w 12365150"/>
                  <a:gd name="connsiteY3" fmla="*/ 20 h 6307034"/>
                  <a:gd name="connsiteX4" fmla="*/ 12365150 w 12365150"/>
                  <a:gd name="connsiteY4" fmla="*/ 1363096 h 6307034"/>
                  <a:gd name="connsiteX5" fmla="*/ 7615039 w 12365150"/>
                  <a:gd name="connsiteY5" fmla="*/ 6307034 h 6307034"/>
                  <a:gd name="connsiteX6" fmla="*/ 3634505 w 12365150"/>
                  <a:gd name="connsiteY6" fmla="*/ 6307034 h 6307034"/>
                  <a:gd name="connsiteX7" fmla="*/ 3657950 w 12365150"/>
                  <a:gd name="connsiteY7" fmla="*/ 4196881 h 6307034"/>
                  <a:gd name="connsiteX8" fmla="*/ 2884228 w 12365150"/>
                  <a:gd name="connsiteY8" fmla="*/ 4196882 h 6307034"/>
                  <a:gd name="connsiteX9" fmla="*/ 2968217 w 12365150"/>
                  <a:gd name="connsiteY9" fmla="*/ 6254393 h 6307034"/>
                  <a:gd name="connsiteX10" fmla="*/ 76395 w 12365150"/>
                  <a:gd name="connsiteY10" fmla="*/ 6278632 h 6307034"/>
                  <a:gd name="connsiteX11" fmla="*/ 1432418 w 12365150"/>
                  <a:gd name="connsiteY11" fmla="*/ 1617805 h 6307034"/>
                  <a:gd name="connsiteX0" fmla="*/ 1428679 w 12361411"/>
                  <a:gd name="connsiteY0" fmla="*/ 1617805 h 6307034"/>
                  <a:gd name="connsiteX1" fmla="*/ 4638950 w 12361411"/>
                  <a:gd name="connsiteY1" fmla="*/ 23466 h 6307034"/>
                  <a:gd name="connsiteX2" fmla="*/ 7007012 w 12361411"/>
                  <a:gd name="connsiteY2" fmla="*/ 4994050 h 6307034"/>
                  <a:gd name="connsiteX3" fmla="*/ 9468857 w 12361411"/>
                  <a:gd name="connsiteY3" fmla="*/ 20 h 6307034"/>
                  <a:gd name="connsiteX4" fmla="*/ 12361411 w 12361411"/>
                  <a:gd name="connsiteY4" fmla="*/ 1363096 h 6307034"/>
                  <a:gd name="connsiteX5" fmla="*/ 7611300 w 12361411"/>
                  <a:gd name="connsiteY5" fmla="*/ 6307034 h 6307034"/>
                  <a:gd name="connsiteX6" fmla="*/ 3630766 w 12361411"/>
                  <a:gd name="connsiteY6" fmla="*/ 6307034 h 6307034"/>
                  <a:gd name="connsiteX7" fmla="*/ 3654211 w 12361411"/>
                  <a:gd name="connsiteY7" fmla="*/ 4196881 h 6307034"/>
                  <a:gd name="connsiteX8" fmla="*/ 2880489 w 12361411"/>
                  <a:gd name="connsiteY8" fmla="*/ 4196882 h 6307034"/>
                  <a:gd name="connsiteX9" fmla="*/ 2964478 w 12361411"/>
                  <a:gd name="connsiteY9" fmla="*/ 6254393 h 6307034"/>
                  <a:gd name="connsiteX10" fmla="*/ 76572 w 12361411"/>
                  <a:gd name="connsiteY10" fmla="*/ 6270590 h 6307034"/>
                  <a:gd name="connsiteX11" fmla="*/ 1428679 w 12361411"/>
                  <a:gd name="connsiteY11" fmla="*/ 1617805 h 6307034"/>
                  <a:gd name="connsiteX0" fmla="*/ 1447387 w 12380119"/>
                  <a:gd name="connsiteY0" fmla="*/ 1617805 h 6307034"/>
                  <a:gd name="connsiteX1" fmla="*/ 4657658 w 12380119"/>
                  <a:gd name="connsiteY1" fmla="*/ 23466 h 6307034"/>
                  <a:gd name="connsiteX2" fmla="*/ 7025720 w 12380119"/>
                  <a:gd name="connsiteY2" fmla="*/ 4994050 h 6307034"/>
                  <a:gd name="connsiteX3" fmla="*/ 9487565 w 12380119"/>
                  <a:gd name="connsiteY3" fmla="*/ 20 h 6307034"/>
                  <a:gd name="connsiteX4" fmla="*/ 12380119 w 12380119"/>
                  <a:gd name="connsiteY4" fmla="*/ 1363096 h 6307034"/>
                  <a:gd name="connsiteX5" fmla="*/ 7630008 w 12380119"/>
                  <a:gd name="connsiteY5" fmla="*/ 6307034 h 6307034"/>
                  <a:gd name="connsiteX6" fmla="*/ 3649474 w 12380119"/>
                  <a:gd name="connsiteY6" fmla="*/ 6307034 h 6307034"/>
                  <a:gd name="connsiteX7" fmla="*/ 3672919 w 12380119"/>
                  <a:gd name="connsiteY7" fmla="*/ 4196881 h 6307034"/>
                  <a:gd name="connsiteX8" fmla="*/ 2899197 w 12380119"/>
                  <a:gd name="connsiteY8" fmla="*/ 4196882 h 6307034"/>
                  <a:gd name="connsiteX9" fmla="*/ 2983186 w 12380119"/>
                  <a:gd name="connsiteY9" fmla="*/ 6254393 h 6307034"/>
                  <a:gd name="connsiteX10" fmla="*/ 75700 w 12380119"/>
                  <a:gd name="connsiteY10" fmla="*/ 6266569 h 6307034"/>
                  <a:gd name="connsiteX11" fmla="*/ 1447387 w 12380119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79271 w 12380120"/>
                  <a:gd name="connsiteY9" fmla="*/ 6258414 h 6307034"/>
                  <a:gd name="connsiteX10" fmla="*/ 75701 w 12380120"/>
                  <a:gd name="connsiteY10" fmla="*/ 6266569 h 6307034"/>
                  <a:gd name="connsiteX11" fmla="*/ 1447388 w 12380120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94936 w 12380120"/>
                  <a:gd name="connsiteY9" fmla="*/ 6246351 h 6307034"/>
                  <a:gd name="connsiteX10" fmla="*/ 75701 w 12380120"/>
                  <a:gd name="connsiteY10" fmla="*/ 6266569 h 6307034"/>
                  <a:gd name="connsiteX11" fmla="*/ 1447388 w 12380120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94936 w 12380120"/>
                  <a:gd name="connsiteY9" fmla="*/ 6246351 h 6307034"/>
                  <a:gd name="connsiteX10" fmla="*/ 75701 w 12380120"/>
                  <a:gd name="connsiteY10" fmla="*/ 6254506 h 6307034"/>
                  <a:gd name="connsiteX11" fmla="*/ 1447388 w 12380120"/>
                  <a:gd name="connsiteY11" fmla="*/ 1617805 h 6307034"/>
                  <a:gd name="connsiteX0" fmla="*/ 1376277 w 12309009"/>
                  <a:gd name="connsiteY0" fmla="*/ 1617805 h 6307034"/>
                  <a:gd name="connsiteX1" fmla="*/ 4586548 w 12309009"/>
                  <a:gd name="connsiteY1" fmla="*/ 23466 h 6307034"/>
                  <a:gd name="connsiteX2" fmla="*/ 6954610 w 12309009"/>
                  <a:gd name="connsiteY2" fmla="*/ 4994050 h 6307034"/>
                  <a:gd name="connsiteX3" fmla="*/ 9416455 w 12309009"/>
                  <a:gd name="connsiteY3" fmla="*/ 20 h 6307034"/>
                  <a:gd name="connsiteX4" fmla="*/ 12309009 w 12309009"/>
                  <a:gd name="connsiteY4" fmla="*/ 1363096 h 6307034"/>
                  <a:gd name="connsiteX5" fmla="*/ 7558898 w 12309009"/>
                  <a:gd name="connsiteY5" fmla="*/ 6307034 h 6307034"/>
                  <a:gd name="connsiteX6" fmla="*/ 3578364 w 12309009"/>
                  <a:gd name="connsiteY6" fmla="*/ 6307034 h 6307034"/>
                  <a:gd name="connsiteX7" fmla="*/ 3601809 w 12309009"/>
                  <a:gd name="connsiteY7" fmla="*/ 4196881 h 6307034"/>
                  <a:gd name="connsiteX8" fmla="*/ 2828087 w 12309009"/>
                  <a:gd name="connsiteY8" fmla="*/ 4196882 h 6307034"/>
                  <a:gd name="connsiteX9" fmla="*/ 2923825 w 12309009"/>
                  <a:gd name="connsiteY9" fmla="*/ 6246351 h 6307034"/>
                  <a:gd name="connsiteX10" fmla="*/ 4590 w 12309009"/>
                  <a:gd name="connsiteY10" fmla="*/ 6254506 h 6307034"/>
                  <a:gd name="connsiteX11" fmla="*/ 1376277 w 12309009"/>
                  <a:gd name="connsiteY11" fmla="*/ 1617805 h 6307034"/>
                  <a:gd name="connsiteX0" fmla="*/ 1313499 w 12309276"/>
                  <a:gd name="connsiteY0" fmla="*/ 1585441 h 6307034"/>
                  <a:gd name="connsiteX1" fmla="*/ 4586815 w 12309276"/>
                  <a:gd name="connsiteY1" fmla="*/ 23466 h 6307034"/>
                  <a:gd name="connsiteX2" fmla="*/ 6954877 w 12309276"/>
                  <a:gd name="connsiteY2" fmla="*/ 4994050 h 6307034"/>
                  <a:gd name="connsiteX3" fmla="*/ 9416722 w 12309276"/>
                  <a:gd name="connsiteY3" fmla="*/ 20 h 6307034"/>
                  <a:gd name="connsiteX4" fmla="*/ 12309276 w 12309276"/>
                  <a:gd name="connsiteY4" fmla="*/ 1363096 h 6307034"/>
                  <a:gd name="connsiteX5" fmla="*/ 7559165 w 12309276"/>
                  <a:gd name="connsiteY5" fmla="*/ 6307034 h 6307034"/>
                  <a:gd name="connsiteX6" fmla="*/ 3578631 w 12309276"/>
                  <a:gd name="connsiteY6" fmla="*/ 6307034 h 6307034"/>
                  <a:gd name="connsiteX7" fmla="*/ 3602076 w 12309276"/>
                  <a:gd name="connsiteY7" fmla="*/ 4196881 h 6307034"/>
                  <a:gd name="connsiteX8" fmla="*/ 2828354 w 12309276"/>
                  <a:gd name="connsiteY8" fmla="*/ 4196882 h 6307034"/>
                  <a:gd name="connsiteX9" fmla="*/ 2924092 w 12309276"/>
                  <a:gd name="connsiteY9" fmla="*/ 6246351 h 6307034"/>
                  <a:gd name="connsiteX10" fmla="*/ 4857 w 12309276"/>
                  <a:gd name="connsiteY10" fmla="*/ 6254506 h 6307034"/>
                  <a:gd name="connsiteX11" fmla="*/ 1313499 w 12309276"/>
                  <a:gd name="connsiteY11" fmla="*/ 1585441 h 6307034"/>
                  <a:gd name="connsiteX0" fmla="*/ 1313499 w 12309276"/>
                  <a:gd name="connsiteY0" fmla="*/ 1645429 h 6367022"/>
                  <a:gd name="connsiteX1" fmla="*/ 4397685 w 12309276"/>
                  <a:gd name="connsiteY1" fmla="*/ 2541 h 6367022"/>
                  <a:gd name="connsiteX2" fmla="*/ 6954877 w 12309276"/>
                  <a:gd name="connsiteY2" fmla="*/ 5054038 h 6367022"/>
                  <a:gd name="connsiteX3" fmla="*/ 9416722 w 12309276"/>
                  <a:gd name="connsiteY3" fmla="*/ 60008 h 6367022"/>
                  <a:gd name="connsiteX4" fmla="*/ 12309276 w 12309276"/>
                  <a:gd name="connsiteY4" fmla="*/ 1423084 h 6367022"/>
                  <a:gd name="connsiteX5" fmla="*/ 7559165 w 12309276"/>
                  <a:gd name="connsiteY5" fmla="*/ 6367022 h 6367022"/>
                  <a:gd name="connsiteX6" fmla="*/ 3578631 w 12309276"/>
                  <a:gd name="connsiteY6" fmla="*/ 6367022 h 6367022"/>
                  <a:gd name="connsiteX7" fmla="*/ 3602076 w 12309276"/>
                  <a:gd name="connsiteY7" fmla="*/ 4256869 h 6367022"/>
                  <a:gd name="connsiteX8" fmla="*/ 2828354 w 12309276"/>
                  <a:gd name="connsiteY8" fmla="*/ 4256870 h 6367022"/>
                  <a:gd name="connsiteX9" fmla="*/ 2924092 w 12309276"/>
                  <a:gd name="connsiteY9" fmla="*/ 6306339 h 6367022"/>
                  <a:gd name="connsiteX10" fmla="*/ 4857 w 12309276"/>
                  <a:gd name="connsiteY10" fmla="*/ 6314494 h 6367022"/>
                  <a:gd name="connsiteX11" fmla="*/ 1313499 w 12309276"/>
                  <a:gd name="connsiteY11" fmla="*/ 1645429 h 6367022"/>
                  <a:gd name="connsiteX0" fmla="*/ 1313499 w 12309276"/>
                  <a:gd name="connsiteY0" fmla="*/ 1642887 h 6364480"/>
                  <a:gd name="connsiteX1" fmla="*/ 4397685 w 12309276"/>
                  <a:gd name="connsiteY1" fmla="*/ -1 h 6364480"/>
                  <a:gd name="connsiteX2" fmla="*/ 6954877 w 12309276"/>
                  <a:gd name="connsiteY2" fmla="*/ 5051496 h 6364480"/>
                  <a:gd name="connsiteX3" fmla="*/ 9416722 w 12309276"/>
                  <a:gd name="connsiteY3" fmla="*/ 57466 h 6364480"/>
                  <a:gd name="connsiteX4" fmla="*/ 12309276 w 12309276"/>
                  <a:gd name="connsiteY4" fmla="*/ 1420542 h 6364480"/>
                  <a:gd name="connsiteX5" fmla="*/ 7559165 w 12309276"/>
                  <a:gd name="connsiteY5" fmla="*/ 6364480 h 6364480"/>
                  <a:gd name="connsiteX6" fmla="*/ 3578631 w 12309276"/>
                  <a:gd name="connsiteY6" fmla="*/ 6364480 h 6364480"/>
                  <a:gd name="connsiteX7" fmla="*/ 3602076 w 12309276"/>
                  <a:gd name="connsiteY7" fmla="*/ 4254327 h 6364480"/>
                  <a:gd name="connsiteX8" fmla="*/ 2828354 w 12309276"/>
                  <a:gd name="connsiteY8" fmla="*/ 4254328 h 6364480"/>
                  <a:gd name="connsiteX9" fmla="*/ 2924092 w 12309276"/>
                  <a:gd name="connsiteY9" fmla="*/ 6303797 h 6364480"/>
                  <a:gd name="connsiteX10" fmla="*/ 4857 w 12309276"/>
                  <a:gd name="connsiteY10" fmla="*/ 6311952 h 6364480"/>
                  <a:gd name="connsiteX11" fmla="*/ 1313499 w 12309276"/>
                  <a:gd name="connsiteY11" fmla="*/ 1642887 h 6364480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924092 w 12309276"/>
                  <a:gd name="connsiteY9" fmla="*/ 6303798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66860 w 12309276"/>
                  <a:gd name="connsiteY9" fmla="*/ 6318489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38247 w 12309276"/>
                  <a:gd name="connsiteY9" fmla="*/ 6318489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23935 w 12309276"/>
                  <a:gd name="connsiteY9" fmla="*/ 6303800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587768 w 12309276"/>
                  <a:gd name="connsiteY7" fmla="*/ 4269020 h 6364481"/>
                  <a:gd name="connsiteX8" fmla="*/ 2828354 w 12309276"/>
                  <a:gd name="connsiteY8" fmla="*/ 4254329 h 6364481"/>
                  <a:gd name="connsiteX9" fmla="*/ 2823935 w 12309276"/>
                  <a:gd name="connsiteY9" fmla="*/ 6303800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09276" h="6364481">
                    <a:moveTo>
                      <a:pt x="1313499" y="1642888"/>
                    </a:moveTo>
                    <a:cubicBezTo>
                      <a:pt x="2149128" y="783196"/>
                      <a:pt x="3490155" y="139484"/>
                      <a:pt x="4397685" y="0"/>
                    </a:cubicBezTo>
                    <a:lnTo>
                      <a:pt x="7002161" y="5067681"/>
                    </a:lnTo>
                    <a:lnTo>
                      <a:pt x="9416722" y="57467"/>
                    </a:lnTo>
                    <a:cubicBezTo>
                      <a:pt x="9548686" y="55867"/>
                      <a:pt x="11627616" y="142750"/>
                      <a:pt x="12309276" y="1420543"/>
                    </a:cubicBezTo>
                    <a:cubicBezTo>
                      <a:pt x="12176994" y="1896420"/>
                      <a:pt x="9071012" y="2074178"/>
                      <a:pt x="7559165" y="6364481"/>
                    </a:cubicBezTo>
                    <a:lnTo>
                      <a:pt x="3578631" y="6364481"/>
                    </a:lnTo>
                    <a:cubicBezTo>
                      <a:pt x="3581677" y="5665994"/>
                      <a:pt x="3584722" y="4967507"/>
                      <a:pt x="3587768" y="4269020"/>
                    </a:cubicBezTo>
                    <a:cubicBezTo>
                      <a:pt x="3493984" y="3612528"/>
                      <a:pt x="2758016" y="3926083"/>
                      <a:pt x="2828354" y="4254329"/>
                    </a:cubicBezTo>
                    <a:cubicBezTo>
                      <a:pt x="2831652" y="4942382"/>
                      <a:pt x="2820637" y="5615747"/>
                      <a:pt x="2823935" y="6303800"/>
                    </a:cubicBezTo>
                    <a:lnTo>
                      <a:pt x="4857" y="6311953"/>
                    </a:lnTo>
                    <a:cubicBezTo>
                      <a:pt x="-78378" y="2836018"/>
                      <a:pt x="930545" y="2214439"/>
                      <a:pt x="1313499" y="1642888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-3208670" y="3177668"/>
                <a:ext cx="774413" cy="81221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2 h 7"/>
                  <a:gd name="T4" fmla="*/ 7 w 7"/>
                  <a:gd name="T5" fmla="*/ 4 h 7"/>
                  <a:gd name="T6" fmla="*/ 4 w 7"/>
                  <a:gd name="T7" fmla="*/ 7 h 7"/>
                  <a:gd name="T8" fmla="*/ 2 w 7"/>
                  <a:gd name="T9" fmla="*/ 7 h 7"/>
                  <a:gd name="T10" fmla="*/ 2 w 7"/>
                  <a:gd name="T11" fmla="*/ 5 h 7"/>
                  <a:gd name="T12" fmla="*/ 0 w 7"/>
                  <a:gd name="T13" fmla="*/ 2 h 7"/>
                  <a:gd name="T14" fmla="*/ 0 w 7"/>
                  <a:gd name="T15" fmla="*/ 2 h 7"/>
                  <a:gd name="T16" fmla="*/ 0 w 7"/>
                  <a:gd name="T17" fmla="*/ 0 h 7"/>
                  <a:gd name="T18" fmla="*/ 7 w 7"/>
                  <a:gd name="T19" fmla="*/ 2 h 7"/>
                  <a:gd name="connsiteX0" fmla="*/ 10000 w 10000"/>
                  <a:gd name="connsiteY0" fmla="*/ 2857 h 10000"/>
                  <a:gd name="connsiteX1" fmla="*/ 10000 w 10000"/>
                  <a:gd name="connsiteY1" fmla="*/ 2857 h 10000"/>
                  <a:gd name="connsiteX2" fmla="*/ 10000 w 10000"/>
                  <a:gd name="connsiteY2" fmla="*/ 5714 h 10000"/>
                  <a:gd name="connsiteX3" fmla="*/ 5714 w 10000"/>
                  <a:gd name="connsiteY3" fmla="*/ 10000 h 10000"/>
                  <a:gd name="connsiteX4" fmla="*/ 2857 w 10000"/>
                  <a:gd name="connsiteY4" fmla="*/ 10000 h 10000"/>
                  <a:gd name="connsiteX5" fmla="*/ 2857 w 10000"/>
                  <a:gd name="connsiteY5" fmla="*/ 7143 h 10000"/>
                  <a:gd name="connsiteX6" fmla="*/ 0 w 10000"/>
                  <a:gd name="connsiteY6" fmla="*/ 2857 h 10000"/>
                  <a:gd name="connsiteX7" fmla="*/ 0 w 10000"/>
                  <a:gd name="connsiteY7" fmla="*/ 0 h 10000"/>
                  <a:gd name="connsiteX8" fmla="*/ 10000 w 10000"/>
                  <a:gd name="connsiteY8" fmla="*/ 2857 h 10000"/>
                  <a:gd name="connsiteX0" fmla="*/ 10495 w 10495"/>
                  <a:gd name="connsiteY0" fmla="*/ 2857 h 10000"/>
                  <a:gd name="connsiteX1" fmla="*/ 10495 w 10495"/>
                  <a:gd name="connsiteY1" fmla="*/ 2857 h 10000"/>
                  <a:gd name="connsiteX2" fmla="*/ 10495 w 10495"/>
                  <a:gd name="connsiteY2" fmla="*/ 5714 h 10000"/>
                  <a:gd name="connsiteX3" fmla="*/ 6209 w 10495"/>
                  <a:gd name="connsiteY3" fmla="*/ 10000 h 10000"/>
                  <a:gd name="connsiteX4" fmla="*/ 3352 w 10495"/>
                  <a:gd name="connsiteY4" fmla="*/ 10000 h 10000"/>
                  <a:gd name="connsiteX5" fmla="*/ 3352 w 10495"/>
                  <a:gd name="connsiteY5" fmla="*/ 7143 h 10000"/>
                  <a:gd name="connsiteX6" fmla="*/ 495 w 10495"/>
                  <a:gd name="connsiteY6" fmla="*/ 2857 h 10000"/>
                  <a:gd name="connsiteX7" fmla="*/ 495 w 10495"/>
                  <a:gd name="connsiteY7" fmla="*/ 0 h 10000"/>
                  <a:gd name="connsiteX8" fmla="*/ 10495 w 10495"/>
                  <a:gd name="connsiteY8" fmla="*/ 2857 h 10000"/>
                  <a:gd name="connsiteX0" fmla="*/ 10746 w 10746"/>
                  <a:gd name="connsiteY0" fmla="*/ 2857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8" fmla="*/ 10746 w 10746"/>
                  <a:gd name="connsiteY8" fmla="*/ 2857 h 10000"/>
                  <a:gd name="connsiteX0" fmla="*/ 10746 w 10746"/>
                  <a:gd name="connsiteY0" fmla="*/ 2998 h 10141"/>
                  <a:gd name="connsiteX1" fmla="*/ 10746 w 10746"/>
                  <a:gd name="connsiteY1" fmla="*/ 2998 h 10141"/>
                  <a:gd name="connsiteX2" fmla="*/ 10746 w 10746"/>
                  <a:gd name="connsiteY2" fmla="*/ 5855 h 10141"/>
                  <a:gd name="connsiteX3" fmla="*/ 6460 w 10746"/>
                  <a:gd name="connsiteY3" fmla="*/ 10141 h 10141"/>
                  <a:gd name="connsiteX4" fmla="*/ 3603 w 10746"/>
                  <a:gd name="connsiteY4" fmla="*/ 10141 h 10141"/>
                  <a:gd name="connsiteX5" fmla="*/ 3603 w 10746"/>
                  <a:gd name="connsiteY5" fmla="*/ 7284 h 10141"/>
                  <a:gd name="connsiteX6" fmla="*/ 746 w 10746"/>
                  <a:gd name="connsiteY6" fmla="*/ 2998 h 10141"/>
                  <a:gd name="connsiteX7" fmla="*/ 746 w 10746"/>
                  <a:gd name="connsiteY7" fmla="*/ 141 h 10141"/>
                  <a:gd name="connsiteX8" fmla="*/ 10746 w 10746"/>
                  <a:gd name="connsiteY8" fmla="*/ 2998 h 10141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173 h 10173"/>
                  <a:gd name="connsiteX1" fmla="*/ 10746 w 10746"/>
                  <a:gd name="connsiteY1" fmla="*/ 3030 h 10173"/>
                  <a:gd name="connsiteX2" fmla="*/ 10746 w 10746"/>
                  <a:gd name="connsiteY2" fmla="*/ 5887 h 10173"/>
                  <a:gd name="connsiteX3" fmla="*/ 6460 w 10746"/>
                  <a:gd name="connsiteY3" fmla="*/ 10173 h 10173"/>
                  <a:gd name="connsiteX4" fmla="*/ 3603 w 10746"/>
                  <a:gd name="connsiteY4" fmla="*/ 10173 h 10173"/>
                  <a:gd name="connsiteX5" fmla="*/ 3603 w 10746"/>
                  <a:gd name="connsiteY5" fmla="*/ 7316 h 10173"/>
                  <a:gd name="connsiteX6" fmla="*/ 746 w 10746"/>
                  <a:gd name="connsiteY6" fmla="*/ 3030 h 10173"/>
                  <a:gd name="connsiteX7" fmla="*/ 746 w 10746"/>
                  <a:gd name="connsiteY7" fmla="*/ 173 h 10173"/>
                  <a:gd name="connsiteX0" fmla="*/ 746 w 11186"/>
                  <a:gd name="connsiteY0" fmla="*/ 173 h 10173"/>
                  <a:gd name="connsiteX1" fmla="*/ 10746 w 11186"/>
                  <a:gd name="connsiteY1" fmla="*/ 3030 h 10173"/>
                  <a:gd name="connsiteX2" fmla="*/ 10746 w 11186"/>
                  <a:gd name="connsiteY2" fmla="*/ 5887 h 10173"/>
                  <a:gd name="connsiteX3" fmla="*/ 6460 w 11186"/>
                  <a:gd name="connsiteY3" fmla="*/ 10173 h 10173"/>
                  <a:gd name="connsiteX4" fmla="*/ 3603 w 11186"/>
                  <a:gd name="connsiteY4" fmla="*/ 10173 h 10173"/>
                  <a:gd name="connsiteX5" fmla="*/ 3603 w 11186"/>
                  <a:gd name="connsiteY5" fmla="*/ 7316 h 10173"/>
                  <a:gd name="connsiteX6" fmla="*/ 746 w 11186"/>
                  <a:gd name="connsiteY6" fmla="*/ 3030 h 10173"/>
                  <a:gd name="connsiteX7" fmla="*/ 746 w 11186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3603 w 11634"/>
                  <a:gd name="connsiteY5" fmla="*/ 7316 h 10173"/>
                  <a:gd name="connsiteX6" fmla="*/ 746 w 11634"/>
                  <a:gd name="connsiteY6" fmla="*/ 3030 h 10173"/>
                  <a:gd name="connsiteX7" fmla="*/ 746 w 11634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781"/>
                  <a:gd name="connsiteY0" fmla="*/ 278 h 10278"/>
                  <a:gd name="connsiteX1" fmla="*/ 10994 w 11781"/>
                  <a:gd name="connsiteY1" fmla="*/ 2143 h 10278"/>
                  <a:gd name="connsiteX2" fmla="*/ 10746 w 11781"/>
                  <a:gd name="connsiteY2" fmla="*/ 5992 h 10278"/>
                  <a:gd name="connsiteX3" fmla="*/ 6460 w 11781"/>
                  <a:gd name="connsiteY3" fmla="*/ 10278 h 10278"/>
                  <a:gd name="connsiteX4" fmla="*/ 5090 w 11781"/>
                  <a:gd name="connsiteY4" fmla="*/ 10154 h 10278"/>
                  <a:gd name="connsiteX5" fmla="*/ 746 w 11781"/>
                  <a:gd name="connsiteY5" fmla="*/ 3135 h 10278"/>
                  <a:gd name="connsiteX6" fmla="*/ 746 w 11781"/>
                  <a:gd name="connsiteY6" fmla="*/ 278 h 10278"/>
                  <a:gd name="connsiteX0" fmla="*/ 746 w 11625"/>
                  <a:gd name="connsiteY0" fmla="*/ 278 h 10278"/>
                  <a:gd name="connsiteX1" fmla="*/ 10994 w 11625"/>
                  <a:gd name="connsiteY1" fmla="*/ 2143 h 10278"/>
                  <a:gd name="connsiteX2" fmla="*/ 10746 w 11625"/>
                  <a:gd name="connsiteY2" fmla="*/ 5992 h 10278"/>
                  <a:gd name="connsiteX3" fmla="*/ 6460 w 11625"/>
                  <a:gd name="connsiteY3" fmla="*/ 10278 h 10278"/>
                  <a:gd name="connsiteX4" fmla="*/ 5090 w 11625"/>
                  <a:gd name="connsiteY4" fmla="*/ 10154 h 10278"/>
                  <a:gd name="connsiteX5" fmla="*/ 746 w 11625"/>
                  <a:gd name="connsiteY5" fmla="*/ 3135 h 10278"/>
                  <a:gd name="connsiteX6" fmla="*/ 746 w 11625"/>
                  <a:gd name="connsiteY6" fmla="*/ 278 h 10278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3086 w 13965"/>
                  <a:gd name="connsiteY0" fmla="*/ 278 h 10526"/>
                  <a:gd name="connsiteX1" fmla="*/ 13334 w 13965"/>
                  <a:gd name="connsiteY1" fmla="*/ 2143 h 10526"/>
                  <a:gd name="connsiteX2" fmla="*/ 13086 w 13965"/>
                  <a:gd name="connsiteY2" fmla="*/ 5992 h 10526"/>
                  <a:gd name="connsiteX3" fmla="*/ 8304 w 13965"/>
                  <a:gd name="connsiteY3" fmla="*/ 10526 h 10526"/>
                  <a:gd name="connsiteX4" fmla="*/ 7430 w 13965"/>
                  <a:gd name="connsiteY4" fmla="*/ 10154 h 10526"/>
                  <a:gd name="connsiteX5" fmla="*/ 239 w 13965"/>
                  <a:gd name="connsiteY5" fmla="*/ 4287 h 10526"/>
                  <a:gd name="connsiteX6" fmla="*/ 3086 w 13965"/>
                  <a:gd name="connsiteY6" fmla="*/ 278 h 10526"/>
                  <a:gd name="connsiteX0" fmla="*/ 3600 w 13937"/>
                  <a:gd name="connsiteY0" fmla="*/ 135 h 12078"/>
                  <a:gd name="connsiteX1" fmla="*/ 13306 w 13937"/>
                  <a:gd name="connsiteY1" fmla="*/ 3695 h 12078"/>
                  <a:gd name="connsiteX2" fmla="*/ 13058 w 13937"/>
                  <a:gd name="connsiteY2" fmla="*/ 7544 h 12078"/>
                  <a:gd name="connsiteX3" fmla="*/ 8276 w 13937"/>
                  <a:gd name="connsiteY3" fmla="*/ 12078 h 12078"/>
                  <a:gd name="connsiteX4" fmla="*/ 7402 w 13937"/>
                  <a:gd name="connsiteY4" fmla="*/ 11706 h 12078"/>
                  <a:gd name="connsiteX5" fmla="*/ 211 w 13937"/>
                  <a:gd name="connsiteY5" fmla="*/ 5839 h 12078"/>
                  <a:gd name="connsiteX6" fmla="*/ 3600 w 13937"/>
                  <a:gd name="connsiteY6" fmla="*/ 135 h 12078"/>
                  <a:gd name="connsiteX0" fmla="*/ 3600 w 14355"/>
                  <a:gd name="connsiteY0" fmla="*/ 392 h 12335"/>
                  <a:gd name="connsiteX1" fmla="*/ 13916 w 14355"/>
                  <a:gd name="connsiteY1" fmla="*/ 1715 h 12335"/>
                  <a:gd name="connsiteX2" fmla="*/ 13058 w 14355"/>
                  <a:gd name="connsiteY2" fmla="*/ 7801 h 12335"/>
                  <a:gd name="connsiteX3" fmla="*/ 8276 w 14355"/>
                  <a:gd name="connsiteY3" fmla="*/ 12335 h 12335"/>
                  <a:gd name="connsiteX4" fmla="*/ 7402 w 14355"/>
                  <a:gd name="connsiteY4" fmla="*/ 11963 h 12335"/>
                  <a:gd name="connsiteX5" fmla="*/ 211 w 14355"/>
                  <a:gd name="connsiteY5" fmla="*/ 6096 h 12335"/>
                  <a:gd name="connsiteX6" fmla="*/ 3600 w 14355"/>
                  <a:gd name="connsiteY6" fmla="*/ 392 h 12335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8276 w 14355"/>
                  <a:gd name="connsiteY3" fmla="*/ 12335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9971 w 14355"/>
                  <a:gd name="connsiteY3" fmla="*/ 13148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3658"/>
                  <a:gd name="connsiteX1" fmla="*/ 13916 w 14355"/>
                  <a:gd name="connsiteY1" fmla="*/ 1715 h 13658"/>
                  <a:gd name="connsiteX2" fmla="*/ 13058 w 14355"/>
                  <a:gd name="connsiteY2" fmla="*/ 7801 h 13658"/>
                  <a:gd name="connsiteX3" fmla="*/ 9971 w 14355"/>
                  <a:gd name="connsiteY3" fmla="*/ 13148 h 13658"/>
                  <a:gd name="connsiteX4" fmla="*/ 5504 w 14355"/>
                  <a:gd name="connsiteY4" fmla="*/ 13658 h 13658"/>
                  <a:gd name="connsiteX5" fmla="*/ 211 w 14355"/>
                  <a:gd name="connsiteY5" fmla="*/ 6096 h 13658"/>
                  <a:gd name="connsiteX6" fmla="*/ 3600 w 14355"/>
                  <a:gd name="connsiteY6" fmla="*/ 392 h 13658"/>
                  <a:gd name="connsiteX0" fmla="*/ 3600 w 14355"/>
                  <a:gd name="connsiteY0" fmla="*/ 392 h 14551"/>
                  <a:gd name="connsiteX1" fmla="*/ 13916 w 14355"/>
                  <a:gd name="connsiteY1" fmla="*/ 1715 h 14551"/>
                  <a:gd name="connsiteX2" fmla="*/ 13058 w 14355"/>
                  <a:gd name="connsiteY2" fmla="*/ 7801 h 14551"/>
                  <a:gd name="connsiteX3" fmla="*/ 9971 w 14355"/>
                  <a:gd name="connsiteY3" fmla="*/ 13148 h 14551"/>
                  <a:gd name="connsiteX4" fmla="*/ 5504 w 14355"/>
                  <a:gd name="connsiteY4" fmla="*/ 13658 h 14551"/>
                  <a:gd name="connsiteX5" fmla="*/ 211 w 14355"/>
                  <a:gd name="connsiteY5" fmla="*/ 6096 h 14551"/>
                  <a:gd name="connsiteX6" fmla="*/ 3600 w 14355"/>
                  <a:gd name="connsiteY6" fmla="*/ 392 h 14551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605"/>
                  <a:gd name="connsiteY0" fmla="*/ 392 h 14908"/>
                  <a:gd name="connsiteX1" fmla="*/ 13916 w 14605"/>
                  <a:gd name="connsiteY1" fmla="*/ 1715 h 14908"/>
                  <a:gd name="connsiteX2" fmla="*/ 13804 w 14605"/>
                  <a:gd name="connsiteY2" fmla="*/ 7462 h 14908"/>
                  <a:gd name="connsiteX3" fmla="*/ 9971 w 14605"/>
                  <a:gd name="connsiteY3" fmla="*/ 13148 h 14908"/>
                  <a:gd name="connsiteX4" fmla="*/ 5504 w 14605"/>
                  <a:gd name="connsiteY4" fmla="*/ 13658 h 14908"/>
                  <a:gd name="connsiteX5" fmla="*/ 211 w 14605"/>
                  <a:gd name="connsiteY5" fmla="*/ 6096 h 14908"/>
                  <a:gd name="connsiteX6" fmla="*/ 3600 w 14605"/>
                  <a:gd name="connsiteY6" fmla="*/ 392 h 14908"/>
                  <a:gd name="connsiteX0" fmla="*/ 3600 w 14605"/>
                  <a:gd name="connsiteY0" fmla="*/ 784 h 15300"/>
                  <a:gd name="connsiteX1" fmla="*/ 13916 w 14605"/>
                  <a:gd name="connsiteY1" fmla="*/ 2107 h 15300"/>
                  <a:gd name="connsiteX2" fmla="*/ 13804 w 14605"/>
                  <a:gd name="connsiteY2" fmla="*/ 7854 h 15300"/>
                  <a:gd name="connsiteX3" fmla="*/ 9971 w 14605"/>
                  <a:gd name="connsiteY3" fmla="*/ 13540 h 15300"/>
                  <a:gd name="connsiteX4" fmla="*/ 5504 w 14605"/>
                  <a:gd name="connsiteY4" fmla="*/ 14050 h 15300"/>
                  <a:gd name="connsiteX5" fmla="*/ 211 w 14605"/>
                  <a:gd name="connsiteY5" fmla="*/ 6488 h 15300"/>
                  <a:gd name="connsiteX6" fmla="*/ 3600 w 14605"/>
                  <a:gd name="connsiteY6" fmla="*/ 784 h 15300"/>
                  <a:gd name="connsiteX0" fmla="*/ 3600 w 14630"/>
                  <a:gd name="connsiteY0" fmla="*/ 784 h 15300"/>
                  <a:gd name="connsiteX1" fmla="*/ 13916 w 14630"/>
                  <a:gd name="connsiteY1" fmla="*/ 2107 h 15300"/>
                  <a:gd name="connsiteX2" fmla="*/ 13804 w 14630"/>
                  <a:gd name="connsiteY2" fmla="*/ 7854 h 15300"/>
                  <a:gd name="connsiteX3" fmla="*/ 9971 w 14630"/>
                  <a:gd name="connsiteY3" fmla="*/ 13540 h 15300"/>
                  <a:gd name="connsiteX4" fmla="*/ 5504 w 14630"/>
                  <a:gd name="connsiteY4" fmla="*/ 14050 h 15300"/>
                  <a:gd name="connsiteX5" fmla="*/ 211 w 14630"/>
                  <a:gd name="connsiteY5" fmla="*/ 6488 h 15300"/>
                  <a:gd name="connsiteX6" fmla="*/ 3600 w 14630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558 w 14588"/>
                  <a:gd name="connsiteY0" fmla="*/ 784 h 15300"/>
                  <a:gd name="connsiteX1" fmla="*/ 13874 w 14588"/>
                  <a:gd name="connsiteY1" fmla="*/ 2107 h 15300"/>
                  <a:gd name="connsiteX2" fmla="*/ 13762 w 14588"/>
                  <a:gd name="connsiteY2" fmla="*/ 7854 h 15300"/>
                  <a:gd name="connsiteX3" fmla="*/ 9929 w 14588"/>
                  <a:gd name="connsiteY3" fmla="*/ 13540 h 15300"/>
                  <a:gd name="connsiteX4" fmla="*/ 5462 w 14588"/>
                  <a:gd name="connsiteY4" fmla="*/ 14050 h 15300"/>
                  <a:gd name="connsiteX5" fmla="*/ 169 w 14588"/>
                  <a:gd name="connsiteY5" fmla="*/ 6488 h 15300"/>
                  <a:gd name="connsiteX6" fmla="*/ 3558 w 14588"/>
                  <a:gd name="connsiteY6" fmla="*/ 784 h 1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88" h="15300">
                    <a:moveTo>
                      <a:pt x="3558" y="784"/>
                    </a:moveTo>
                    <a:cubicBezTo>
                      <a:pt x="5225" y="40"/>
                      <a:pt x="11719" y="-1001"/>
                      <a:pt x="13874" y="2107"/>
                    </a:cubicBezTo>
                    <a:cubicBezTo>
                      <a:pt x="14865" y="3679"/>
                      <a:pt x="14822" y="5908"/>
                      <a:pt x="13762" y="7854"/>
                    </a:cubicBezTo>
                    <a:cubicBezTo>
                      <a:pt x="12733" y="9636"/>
                      <a:pt x="11771" y="11283"/>
                      <a:pt x="9929" y="13540"/>
                    </a:cubicBezTo>
                    <a:cubicBezTo>
                      <a:pt x="8915" y="15201"/>
                      <a:pt x="6070" y="16253"/>
                      <a:pt x="5462" y="14050"/>
                    </a:cubicBezTo>
                    <a:cubicBezTo>
                      <a:pt x="4113" y="9698"/>
                      <a:pt x="1951" y="9841"/>
                      <a:pt x="169" y="6488"/>
                    </a:cubicBezTo>
                    <a:cubicBezTo>
                      <a:pt x="-471" y="3888"/>
                      <a:pt x="724" y="2189"/>
                      <a:pt x="3558" y="78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Diamond 100"/>
              <p:cNvSpPr/>
              <p:nvPr/>
            </p:nvSpPr>
            <p:spPr>
              <a:xfrm>
                <a:off x="-3345525" y="3824630"/>
                <a:ext cx="1041069" cy="2120858"/>
              </a:xfrm>
              <a:custGeom>
                <a:avLst/>
                <a:gdLst>
                  <a:gd name="connsiteX0" fmla="*/ 0 w 1255594"/>
                  <a:gd name="connsiteY0" fmla="*/ 1330657 h 2661314"/>
                  <a:gd name="connsiteX1" fmla="*/ 627797 w 1255594"/>
                  <a:gd name="connsiteY1" fmla="*/ 0 h 2661314"/>
                  <a:gd name="connsiteX2" fmla="*/ 1255594 w 1255594"/>
                  <a:gd name="connsiteY2" fmla="*/ 1330657 h 2661314"/>
                  <a:gd name="connsiteX3" fmla="*/ 627797 w 1255594"/>
                  <a:gd name="connsiteY3" fmla="*/ 2661314 h 2661314"/>
                  <a:gd name="connsiteX4" fmla="*/ 0 w 1255594"/>
                  <a:gd name="connsiteY4" fmla="*/ 1330657 h 2661314"/>
                  <a:gd name="connsiteX0" fmla="*/ 0 w 1439839"/>
                  <a:gd name="connsiteY0" fmla="*/ 1330657 h 2661314"/>
                  <a:gd name="connsiteX1" fmla="*/ 627797 w 1439839"/>
                  <a:gd name="connsiteY1" fmla="*/ 0 h 2661314"/>
                  <a:gd name="connsiteX2" fmla="*/ 1439839 w 1439839"/>
                  <a:gd name="connsiteY2" fmla="*/ 1235122 h 2661314"/>
                  <a:gd name="connsiteX3" fmla="*/ 627797 w 1439839"/>
                  <a:gd name="connsiteY3" fmla="*/ 2661314 h 2661314"/>
                  <a:gd name="connsiteX4" fmla="*/ 0 w 1439839"/>
                  <a:gd name="connsiteY4" fmla="*/ 133065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1453487 w 1453487"/>
                  <a:gd name="connsiteY2" fmla="*/ 1235122 h 2661314"/>
                  <a:gd name="connsiteX3" fmla="*/ 641445 w 1453487"/>
                  <a:gd name="connsiteY3" fmla="*/ 2661314 h 2661314"/>
                  <a:gd name="connsiteX4" fmla="*/ 0 w 1453487"/>
                  <a:gd name="connsiteY4" fmla="*/ 124194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887105 w 1453487"/>
                  <a:gd name="connsiteY2" fmla="*/ 368490 h 2661314"/>
                  <a:gd name="connsiteX3" fmla="*/ 1453487 w 1453487"/>
                  <a:gd name="connsiteY3" fmla="*/ 1235122 h 2661314"/>
                  <a:gd name="connsiteX4" fmla="*/ 641445 w 1453487"/>
                  <a:gd name="connsiteY4" fmla="*/ 2661314 h 2661314"/>
                  <a:gd name="connsiteX5" fmla="*/ 0 w 1453487"/>
                  <a:gd name="connsiteY5" fmla="*/ 1241947 h 2661314"/>
                  <a:gd name="connsiteX0" fmla="*/ 0 w 1453487"/>
                  <a:gd name="connsiteY0" fmla="*/ 1514901 h 2934268"/>
                  <a:gd name="connsiteX1" fmla="*/ 641445 w 1453487"/>
                  <a:gd name="connsiteY1" fmla="*/ 272954 h 2934268"/>
                  <a:gd name="connsiteX2" fmla="*/ 1173708 w 1453487"/>
                  <a:gd name="connsiteY2" fmla="*/ 0 h 2934268"/>
                  <a:gd name="connsiteX3" fmla="*/ 1453487 w 1453487"/>
                  <a:gd name="connsiteY3" fmla="*/ 1508076 h 2934268"/>
                  <a:gd name="connsiteX4" fmla="*/ 641445 w 1453487"/>
                  <a:gd name="connsiteY4" fmla="*/ 2934268 h 2934268"/>
                  <a:gd name="connsiteX5" fmla="*/ 0 w 1453487"/>
                  <a:gd name="connsiteY5" fmla="*/ 1514901 h 2934268"/>
                  <a:gd name="connsiteX0" fmla="*/ 0 w 1453487"/>
                  <a:gd name="connsiteY0" fmla="*/ 1514901 h 2934268"/>
                  <a:gd name="connsiteX1" fmla="*/ 334371 w 1453487"/>
                  <a:gd name="connsiteY1" fmla="*/ 859808 h 2934268"/>
                  <a:gd name="connsiteX2" fmla="*/ 641445 w 1453487"/>
                  <a:gd name="connsiteY2" fmla="*/ 272954 h 2934268"/>
                  <a:gd name="connsiteX3" fmla="*/ 1173708 w 1453487"/>
                  <a:gd name="connsiteY3" fmla="*/ 0 h 2934268"/>
                  <a:gd name="connsiteX4" fmla="*/ 1453487 w 1453487"/>
                  <a:gd name="connsiteY4" fmla="*/ 1508076 h 2934268"/>
                  <a:gd name="connsiteX5" fmla="*/ 641445 w 1453487"/>
                  <a:gd name="connsiteY5" fmla="*/ 2934268 h 2934268"/>
                  <a:gd name="connsiteX6" fmla="*/ 0 w 1453487"/>
                  <a:gd name="connsiteY6" fmla="*/ 1514901 h 2934268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641445 w 1453487"/>
                  <a:gd name="connsiteY2" fmla="*/ 279779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846162 w 1453487"/>
                  <a:gd name="connsiteY3" fmla="*/ 14330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3112 w 1453487"/>
                  <a:gd name="connsiteY3" fmla="*/ 26613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7587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1890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9886 w 1453487"/>
                  <a:gd name="connsiteY2" fmla="*/ 272423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1000263 w 1453487"/>
                  <a:gd name="connsiteY3" fmla="*/ 268982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4566 w 1453487"/>
                  <a:gd name="connsiteY3" fmla="*/ 271831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3487" h="2961033">
                    <a:moveTo>
                      <a:pt x="0" y="1541666"/>
                    </a:moveTo>
                    <a:lnTo>
                      <a:pt x="364516" y="0"/>
                    </a:lnTo>
                    <a:lnTo>
                      <a:pt x="547038" y="269574"/>
                    </a:lnTo>
                    <a:lnTo>
                      <a:pt x="994566" y="271831"/>
                    </a:lnTo>
                    <a:lnTo>
                      <a:pt x="1173708" y="26765"/>
                    </a:lnTo>
                    <a:lnTo>
                      <a:pt x="1453487" y="1534841"/>
                    </a:lnTo>
                    <a:lnTo>
                      <a:pt x="641445" y="2961033"/>
                    </a:lnTo>
                    <a:lnTo>
                      <a:pt x="0" y="15416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flipH="1">
              <a:off x="4051940" y="3257084"/>
              <a:ext cx="318921" cy="343896"/>
              <a:chOff x="-7791742" y="-2283273"/>
              <a:chExt cx="8816598" cy="9507034"/>
            </a:xfrm>
            <a:grpFill/>
          </p:grpSpPr>
          <p:sp>
            <p:nvSpPr>
              <p:cNvPr id="51" name="Freeform 50"/>
              <p:cNvSpPr/>
              <p:nvPr/>
            </p:nvSpPr>
            <p:spPr>
              <a:xfrm>
                <a:off x="-5241118" y="-2283273"/>
                <a:ext cx="4888752" cy="5307884"/>
              </a:xfrm>
              <a:custGeom>
                <a:avLst/>
                <a:gdLst>
                  <a:gd name="connsiteX0" fmla="*/ 3409950 w 6825423"/>
                  <a:gd name="connsiteY0" fmla="*/ 0 h 7410594"/>
                  <a:gd name="connsiteX1" fmla="*/ 6229951 w 6825423"/>
                  <a:gd name="connsiteY1" fmla="*/ 2516401 h 7410594"/>
                  <a:gd name="connsiteX2" fmla="*/ 6238704 w 6825423"/>
                  <a:gd name="connsiteY2" fmla="*/ 2557692 h 7410594"/>
                  <a:gd name="connsiteX3" fmla="*/ 6296533 w 6825423"/>
                  <a:gd name="connsiteY3" fmla="*/ 2595147 h 7410594"/>
                  <a:gd name="connsiteX4" fmla="*/ 6674736 w 6825423"/>
                  <a:gd name="connsiteY4" fmla="*/ 2949584 h 7410594"/>
                  <a:gd name="connsiteX5" fmla="*/ 6674736 w 6825423"/>
                  <a:gd name="connsiteY5" fmla="*/ 4422766 h 7410594"/>
                  <a:gd name="connsiteX6" fmla="*/ 6134530 w 6825423"/>
                  <a:gd name="connsiteY6" fmla="*/ 4903781 h 7410594"/>
                  <a:gd name="connsiteX7" fmla="*/ 6097506 w 6825423"/>
                  <a:gd name="connsiteY7" fmla="*/ 4909551 h 7410594"/>
                  <a:gd name="connsiteX8" fmla="*/ 6054756 w 6825423"/>
                  <a:gd name="connsiteY8" fmla="*/ 5016817 h 7410594"/>
                  <a:gd name="connsiteX9" fmla="*/ 3352800 w 6825423"/>
                  <a:gd name="connsiteY9" fmla="*/ 7410450 h 7410594"/>
                  <a:gd name="connsiteX10" fmla="*/ 799523 w 6825423"/>
                  <a:gd name="connsiteY10" fmla="*/ 5059710 h 7410594"/>
                  <a:gd name="connsiteX11" fmla="*/ 738130 w 6825423"/>
                  <a:gd name="connsiteY11" fmla="*/ 4892092 h 7410594"/>
                  <a:gd name="connsiteX12" fmla="*/ 690893 w 6825423"/>
                  <a:gd name="connsiteY12" fmla="*/ 4884731 h 7410594"/>
                  <a:gd name="connsiteX13" fmla="*/ 150687 w 6825423"/>
                  <a:gd name="connsiteY13" fmla="*/ 4403716 h 7410594"/>
                  <a:gd name="connsiteX14" fmla="*/ 150687 w 6825423"/>
                  <a:gd name="connsiteY14" fmla="*/ 2930534 h 7410594"/>
                  <a:gd name="connsiteX15" fmla="*/ 436548 w 6825423"/>
                  <a:gd name="connsiteY15" fmla="*/ 2646152 h 7410594"/>
                  <a:gd name="connsiteX16" fmla="*/ 522375 w 6825423"/>
                  <a:gd name="connsiteY16" fmla="*/ 2581039 h 7410594"/>
                  <a:gd name="connsiteX17" fmla="*/ 543969 w 6825423"/>
                  <a:gd name="connsiteY17" fmla="*/ 2473931 h 7410594"/>
                  <a:gd name="connsiteX18" fmla="*/ 3409950 w 6825423"/>
                  <a:gd name="connsiteY18" fmla="*/ 0 h 74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25423" h="7410594">
                    <a:moveTo>
                      <a:pt x="3409950" y="0"/>
                    </a:moveTo>
                    <a:cubicBezTo>
                      <a:pt x="4734941" y="0"/>
                      <a:pt x="5856099" y="1058526"/>
                      <a:pt x="6229951" y="2516401"/>
                    </a:cubicBezTo>
                    <a:lnTo>
                      <a:pt x="6238704" y="2557692"/>
                    </a:lnTo>
                    <a:lnTo>
                      <a:pt x="6296533" y="2595147"/>
                    </a:lnTo>
                    <a:cubicBezTo>
                      <a:pt x="6416937" y="2679806"/>
                      <a:pt x="6549956" y="2799961"/>
                      <a:pt x="6674736" y="2949584"/>
                    </a:cubicBezTo>
                    <a:cubicBezTo>
                      <a:pt x="6821179" y="3212045"/>
                      <a:pt x="6923689" y="3855505"/>
                      <a:pt x="6674736" y="4422766"/>
                    </a:cubicBezTo>
                    <a:cubicBezTo>
                      <a:pt x="6575328" y="4635424"/>
                      <a:pt x="6329416" y="4856355"/>
                      <a:pt x="6134530" y="4903781"/>
                    </a:cubicBezTo>
                    <a:lnTo>
                      <a:pt x="6097506" y="4909551"/>
                    </a:lnTo>
                    <a:lnTo>
                      <a:pt x="6054756" y="5016817"/>
                    </a:lnTo>
                    <a:cubicBezTo>
                      <a:pt x="5478809" y="6376352"/>
                      <a:pt x="4218682" y="7424738"/>
                      <a:pt x="3352800" y="7410450"/>
                    </a:cubicBezTo>
                    <a:cubicBezTo>
                      <a:pt x="2486918" y="7396163"/>
                      <a:pt x="1360736" y="6426399"/>
                      <a:pt x="799523" y="5059710"/>
                    </a:cubicBezTo>
                    <a:lnTo>
                      <a:pt x="738130" y="4892092"/>
                    </a:lnTo>
                    <a:lnTo>
                      <a:pt x="690893" y="4884731"/>
                    </a:lnTo>
                    <a:cubicBezTo>
                      <a:pt x="496007" y="4837305"/>
                      <a:pt x="250095" y="4616374"/>
                      <a:pt x="150687" y="4403716"/>
                    </a:cubicBezTo>
                    <a:cubicBezTo>
                      <a:pt x="-98266" y="3836455"/>
                      <a:pt x="4244" y="3192995"/>
                      <a:pt x="150687" y="2930534"/>
                    </a:cubicBezTo>
                    <a:cubicBezTo>
                      <a:pt x="244273" y="2818317"/>
                      <a:pt x="342492" y="2722675"/>
                      <a:pt x="436548" y="2646152"/>
                    </a:cubicBezTo>
                    <a:lnTo>
                      <a:pt x="522375" y="2581039"/>
                    </a:lnTo>
                    <a:lnTo>
                      <a:pt x="543969" y="2473931"/>
                    </a:lnTo>
                    <a:cubicBezTo>
                      <a:pt x="882058" y="983022"/>
                      <a:pt x="2084958" y="0"/>
                      <a:pt x="340995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Rectangle 92"/>
              <p:cNvSpPr/>
              <p:nvPr/>
            </p:nvSpPr>
            <p:spPr>
              <a:xfrm>
                <a:off x="-7791742" y="2783937"/>
                <a:ext cx="8816598" cy="4439824"/>
              </a:xfrm>
              <a:custGeom>
                <a:avLst/>
                <a:gdLst>
                  <a:gd name="connsiteX0" fmla="*/ 0 w 13620364"/>
                  <a:gd name="connsiteY0" fmla="*/ 0 h 6310100"/>
                  <a:gd name="connsiteX1" fmla="*/ 13620364 w 13620364"/>
                  <a:gd name="connsiteY1" fmla="*/ 0 h 6310100"/>
                  <a:gd name="connsiteX2" fmla="*/ 13620364 w 13620364"/>
                  <a:gd name="connsiteY2" fmla="*/ 6310100 h 6310100"/>
                  <a:gd name="connsiteX3" fmla="*/ 0 w 13620364"/>
                  <a:gd name="connsiteY3" fmla="*/ 6310100 h 6310100"/>
                  <a:gd name="connsiteX4" fmla="*/ 0 w 13620364"/>
                  <a:gd name="connsiteY4" fmla="*/ 0 h 6310100"/>
                  <a:gd name="connsiteX0" fmla="*/ 0 w 13620364"/>
                  <a:gd name="connsiteY0" fmla="*/ 1 h 6310101"/>
                  <a:gd name="connsiteX1" fmla="*/ 6914764 w 13620364"/>
                  <a:gd name="connsiteY1" fmla="*/ 0 h 6310101"/>
                  <a:gd name="connsiteX2" fmla="*/ 13620364 w 13620364"/>
                  <a:gd name="connsiteY2" fmla="*/ 1 h 6310101"/>
                  <a:gd name="connsiteX3" fmla="*/ 13620364 w 13620364"/>
                  <a:gd name="connsiteY3" fmla="*/ 6310101 h 6310101"/>
                  <a:gd name="connsiteX4" fmla="*/ 0 w 13620364"/>
                  <a:gd name="connsiteY4" fmla="*/ 6310101 h 6310101"/>
                  <a:gd name="connsiteX5" fmla="*/ 0 w 13620364"/>
                  <a:gd name="connsiteY5" fmla="*/ 1 h 6310101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3620364 w 13620364"/>
                  <a:gd name="connsiteY2" fmla="*/ 0 h 6310100"/>
                  <a:gd name="connsiteX3" fmla="*/ 13620364 w 13620364"/>
                  <a:gd name="connsiteY3" fmla="*/ 6310100 h 6310100"/>
                  <a:gd name="connsiteX4" fmla="*/ 0 w 13620364"/>
                  <a:gd name="connsiteY4" fmla="*/ 6310100 h 6310100"/>
                  <a:gd name="connsiteX5" fmla="*/ 0 w 13620364"/>
                  <a:gd name="connsiteY5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10994394 w 13620364"/>
                  <a:gd name="connsiteY2" fmla="*/ 18522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6774087 w 13620364"/>
                  <a:gd name="connsiteY1" fmla="*/ 5017476 h 6310100"/>
                  <a:gd name="connsiteX2" fmla="*/ 9235932 w 13620364"/>
                  <a:gd name="connsiteY2" fmla="*/ 23446 h 6310100"/>
                  <a:gd name="connsiteX3" fmla="*/ 13620364 w 13620364"/>
                  <a:gd name="connsiteY3" fmla="*/ 0 h 6310100"/>
                  <a:gd name="connsiteX4" fmla="*/ 13620364 w 13620364"/>
                  <a:gd name="connsiteY4" fmla="*/ 6310100 h 6310100"/>
                  <a:gd name="connsiteX5" fmla="*/ 0 w 13620364"/>
                  <a:gd name="connsiteY5" fmla="*/ 6310100 h 6310100"/>
                  <a:gd name="connsiteX6" fmla="*/ 0 w 13620364"/>
                  <a:gd name="connsiteY6" fmla="*/ 0 h 6310100"/>
                  <a:gd name="connsiteX0" fmla="*/ 0 w 13620364"/>
                  <a:gd name="connsiteY0" fmla="*/ 0 h 6310100"/>
                  <a:gd name="connsiteX1" fmla="*/ 2108302 w 13620364"/>
                  <a:gd name="connsiteY1" fmla="*/ 1547446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0 w 13620364"/>
                  <a:gd name="connsiteY6" fmla="*/ 6310100 h 6310100"/>
                  <a:gd name="connsiteX7" fmla="*/ 0 w 13620364"/>
                  <a:gd name="connsiteY7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0 w 13620364"/>
                  <a:gd name="connsiteY7" fmla="*/ 6310100 h 6310100"/>
                  <a:gd name="connsiteX8" fmla="*/ 0 w 13620364"/>
                  <a:gd name="connsiteY8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9681410 w 13620364"/>
                  <a:gd name="connsiteY7" fmla="*/ 6283569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30461"/>
                  <a:gd name="connsiteX1" fmla="*/ 4406025 w 13620364"/>
                  <a:gd name="connsiteY1" fmla="*/ 46892 h 6330461"/>
                  <a:gd name="connsiteX2" fmla="*/ 6774087 w 13620364"/>
                  <a:gd name="connsiteY2" fmla="*/ 5017476 h 6330461"/>
                  <a:gd name="connsiteX3" fmla="*/ 9235932 w 13620364"/>
                  <a:gd name="connsiteY3" fmla="*/ 23446 h 6330461"/>
                  <a:gd name="connsiteX4" fmla="*/ 13620364 w 13620364"/>
                  <a:gd name="connsiteY4" fmla="*/ 0 h 6330461"/>
                  <a:gd name="connsiteX5" fmla="*/ 13620364 w 13620364"/>
                  <a:gd name="connsiteY5" fmla="*/ 6310100 h 6330461"/>
                  <a:gd name="connsiteX6" fmla="*/ 10830271 w 13620364"/>
                  <a:gd name="connsiteY6" fmla="*/ 6307015 h 6330461"/>
                  <a:gd name="connsiteX7" fmla="*/ 10220671 w 13620364"/>
                  <a:gd name="connsiteY7" fmla="*/ 6330461 h 6330461"/>
                  <a:gd name="connsiteX8" fmla="*/ 0 w 13620364"/>
                  <a:gd name="connsiteY8" fmla="*/ 6310100 h 6330461"/>
                  <a:gd name="connsiteX9" fmla="*/ 0 w 13620364"/>
                  <a:gd name="connsiteY9" fmla="*/ 0 h 6330461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7594702 w 13620364"/>
                  <a:gd name="connsiteY7" fmla="*/ 6213230 h 6310100"/>
                  <a:gd name="connsiteX8" fmla="*/ 0 w 13620364"/>
                  <a:gd name="connsiteY8" fmla="*/ 6310100 h 6310100"/>
                  <a:gd name="connsiteX9" fmla="*/ 0 w 13620364"/>
                  <a:gd name="connsiteY9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384794 w 13620364"/>
                  <a:gd name="connsiteY7" fmla="*/ 6283569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4 w 13620364"/>
                  <a:gd name="connsiteY7" fmla="*/ 4032738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783380 w 13620364"/>
                  <a:gd name="connsiteY7" fmla="*/ 4056184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7594702 w 13620364"/>
                  <a:gd name="connsiteY8" fmla="*/ 6213230 h 6310100"/>
                  <a:gd name="connsiteX9" fmla="*/ 0 w 13620364"/>
                  <a:gd name="connsiteY9" fmla="*/ 6310100 h 6310100"/>
                  <a:gd name="connsiteX10" fmla="*/ 0 w 13620364"/>
                  <a:gd name="connsiteY10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8931133 w 13620364"/>
                  <a:gd name="connsiteY8" fmla="*/ 5322276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7594702 w 13620364"/>
                  <a:gd name="connsiteY9" fmla="*/ 6213230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30271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3620364 w 13620364"/>
                  <a:gd name="connsiteY4" fmla="*/ 0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20364"/>
                  <a:gd name="connsiteY0" fmla="*/ 0 h 6310100"/>
                  <a:gd name="connsiteX1" fmla="*/ 4406025 w 13620364"/>
                  <a:gd name="connsiteY1" fmla="*/ 46892 h 6310100"/>
                  <a:gd name="connsiteX2" fmla="*/ 6774087 w 13620364"/>
                  <a:gd name="connsiteY2" fmla="*/ 5017476 h 6310100"/>
                  <a:gd name="connsiteX3" fmla="*/ 9235932 w 13620364"/>
                  <a:gd name="connsiteY3" fmla="*/ 23446 h 6310100"/>
                  <a:gd name="connsiteX4" fmla="*/ 12213595 w 13620364"/>
                  <a:gd name="connsiteY4" fmla="*/ 1430215 h 6310100"/>
                  <a:gd name="connsiteX5" fmla="*/ 13620364 w 13620364"/>
                  <a:gd name="connsiteY5" fmla="*/ 6310100 h 6310100"/>
                  <a:gd name="connsiteX6" fmla="*/ 10877164 w 13620364"/>
                  <a:gd name="connsiteY6" fmla="*/ 6307015 h 6310100"/>
                  <a:gd name="connsiteX7" fmla="*/ 10877165 w 13620364"/>
                  <a:gd name="connsiteY7" fmla="*/ 4103077 h 6310100"/>
                  <a:gd name="connsiteX8" fmla="*/ 10197225 w 13620364"/>
                  <a:gd name="connsiteY8" fmla="*/ 4267200 h 6310100"/>
                  <a:gd name="connsiteX9" fmla="*/ 10173779 w 13620364"/>
                  <a:gd name="connsiteY9" fmla="*/ 6307015 h 6310100"/>
                  <a:gd name="connsiteX10" fmla="*/ 0 w 13620364"/>
                  <a:gd name="connsiteY10" fmla="*/ 6310100 h 6310100"/>
                  <a:gd name="connsiteX11" fmla="*/ 0 w 13620364"/>
                  <a:gd name="connsiteY11" fmla="*/ 0 h 6310100"/>
                  <a:gd name="connsiteX0" fmla="*/ 0 w 13656942"/>
                  <a:gd name="connsiteY0" fmla="*/ 0 h 6310100"/>
                  <a:gd name="connsiteX1" fmla="*/ 4406025 w 13656942"/>
                  <a:gd name="connsiteY1" fmla="*/ 46892 h 6310100"/>
                  <a:gd name="connsiteX2" fmla="*/ 6774087 w 13656942"/>
                  <a:gd name="connsiteY2" fmla="*/ 5017476 h 6310100"/>
                  <a:gd name="connsiteX3" fmla="*/ 9235932 w 13656942"/>
                  <a:gd name="connsiteY3" fmla="*/ 23446 h 6310100"/>
                  <a:gd name="connsiteX4" fmla="*/ 12213595 w 13656942"/>
                  <a:gd name="connsiteY4" fmla="*/ 1430215 h 6310100"/>
                  <a:gd name="connsiteX5" fmla="*/ 13620364 w 13656942"/>
                  <a:gd name="connsiteY5" fmla="*/ 6310100 h 6310100"/>
                  <a:gd name="connsiteX6" fmla="*/ 10877164 w 13656942"/>
                  <a:gd name="connsiteY6" fmla="*/ 6307015 h 6310100"/>
                  <a:gd name="connsiteX7" fmla="*/ 10877165 w 13656942"/>
                  <a:gd name="connsiteY7" fmla="*/ 4103077 h 6310100"/>
                  <a:gd name="connsiteX8" fmla="*/ 10197225 w 13656942"/>
                  <a:gd name="connsiteY8" fmla="*/ 4267200 h 6310100"/>
                  <a:gd name="connsiteX9" fmla="*/ 10173779 w 13656942"/>
                  <a:gd name="connsiteY9" fmla="*/ 6307015 h 6310100"/>
                  <a:gd name="connsiteX10" fmla="*/ 0 w 13656942"/>
                  <a:gd name="connsiteY10" fmla="*/ 6310100 h 6310100"/>
                  <a:gd name="connsiteX11" fmla="*/ 0 w 13656942"/>
                  <a:gd name="connsiteY11" fmla="*/ 0 h 6310100"/>
                  <a:gd name="connsiteX0" fmla="*/ 0 w 13688189"/>
                  <a:gd name="connsiteY0" fmla="*/ 0 h 6310100"/>
                  <a:gd name="connsiteX1" fmla="*/ 4406025 w 13688189"/>
                  <a:gd name="connsiteY1" fmla="*/ 46892 h 6310100"/>
                  <a:gd name="connsiteX2" fmla="*/ 6774087 w 13688189"/>
                  <a:gd name="connsiteY2" fmla="*/ 5017476 h 6310100"/>
                  <a:gd name="connsiteX3" fmla="*/ 9235932 w 13688189"/>
                  <a:gd name="connsiteY3" fmla="*/ 23446 h 6310100"/>
                  <a:gd name="connsiteX4" fmla="*/ 12213595 w 13688189"/>
                  <a:gd name="connsiteY4" fmla="*/ 1430215 h 6310100"/>
                  <a:gd name="connsiteX5" fmla="*/ 13620364 w 13688189"/>
                  <a:gd name="connsiteY5" fmla="*/ 6310100 h 6310100"/>
                  <a:gd name="connsiteX6" fmla="*/ 10877164 w 13688189"/>
                  <a:gd name="connsiteY6" fmla="*/ 6307015 h 6310100"/>
                  <a:gd name="connsiteX7" fmla="*/ 10877165 w 13688189"/>
                  <a:gd name="connsiteY7" fmla="*/ 4103077 h 6310100"/>
                  <a:gd name="connsiteX8" fmla="*/ 10197225 w 13688189"/>
                  <a:gd name="connsiteY8" fmla="*/ 4267200 h 6310100"/>
                  <a:gd name="connsiteX9" fmla="*/ 10173779 w 13688189"/>
                  <a:gd name="connsiteY9" fmla="*/ 6307015 h 6310100"/>
                  <a:gd name="connsiteX10" fmla="*/ 0 w 13688189"/>
                  <a:gd name="connsiteY10" fmla="*/ 6310100 h 6310100"/>
                  <a:gd name="connsiteX11" fmla="*/ 0 w 13688189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0 w 13623187"/>
                  <a:gd name="connsiteY10" fmla="*/ 6310100 h 6310100"/>
                  <a:gd name="connsiteX11" fmla="*/ 0 w 13623187"/>
                  <a:gd name="connsiteY11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00671 w 13623187"/>
                  <a:gd name="connsiteY10" fmla="*/ 6283569 h 6310100"/>
                  <a:gd name="connsiteX11" fmla="*/ 0 w 13623187"/>
                  <a:gd name="connsiteY11" fmla="*/ 6310100 h 6310100"/>
                  <a:gd name="connsiteX12" fmla="*/ 0 w 13623187"/>
                  <a:gd name="connsiteY12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4 w 13623187"/>
                  <a:gd name="connsiteY10" fmla="*/ 6283569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00671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2647564 w 13623187"/>
                  <a:gd name="connsiteY10" fmla="*/ 4220308 h 6310100"/>
                  <a:gd name="connsiteX11" fmla="*/ 2647564 w 13623187"/>
                  <a:gd name="connsiteY11" fmla="*/ 6283569 h 6310100"/>
                  <a:gd name="connsiteX12" fmla="*/ 0 w 13623187"/>
                  <a:gd name="connsiteY12" fmla="*/ 6310100 h 6310100"/>
                  <a:gd name="connsiteX13" fmla="*/ 0 w 13623187"/>
                  <a:gd name="connsiteY13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4570148 w 13623187"/>
                  <a:gd name="connsiteY10" fmla="*/ 4759569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27501 w 13623187"/>
                  <a:gd name="connsiteY10" fmla="*/ 4243753 h 6310100"/>
                  <a:gd name="connsiteX11" fmla="*/ 2647564 w 13623187"/>
                  <a:gd name="connsiteY11" fmla="*/ 4220308 h 6310100"/>
                  <a:gd name="connsiteX12" fmla="*/ 2647564 w 13623187"/>
                  <a:gd name="connsiteY12" fmla="*/ 6283569 h 6310100"/>
                  <a:gd name="connsiteX13" fmla="*/ 0 w 13623187"/>
                  <a:gd name="connsiteY13" fmla="*/ 6310100 h 6310100"/>
                  <a:gd name="connsiteX14" fmla="*/ 0 w 13623187"/>
                  <a:gd name="connsiteY14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5976918 w 13623187"/>
                  <a:gd name="connsiteY10" fmla="*/ 5040922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10100"/>
                  <a:gd name="connsiteX1" fmla="*/ 4406025 w 13623187"/>
                  <a:gd name="connsiteY1" fmla="*/ 46892 h 6310100"/>
                  <a:gd name="connsiteX2" fmla="*/ 6774087 w 13623187"/>
                  <a:gd name="connsiteY2" fmla="*/ 5017476 h 6310100"/>
                  <a:gd name="connsiteX3" fmla="*/ 9235932 w 13623187"/>
                  <a:gd name="connsiteY3" fmla="*/ 23446 h 6310100"/>
                  <a:gd name="connsiteX4" fmla="*/ 12213595 w 13623187"/>
                  <a:gd name="connsiteY4" fmla="*/ 1430215 h 6310100"/>
                  <a:gd name="connsiteX5" fmla="*/ 13620364 w 13623187"/>
                  <a:gd name="connsiteY5" fmla="*/ 6310100 h 6310100"/>
                  <a:gd name="connsiteX6" fmla="*/ 10877164 w 13623187"/>
                  <a:gd name="connsiteY6" fmla="*/ 6307015 h 6310100"/>
                  <a:gd name="connsiteX7" fmla="*/ 10877165 w 13623187"/>
                  <a:gd name="connsiteY7" fmla="*/ 4103077 h 6310100"/>
                  <a:gd name="connsiteX8" fmla="*/ 10197225 w 13623187"/>
                  <a:gd name="connsiteY8" fmla="*/ 4267200 h 6310100"/>
                  <a:gd name="connsiteX9" fmla="*/ 10173779 w 13623187"/>
                  <a:gd name="connsiteY9" fmla="*/ 6307015 h 6310100"/>
                  <a:gd name="connsiteX10" fmla="*/ 3374395 w 13623187"/>
                  <a:gd name="connsiteY10" fmla="*/ 6236676 h 6310100"/>
                  <a:gd name="connsiteX11" fmla="*/ 3327501 w 13623187"/>
                  <a:gd name="connsiteY11" fmla="*/ 4243753 h 6310100"/>
                  <a:gd name="connsiteX12" fmla="*/ 2647564 w 13623187"/>
                  <a:gd name="connsiteY12" fmla="*/ 4220308 h 6310100"/>
                  <a:gd name="connsiteX13" fmla="*/ 2647564 w 13623187"/>
                  <a:gd name="connsiteY13" fmla="*/ 6283569 h 6310100"/>
                  <a:gd name="connsiteX14" fmla="*/ 0 w 13623187"/>
                  <a:gd name="connsiteY14" fmla="*/ 6310100 h 6310100"/>
                  <a:gd name="connsiteX15" fmla="*/ 0 w 13623187"/>
                  <a:gd name="connsiteY15" fmla="*/ 0 h 6310100"/>
                  <a:gd name="connsiteX0" fmla="*/ 0 w 13623187"/>
                  <a:gd name="connsiteY0" fmla="*/ 0 h 6353906"/>
                  <a:gd name="connsiteX1" fmla="*/ 4406025 w 13623187"/>
                  <a:gd name="connsiteY1" fmla="*/ 46892 h 6353906"/>
                  <a:gd name="connsiteX2" fmla="*/ 6774087 w 13623187"/>
                  <a:gd name="connsiteY2" fmla="*/ 5017476 h 6353906"/>
                  <a:gd name="connsiteX3" fmla="*/ 9235932 w 13623187"/>
                  <a:gd name="connsiteY3" fmla="*/ 23446 h 6353906"/>
                  <a:gd name="connsiteX4" fmla="*/ 12213595 w 13623187"/>
                  <a:gd name="connsiteY4" fmla="*/ 1430215 h 6353906"/>
                  <a:gd name="connsiteX5" fmla="*/ 13620364 w 13623187"/>
                  <a:gd name="connsiteY5" fmla="*/ 6310100 h 6353906"/>
                  <a:gd name="connsiteX6" fmla="*/ 10877164 w 13623187"/>
                  <a:gd name="connsiteY6" fmla="*/ 6307015 h 6353906"/>
                  <a:gd name="connsiteX7" fmla="*/ 10877165 w 13623187"/>
                  <a:gd name="connsiteY7" fmla="*/ 4103077 h 6353906"/>
                  <a:gd name="connsiteX8" fmla="*/ 10197225 w 13623187"/>
                  <a:gd name="connsiteY8" fmla="*/ 4267200 h 6353906"/>
                  <a:gd name="connsiteX9" fmla="*/ 10173779 w 13623187"/>
                  <a:gd name="connsiteY9" fmla="*/ 6307015 h 6353906"/>
                  <a:gd name="connsiteX10" fmla="*/ 3374395 w 13623187"/>
                  <a:gd name="connsiteY10" fmla="*/ 6353906 h 6353906"/>
                  <a:gd name="connsiteX11" fmla="*/ 3327501 w 13623187"/>
                  <a:gd name="connsiteY11" fmla="*/ 4243753 h 6353906"/>
                  <a:gd name="connsiteX12" fmla="*/ 2647564 w 13623187"/>
                  <a:gd name="connsiteY12" fmla="*/ 4220308 h 6353906"/>
                  <a:gd name="connsiteX13" fmla="*/ 2647564 w 13623187"/>
                  <a:gd name="connsiteY13" fmla="*/ 6283569 h 6353906"/>
                  <a:gd name="connsiteX14" fmla="*/ 0 w 13623187"/>
                  <a:gd name="connsiteY14" fmla="*/ 6310100 h 6353906"/>
                  <a:gd name="connsiteX15" fmla="*/ 0 w 13623187"/>
                  <a:gd name="connsiteY15" fmla="*/ 0 h 6353906"/>
                  <a:gd name="connsiteX0" fmla="*/ 0 w 13623187"/>
                  <a:gd name="connsiteY0" fmla="*/ 0 h 6377352"/>
                  <a:gd name="connsiteX1" fmla="*/ 4406025 w 13623187"/>
                  <a:gd name="connsiteY1" fmla="*/ 46892 h 6377352"/>
                  <a:gd name="connsiteX2" fmla="*/ 6774087 w 13623187"/>
                  <a:gd name="connsiteY2" fmla="*/ 5017476 h 6377352"/>
                  <a:gd name="connsiteX3" fmla="*/ 9235932 w 13623187"/>
                  <a:gd name="connsiteY3" fmla="*/ 23446 h 6377352"/>
                  <a:gd name="connsiteX4" fmla="*/ 12213595 w 13623187"/>
                  <a:gd name="connsiteY4" fmla="*/ 1430215 h 6377352"/>
                  <a:gd name="connsiteX5" fmla="*/ 13620364 w 13623187"/>
                  <a:gd name="connsiteY5" fmla="*/ 6310100 h 6377352"/>
                  <a:gd name="connsiteX6" fmla="*/ 10877164 w 13623187"/>
                  <a:gd name="connsiteY6" fmla="*/ 6307015 h 6377352"/>
                  <a:gd name="connsiteX7" fmla="*/ 10877165 w 13623187"/>
                  <a:gd name="connsiteY7" fmla="*/ 4103077 h 6377352"/>
                  <a:gd name="connsiteX8" fmla="*/ 10197225 w 13623187"/>
                  <a:gd name="connsiteY8" fmla="*/ 4267200 h 6377352"/>
                  <a:gd name="connsiteX9" fmla="*/ 10173779 w 13623187"/>
                  <a:gd name="connsiteY9" fmla="*/ 6307015 h 6377352"/>
                  <a:gd name="connsiteX10" fmla="*/ 3350949 w 13623187"/>
                  <a:gd name="connsiteY10" fmla="*/ 6377352 h 6377352"/>
                  <a:gd name="connsiteX11" fmla="*/ 3327501 w 13623187"/>
                  <a:gd name="connsiteY11" fmla="*/ 4243753 h 6377352"/>
                  <a:gd name="connsiteX12" fmla="*/ 2647564 w 13623187"/>
                  <a:gd name="connsiteY12" fmla="*/ 4220308 h 6377352"/>
                  <a:gd name="connsiteX13" fmla="*/ 2647564 w 13623187"/>
                  <a:gd name="connsiteY13" fmla="*/ 6283569 h 6377352"/>
                  <a:gd name="connsiteX14" fmla="*/ 0 w 13623187"/>
                  <a:gd name="connsiteY14" fmla="*/ 6310100 h 6377352"/>
                  <a:gd name="connsiteX15" fmla="*/ 0 w 13623187"/>
                  <a:gd name="connsiteY15" fmla="*/ 0 h 6377352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327501 w 13623187"/>
                  <a:gd name="connsiteY11" fmla="*/ 4243753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0 w 13623187"/>
                  <a:gd name="connsiteY0" fmla="*/ 0 h 6330460"/>
                  <a:gd name="connsiteX1" fmla="*/ 4406025 w 13623187"/>
                  <a:gd name="connsiteY1" fmla="*/ 46892 h 6330460"/>
                  <a:gd name="connsiteX2" fmla="*/ 6774087 w 13623187"/>
                  <a:gd name="connsiteY2" fmla="*/ 5017476 h 6330460"/>
                  <a:gd name="connsiteX3" fmla="*/ 9235932 w 13623187"/>
                  <a:gd name="connsiteY3" fmla="*/ 23446 h 6330460"/>
                  <a:gd name="connsiteX4" fmla="*/ 12213595 w 13623187"/>
                  <a:gd name="connsiteY4" fmla="*/ 1430215 h 6330460"/>
                  <a:gd name="connsiteX5" fmla="*/ 13620364 w 13623187"/>
                  <a:gd name="connsiteY5" fmla="*/ 6310100 h 6330460"/>
                  <a:gd name="connsiteX6" fmla="*/ 10877164 w 13623187"/>
                  <a:gd name="connsiteY6" fmla="*/ 6307015 h 6330460"/>
                  <a:gd name="connsiteX7" fmla="*/ 10877165 w 13623187"/>
                  <a:gd name="connsiteY7" fmla="*/ 4103077 h 6330460"/>
                  <a:gd name="connsiteX8" fmla="*/ 10197225 w 13623187"/>
                  <a:gd name="connsiteY8" fmla="*/ 4267200 h 6330460"/>
                  <a:gd name="connsiteX9" fmla="*/ 10173779 w 13623187"/>
                  <a:gd name="connsiteY9" fmla="*/ 6307015 h 6330460"/>
                  <a:gd name="connsiteX10" fmla="*/ 3397841 w 13623187"/>
                  <a:gd name="connsiteY10" fmla="*/ 6330460 h 6330460"/>
                  <a:gd name="connsiteX11" fmla="*/ 3421286 w 13623187"/>
                  <a:gd name="connsiteY11" fmla="*/ 4220307 h 6330460"/>
                  <a:gd name="connsiteX12" fmla="*/ 2647564 w 13623187"/>
                  <a:gd name="connsiteY12" fmla="*/ 4220308 h 6330460"/>
                  <a:gd name="connsiteX13" fmla="*/ 2647564 w 13623187"/>
                  <a:gd name="connsiteY13" fmla="*/ 6283569 h 6330460"/>
                  <a:gd name="connsiteX14" fmla="*/ 0 w 13623187"/>
                  <a:gd name="connsiteY14" fmla="*/ 6310100 h 6330460"/>
                  <a:gd name="connsiteX15" fmla="*/ 0 w 13623187"/>
                  <a:gd name="connsiteY15" fmla="*/ 0 h 6330460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70108 h 6307645"/>
                  <a:gd name="connsiteX1" fmla="*/ 4406025 w 13623187"/>
                  <a:gd name="connsiteY1" fmla="*/ 24077 h 6307645"/>
                  <a:gd name="connsiteX2" fmla="*/ 6774087 w 13623187"/>
                  <a:gd name="connsiteY2" fmla="*/ 4994661 h 6307645"/>
                  <a:gd name="connsiteX3" fmla="*/ 9235932 w 13623187"/>
                  <a:gd name="connsiteY3" fmla="*/ 631 h 6307645"/>
                  <a:gd name="connsiteX4" fmla="*/ 12213595 w 13623187"/>
                  <a:gd name="connsiteY4" fmla="*/ 1407400 h 6307645"/>
                  <a:gd name="connsiteX5" fmla="*/ 13620364 w 13623187"/>
                  <a:gd name="connsiteY5" fmla="*/ 6287285 h 6307645"/>
                  <a:gd name="connsiteX6" fmla="*/ 10877164 w 13623187"/>
                  <a:gd name="connsiteY6" fmla="*/ 6284200 h 6307645"/>
                  <a:gd name="connsiteX7" fmla="*/ 10877165 w 13623187"/>
                  <a:gd name="connsiteY7" fmla="*/ 4080262 h 6307645"/>
                  <a:gd name="connsiteX8" fmla="*/ 10197225 w 13623187"/>
                  <a:gd name="connsiteY8" fmla="*/ 4244385 h 6307645"/>
                  <a:gd name="connsiteX9" fmla="*/ 10173779 w 13623187"/>
                  <a:gd name="connsiteY9" fmla="*/ 6284200 h 6307645"/>
                  <a:gd name="connsiteX10" fmla="*/ 3397841 w 13623187"/>
                  <a:gd name="connsiteY10" fmla="*/ 6307645 h 6307645"/>
                  <a:gd name="connsiteX11" fmla="*/ 3421286 w 13623187"/>
                  <a:gd name="connsiteY11" fmla="*/ 4197492 h 6307645"/>
                  <a:gd name="connsiteX12" fmla="*/ 2647564 w 13623187"/>
                  <a:gd name="connsiteY12" fmla="*/ 4197493 h 6307645"/>
                  <a:gd name="connsiteX13" fmla="*/ 2647564 w 13623187"/>
                  <a:gd name="connsiteY13" fmla="*/ 6260754 h 6307645"/>
                  <a:gd name="connsiteX14" fmla="*/ 0 w 13623187"/>
                  <a:gd name="connsiteY14" fmla="*/ 6287285 h 6307645"/>
                  <a:gd name="connsiteX15" fmla="*/ 914400 w 13623187"/>
                  <a:gd name="connsiteY15" fmla="*/ 1970108 h 6307645"/>
                  <a:gd name="connsiteX0" fmla="*/ 914400 w 13623187"/>
                  <a:gd name="connsiteY0" fmla="*/ 1985552 h 6323089"/>
                  <a:gd name="connsiteX1" fmla="*/ 4406025 w 13623187"/>
                  <a:gd name="connsiteY1" fmla="*/ 39521 h 6323089"/>
                  <a:gd name="connsiteX2" fmla="*/ 6774087 w 13623187"/>
                  <a:gd name="connsiteY2" fmla="*/ 5010105 h 6323089"/>
                  <a:gd name="connsiteX3" fmla="*/ 9235932 w 13623187"/>
                  <a:gd name="connsiteY3" fmla="*/ 16075 h 6323089"/>
                  <a:gd name="connsiteX4" fmla="*/ 12213595 w 13623187"/>
                  <a:gd name="connsiteY4" fmla="*/ 1422844 h 6323089"/>
                  <a:gd name="connsiteX5" fmla="*/ 13620364 w 13623187"/>
                  <a:gd name="connsiteY5" fmla="*/ 6302729 h 6323089"/>
                  <a:gd name="connsiteX6" fmla="*/ 10877164 w 13623187"/>
                  <a:gd name="connsiteY6" fmla="*/ 6299644 h 6323089"/>
                  <a:gd name="connsiteX7" fmla="*/ 10877165 w 13623187"/>
                  <a:gd name="connsiteY7" fmla="*/ 4095706 h 6323089"/>
                  <a:gd name="connsiteX8" fmla="*/ 10197225 w 13623187"/>
                  <a:gd name="connsiteY8" fmla="*/ 4259829 h 6323089"/>
                  <a:gd name="connsiteX9" fmla="*/ 10173779 w 13623187"/>
                  <a:gd name="connsiteY9" fmla="*/ 6299644 h 6323089"/>
                  <a:gd name="connsiteX10" fmla="*/ 3397841 w 13623187"/>
                  <a:gd name="connsiteY10" fmla="*/ 6323089 h 6323089"/>
                  <a:gd name="connsiteX11" fmla="*/ 3421286 w 13623187"/>
                  <a:gd name="connsiteY11" fmla="*/ 4212936 h 6323089"/>
                  <a:gd name="connsiteX12" fmla="*/ 2647564 w 13623187"/>
                  <a:gd name="connsiteY12" fmla="*/ 4212937 h 6323089"/>
                  <a:gd name="connsiteX13" fmla="*/ 2647564 w 13623187"/>
                  <a:gd name="connsiteY13" fmla="*/ 6276198 h 6323089"/>
                  <a:gd name="connsiteX14" fmla="*/ 0 w 13623187"/>
                  <a:gd name="connsiteY14" fmla="*/ 6302729 h 6323089"/>
                  <a:gd name="connsiteX15" fmla="*/ 914400 w 13623187"/>
                  <a:gd name="connsiteY15" fmla="*/ 1985552 h 6323089"/>
                  <a:gd name="connsiteX0" fmla="*/ 937847 w 13646634"/>
                  <a:gd name="connsiteY0" fmla="*/ 1985552 h 6323089"/>
                  <a:gd name="connsiteX1" fmla="*/ 4429472 w 13646634"/>
                  <a:gd name="connsiteY1" fmla="*/ 39521 h 6323089"/>
                  <a:gd name="connsiteX2" fmla="*/ 6797534 w 13646634"/>
                  <a:gd name="connsiteY2" fmla="*/ 5010105 h 6323089"/>
                  <a:gd name="connsiteX3" fmla="*/ 9259379 w 13646634"/>
                  <a:gd name="connsiteY3" fmla="*/ 16075 h 6323089"/>
                  <a:gd name="connsiteX4" fmla="*/ 12237042 w 13646634"/>
                  <a:gd name="connsiteY4" fmla="*/ 1422844 h 6323089"/>
                  <a:gd name="connsiteX5" fmla="*/ 13643811 w 13646634"/>
                  <a:gd name="connsiteY5" fmla="*/ 6302729 h 6323089"/>
                  <a:gd name="connsiteX6" fmla="*/ 10900611 w 13646634"/>
                  <a:gd name="connsiteY6" fmla="*/ 6299644 h 6323089"/>
                  <a:gd name="connsiteX7" fmla="*/ 10900612 w 13646634"/>
                  <a:gd name="connsiteY7" fmla="*/ 4095706 h 6323089"/>
                  <a:gd name="connsiteX8" fmla="*/ 10220672 w 13646634"/>
                  <a:gd name="connsiteY8" fmla="*/ 4259829 h 6323089"/>
                  <a:gd name="connsiteX9" fmla="*/ 10197226 w 13646634"/>
                  <a:gd name="connsiteY9" fmla="*/ 6299644 h 6323089"/>
                  <a:gd name="connsiteX10" fmla="*/ 3421288 w 13646634"/>
                  <a:gd name="connsiteY10" fmla="*/ 6323089 h 6323089"/>
                  <a:gd name="connsiteX11" fmla="*/ 3444733 w 13646634"/>
                  <a:gd name="connsiteY11" fmla="*/ 4212936 h 6323089"/>
                  <a:gd name="connsiteX12" fmla="*/ 2671011 w 13646634"/>
                  <a:gd name="connsiteY12" fmla="*/ 4212937 h 6323089"/>
                  <a:gd name="connsiteX13" fmla="*/ 2671011 w 13646634"/>
                  <a:gd name="connsiteY13" fmla="*/ 6276198 h 6323089"/>
                  <a:gd name="connsiteX14" fmla="*/ 0 w 13646634"/>
                  <a:gd name="connsiteY14" fmla="*/ 6232390 h 6323089"/>
                  <a:gd name="connsiteX15" fmla="*/ 937847 w 13646634"/>
                  <a:gd name="connsiteY15" fmla="*/ 1985552 h 6323089"/>
                  <a:gd name="connsiteX0" fmla="*/ 867509 w 13576296"/>
                  <a:gd name="connsiteY0" fmla="*/ 1985552 h 6323089"/>
                  <a:gd name="connsiteX1" fmla="*/ 4359134 w 13576296"/>
                  <a:gd name="connsiteY1" fmla="*/ 39521 h 6323089"/>
                  <a:gd name="connsiteX2" fmla="*/ 6727196 w 13576296"/>
                  <a:gd name="connsiteY2" fmla="*/ 5010105 h 6323089"/>
                  <a:gd name="connsiteX3" fmla="*/ 9189041 w 13576296"/>
                  <a:gd name="connsiteY3" fmla="*/ 16075 h 6323089"/>
                  <a:gd name="connsiteX4" fmla="*/ 12166704 w 13576296"/>
                  <a:gd name="connsiteY4" fmla="*/ 1422844 h 6323089"/>
                  <a:gd name="connsiteX5" fmla="*/ 13573473 w 13576296"/>
                  <a:gd name="connsiteY5" fmla="*/ 6302729 h 6323089"/>
                  <a:gd name="connsiteX6" fmla="*/ 10830273 w 13576296"/>
                  <a:gd name="connsiteY6" fmla="*/ 6299644 h 6323089"/>
                  <a:gd name="connsiteX7" fmla="*/ 10830274 w 13576296"/>
                  <a:gd name="connsiteY7" fmla="*/ 4095706 h 6323089"/>
                  <a:gd name="connsiteX8" fmla="*/ 10150334 w 13576296"/>
                  <a:gd name="connsiteY8" fmla="*/ 4259829 h 6323089"/>
                  <a:gd name="connsiteX9" fmla="*/ 10126888 w 13576296"/>
                  <a:gd name="connsiteY9" fmla="*/ 6299644 h 6323089"/>
                  <a:gd name="connsiteX10" fmla="*/ 3350950 w 13576296"/>
                  <a:gd name="connsiteY10" fmla="*/ 6323089 h 6323089"/>
                  <a:gd name="connsiteX11" fmla="*/ 3374395 w 13576296"/>
                  <a:gd name="connsiteY11" fmla="*/ 4212936 h 6323089"/>
                  <a:gd name="connsiteX12" fmla="*/ 2600673 w 13576296"/>
                  <a:gd name="connsiteY12" fmla="*/ 4212937 h 6323089"/>
                  <a:gd name="connsiteX13" fmla="*/ 2600673 w 13576296"/>
                  <a:gd name="connsiteY13" fmla="*/ 6276198 h 6323089"/>
                  <a:gd name="connsiteX14" fmla="*/ 0 w 13576296"/>
                  <a:gd name="connsiteY14" fmla="*/ 6302729 h 6323089"/>
                  <a:gd name="connsiteX15" fmla="*/ 867509 w 13576296"/>
                  <a:gd name="connsiteY15" fmla="*/ 1985552 h 6323089"/>
                  <a:gd name="connsiteX0" fmla="*/ 875123 w 13583910"/>
                  <a:gd name="connsiteY0" fmla="*/ 1985552 h 6323089"/>
                  <a:gd name="connsiteX1" fmla="*/ 4366748 w 13583910"/>
                  <a:gd name="connsiteY1" fmla="*/ 39521 h 6323089"/>
                  <a:gd name="connsiteX2" fmla="*/ 6734810 w 13583910"/>
                  <a:gd name="connsiteY2" fmla="*/ 5010105 h 6323089"/>
                  <a:gd name="connsiteX3" fmla="*/ 9196655 w 13583910"/>
                  <a:gd name="connsiteY3" fmla="*/ 16075 h 6323089"/>
                  <a:gd name="connsiteX4" fmla="*/ 12174318 w 13583910"/>
                  <a:gd name="connsiteY4" fmla="*/ 1422844 h 6323089"/>
                  <a:gd name="connsiteX5" fmla="*/ 13581087 w 13583910"/>
                  <a:gd name="connsiteY5" fmla="*/ 6302729 h 6323089"/>
                  <a:gd name="connsiteX6" fmla="*/ 10837887 w 13583910"/>
                  <a:gd name="connsiteY6" fmla="*/ 6299644 h 6323089"/>
                  <a:gd name="connsiteX7" fmla="*/ 10837888 w 13583910"/>
                  <a:gd name="connsiteY7" fmla="*/ 4095706 h 6323089"/>
                  <a:gd name="connsiteX8" fmla="*/ 10157948 w 13583910"/>
                  <a:gd name="connsiteY8" fmla="*/ 4259829 h 6323089"/>
                  <a:gd name="connsiteX9" fmla="*/ 10134502 w 13583910"/>
                  <a:gd name="connsiteY9" fmla="*/ 6299644 h 6323089"/>
                  <a:gd name="connsiteX10" fmla="*/ 3358564 w 13583910"/>
                  <a:gd name="connsiteY10" fmla="*/ 6323089 h 6323089"/>
                  <a:gd name="connsiteX11" fmla="*/ 3382009 w 13583910"/>
                  <a:gd name="connsiteY11" fmla="*/ 4212936 h 6323089"/>
                  <a:gd name="connsiteX12" fmla="*/ 2608287 w 13583910"/>
                  <a:gd name="connsiteY12" fmla="*/ 4212937 h 6323089"/>
                  <a:gd name="connsiteX13" fmla="*/ 2608287 w 13583910"/>
                  <a:gd name="connsiteY13" fmla="*/ 6276198 h 6323089"/>
                  <a:gd name="connsiteX14" fmla="*/ 7614 w 13583910"/>
                  <a:gd name="connsiteY14" fmla="*/ 6302729 h 6323089"/>
                  <a:gd name="connsiteX15" fmla="*/ 875123 w 13583910"/>
                  <a:gd name="connsiteY15" fmla="*/ 1985552 h 6323089"/>
                  <a:gd name="connsiteX0" fmla="*/ 1154365 w 13581798"/>
                  <a:gd name="connsiteY0" fmla="*/ 1654535 h 6343764"/>
                  <a:gd name="connsiteX1" fmla="*/ 4364636 w 13581798"/>
                  <a:gd name="connsiteY1" fmla="*/ 60196 h 6343764"/>
                  <a:gd name="connsiteX2" fmla="*/ 6732698 w 13581798"/>
                  <a:gd name="connsiteY2" fmla="*/ 5030780 h 6343764"/>
                  <a:gd name="connsiteX3" fmla="*/ 9194543 w 13581798"/>
                  <a:gd name="connsiteY3" fmla="*/ 36750 h 6343764"/>
                  <a:gd name="connsiteX4" fmla="*/ 12172206 w 13581798"/>
                  <a:gd name="connsiteY4" fmla="*/ 1443519 h 6343764"/>
                  <a:gd name="connsiteX5" fmla="*/ 13578975 w 13581798"/>
                  <a:gd name="connsiteY5" fmla="*/ 6323404 h 6343764"/>
                  <a:gd name="connsiteX6" fmla="*/ 10835775 w 13581798"/>
                  <a:gd name="connsiteY6" fmla="*/ 6320319 h 6343764"/>
                  <a:gd name="connsiteX7" fmla="*/ 10835776 w 13581798"/>
                  <a:gd name="connsiteY7" fmla="*/ 4116381 h 6343764"/>
                  <a:gd name="connsiteX8" fmla="*/ 10155836 w 13581798"/>
                  <a:gd name="connsiteY8" fmla="*/ 4280504 h 6343764"/>
                  <a:gd name="connsiteX9" fmla="*/ 10132390 w 13581798"/>
                  <a:gd name="connsiteY9" fmla="*/ 6320319 h 6343764"/>
                  <a:gd name="connsiteX10" fmla="*/ 3356452 w 13581798"/>
                  <a:gd name="connsiteY10" fmla="*/ 6343764 h 6343764"/>
                  <a:gd name="connsiteX11" fmla="*/ 3379897 w 13581798"/>
                  <a:gd name="connsiteY11" fmla="*/ 4233611 h 6343764"/>
                  <a:gd name="connsiteX12" fmla="*/ 2606175 w 13581798"/>
                  <a:gd name="connsiteY12" fmla="*/ 4233612 h 6343764"/>
                  <a:gd name="connsiteX13" fmla="*/ 2606175 w 13581798"/>
                  <a:gd name="connsiteY13" fmla="*/ 6296873 h 6343764"/>
                  <a:gd name="connsiteX14" fmla="*/ 5502 w 13581798"/>
                  <a:gd name="connsiteY14" fmla="*/ 6323404 h 6343764"/>
                  <a:gd name="connsiteX15" fmla="*/ 1154365 w 13581798"/>
                  <a:gd name="connsiteY15" fmla="*/ 1654535 h 6343764"/>
                  <a:gd name="connsiteX0" fmla="*/ 1154012 w 13581445"/>
                  <a:gd name="connsiteY0" fmla="*/ 1654535 h 6343764"/>
                  <a:gd name="connsiteX1" fmla="*/ 4364283 w 13581445"/>
                  <a:gd name="connsiteY1" fmla="*/ 60196 h 6343764"/>
                  <a:gd name="connsiteX2" fmla="*/ 6732345 w 13581445"/>
                  <a:gd name="connsiteY2" fmla="*/ 5030780 h 6343764"/>
                  <a:gd name="connsiteX3" fmla="*/ 9194190 w 13581445"/>
                  <a:gd name="connsiteY3" fmla="*/ 36750 h 6343764"/>
                  <a:gd name="connsiteX4" fmla="*/ 12171853 w 13581445"/>
                  <a:gd name="connsiteY4" fmla="*/ 1443519 h 6343764"/>
                  <a:gd name="connsiteX5" fmla="*/ 13578622 w 13581445"/>
                  <a:gd name="connsiteY5" fmla="*/ 6323404 h 6343764"/>
                  <a:gd name="connsiteX6" fmla="*/ 10835422 w 13581445"/>
                  <a:gd name="connsiteY6" fmla="*/ 6320319 h 6343764"/>
                  <a:gd name="connsiteX7" fmla="*/ 10835423 w 13581445"/>
                  <a:gd name="connsiteY7" fmla="*/ 4116381 h 6343764"/>
                  <a:gd name="connsiteX8" fmla="*/ 10155483 w 13581445"/>
                  <a:gd name="connsiteY8" fmla="*/ 4280504 h 6343764"/>
                  <a:gd name="connsiteX9" fmla="*/ 10132037 w 13581445"/>
                  <a:gd name="connsiteY9" fmla="*/ 6320319 h 6343764"/>
                  <a:gd name="connsiteX10" fmla="*/ 3356099 w 13581445"/>
                  <a:gd name="connsiteY10" fmla="*/ 6343764 h 6343764"/>
                  <a:gd name="connsiteX11" fmla="*/ 3379544 w 13581445"/>
                  <a:gd name="connsiteY11" fmla="*/ 4233611 h 6343764"/>
                  <a:gd name="connsiteX12" fmla="*/ 2605822 w 13581445"/>
                  <a:gd name="connsiteY12" fmla="*/ 4233612 h 6343764"/>
                  <a:gd name="connsiteX13" fmla="*/ 2605822 w 13581445"/>
                  <a:gd name="connsiteY13" fmla="*/ 6296873 h 6343764"/>
                  <a:gd name="connsiteX14" fmla="*/ 5149 w 13581445"/>
                  <a:gd name="connsiteY14" fmla="*/ 6323404 h 6343764"/>
                  <a:gd name="connsiteX15" fmla="*/ 1154012 w 13581445"/>
                  <a:gd name="connsiteY15" fmla="*/ 1654535 h 6343764"/>
                  <a:gd name="connsiteX0" fmla="*/ 1227606 w 13655039"/>
                  <a:gd name="connsiteY0" fmla="*/ 1654535 h 6343764"/>
                  <a:gd name="connsiteX1" fmla="*/ 4437877 w 13655039"/>
                  <a:gd name="connsiteY1" fmla="*/ 60196 h 6343764"/>
                  <a:gd name="connsiteX2" fmla="*/ 6805939 w 13655039"/>
                  <a:gd name="connsiteY2" fmla="*/ 5030780 h 6343764"/>
                  <a:gd name="connsiteX3" fmla="*/ 9267784 w 13655039"/>
                  <a:gd name="connsiteY3" fmla="*/ 36750 h 6343764"/>
                  <a:gd name="connsiteX4" fmla="*/ 12245447 w 13655039"/>
                  <a:gd name="connsiteY4" fmla="*/ 1443519 h 6343764"/>
                  <a:gd name="connsiteX5" fmla="*/ 13652216 w 13655039"/>
                  <a:gd name="connsiteY5" fmla="*/ 6323404 h 6343764"/>
                  <a:gd name="connsiteX6" fmla="*/ 10909016 w 13655039"/>
                  <a:gd name="connsiteY6" fmla="*/ 6320319 h 6343764"/>
                  <a:gd name="connsiteX7" fmla="*/ 10909017 w 13655039"/>
                  <a:gd name="connsiteY7" fmla="*/ 4116381 h 6343764"/>
                  <a:gd name="connsiteX8" fmla="*/ 10229077 w 13655039"/>
                  <a:gd name="connsiteY8" fmla="*/ 4280504 h 6343764"/>
                  <a:gd name="connsiteX9" fmla="*/ 10205631 w 13655039"/>
                  <a:gd name="connsiteY9" fmla="*/ 6320319 h 6343764"/>
                  <a:gd name="connsiteX10" fmla="*/ 3429693 w 13655039"/>
                  <a:gd name="connsiteY10" fmla="*/ 6343764 h 6343764"/>
                  <a:gd name="connsiteX11" fmla="*/ 3453138 w 13655039"/>
                  <a:gd name="connsiteY11" fmla="*/ 4233611 h 6343764"/>
                  <a:gd name="connsiteX12" fmla="*/ 2679416 w 13655039"/>
                  <a:gd name="connsiteY12" fmla="*/ 4233612 h 6343764"/>
                  <a:gd name="connsiteX13" fmla="*/ 2679416 w 13655039"/>
                  <a:gd name="connsiteY13" fmla="*/ 6296873 h 6343764"/>
                  <a:gd name="connsiteX14" fmla="*/ 78743 w 13655039"/>
                  <a:gd name="connsiteY14" fmla="*/ 6323404 h 6343764"/>
                  <a:gd name="connsiteX15" fmla="*/ 1227606 w 13655039"/>
                  <a:gd name="connsiteY15" fmla="*/ 1654535 h 6343764"/>
                  <a:gd name="connsiteX0" fmla="*/ 1227606 w 13655039"/>
                  <a:gd name="connsiteY0" fmla="*/ 1626092 h 6315321"/>
                  <a:gd name="connsiteX1" fmla="*/ 4437877 w 13655039"/>
                  <a:gd name="connsiteY1" fmla="*/ 31753 h 6315321"/>
                  <a:gd name="connsiteX2" fmla="*/ 6805939 w 13655039"/>
                  <a:gd name="connsiteY2" fmla="*/ 5002337 h 6315321"/>
                  <a:gd name="connsiteX3" fmla="*/ 9267784 w 13655039"/>
                  <a:gd name="connsiteY3" fmla="*/ 8307 h 6315321"/>
                  <a:gd name="connsiteX4" fmla="*/ 12245447 w 13655039"/>
                  <a:gd name="connsiteY4" fmla="*/ 1415076 h 6315321"/>
                  <a:gd name="connsiteX5" fmla="*/ 13652216 w 13655039"/>
                  <a:gd name="connsiteY5" fmla="*/ 6294961 h 6315321"/>
                  <a:gd name="connsiteX6" fmla="*/ 10909016 w 13655039"/>
                  <a:gd name="connsiteY6" fmla="*/ 6291876 h 6315321"/>
                  <a:gd name="connsiteX7" fmla="*/ 10909017 w 13655039"/>
                  <a:gd name="connsiteY7" fmla="*/ 4087938 h 6315321"/>
                  <a:gd name="connsiteX8" fmla="*/ 10229077 w 13655039"/>
                  <a:gd name="connsiteY8" fmla="*/ 4252061 h 6315321"/>
                  <a:gd name="connsiteX9" fmla="*/ 10205631 w 13655039"/>
                  <a:gd name="connsiteY9" fmla="*/ 6291876 h 6315321"/>
                  <a:gd name="connsiteX10" fmla="*/ 3429693 w 13655039"/>
                  <a:gd name="connsiteY10" fmla="*/ 6315321 h 6315321"/>
                  <a:gd name="connsiteX11" fmla="*/ 3453138 w 13655039"/>
                  <a:gd name="connsiteY11" fmla="*/ 4205168 h 6315321"/>
                  <a:gd name="connsiteX12" fmla="*/ 2679416 w 13655039"/>
                  <a:gd name="connsiteY12" fmla="*/ 4205169 h 6315321"/>
                  <a:gd name="connsiteX13" fmla="*/ 2679416 w 13655039"/>
                  <a:gd name="connsiteY13" fmla="*/ 6268430 h 6315321"/>
                  <a:gd name="connsiteX14" fmla="*/ 78743 w 13655039"/>
                  <a:gd name="connsiteY14" fmla="*/ 6294961 h 6315321"/>
                  <a:gd name="connsiteX15" fmla="*/ 1227606 w 13655039"/>
                  <a:gd name="connsiteY15" fmla="*/ 1626092 h 6315321"/>
                  <a:gd name="connsiteX0" fmla="*/ 1227606 w 13655039"/>
                  <a:gd name="connsiteY0" fmla="*/ 1618416 h 6307645"/>
                  <a:gd name="connsiteX1" fmla="*/ 4437877 w 13655039"/>
                  <a:gd name="connsiteY1" fmla="*/ 24077 h 6307645"/>
                  <a:gd name="connsiteX2" fmla="*/ 6805939 w 13655039"/>
                  <a:gd name="connsiteY2" fmla="*/ 4994661 h 6307645"/>
                  <a:gd name="connsiteX3" fmla="*/ 9267784 w 13655039"/>
                  <a:gd name="connsiteY3" fmla="*/ 631 h 6307645"/>
                  <a:gd name="connsiteX4" fmla="*/ 12245447 w 13655039"/>
                  <a:gd name="connsiteY4" fmla="*/ 1407400 h 6307645"/>
                  <a:gd name="connsiteX5" fmla="*/ 13652216 w 13655039"/>
                  <a:gd name="connsiteY5" fmla="*/ 6287285 h 6307645"/>
                  <a:gd name="connsiteX6" fmla="*/ 10909016 w 13655039"/>
                  <a:gd name="connsiteY6" fmla="*/ 6284200 h 6307645"/>
                  <a:gd name="connsiteX7" fmla="*/ 10909017 w 13655039"/>
                  <a:gd name="connsiteY7" fmla="*/ 4080262 h 6307645"/>
                  <a:gd name="connsiteX8" fmla="*/ 10229077 w 13655039"/>
                  <a:gd name="connsiteY8" fmla="*/ 4244385 h 6307645"/>
                  <a:gd name="connsiteX9" fmla="*/ 10205631 w 13655039"/>
                  <a:gd name="connsiteY9" fmla="*/ 6284200 h 6307645"/>
                  <a:gd name="connsiteX10" fmla="*/ 3429693 w 13655039"/>
                  <a:gd name="connsiteY10" fmla="*/ 6307645 h 6307645"/>
                  <a:gd name="connsiteX11" fmla="*/ 3453138 w 13655039"/>
                  <a:gd name="connsiteY11" fmla="*/ 4197492 h 6307645"/>
                  <a:gd name="connsiteX12" fmla="*/ 2679416 w 13655039"/>
                  <a:gd name="connsiteY12" fmla="*/ 4197493 h 6307645"/>
                  <a:gd name="connsiteX13" fmla="*/ 2679416 w 13655039"/>
                  <a:gd name="connsiteY13" fmla="*/ 6260754 h 6307645"/>
                  <a:gd name="connsiteX14" fmla="*/ 78743 w 13655039"/>
                  <a:gd name="connsiteY14" fmla="*/ 6287285 h 6307645"/>
                  <a:gd name="connsiteX15" fmla="*/ 1227606 w 1365503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10213801 w 13663209"/>
                  <a:gd name="connsiteY9" fmla="*/ 6284200 h 6307645"/>
                  <a:gd name="connsiteX10" fmla="*/ 7333287 w 13663209"/>
                  <a:gd name="connsiteY10" fmla="*/ 6263952 h 6307645"/>
                  <a:gd name="connsiteX11" fmla="*/ 3437863 w 13663209"/>
                  <a:gd name="connsiteY11" fmla="*/ 6307645 h 6307645"/>
                  <a:gd name="connsiteX12" fmla="*/ 3461308 w 13663209"/>
                  <a:gd name="connsiteY12" fmla="*/ 4197492 h 6307645"/>
                  <a:gd name="connsiteX13" fmla="*/ 2687586 w 13663209"/>
                  <a:gd name="connsiteY13" fmla="*/ 4197493 h 6307645"/>
                  <a:gd name="connsiteX14" fmla="*/ 2687586 w 13663209"/>
                  <a:gd name="connsiteY14" fmla="*/ 6260754 h 6307645"/>
                  <a:gd name="connsiteX15" fmla="*/ 86913 w 13663209"/>
                  <a:gd name="connsiteY15" fmla="*/ 6287285 h 6307645"/>
                  <a:gd name="connsiteX16" fmla="*/ 1235776 w 13663209"/>
                  <a:gd name="connsiteY16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10237247 w 13663209"/>
                  <a:gd name="connsiteY8" fmla="*/ 4244385 h 6307645"/>
                  <a:gd name="connsiteX9" fmla="*/ 7333287 w 13663209"/>
                  <a:gd name="connsiteY9" fmla="*/ 6263952 h 6307645"/>
                  <a:gd name="connsiteX10" fmla="*/ 3437863 w 13663209"/>
                  <a:gd name="connsiteY10" fmla="*/ 6307645 h 6307645"/>
                  <a:gd name="connsiteX11" fmla="*/ 3461308 w 13663209"/>
                  <a:gd name="connsiteY11" fmla="*/ 4197492 h 6307645"/>
                  <a:gd name="connsiteX12" fmla="*/ 2687586 w 13663209"/>
                  <a:gd name="connsiteY12" fmla="*/ 4197493 h 6307645"/>
                  <a:gd name="connsiteX13" fmla="*/ 2687586 w 13663209"/>
                  <a:gd name="connsiteY13" fmla="*/ 6260754 h 6307645"/>
                  <a:gd name="connsiteX14" fmla="*/ 86913 w 13663209"/>
                  <a:gd name="connsiteY14" fmla="*/ 6287285 h 6307645"/>
                  <a:gd name="connsiteX15" fmla="*/ 1235776 w 13663209"/>
                  <a:gd name="connsiteY15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10917187 w 13663209"/>
                  <a:gd name="connsiteY7" fmla="*/ 4080262 h 6307645"/>
                  <a:gd name="connsiteX8" fmla="*/ 7333287 w 13663209"/>
                  <a:gd name="connsiteY8" fmla="*/ 6263952 h 6307645"/>
                  <a:gd name="connsiteX9" fmla="*/ 3437863 w 13663209"/>
                  <a:gd name="connsiteY9" fmla="*/ 6307645 h 6307645"/>
                  <a:gd name="connsiteX10" fmla="*/ 3461308 w 13663209"/>
                  <a:gd name="connsiteY10" fmla="*/ 4197492 h 6307645"/>
                  <a:gd name="connsiteX11" fmla="*/ 2687586 w 13663209"/>
                  <a:gd name="connsiteY11" fmla="*/ 4197493 h 6307645"/>
                  <a:gd name="connsiteX12" fmla="*/ 2687586 w 13663209"/>
                  <a:gd name="connsiteY12" fmla="*/ 6260754 h 6307645"/>
                  <a:gd name="connsiteX13" fmla="*/ 86913 w 13663209"/>
                  <a:gd name="connsiteY13" fmla="*/ 6287285 h 6307645"/>
                  <a:gd name="connsiteX14" fmla="*/ 1235776 w 13663209"/>
                  <a:gd name="connsiteY14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10917186 w 13663209"/>
                  <a:gd name="connsiteY6" fmla="*/ 6284200 h 6307645"/>
                  <a:gd name="connsiteX7" fmla="*/ 7333287 w 13663209"/>
                  <a:gd name="connsiteY7" fmla="*/ 6263952 h 6307645"/>
                  <a:gd name="connsiteX8" fmla="*/ 3437863 w 13663209"/>
                  <a:gd name="connsiteY8" fmla="*/ 6307645 h 6307645"/>
                  <a:gd name="connsiteX9" fmla="*/ 3461308 w 13663209"/>
                  <a:gd name="connsiteY9" fmla="*/ 4197492 h 6307645"/>
                  <a:gd name="connsiteX10" fmla="*/ 2687586 w 13663209"/>
                  <a:gd name="connsiteY10" fmla="*/ 4197493 h 6307645"/>
                  <a:gd name="connsiteX11" fmla="*/ 2687586 w 13663209"/>
                  <a:gd name="connsiteY11" fmla="*/ 6260754 h 6307645"/>
                  <a:gd name="connsiteX12" fmla="*/ 86913 w 13663209"/>
                  <a:gd name="connsiteY12" fmla="*/ 6287285 h 6307645"/>
                  <a:gd name="connsiteX13" fmla="*/ 1235776 w 13663209"/>
                  <a:gd name="connsiteY13" fmla="*/ 1618416 h 6307645"/>
                  <a:gd name="connsiteX0" fmla="*/ 1235776 w 13663209"/>
                  <a:gd name="connsiteY0" fmla="*/ 1618416 h 6307645"/>
                  <a:gd name="connsiteX1" fmla="*/ 4446047 w 13663209"/>
                  <a:gd name="connsiteY1" fmla="*/ 24077 h 6307645"/>
                  <a:gd name="connsiteX2" fmla="*/ 6814109 w 13663209"/>
                  <a:gd name="connsiteY2" fmla="*/ 4994661 h 6307645"/>
                  <a:gd name="connsiteX3" fmla="*/ 9275954 w 13663209"/>
                  <a:gd name="connsiteY3" fmla="*/ 631 h 6307645"/>
                  <a:gd name="connsiteX4" fmla="*/ 12253617 w 13663209"/>
                  <a:gd name="connsiteY4" fmla="*/ 1407400 h 6307645"/>
                  <a:gd name="connsiteX5" fmla="*/ 13660386 w 13663209"/>
                  <a:gd name="connsiteY5" fmla="*/ 6287285 h 6307645"/>
                  <a:gd name="connsiteX6" fmla="*/ 7333287 w 13663209"/>
                  <a:gd name="connsiteY6" fmla="*/ 6263952 h 6307645"/>
                  <a:gd name="connsiteX7" fmla="*/ 3437863 w 13663209"/>
                  <a:gd name="connsiteY7" fmla="*/ 6307645 h 6307645"/>
                  <a:gd name="connsiteX8" fmla="*/ 3461308 w 13663209"/>
                  <a:gd name="connsiteY8" fmla="*/ 4197492 h 6307645"/>
                  <a:gd name="connsiteX9" fmla="*/ 2687586 w 13663209"/>
                  <a:gd name="connsiteY9" fmla="*/ 4197493 h 6307645"/>
                  <a:gd name="connsiteX10" fmla="*/ 2687586 w 13663209"/>
                  <a:gd name="connsiteY10" fmla="*/ 6260754 h 6307645"/>
                  <a:gd name="connsiteX11" fmla="*/ 86913 w 13663209"/>
                  <a:gd name="connsiteY11" fmla="*/ 6287285 h 6307645"/>
                  <a:gd name="connsiteX12" fmla="*/ 1235776 w 13663209"/>
                  <a:gd name="connsiteY12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333287 w 12253617"/>
                  <a:gd name="connsiteY5" fmla="*/ 6263952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418397 w 12253617"/>
                  <a:gd name="connsiteY5" fmla="*/ 6307645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18416 h 6307645"/>
                  <a:gd name="connsiteX1" fmla="*/ 4446047 w 12253617"/>
                  <a:gd name="connsiteY1" fmla="*/ 24077 h 6307645"/>
                  <a:gd name="connsiteX2" fmla="*/ 6814109 w 12253617"/>
                  <a:gd name="connsiteY2" fmla="*/ 4994661 h 6307645"/>
                  <a:gd name="connsiteX3" fmla="*/ 9275954 w 12253617"/>
                  <a:gd name="connsiteY3" fmla="*/ 631 h 6307645"/>
                  <a:gd name="connsiteX4" fmla="*/ 12253617 w 12253617"/>
                  <a:gd name="connsiteY4" fmla="*/ 1407400 h 6307645"/>
                  <a:gd name="connsiteX5" fmla="*/ 7418397 w 12253617"/>
                  <a:gd name="connsiteY5" fmla="*/ 6307645 h 6307645"/>
                  <a:gd name="connsiteX6" fmla="*/ 3437863 w 12253617"/>
                  <a:gd name="connsiteY6" fmla="*/ 6307645 h 6307645"/>
                  <a:gd name="connsiteX7" fmla="*/ 3461308 w 12253617"/>
                  <a:gd name="connsiteY7" fmla="*/ 4197492 h 6307645"/>
                  <a:gd name="connsiteX8" fmla="*/ 2687586 w 12253617"/>
                  <a:gd name="connsiteY8" fmla="*/ 4197493 h 6307645"/>
                  <a:gd name="connsiteX9" fmla="*/ 2687586 w 12253617"/>
                  <a:gd name="connsiteY9" fmla="*/ 6260754 h 6307645"/>
                  <a:gd name="connsiteX10" fmla="*/ 86913 w 12253617"/>
                  <a:gd name="connsiteY10" fmla="*/ 6287285 h 6307645"/>
                  <a:gd name="connsiteX11" fmla="*/ 1235776 w 12253617"/>
                  <a:gd name="connsiteY11" fmla="*/ 1618416 h 6307645"/>
                  <a:gd name="connsiteX0" fmla="*/ 1235776 w 12253617"/>
                  <a:gd name="connsiteY0" fmla="*/ 1627152 h 6316381"/>
                  <a:gd name="connsiteX1" fmla="*/ 4446047 w 12253617"/>
                  <a:gd name="connsiteY1" fmla="*/ 32813 h 6316381"/>
                  <a:gd name="connsiteX2" fmla="*/ 6814109 w 12253617"/>
                  <a:gd name="connsiteY2" fmla="*/ 5003397 h 6316381"/>
                  <a:gd name="connsiteX3" fmla="*/ 9275954 w 12253617"/>
                  <a:gd name="connsiteY3" fmla="*/ 9367 h 6316381"/>
                  <a:gd name="connsiteX4" fmla="*/ 12253617 w 12253617"/>
                  <a:gd name="connsiteY4" fmla="*/ 1416136 h 6316381"/>
                  <a:gd name="connsiteX5" fmla="*/ 7418397 w 12253617"/>
                  <a:gd name="connsiteY5" fmla="*/ 6316381 h 6316381"/>
                  <a:gd name="connsiteX6" fmla="*/ 3437863 w 12253617"/>
                  <a:gd name="connsiteY6" fmla="*/ 6316381 h 6316381"/>
                  <a:gd name="connsiteX7" fmla="*/ 3461308 w 12253617"/>
                  <a:gd name="connsiteY7" fmla="*/ 4206228 h 6316381"/>
                  <a:gd name="connsiteX8" fmla="*/ 2687586 w 12253617"/>
                  <a:gd name="connsiteY8" fmla="*/ 4206229 h 6316381"/>
                  <a:gd name="connsiteX9" fmla="*/ 2687586 w 12253617"/>
                  <a:gd name="connsiteY9" fmla="*/ 6269490 h 6316381"/>
                  <a:gd name="connsiteX10" fmla="*/ 86913 w 12253617"/>
                  <a:gd name="connsiteY10" fmla="*/ 6296021 h 6316381"/>
                  <a:gd name="connsiteX11" fmla="*/ 1235776 w 12253617"/>
                  <a:gd name="connsiteY11" fmla="*/ 1627152 h 6316381"/>
                  <a:gd name="connsiteX0" fmla="*/ 1235776 w 12253617"/>
                  <a:gd name="connsiteY0" fmla="*/ 1619906 h 6309135"/>
                  <a:gd name="connsiteX1" fmla="*/ 4446047 w 12253617"/>
                  <a:gd name="connsiteY1" fmla="*/ 25567 h 6309135"/>
                  <a:gd name="connsiteX2" fmla="*/ 6814109 w 12253617"/>
                  <a:gd name="connsiteY2" fmla="*/ 4996151 h 6309135"/>
                  <a:gd name="connsiteX3" fmla="*/ 9275954 w 12253617"/>
                  <a:gd name="connsiteY3" fmla="*/ 2121 h 6309135"/>
                  <a:gd name="connsiteX4" fmla="*/ 12253617 w 12253617"/>
                  <a:gd name="connsiteY4" fmla="*/ 1408890 h 6309135"/>
                  <a:gd name="connsiteX5" fmla="*/ 7418397 w 12253617"/>
                  <a:gd name="connsiteY5" fmla="*/ 6309135 h 6309135"/>
                  <a:gd name="connsiteX6" fmla="*/ 3437863 w 12253617"/>
                  <a:gd name="connsiteY6" fmla="*/ 6309135 h 6309135"/>
                  <a:gd name="connsiteX7" fmla="*/ 3461308 w 12253617"/>
                  <a:gd name="connsiteY7" fmla="*/ 4198982 h 6309135"/>
                  <a:gd name="connsiteX8" fmla="*/ 2687586 w 12253617"/>
                  <a:gd name="connsiteY8" fmla="*/ 4198983 h 6309135"/>
                  <a:gd name="connsiteX9" fmla="*/ 2687586 w 12253617"/>
                  <a:gd name="connsiteY9" fmla="*/ 6262244 h 6309135"/>
                  <a:gd name="connsiteX10" fmla="*/ 86913 w 12253617"/>
                  <a:gd name="connsiteY10" fmla="*/ 6288775 h 6309135"/>
                  <a:gd name="connsiteX11" fmla="*/ 1235776 w 12253617"/>
                  <a:gd name="connsiteY11" fmla="*/ 1619906 h 6309135"/>
                  <a:gd name="connsiteX0" fmla="*/ 1235776 w 12253617"/>
                  <a:gd name="connsiteY0" fmla="*/ 1619905 h 6309134"/>
                  <a:gd name="connsiteX1" fmla="*/ 4446047 w 12253617"/>
                  <a:gd name="connsiteY1" fmla="*/ 25566 h 6309134"/>
                  <a:gd name="connsiteX2" fmla="*/ 6814109 w 12253617"/>
                  <a:gd name="connsiteY2" fmla="*/ 4996150 h 6309134"/>
                  <a:gd name="connsiteX3" fmla="*/ 9275954 w 12253617"/>
                  <a:gd name="connsiteY3" fmla="*/ 2120 h 6309134"/>
                  <a:gd name="connsiteX4" fmla="*/ 12253617 w 12253617"/>
                  <a:gd name="connsiteY4" fmla="*/ 1408889 h 6309134"/>
                  <a:gd name="connsiteX5" fmla="*/ 7418397 w 12253617"/>
                  <a:gd name="connsiteY5" fmla="*/ 6309134 h 6309134"/>
                  <a:gd name="connsiteX6" fmla="*/ 3437863 w 12253617"/>
                  <a:gd name="connsiteY6" fmla="*/ 6309134 h 6309134"/>
                  <a:gd name="connsiteX7" fmla="*/ 3461308 w 12253617"/>
                  <a:gd name="connsiteY7" fmla="*/ 4198981 h 6309134"/>
                  <a:gd name="connsiteX8" fmla="*/ 2687586 w 12253617"/>
                  <a:gd name="connsiteY8" fmla="*/ 4198982 h 6309134"/>
                  <a:gd name="connsiteX9" fmla="*/ 2687586 w 12253617"/>
                  <a:gd name="connsiteY9" fmla="*/ 6262243 h 6309134"/>
                  <a:gd name="connsiteX10" fmla="*/ 86913 w 12253617"/>
                  <a:gd name="connsiteY10" fmla="*/ 6288774 h 6309134"/>
                  <a:gd name="connsiteX11" fmla="*/ 1235776 w 12253617"/>
                  <a:gd name="connsiteY11" fmla="*/ 1619905 h 6309134"/>
                  <a:gd name="connsiteX0" fmla="*/ 1235776 w 12168508"/>
                  <a:gd name="connsiteY0" fmla="*/ 1620410 h 6309639"/>
                  <a:gd name="connsiteX1" fmla="*/ 4446047 w 12168508"/>
                  <a:gd name="connsiteY1" fmla="*/ 26071 h 6309639"/>
                  <a:gd name="connsiteX2" fmla="*/ 6814109 w 12168508"/>
                  <a:gd name="connsiteY2" fmla="*/ 4996655 h 6309639"/>
                  <a:gd name="connsiteX3" fmla="*/ 9275954 w 12168508"/>
                  <a:gd name="connsiteY3" fmla="*/ 2625 h 6309639"/>
                  <a:gd name="connsiteX4" fmla="*/ 12168508 w 12168508"/>
                  <a:gd name="connsiteY4" fmla="*/ 1365701 h 6309639"/>
                  <a:gd name="connsiteX5" fmla="*/ 7418397 w 12168508"/>
                  <a:gd name="connsiteY5" fmla="*/ 6309639 h 6309639"/>
                  <a:gd name="connsiteX6" fmla="*/ 3437863 w 12168508"/>
                  <a:gd name="connsiteY6" fmla="*/ 6309639 h 6309639"/>
                  <a:gd name="connsiteX7" fmla="*/ 3461308 w 12168508"/>
                  <a:gd name="connsiteY7" fmla="*/ 4199486 h 6309639"/>
                  <a:gd name="connsiteX8" fmla="*/ 2687586 w 12168508"/>
                  <a:gd name="connsiteY8" fmla="*/ 4199487 h 6309639"/>
                  <a:gd name="connsiteX9" fmla="*/ 2687586 w 12168508"/>
                  <a:gd name="connsiteY9" fmla="*/ 6262748 h 6309639"/>
                  <a:gd name="connsiteX10" fmla="*/ 86913 w 12168508"/>
                  <a:gd name="connsiteY10" fmla="*/ 6289279 h 6309639"/>
                  <a:gd name="connsiteX11" fmla="*/ 1235776 w 12168508"/>
                  <a:gd name="connsiteY11" fmla="*/ 1620410 h 6309639"/>
                  <a:gd name="connsiteX0" fmla="*/ 1235776 w 12168508"/>
                  <a:gd name="connsiteY0" fmla="*/ 1620410 h 6309639"/>
                  <a:gd name="connsiteX1" fmla="*/ 4446047 w 12168508"/>
                  <a:gd name="connsiteY1" fmla="*/ 26071 h 6309639"/>
                  <a:gd name="connsiteX2" fmla="*/ 6814109 w 12168508"/>
                  <a:gd name="connsiteY2" fmla="*/ 4996655 h 6309639"/>
                  <a:gd name="connsiteX3" fmla="*/ 9275954 w 12168508"/>
                  <a:gd name="connsiteY3" fmla="*/ 2625 h 6309639"/>
                  <a:gd name="connsiteX4" fmla="*/ 12168508 w 12168508"/>
                  <a:gd name="connsiteY4" fmla="*/ 1365701 h 6309639"/>
                  <a:gd name="connsiteX5" fmla="*/ 7418397 w 12168508"/>
                  <a:gd name="connsiteY5" fmla="*/ 6309639 h 6309639"/>
                  <a:gd name="connsiteX6" fmla="*/ 3437863 w 12168508"/>
                  <a:gd name="connsiteY6" fmla="*/ 6309639 h 6309639"/>
                  <a:gd name="connsiteX7" fmla="*/ 3461308 w 12168508"/>
                  <a:gd name="connsiteY7" fmla="*/ 4199486 h 6309639"/>
                  <a:gd name="connsiteX8" fmla="*/ 2687586 w 12168508"/>
                  <a:gd name="connsiteY8" fmla="*/ 4199487 h 6309639"/>
                  <a:gd name="connsiteX9" fmla="*/ 2687586 w 12168508"/>
                  <a:gd name="connsiteY9" fmla="*/ 6262748 h 6309639"/>
                  <a:gd name="connsiteX10" fmla="*/ 86913 w 12168508"/>
                  <a:gd name="connsiteY10" fmla="*/ 6289279 h 6309639"/>
                  <a:gd name="connsiteX11" fmla="*/ 1235776 w 12168508"/>
                  <a:gd name="connsiteY11" fmla="*/ 1620410 h 6309639"/>
                  <a:gd name="connsiteX0" fmla="*/ 1235776 w 12168508"/>
                  <a:gd name="connsiteY0" fmla="*/ 1617805 h 6307034"/>
                  <a:gd name="connsiteX1" fmla="*/ 4446047 w 12168508"/>
                  <a:gd name="connsiteY1" fmla="*/ 23466 h 6307034"/>
                  <a:gd name="connsiteX2" fmla="*/ 6814109 w 12168508"/>
                  <a:gd name="connsiteY2" fmla="*/ 4994050 h 6307034"/>
                  <a:gd name="connsiteX3" fmla="*/ 9275954 w 12168508"/>
                  <a:gd name="connsiteY3" fmla="*/ 20 h 6307034"/>
                  <a:gd name="connsiteX4" fmla="*/ 12168508 w 12168508"/>
                  <a:gd name="connsiteY4" fmla="*/ 1363096 h 6307034"/>
                  <a:gd name="connsiteX5" fmla="*/ 7418397 w 12168508"/>
                  <a:gd name="connsiteY5" fmla="*/ 6307034 h 6307034"/>
                  <a:gd name="connsiteX6" fmla="*/ 3437863 w 12168508"/>
                  <a:gd name="connsiteY6" fmla="*/ 6307034 h 6307034"/>
                  <a:gd name="connsiteX7" fmla="*/ 3461308 w 12168508"/>
                  <a:gd name="connsiteY7" fmla="*/ 4196881 h 6307034"/>
                  <a:gd name="connsiteX8" fmla="*/ 2687586 w 12168508"/>
                  <a:gd name="connsiteY8" fmla="*/ 4196882 h 6307034"/>
                  <a:gd name="connsiteX9" fmla="*/ 2687586 w 12168508"/>
                  <a:gd name="connsiteY9" fmla="*/ 6260143 h 6307034"/>
                  <a:gd name="connsiteX10" fmla="*/ 86913 w 12168508"/>
                  <a:gd name="connsiteY10" fmla="*/ 6286674 h 6307034"/>
                  <a:gd name="connsiteX11" fmla="*/ 1235776 w 12168508"/>
                  <a:gd name="connsiteY11" fmla="*/ 1617805 h 6307034"/>
                  <a:gd name="connsiteX0" fmla="*/ 1376894 w 12309626"/>
                  <a:gd name="connsiteY0" fmla="*/ 1617805 h 6307034"/>
                  <a:gd name="connsiteX1" fmla="*/ 4587165 w 12309626"/>
                  <a:gd name="connsiteY1" fmla="*/ 23466 h 6307034"/>
                  <a:gd name="connsiteX2" fmla="*/ 6955227 w 12309626"/>
                  <a:gd name="connsiteY2" fmla="*/ 4994050 h 6307034"/>
                  <a:gd name="connsiteX3" fmla="*/ 9417072 w 12309626"/>
                  <a:gd name="connsiteY3" fmla="*/ 20 h 6307034"/>
                  <a:gd name="connsiteX4" fmla="*/ 12309626 w 12309626"/>
                  <a:gd name="connsiteY4" fmla="*/ 1363096 h 6307034"/>
                  <a:gd name="connsiteX5" fmla="*/ 7559515 w 12309626"/>
                  <a:gd name="connsiteY5" fmla="*/ 6307034 h 6307034"/>
                  <a:gd name="connsiteX6" fmla="*/ 3578981 w 12309626"/>
                  <a:gd name="connsiteY6" fmla="*/ 6307034 h 6307034"/>
                  <a:gd name="connsiteX7" fmla="*/ 3602426 w 12309626"/>
                  <a:gd name="connsiteY7" fmla="*/ 4196881 h 6307034"/>
                  <a:gd name="connsiteX8" fmla="*/ 2828704 w 12309626"/>
                  <a:gd name="connsiteY8" fmla="*/ 4196882 h 6307034"/>
                  <a:gd name="connsiteX9" fmla="*/ 2828704 w 12309626"/>
                  <a:gd name="connsiteY9" fmla="*/ 6260143 h 6307034"/>
                  <a:gd name="connsiteX10" fmla="*/ 79090 w 12309626"/>
                  <a:gd name="connsiteY10" fmla="*/ 6221134 h 6307034"/>
                  <a:gd name="connsiteX11" fmla="*/ 1376894 w 12309626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869270 w 12350192"/>
                  <a:gd name="connsiteY9" fmla="*/ 6260143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953259 w 12350192"/>
                  <a:gd name="connsiteY9" fmla="*/ 6265891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17460 w 12350192"/>
                  <a:gd name="connsiteY0" fmla="*/ 1617805 h 6307034"/>
                  <a:gd name="connsiteX1" fmla="*/ 4627731 w 12350192"/>
                  <a:gd name="connsiteY1" fmla="*/ 23466 h 6307034"/>
                  <a:gd name="connsiteX2" fmla="*/ 6995793 w 12350192"/>
                  <a:gd name="connsiteY2" fmla="*/ 4994050 h 6307034"/>
                  <a:gd name="connsiteX3" fmla="*/ 9457638 w 12350192"/>
                  <a:gd name="connsiteY3" fmla="*/ 20 h 6307034"/>
                  <a:gd name="connsiteX4" fmla="*/ 12350192 w 12350192"/>
                  <a:gd name="connsiteY4" fmla="*/ 1363096 h 6307034"/>
                  <a:gd name="connsiteX5" fmla="*/ 7600081 w 12350192"/>
                  <a:gd name="connsiteY5" fmla="*/ 6307034 h 6307034"/>
                  <a:gd name="connsiteX6" fmla="*/ 3619547 w 12350192"/>
                  <a:gd name="connsiteY6" fmla="*/ 6307034 h 6307034"/>
                  <a:gd name="connsiteX7" fmla="*/ 3642992 w 12350192"/>
                  <a:gd name="connsiteY7" fmla="*/ 4196881 h 6307034"/>
                  <a:gd name="connsiteX8" fmla="*/ 2869270 w 12350192"/>
                  <a:gd name="connsiteY8" fmla="*/ 4196882 h 6307034"/>
                  <a:gd name="connsiteX9" fmla="*/ 2953259 w 12350192"/>
                  <a:gd name="connsiteY9" fmla="*/ 6254393 h 6307034"/>
                  <a:gd name="connsiteX10" fmla="*/ 77102 w 12350192"/>
                  <a:gd name="connsiteY10" fmla="*/ 6286674 h 6307034"/>
                  <a:gd name="connsiteX11" fmla="*/ 1417460 w 12350192"/>
                  <a:gd name="connsiteY11" fmla="*/ 1617805 h 6307034"/>
                  <a:gd name="connsiteX0" fmla="*/ 1432418 w 12365150"/>
                  <a:gd name="connsiteY0" fmla="*/ 1617805 h 6307034"/>
                  <a:gd name="connsiteX1" fmla="*/ 4642689 w 12365150"/>
                  <a:gd name="connsiteY1" fmla="*/ 23466 h 6307034"/>
                  <a:gd name="connsiteX2" fmla="*/ 7010751 w 12365150"/>
                  <a:gd name="connsiteY2" fmla="*/ 4994050 h 6307034"/>
                  <a:gd name="connsiteX3" fmla="*/ 9472596 w 12365150"/>
                  <a:gd name="connsiteY3" fmla="*/ 20 h 6307034"/>
                  <a:gd name="connsiteX4" fmla="*/ 12365150 w 12365150"/>
                  <a:gd name="connsiteY4" fmla="*/ 1363096 h 6307034"/>
                  <a:gd name="connsiteX5" fmla="*/ 7615039 w 12365150"/>
                  <a:gd name="connsiteY5" fmla="*/ 6307034 h 6307034"/>
                  <a:gd name="connsiteX6" fmla="*/ 3634505 w 12365150"/>
                  <a:gd name="connsiteY6" fmla="*/ 6307034 h 6307034"/>
                  <a:gd name="connsiteX7" fmla="*/ 3657950 w 12365150"/>
                  <a:gd name="connsiteY7" fmla="*/ 4196881 h 6307034"/>
                  <a:gd name="connsiteX8" fmla="*/ 2884228 w 12365150"/>
                  <a:gd name="connsiteY8" fmla="*/ 4196882 h 6307034"/>
                  <a:gd name="connsiteX9" fmla="*/ 2968217 w 12365150"/>
                  <a:gd name="connsiteY9" fmla="*/ 6254393 h 6307034"/>
                  <a:gd name="connsiteX10" fmla="*/ 76395 w 12365150"/>
                  <a:gd name="connsiteY10" fmla="*/ 6278632 h 6307034"/>
                  <a:gd name="connsiteX11" fmla="*/ 1432418 w 12365150"/>
                  <a:gd name="connsiteY11" fmla="*/ 1617805 h 6307034"/>
                  <a:gd name="connsiteX0" fmla="*/ 1428679 w 12361411"/>
                  <a:gd name="connsiteY0" fmla="*/ 1617805 h 6307034"/>
                  <a:gd name="connsiteX1" fmla="*/ 4638950 w 12361411"/>
                  <a:gd name="connsiteY1" fmla="*/ 23466 h 6307034"/>
                  <a:gd name="connsiteX2" fmla="*/ 7007012 w 12361411"/>
                  <a:gd name="connsiteY2" fmla="*/ 4994050 h 6307034"/>
                  <a:gd name="connsiteX3" fmla="*/ 9468857 w 12361411"/>
                  <a:gd name="connsiteY3" fmla="*/ 20 h 6307034"/>
                  <a:gd name="connsiteX4" fmla="*/ 12361411 w 12361411"/>
                  <a:gd name="connsiteY4" fmla="*/ 1363096 h 6307034"/>
                  <a:gd name="connsiteX5" fmla="*/ 7611300 w 12361411"/>
                  <a:gd name="connsiteY5" fmla="*/ 6307034 h 6307034"/>
                  <a:gd name="connsiteX6" fmla="*/ 3630766 w 12361411"/>
                  <a:gd name="connsiteY6" fmla="*/ 6307034 h 6307034"/>
                  <a:gd name="connsiteX7" fmla="*/ 3654211 w 12361411"/>
                  <a:gd name="connsiteY7" fmla="*/ 4196881 h 6307034"/>
                  <a:gd name="connsiteX8" fmla="*/ 2880489 w 12361411"/>
                  <a:gd name="connsiteY8" fmla="*/ 4196882 h 6307034"/>
                  <a:gd name="connsiteX9" fmla="*/ 2964478 w 12361411"/>
                  <a:gd name="connsiteY9" fmla="*/ 6254393 h 6307034"/>
                  <a:gd name="connsiteX10" fmla="*/ 76572 w 12361411"/>
                  <a:gd name="connsiteY10" fmla="*/ 6270590 h 6307034"/>
                  <a:gd name="connsiteX11" fmla="*/ 1428679 w 12361411"/>
                  <a:gd name="connsiteY11" fmla="*/ 1617805 h 6307034"/>
                  <a:gd name="connsiteX0" fmla="*/ 1447387 w 12380119"/>
                  <a:gd name="connsiteY0" fmla="*/ 1617805 h 6307034"/>
                  <a:gd name="connsiteX1" fmla="*/ 4657658 w 12380119"/>
                  <a:gd name="connsiteY1" fmla="*/ 23466 h 6307034"/>
                  <a:gd name="connsiteX2" fmla="*/ 7025720 w 12380119"/>
                  <a:gd name="connsiteY2" fmla="*/ 4994050 h 6307034"/>
                  <a:gd name="connsiteX3" fmla="*/ 9487565 w 12380119"/>
                  <a:gd name="connsiteY3" fmla="*/ 20 h 6307034"/>
                  <a:gd name="connsiteX4" fmla="*/ 12380119 w 12380119"/>
                  <a:gd name="connsiteY4" fmla="*/ 1363096 h 6307034"/>
                  <a:gd name="connsiteX5" fmla="*/ 7630008 w 12380119"/>
                  <a:gd name="connsiteY5" fmla="*/ 6307034 h 6307034"/>
                  <a:gd name="connsiteX6" fmla="*/ 3649474 w 12380119"/>
                  <a:gd name="connsiteY6" fmla="*/ 6307034 h 6307034"/>
                  <a:gd name="connsiteX7" fmla="*/ 3672919 w 12380119"/>
                  <a:gd name="connsiteY7" fmla="*/ 4196881 h 6307034"/>
                  <a:gd name="connsiteX8" fmla="*/ 2899197 w 12380119"/>
                  <a:gd name="connsiteY8" fmla="*/ 4196882 h 6307034"/>
                  <a:gd name="connsiteX9" fmla="*/ 2983186 w 12380119"/>
                  <a:gd name="connsiteY9" fmla="*/ 6254393 h 6307034"/>
                  <a:gd name="connsiteX10" fmla="*/ 75700 w 12380119"/>
                  <a:gd name="connsiteY10" fmla="*/ 6266569 h 6307034"/>
                  <a:gd name="connsiteX11" fmla="*/ 1447387 w 12380119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79271 w 12380120"/>
                  <a:gd name="connsiteY9" fmla="*/ 6258414 h 6307034"/>
                  <a:gd name="connsiteX10" fmla="*/ 75701 w 12380120"/>
                  <a:gd name="connsiteY10" fmla="*/ 6266569 h 6307034"/>
                  <a:gd name="connsiteX11" fmla="*/ 1447388 w 12380120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94936 w 12380120"/>
                  <a:gd name="connsiteY9" fmla="*/ 6246351 h 6307034"/>
                  <a:gd name="connsiteX10" fmla="*/ 75701 w 12380120"/>
                  <a:gd name="connsiteY10" fmla="*/ 6266569 h 6307034"/>
                  <a:gd name="connsiteX11" fmla="*/ 1447388 w 12380120"/>
                  <a:gd name="connsiteY11" fmla="*/ 1617805 h 6307034"/>
                  <a:gd name="connsiteX0" fmla="*/ 1447388 w 12380120"/>
                  <a:gd name="connsiteY0" fmla="*/ 1617805 h 6307034"/>
                  <a:gd name="connsiteX1" fmla="*/ 4657659 w 12380120"/>
                  <a:gd name="connsiteY1" fmla="*/ 23466 h 6307034"/>
                  <a:gd name="connsiteX2" fmla="*/ 7025721 w 12380120"/>
                  <a:gd name="connsiteY2" fmla="*/ 4994050 h 6307034"/>
                  <a:gd name="connsiteX3" fmla="*/ 9487566 w 12380120"/>
                  <a:gd name="connsiteY3" fmla="*/ 20 h 6307034"/>
                  <a:gd name="connsiteX4" fmla="*/ 12380120 w 12380120"/>
                  <a:gd name="connsiteY4" fmla="*/ 1363096 h 6307034"/>
                  <a:gd name="connsiteX5" fmla="*/ 7630009 w 12380120"/>
                  <a:gd name="connsiteY5" fmla="*/ 6307034 h 6307034"/>
                  <a:gd name="connsiteX6" fmla="*/ 3649475 w 12380120"/>
                  <a:gd name="connsiteY6" fmla="*/ 6307034 h 6307034"/>
                  <a:gd name="connsiteX7" fmla="*/ 3672920 w 12380120"/>
                  <a:gd name="connsiteY7" fmla="*/ 4196881 h 6307034"/>
                  <a:gd name="connsiteX8" fmla="*/ 2899198 w 12380120"/>
                  <a:gd name="connsiteY8" fmla="*/ 4196882 h 6307034"/>
                  <a:gd name="connsiteX9" fmla="*/ 2994936 w 12380120"/>
                  <a:gd name="connsiteY9" fmla="*/ 6246351 h 6307034"/>
                  <a:gd name="connsiteX10" fmla="*/ 75701 w 12380120"/>
                  <a:gd name="connsiteY10" fmla="*/ 6254506 h 6307034"/>
                  <a:gd name="connsiteX11" fmla="*/ 1447388 w 12380120"/>
                  <a:gd name="connsiteY11" fmla="*/ 1617805 h 6307034"/>
                  <a:gd name="connsiteX0" fmla="*/ 1376277 w 12309009"/>
                  <a:gd name="connsiteY0" fmla="*/ 1617805 h 6307034"/>
                  <a:gd name="connsiteX1" fmla="*/ 4586548 w 12309009"/>
                  <a:gd name="connsiteY1" fmla="*/ 23466 h 6307034"/>
                  <a:gd name="connsiteX2" fmla="*/ 6954610 w 12309009"/>
                  <a:gd name="connsiteY2" fmla="*/ 4994050 h 6307034"/>
                  <a:gd name="connsiteX3" fmla="*/ 9416455 w 12309009"/>
                  <a:gd name="connsiteY3" fmla="*/ 20 h 6307034"/>
                  <a:gd name="connsiteX4" fmla="*/ 12309009 w 12309009"/>
                  <a:gd name="connsiteY4" fmla="*/ 1363096 h 6307034"/>
                  <a:gd name="connsiteX5" fmla="*/ 7558898 w 12309009"/>
                  <a:gd name="connsiteY5" fmla="*/ 6307034 h 6307034"/>
                  <a:gd name="connsiteX6" fmla="*/ 3578364 w 12309009"/>
                  <a:gd name="connsiteY6" fmla="*/ 6307034 h 6307034"/>
                  <a:gd name="connsiteX7" fmla="*/ 3601809 w 12309009"/>
                  <a:gd name="connsiteY7" fmla="*/ 4196881 h 6307034"/>
                  <a:gd name="connsiteX8" fmla="*/ 2828087 w 12309009"/>
                  <a:gd name="connsiteY8" fmla="*/ 4196882 h 6307034"/>
                  <a:gd name="connsiteX9" fmla="*/ 2923825 w 12309009"/>
                  <a:gd name="connsiteY9" fmla="*/ 6246351 h 6307034"/>
                  <a:gd name="connsiteX10" fmla="*/ 4590 w 12309009"/>
                  <a:gd name="connsiteY10" fmla="*/ 6254506 h 6307034"/>
                  <a:gd name="connsiteX11" fmla="*/ 1376277 w 12309009"/>
                  <a:gd name="connsiteY11" fmla="*/ 1617805 h 6307034"/>
                  <a:gd name="connsiteX0" fmla="*/ 1313499 w 12309276"/>
                  <a:gd name="connsiteY0" fmla="*/ 1585441 h 6307034"/>
                  <a:gd name="connsiteX1" fmla="*/ 4586815 w 12309276"/>
                  <a:gd name="connsiteY1" fmla="*/ 23466 h 6307034"/>
                  <a:gd name="connsiteX2" fmla="*/ 6954877 w 12309276"/>
                  <a:gd name="connsiteY2" fmla="*/ 4994050 h 6307034"/>
                  <a:gd name="connsiteX3" fmla="*/ 9416722 w 12309276"/>
                  <a:gd name="connsiteY3" fmla="*/ 20 h 6307034"/>
                  <a:gd name="connsiteX4" fmla="*/ 12309276 w 12309276"/>
                  <a:gd name="connsiteY4" fmla="*/ 1363096 h 6307034"/>
                  <a:gd name="connsiteX5" fmla="*/ 7559165 w 12309276"/>
                  <a:gd name="connsiteY5" fmla="*/ 6307034 h 6307034"/>
                  <a:gd name="connsiteX6" fmla="*/ 3578631 w 12309276"/>
                  <a:gd name="connsiteY6" fmla="*/ 6307034 h 6307034"/>
                  <a:gd name="connsiteX7" fmla="*/ 3602076 w 12309276"/>
                  <a:gd name="connsiteY7" fmla="*/ 4196881 h 6307034"/>
                  <a:gd name="connsiteX8" fmla="*/ 2828354 w 12309276"/>
                  <a:gd name="connsiteY8" fmla="*/ 4196882 h 6307034"/>
                  <a:gd name="connsiteX9" fmla="*/ 2924092 w 12309276"/>
                  <a:gd name="connsiteY9" fmla="*/ 6246351 h 6307034"/>
                  <a:gd name="connsiteX10" fmla="*/ 4857 w 12309276"/>
                  <a:gd name="connsiteY10" fmla="*/ 6254506 h 6307034"/>
                  <a:gd name="connsiteX11" fmla="*/ 1313499 w 12309276"/>
                  <a:gd name="connsiteY11" fmla="*/ 1585441 h 6307034"/>
                  <a:gd name="connsiteX0" fmla="*/ 1313499 w 12309276"/>
                  <a:gd name="connsiteY0" fmla="*/ 1645429 h 6367022"/>
                  <a:gd name="connsiteX1" fmla="*/ 4397685 w 12309276"/>
                  <a:gd name="connsiteY1" fmla="*/ 2541 h 6367022"/>
                  <a:gd name="connsiteX2" fmla="*/ 6954877 w 12309276"/>
                  <a:gd name="connsiteY2" fmla="*/ 5054038 h 6367022"/>
                  <a:gd name="connsiteX3" fmla="*/ 9416722 w 12309276"/>
                  <a:gd name="connsiteY3" fmla="*/ 60008 h 6367022"/>
                  <a:gd name="connsiteX4" fmla="*/ 12309276 w 12309276"/>
                  <a:gd name="connsiteY4" fmla="*/ 1423084 h 6367022"/>
                  <a:gd name="connsiteX5" fmla="*/ 7559165 w 12309276"/>
                  <a:gd name="connsiteY5" fmla="*/ 6367022 h 6367022"/>
                  <a:gd name="connsiteX6" fmla="*/ 3578631 w 12309276"/>
                  <a:gd name="connsiteY6" fmla="*/ 6367022 h 6367022"/>
                  <a:gd name="connsiteX7" fmla="*/ 3602076 w 12309276"/>
                  <a:gd name="connsiteY7" fmla="*/ 4256869 h 6367022"/>
                  <a:gd name="connsiteX8" fmla="*/ 2828354 w 12309276"/>
                  <a:gd name="connsiteY8" fmla="*/ 4256870 h 6367022"/>
                  <a:gd name="connsiteX9" fmla="*/ 2924092 w 12309276"/>
                  <a:gd name="connsiteY9" fmla="*/ 6306339 h 6367022"/>
                  <a:gd name="connsiteX10" fmla="*/ 4857 w 12309276"/>
                  <a:gd name="connsiteY10" fmla="*/ 6314494 h 6367022"/>
                  <a:gd name="connsiteX11" fmla="*/ 1313499 w 12309276"/>
                  <a:gd name="connsiteY11" fmla="*/ 1645429 h 6367022"/>
                  <a:gd name="connsiteX0" fmla="*/ 1313499 w 12309276"/>
                  <a:gd name="connsiteY0" fmla="*/ 1642887 h 6364480"/>
                  <a:gd name="connsiteX1" fmla="*/ 4397685 w 12309276"/>
                  <a:gd name="connsiteY1" fmla="*/ -1 h 6364480"/>
                  <a:gd name="connsiteX2" fmla="*/ 6954877 w 12309276"/>
                  <a:gd name="connsiteY2" fmla="*/ 5051496 h 6364480"/>
                  <a:gd name="connsiteX3" fmla="*/ 9416722 w 12309276"/>
                  <a:gd name="connsiteY3" fmla="*/ 57466 h 6364480"/>
                  <a:gd name="connsiteX4" fmla="*/ 12309276 w 12309276"/>
                  <a:gd name="connsiteY4" fmla="*/ 1420542 h 6364480"/>
                  <a:gd name="connsiteX5" fmla="*/ 7559165 w 12309276"/>
                  <a:gd name="connsiteY5" fmla="*/ 6364480 h 6364480"/>
                  <a:gd name="connsiteX6" fmla="*/ 3578631 w 12309276"/>
                  <a:gd name="connsiteY6" fmla="*/ 6364480 h 6364480"/>
                  <a:gd name="connsiteX7" fmla="*/ 3602076 w 12309276"/>
                  <a:gd name="connsiteY7" fmla="*/ 4254327 h 6364480"/>
                  <a:gd name="connsiteX8" fmla="*/ 2828354 w 12309276"/>
                  <a:gd name="connsiteY8" fmla="*/ 4254328 h 6364480"/>
                  <a:gd name="connsiteX9" fmla="*/ 2924092 w 12309276"/>
                  <a:gd name="connsiteY9" fmla="*/ 6303797 h 6364480"/>
                  <a:gd name="connsiteX10" fmla="*/ 4857 w 12309276"/>
                  <a:gd name="connsiteY10" fmla="*/ 6311952 h 6364480"/>
                  <a:gd name="connsiteX11" fmla="*/ 1313499 w 12309276"/>
                  <a:gd name="connsiteY11" fmla="*/ 1642887 h 6364480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57863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924092 w 12309276"/>
                  <a:gd name="connsiteY9" fmla="*/ 6303798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924092 w 12309276"/>
                  <a:gd name="connsiteY9" fmla="*/ 6303798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95479 w 12309276"/>
                  <a:gd name="connsiteY9" fmla="*/ 6303800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09628 w 12309276"/>
                  <a:gd name="connsiteY9" fmla="*/ 6303800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38247 w 12309276"/>
                  <a:gd name="connsiteY9" fmla="*/ 6318489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23935 w 12309276"/>
                  <a:gd name="connsiteY9" fmla="*/ 6333178 h 6364481"/>
                  <a:gd name="connsiteX10" fmla="*/ 4857 w 12309276"/>
                  <a:gd name="connsiteY10" fmla="*/ 6311953 h 6364481"/>
                  <a:gd name="connsiteX11" fmla="*/ 1313499 w 12309276"/>
                  <a:gd name="connsiteY11" fmla="*/ 1642888 h 6364481"/>
                  <a:gd name="connsiteX0" fmla="*/ 1313499 w 12309276"/>
                  <a:gd name="connsiteY0" fmla="*/ 1642888 h 6364481"/>
                  <a:gd name="connsiteX1" fmla="*/ 4397685 w 12309276"/>
                  <a:gd name="connsiteY1" fmla="*/ 0 h 6364481"/>
                  <a:gd name="connsiteX2" fmla="*/ 7002161 w 12309276"/>
                  <a:gd name="connsiteY2" fmla="*/ 5067681 h 6364481"/>
                  <a:gd name="connsiteX3" fmla="*/ 9416722 w 12309276"/>
                  <a:gd name="connsiteY3" fmla="*/ 57467 h 6364481"/>
                  <a:gd name="connsiteX4" fmla="*/ 12309276 w 12309276"/>
                  <a:gd name="connsiteY4" fmla="*/ 1420543 h 6364481"/>
                  <a:gd name="connsiteX5" fmla="*/ 7559165 w 12309276"/>
                  <a:gd name="connsiteY5" fmla="*/ 6364481 h 6364481"/>
                  <a:gd name="connsiteX6" fmla="*/ 3607241 w 12309276"/>
                  <a:gd name="connsiteY6" fmla="*/ 6364481 h 6364481"/>
                  <a:gd name="connsiteX7" fmla="*/ 3602076 w 12309276"/>
                  <a:gd name="connsiteY7" fmla="*/ 4254328 h 6364481"/>
                  <a:gd name="connsiteX8" fmla="*/ 2828354 w 12309276"/>
                  <a:gd name="connsiteY8" fmla="*/ 4254329 h 6364481"/>
                  <a:gd name="connsiteX9" fmla="*/ 2823935 w 12309276"/>
                  <a:gd name="connsiteY9" fmla="*/ 6333178 h 6364481"/>
                  <a:gd name="connsiteX10" fmla="*/ 4855 w 12309276"/>
                  <a:gd name="connsiteY10" fmla="*/ 6341334 h 6364481"/>
                  <a:gd name="connsiteX11" fmla="*/ 1313499 w 12309276"/>
                  <a:gd name="connsiteY11" fmla="*/ 1642888 h 63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09276" h="6364481">
                    <a:moveTo>
                      <a:pt x="1313499" y="1642888"/>
                    </a:moveTo>
                    <a:cubicBezTo>
                      <a:pt x="2149128" y="783196"/>
                      <a:pt x="3490155" y="139484"/>
                      <a:pt x="4397685" y="0"/>
                    </a:cubicBezTo>
                    <a:lnTo>
                      <a:pt x="7002161" y="5067681"/>
                    </a:lnTo>
                    <a:lnTo>
                      <a:pt x="9416722" y="57467"/>
                    </a:lnTo>
                    <a:cubicBezTo>
                      <a:pt x="9548686" y="55867"/>
                      <a:pt x="11627616" y="142750"/>
                      <a:pt x="12309276" y="1420543"/>
                    </a:cubicBezTo>
                    <a:cubicBezTo>
                      <a:pt x="12176994" y="1896420"/>
                      <a:pt x="9071012" y="2074178"/>
                      <a:pt x="7559165" y="6364481"/>
                    </a:cubicBezTo>
                    <a:lnTo>
                      <a:pt x="3607241" y="6364481"/>
                    </a:lnTo>
                    <a:cubicBezTo>
                      <a:pt x="3615056" y="5661097"/>
                      <a:pt x="3594261" y="4957712"/>
                      <a:pt x="3602076" y="4254328"/>
                    </a:cubicBezTo>
                    <a:cubicBezTo>
                      <a:pt x="3508292" y="3597836"/>
                      <a:pt x="2758016" y="3926083"/>
                      <a:pt x="2828354" y="4254329"/>
                    </a:cubicBezTo>
                    <a:cubicBezTo>
                      <a:pt x="2831652" y="4942382"/>
                      <a:pt x="2820637" y="5645125"/>
                      <a:pt x="2823935" y="6333178"/>
                    </a:cubicBezTo>
                    <a:lnTo>
                      <a:pt x="4855" y="6341334"/>
                    </a:lnTo>
                    <a:cubicBezTo>
                      <a:pt x="-78380" y="2865399"/>
                      <a:pt x="930545" y="2214439"/>
                      <a:pt x="1313499" y="1642888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-3208670" y="3177668"/>
                <a:ext cx="774413" cy="812217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2 h 7"/>
                  <a:gd name="T4" fmla="*/ 7 w 7"/>
                  <a:gd name="T5" fmla="*/ 4 h 7"/>
                  <a:gd name="T6" fmla="*/ 4 w 7"/>
                  <a:gd name="T7" fmla="*/ 7 h 7"/>
                  <a:gd name="T8" fmla="*/ 2 w 7"/>
                  <a:gd name="T9" fmla="*/ 7 h 7"/>
                  <a:gd name="T10" fmla="*/ 2 w 7"/>
                  <a:gd name="T11" fmla="*/ 5 h 7"/>
                  <a:gd name="T12" fmla="*/ 0 w 7"/>
                  <a:gd name="T13" fmla="*/ 2 h 7"/>
                  <a:gd name="T14" fmla="*/ 0 w 7"/>
                  <a:gd name="T15" fmla="*/ 2 h 7"/>
                  <a:gd name="T16" fmla="*/ 0 w 7"/>
                  <a:gd name="T17" fmla="*/ 0 h 7"/>
                  <a:gd name="T18" fmla="*/ 7 w 7"/>
                  <a:gd name="T19" fmla="*/ 2 h 7"/>
                  <a:gd name="connsiteX0" fmla="*/ 10000 w 10000"/>
                  <a:gd name="connsiteY0" fmla="*/ 2857 h 10000"/>
                  <a:gd name="connsiteX1" fmla="*/ 10000 w 10000"/>
                  <a:gd name="connsiteY1" fmla="*/ 2857 h 10000"/>
                  <a:gd name="connsiteX2" fmla="*/ 10000 w 10000"/>
                  <a:gd name="connsiteY2" fmla="*/ 5714 h 10000"/>
                  <a:gd name="connsiteX3" fmla="*/ 5714 w 10000"/>
                  <a:gd name="connsiteY3" fmla="*/ 10000 h 10000"/>
                  <a:gd name="connsiteX4" fmla="*/ 2857 w 10000"/>
                  <a:gd name="connsiteY4" fmla="*/ 10000 h 10000"/>
                  <a:gd name="connsiteX5" fmla="*/ 2857 w 10000"/>
                  <a:gd name="connsiteY5" fmla="*/ 7143 h 10000"/>
                  <a:gd name="connsiteX6" fmla="*/ 0 w 10000"/>
                  <a:gd name="connsiteY6" fmla="*/ 2857 h 10000"/>
                  <a:gd name="connsiteX7" fmla="*/ 0 w 10000"/>
                  <a:gd name="connsiteY7" fmla="*/ 0 h 10000"/>
                  <a:gd name="connsiteX8" fmla="*/ 10000 w 10000"/>
                  <a:gd name="connsiteY8" fmla="*/ 2857 h 10000"/>
                  <a:gd name="connsiteX0" fmla="*/ 10495 w 10495"/>
                  <a:gd name="connsiteY0" fmla="*/ 2857 h 10000"/>
                  <a:gd name="connsiteX1" fmla="*/ 10495 w 10495"/>
                  <a:gd name="connsiteY1" fmla="*/ 2857 h 10000"/>
                  <a:gd name="connsiteX2" fmla="*/ 10495 w 10495"/>
                  <a:gd name="connsiteY2" fmla="*/ 5714 h 10000"/>
                  <a:gd name="connsiteX3" fmla="*/ 6209 w 10495"/>
                  <a:gd name="connsiteY3" fmla="*/ 10000 h 10000"/>
                  <a:gd name="connsiteX4" fmla="*/ 3352 w 10495"/>
                  <a:gd name="connsiteY4" fmla="*/ 10000 h 10000"/>
                  <a:gd name="connsiteX5" fmla="*/ 3352 w 10495"/>
                  <a:gd name="connsiteY5" fmla="*/ 7143 h 10000"/>
                  <a:gd name="connsiteX6" fmla="*/ 495 w 10495"/>
                  <a:gd name="connsiteY6" fmla="*/ 2857 h 10000"/>
                  <a:gd name="connsiteX7" fmla="*/ 495 w 10495"/>
                  <a:gd name="connsiteY7" fmla="*/ 0 h 10000"/>
                  <a:gd name="connsiteX8" fmla="*/ 10495 w 10495"/>
                  <a:gd name="connsiteY8" fmla="*/ 2857 h 10000"/>
                  <a:gd name="connsiteX0" fmla="*/ 10746 w 10746"/>
                  <a:gd name="connsiteY0" fmla="*/ 2857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8" fmla="*/ 10746 w 10746"/>
                  <a:gd name="connsiteY8" fmla="*/ 2857 h 10000"/>
                  <a:gd name="connsiteX0" fmla="*/ 10746 w 10746"/>
                  <a:gd name="connsiteY0" fmla="*/ 2998 h 10141"/>
                  <a:gd name="connsiteX1" fmla="*/ 10746 w 10746"/>
                  <a:gd name="connsiteY1" fmla="*/ 2998 h 10141"/>
                  <a:gd name="connsiteX2" fmla="*/ 10746 w 10746"/>
                  <a:gd name="connsiteY2" fmla="*/ 5855 h 10141"/>
                  <a:gd name="connsiteX3" fmla="*/ 6460 w 10746"/>
                  <a:gd name="connsiteY3" fmla="*/ 10141 h 10141"/>
                  <a:gd name="connsiteX4" fmla="*/ 3603 w 10746"/>
                  <a:gd name="connsiteY4" fmla="*/ 10141 h 10141"/>
                  <a:gd name="connsiteX5" fmla="*/ 3603 w 10746"/>
                  <a:gd name="connsiteY5" fmla="*/ 7284 h 10141"/>
                  <a:gd name="connsiteX6" fmla="*/ 746 w 10746"/>
                  <a:gd name="connsiteY6" fmla="*/ 2998 h 10141"/>
                  <a:gd name="connsiteX7" fmla="*/ 746 w 10746"/>
                  <a:gd name="connsiteY7" fmla="*/ 141 h 10141"/>
                  <a:gd name="connsiteX8" fmla="*/ 10746 w 10746"/>
                  <a:gd name="connsiteY8" fmla="*/ 2998 h 10141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0 h 10000"/>
                  <a:gd name="connsiteX1" fmla="*/ 10746 w 10746"/>
                  <a:gd name="connsiteY1" fmla="*/ 2857 h 10000"/>
                  <a:gd name="connsiteX2" fmla="*/ 10746 w 10746"/>
                  <a:gd name="connsiteY2" fmla="*/ 5714 h 10000"/>
                  <a:gd name="connsiteX3" fmla="*/ 6460 w 10746"/>
                  <a:gd name="connsiteY3" fmla="*/ 10000 h 10000"/>
                  <a:gd name="connsiteX4" fmla="*/ 3603 w 10746"/>
                  <a:gd name="connsiteY4" fmla="*/ 10000 h 10000"/>
                  <a:gd name="connsiteX5" fmla="*/ 3603 w 10746"/>
                  <a:gd name="connsiteY5" fmla="*/ 7143 h 10000"/>
                  <a:gd name="connsiteX6" fmla="*/ 746 w 10746"/>
                  <a:gd name="connsiteY6" fmla="*/ 2857 h 10000"/>
                  <a:gd name="connsiteX7" fmla="*/ 746 w 10746"/>
                  <a:gd name="connsiteY7" fmla="*/ 0 h 10000"/>
                  <a:gd name="connsiteX0" fmla="*/ 746 w 10746"/>
                  <a:gd name="connsiteY0" fmla="*/ 173 h 10173"/>
                  <a:gd name="connsiteX1" fmla="*/ 10746 w 10746"/>
                  <a:gd name="connsiteY1" fmla="*/ 3030 h 10173"/>
                  <a:gd name="connsiteX2" fmla="*/ 10746 w 10746"/>
                  <a:gd name="connsiteY2" fmla="*/ 5887 h 10173"/>
                  <a:gd name="connsiteX3" fmla="*/ 6460 w 10746"/>
                  <a:gd name="connsiteY3" fmla="*/ 10173 h 10173"/>
                  <a:gd name="connsiteX4" fmla="*/ 3603 w 10746"/>
                  <a:gd name="connsiteY4" fmla="*/ 10173 h 10173"/>
                  <a:gd name="connsiteX5" fmla="*/ 3603 w 10746"/>
                  <a:gd name="connsiteY5" fmla="*/ 7316 h 10173"/>
                  <a:gd name="connsiteX6" fmla="*/ 746 w 10746"/>
                  <a:gd name="connsiteY6" fmla="*/ 3030 h 10173"/>
                  <a:gd name="connsiteX7" fmla="*/ 746 w 10746"/>
                  <a:gd name="connsiteY7" fmla="*/ 173 h 10173"/>
                  <a:gd name="connsiteX0" fmla="*/ 746 w 11186"/>
                  <a:gd name="connsiteY0" fmla="*/ 173 h 10173"/>
                  <a:gd name="connsiteX1" fmla="*/ 10746 w 11186"/>
                  <a:gd name="connsiteY1" fmla="*/ 3030 h 10173"/>
                  <a:gd name="connsiteX2" fmla="*/ 10746 w 11186"/>
                  <a:gd name="connsiteY2" fmla="*/ 5887 h 10173"/>
                  <a:gd name="connsiteX3" fmla="*/ 6460 w 11186"/>
                  <a:gd name="connsiteY3" fmla="*/ 10173 h 10173"/>
                  <a:gd name="connsiteX4" fmla="*/ 3603 w 11186"/>
                  <a:gd name="connsiteY4" fmla="*/ 10173 h 10173"/>
                  <a:gd name="connsiteX5" fmla="*/ 3603 w 11186"/>
                  <a:gd name="connsiteY5" fmla="*/ 7316 h 10173"/>
                  <a:gd name="connsiteX6" fmla="*/ 746 w 11186"/>
                  <a:gd name="connsiteY6" fmla="*/ 3030 h 10173"/>
                  <a:gd name="connsiteX7" fmla="*/ 746 w 11186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3603 w 11634"/>
                  <a:gd name="connsiteY5" fmla="*/ 7316 h 10173"/>
                  <a:gd name="connsiteX6" fmla="*/ 746 w 11634"/>
                  <a:gd name="connsiteY6" fmla="*/ 3030 h 10173"/>
                  <a:gd name="connsiteX7" fmla="*/ 746 w 11634"/>
                  <a:gd name="connsiteY7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3603 w 11634"/>
                  <a:gd name="connsiteY4" fmla="*/ 10173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634"/>
                  <a:gd name="connsiteY0" fmla="*/ 173 h 10173"/>
                  <a:gd name="connsiteX1" fmla="*/ 10746 w 11634"/>
                  <a:gd name="connsiteY1" fmla="*/ 3030 h 10173"/>
                  <a:gd name="connsiteX2" fmla="*/ 10746 w 11634"/>
                  <a:gd name="connsiteY2" fmla="*/ 5887 h 10173"/>
                  <a:gd name="connsiteX3" fmla="*/ 6460 w 11634"/>
                  <a:gd name="connsiteY3" fmla="*/ 10173 h 10173"/>
                  <a:gd name="connsiteX4" fmla="*/ 5090 w 11634"/>
                  <a:gd name="connsiteY4" fmla="*/ 10049 h 10173"/>
                  <a:gd name="connsiteX5" fmla="*/ 746 w 11634"/>
                  <a:gd name="connsiteY5" fmla="*/ 3030 h 10173"/>
                  <a:gd name="connsiteX6" fmla="*/ 746 w 11634"/>
                  <a:gd name="connsiteY6" fmla="*/ 173 h 10173"/>
                  <a:gd name="connsiteX0" fmla="*/ 746 w 11781"/>
                  <a:gd name="connsiteY0" fmla="*/ 278 h 10278"/>
                  <a:gd name="connsiteX1" fmla="*/ 10994 w 11781"/>
                  <a:gd name="connsiteY1" fmla="*/ 2143 h 10278"/>
                  <a:gd name="connsiteX2" fmla="*/ 10746 w 11781"/>
                  <a:gd name="connsiteY2" fmla="*/ 5992 h 10278"/>
                  <a:gd name="connsiteX3" fmla="*/ 6460 w 11781"/>
                  <a:gd name="connsiteY3" fmla="*/ 10278 h 10278"/>
                  <a:gd name="connsiteX4" fmla="*/ 5090 w 11781"/>
                  <a:gd name="connsiteY4" fmla="*/ 10154 h 10278"/>
                  <a:gd name="connsiteX5" fmla="*/ 746 w 11781"/>
                  <a:gd name="connsiteY5" fmla="*/ 3135 h 10278"/>
                  <a:gd name="connsiteX6" fmla="*/ 746 w 11781"/>
                  <a:gd name="connsiteY6" fmla="*/ 278 h 10278"/>
                  <a:gd name="connsiteX0" fmla="*/ 746 w 11625"/>
                  <a:gd name="connsiteY0" fmla="*/ 278 h 10278"/>
                  <a:gd name="connsiteX1" fmla="*/ 10994 w 11625"/>
                  <a:gd name="connsiteY1" fmla="*/ 2143 h 10278"/>
                  <a:gd name="connsiteX2" fmla="*/ 10746 w 11625"/>
                  <a:gd name="connsiteY2" fmla="*/ 5992 h 10278"/>
                  <a:gd name="connsiteX3" fmla="*/ 6460 w 11625"/>
                  <a:gd name="connsiteY3" fmla="*/ 10278 h 10278"/>
                  <a:gd name="connsiteX4" fmla="*/ 5090 w 11625"/>
                  <a:gd name="connsiteY4" fmla="*/ 10154 h 10278"/>
                  <a:gd name="connsiteX5" fmla="*/ 746 w 11625"/>
                  <a:gd name="connsiteY5" fmla="*/ 3135 h 10278"/>
                  <a:gd name="connsiteX6" fmla="*/ 746 w 11625"/>
                  <a:gd name="connsiteY6" fmla="*/ 278 h 10278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746 w 11625"/>
                  <a:gd name="connsiteY0" fmla="*/ 278 h 10526"/>
                  <a:gd name="connsiteX1" fmla="*/ 10994 w 11625"/>
                  <a:gd name="connsiteY1" fmla="*/ 2143 h 10526"/>
                  <a:gd name="connsiteX2" fmla="*/ 10746 w 11625"/>
                  <a:gd name="connsiteY2" fmla="*/ 5992 h 10526"/>
                  <a:gd name="connsiteX3" fmla="*/ 5964 w 11625"/>
                  <a:gd name="connsiteY3" fmla="*/ 10526 h 10526"/>
                  <a:gd name="connsiteX4" fmla="*/ 5090 w 11625"/>
                  <a:gd name="connsiteY4" fmla="*/ 10154 h 10526"/>
                  <a:gd name="connsiteX5" fmla="*/ 746 w 11625"/>
                  <a:gd name="connsiteY5" fmla="*/ 3135 h 10526"/>
                  <a:gd name="connsiteX6" fmla="*/ 746 w 11625"/>
                  <a:gd name="connsiteY6" fmla="*/ 278 h 10526"/>
                  <a:gd name="connsiteX0" fmla="*/ 3086 w 13965"/>
                  <a:gd name="connsiteY0" fmla="*/ 278 h 10526"/>
                  <a:gd name="connsiteX1" fmla="*/ 13334 w 13965"/>
                  <a:gd name="connsiteY1" fmla="*/ 2143 h 10526"/>
                  <a:gd name="connsiteX2" fmla="*/ 13086 w 13965"/>
                  <a:gd name="connsiteY2" fmla="*/ 5992 h 10526"/>
                  <a:gd name="connsiteX3" fmla="*/ 8304 w 13965"/>
                  <a:gd name="connsiteY3" fmla="*/ 10526 h 10526"/>
                  <a:gd name="connsiteX4" fmla="*/ 7430 w 13965"/>
                  <a:gd name="connsiteY4" fmla="*/ 10154 h 10526"/>
                  <a:gd name="connsiteX5" fmla="*/ 239 w 13965"/>
                  <a:gd name="connsiteY5" fmla="*/ 4287 h 10526"/>
                  <a:gd name="connsiteX6" fmla="*/ 3086 w 13965"/>
                  <a:gd name="connsiteY6" fmla="*/ 278 h 10526"/>
                  <a:gd name="connsiteX0" fmla="*/ 3600 w 13937"/>
                  <a:gd name="connsiteY0" fmla="*/ 135 h 12078"/>
                  <a:gd name="connsiteX1" fmla="*/ 13306 w 13937"/>
                  <a:gd name="connsiteY1" fmla="*/ 3695 h 12078"/>
                  <a:gd name="connsiteX2" fmla="*/ 13058 w 13937"/>
                  <a:gd name="connsiteY2" fmla="*/ 7544 h 12078"/>
                  <a:gd name="connsiteX3" fmla="*/ 8276 w 13937"/>
                  <a:gd name="connsiteY3" fmla="*/ 12078 h 12078"/>
                  <a:gd name="connsiteX4" fmla="*/ 7402 w 13937"/>
                  <a:gd name="connsiteY4" fmla="*/ 11706 h 12078"/>
                  <a:gd name="connsiteX5" fmla="*/ 211 w 13937"/>
                  <a:gd name="connsiteY5" fmla="*/ 5839 h 12078"/>
                  <a:gd name="connsiteX6" fmla="*/ 3600 w 13937"/>
                  <a:gd name="connsiteY6" fmla="*/ 135 h 12078"/>
                  <a:gd name="connsiteX0" fmla="*/ 3600 w 14355"/>
                  <a:gd name="connsiteY0" fmla="*/ 392 h 12335"/>
                  <a:gd name="connsiteX1" fmla="*/ 13916 w 14355"/>
                  <a:gd name="connsiteY1" fmla="*/ 1715 h 12335"/>
                  <a:gd name="connsiteX2" fmla="*/ 13058 w 14355"/>
                  <a:gd name="connsiteY2" fmla="*/ 7801 h 12335"/>
                  <a:gd name="connsiteX3" fmla="*/ 8276 w 14355"/>
                  <a:gd name="connsiteY3" fmla="*/ 12335 h 12335"/>
                  <a:gd name="connsiteX4" fmla="*/ 7402 w 14355"/>
                  <a:gd name="connsiteY4" fmla="*/ 11963 h 12335"/>
                  <a:gd name="connsiteX5" fmla="*/ 211 w 14355"/>
                  <a:gd name="connsiteY5" fmla="*/ 6096 h 12335"/>
                  <a:gd name="connsiteX6" fmla="*/ 3600 w 14355"/>
                  <a:gd name="connsiteY6" fmla="*/ 392 h 12335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8276 w 14355"/>
                  <a:gd name="connsiteY3" fmla="*/ 12335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4607"/>
                  <a:gd name="connsiteX1" fmla="*/ 13916 w 14355"/>
                  <a:gd name="connsiteY1" fmla="*/ 1715 h 14607"/>
                  <a:gd name="connsiteX2" fmla="*/ 13058 w 14355"/>
                  <a:gd name="connsiteY2" fmla="*/ 7801 h 14607"/>
                  <a:gd name="connsiteX3" fmla="*/ 9971 w 14355"/>
                  <a:gd name="connsiteY3" fmla="*/ 13148 h 14607"/>
                  <a:gd name="connsiteX4" fmla="*/ 5911 w 14355"/>
                  <a:gd name="connsiteY4" fmla="*/ 14607 h 14607"/>
                  <a:gd name="connsiteX5" fmla="*/ 211 w 14355"/>
                  <a:gd name="connsiteY5" fmla="*/ 6096 h 14607"/>
                  <a:gd name="connsiteX6" fmla="*/ 3600 w 14355"/>
                  <a:gd name="connsiteY6" fmla="*/ 392 h 14607"/>
                  <a:gd name="connsiteX0" fmla="*/ 3600 w 14355"/>
                  <a:gd name="connsiteY0" fmla="*/ 392 h 13658"/>
                  <a:gd name="connsiteX1" fmla="*/ 13916 w 14355"/>
                  <a:gd name="connsiteY1" fmla="*/ 1715 h 13658"/>
                  <a:gd name="connsiteX2" fmla="*/ 13058 w 14355"/>
                  <a:gd name="connsiteY2" fmla="*/ 7801 h 13658"/>
                  <a:gd name="connsiteX3" fmla="*/ 9971 w 14355"/>
                  <a:gd name="connsiteY3" fmla="*/ 13148 h 13658"/>
                  <a:gd name="connsiteX4" fmla="*/ 5504 w 14355"/>
                  <a:gd name="connsiteY4" fmla="*/ 13658 h 13658"/>
                  <a:gd name="connsiteX5" fmla="*/ 211 w 14355"/>
                  <a:gd name="connsiteY5" fmla="*/ 6096 h 13658"/>
                  <a:gd name="connsiteX6" fmla="*/ 3600 w 14355"/>
                  <a:gd name="connsiteY6" fmla="*/ 392 h 13658"/>
                  <a:gd name="connsiteX0" fmla="*/ 3600 w 14355"/>
                  <a:gd name="connsiteY0" fmla="*/ 392 h 14551"/>
                  <a:gd name="connsiteX1" fmla="*/ 13916 w 14355"/>
                  <a:gd name="connsiteY1" fmla="*/ 1715 h 14551"/>
                  <a:gd name="connsiteX2" fmla="*/ 13058 w 14355"/>
                  <a:gd name="connsiteY2" fmla="*/ 7801 h 14551"/>
                  <a:gd name="connsiteX3" fmla="*/ 9971 w 14355"/>
                  <a:gd name="connsiteY3" fmla="*/ 13148 h 14551"/>
                  <a:gd name="connsiteX4" fmla="*/ 5504 w 14355"/>
                  <a:gd name="connsiteY4" fmla="*/ 13658 h 14551"/>
                  <a:gd name="connsiteX5" fmla="*/ 211 w 14355"/>
                  <a:gd name="connsiteY5" fmla="*/ 6096 h 14551"/>
                  <a:gd name="connsiteX6" fmla="*/ 3600 w 14355"/>
                  <a:gd name="connsiteY6" fmla="*/ 392 h 14551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355"/>
                  <a:gd name="connsiteY0" fmla="*/ 392 h 14908"/>
                  <a:gd name="connsiteX1" fmla="*/ 13916 w 14355"/>
                  <a:gd name="connsiteY1" fmla="*/ 1715 h 14908"/>
                  <a:gd name="connsiteX2" fmla="*/ 13058 w 14355"/>
                  <a:gd name="connsiteY2" fmla="*/ 7801 h 14908"/>
                  <a:gd name="connsiteX3" fmla="*/ 9971 w 14355"/>
                  <a:gd name="connsiteY3" fmla="*/ 13148 h 14908"/>
                  <a:gd name="connsiteX4" fmla="*/ 5504 w 14355"/>
                  <a:gd name="connsiteY4" fmla="*/ 13658 h 14908"/>
                  <a:gd name="connsiteX5" fmla="*/ 211 w 14355"/>
                  <a:gd name="connsiteY5" fmla="*/ 6096 h 14908"/>
                  <a:gd name="connsiteX6" fmla="*/ 3600 w 14355"/>
                  <a:gd name="connsiteY6" fmla="*/ 392 h 14908"/>
                  <a:gd name="connsiteX0" fmla="*/ 3600 w 14605"/>
                  <a:gd name="connsiteY0" fmla="*/ 392 h 14908"/>
                  <a:gd name="connsiteX1" fmla="*/ 13916 w 14605"/>
                  <a:gd name="connsiteY1" fmla="*/ 1715 h 14908"/>
                  <a:gd name="connsiteX2" fmla="*/ 13804 w 14605"/>
                  <a:gd name="connsiteY2" fmla="*/ 7462 h 14908"/>
                  <a:gd name="connsiteX3" fmla="*/ 9971 w 14605"/>
                  <a:gd name="connsiteY3" fmla="*/ 13148 h 14908"/>
                  <a:gd name="connsiteX4" fmla="*/ 5504 w 14605"/>
                  <a:gd name="connsiteY4" fmla="*/ 13658 h 14908"/>
                  <a:gd name="connsiteX5" fmla="*/ 211 w 14605"/>
                  <a:gd name="connsiteY5" fmla="*/ 6096 h 14908"/>
                  <a:gd name="connsiteX6" fmla="*/ 3600 w 14605"/>
                  <a:gd name="connsiteY6" fmla="*/ 392 h 14908"/>
                  <a:gd name="connsiteX0" fmla="*/ 3600 w 14605"/>
                  <a:gd name="connsiteY0" fmla="*/ 784 h 15300"/>
                  <a:gd name="connsiteX1" fmla="*/ 13916 w 14605"/>
                  <a:gd name="connsiteY1" fmla="*/ 2107 h 15300"/>
                  <a:gd name="connsiteX2" fmla="*/ 13804 w 14605"/>
                  <a:gd name="connsiteY2" fmla="*/ 7854 h 15300"/>
                  <a:gd name="connsiteX3" fmla="*/ 9971 w 14605"/>
                  <a:gd name="connsiteY3" fmla="*/ 13540 h 15300"/>
                  <a:gd name="connsiteX4" fmla="*/ 5504 w 14605"/>
                  <a:gd name="connsiteY4" fmla="*/ 14050 h 15300"/>
                  <a:gd name="connsiteX5" fmla="*/ 211 w 14605"/>
                  <a:gd name="connsiteY5" fmla="*/ 6488 h 15300"/>
                  <a:gd name="connsiteX6" fmla="*/ 3600 w 14605"/>
                  <a:gd name="connsiteY6" fmla="*/ 784 h 15300"/>
                  <a:gd name="connsiteX0" fmla="*/ 3600 w 14630"/>
                  <a:gd name="connsiteY0" fmla="*/ 784 h 15300"/>
                  <a:gd name="connsiteX1" fmla="*/ 13916 w 14630"/>
                  <a:gd name="connsiteY1" fmla="*/ 2107 h 15300"/>
                  <a:gd name="connsiteX2" fmla="*/ 13804 w 14630"/>
                  <a:gd name="connsiteY2" fmla="*/ 7854 h 15300"/>
                  <a:gd name="connsiteX3" fmla="*/ 9971 w 14630"/>
                  <a:gd name="connsiteY3" fmla="*/ 13540 h 15300"/>
                  <a:gd name="connsiteX4" fmla="*/ 5504 w 14630"/>
                  <a:gd name="connsiteY4" fmla="*/ 14050 h 15300"/>
                  <a:gd name="connsiteX5" fmla="*/ 211 w 14630"/>
                  <a:gd name="connsiteY5" fmla="*/ 6488 h 15300"/>
                  <a:gd name="connsiteX6" fmla="*/ 3600 w 14630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738 w 14768"/>
                  <a:gd name="connsiteY0" fmla="*/ 784 h 15300"/>
                  <a:gd name="connsiteX1" fmla="*/ 14054 w 14768"/>
                  <a:gd name="connsiteY1" fmla="*/ 2107 h 15300"/>
                  <a:gd name="connsiteX2" fmla="*/ 13942 w 14768"/>
                  <a:gd name="connsiteY2" fmla="*/ 7854 h 15300"/>
                  <a:gd name="connsiteX3" fmla="*/ 10109 w 14768"/>
                  <a:gd name="connsiteY3" fmla="*/ 13540 h 15300"/>
                  <a:gd name="connsiteX4" fmla="*/ 5642 w 14768"/>
                  <a:gd name="connsiteY4" fmla="*/ 14050 h 15300"/>
                  <a:gd name="connsiteX5" fmla="*/ 349 w 14768"/>
                  <a:gd name="connsiteY5" fmla="*/ 6488 h 15300"/>
                  <a:gd name="connsiteX6" fmla="*/ 3738 w 14768"/>
                  <a:gd name="connsiteY6" fmla="*/ 784 h 15300"/>
                  <a:gd name="connsiteX0" fmla="*/ 3558 w 14588"/>
                  <a:gd name="connsiteY0" fmla="*/ 784 h 15300"/>
                  <a:gd name="connsiteX1" fmla="*/ 13874 w 14588"/>
                  <a:gd name="connsiteY1" fmla="*/ 2107 h 15300"/>
                  <a:gd name="connsiteX2" fmla="*/ 13762 w 14588"/>
                  <a:gd name="connsiteY2" fmla="*/ 7854 h 15300"/>
                  <a:gd name="connsiteX3" fmla="*/ 9929 w 14588"/>
                  <a:gd name="connsiteY3" fmla="*/ 13540 h 15300"/>
                  <a:gd name="connsiteX4" fmla="*/ 5462 w 14588"/>
                  <a:gd name="connsiteY4" fmla="*/ 14050 h 15300"/>
                  <a:gd name="connsiteX5" fmla="*/ 169 w 14588"/>
                  <a:gd name="connsiteY5" fmla="*/ 6488 h 15300"/>
                  <a:gd name="connsiteX6" fmla="*/ 3558 w 14588"/>
                  <a:gd name="connsiteY6" fmla="*/ 784 h 1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88" h="15300">
                    <a:moveTo>
                      <a:pt x="3558" y="784"/>
                    </a:moveTo>
                    <a:cubicBezTo>
                      <a:pt x="5225" y="40"/>
                      <a:pt x="11719" y="-1001"/>
                      <a:pt x="13874" y="2107"/>
                    </a:cubicBezTo>
                    <a:cubicBezTo>
                      <a:pt x="14865" y="3679"/>
                      <a:pt x="14822" y="5908"/>
                      <a:pt x="13762" y="7854"/>
                    </a:cubicBezTo>
                    <a:cubicBezTo>
                      <a:pt x="12733" y="9636"/>
                      <a:pt x="11771" y="11283"/>
                      <a:pt x="9929" y="13540"/>
                    </a:cubicBezTo>
                    <a:cubicBezTo>
                      <a:pt x="8915" y="15201"/>
                      <a:pt x="6070" y="16253"/>
                      <a:pt x="5462" y="14050"/>
                    </a:cubicBezTo>
                    <a:cubicBezTo>
                      <a:pt x="4113" y="9698"/>
                      <a:pt x="1951" y="9841"/>
                      <a:pt x="169" y="6488"/>
                    </a:cubicBezTo>
                    <a:cubicBezTo>
                      <a:pt x="-471" y="3888"/>
                      <a:pt x="724" y="2189"/>
                      <a:pt x="3558" y="78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Diamond 100"/>
              <p:cNvSpPr/>
              <p:nvPr/>
            </p:nvSpPr>
            <p:spPr>
              <a:xfrm>
                <a:off x="-3345525" y="3824630"/>
                <a:ext cx="1041069" cy="2120858"/>
              </a:xfrm>
              <a:custGeom>
                <a:avLst/>
                <a:gdLst>
                  <a:gd name="connsiteX0" fmla="*/ 0 w 1255594"/>
                  <a:gd name="connsiteY0" fmla="*/ 1330657 h 2661314"/>
                  <a:gd name="connsiteX1" fmla="*/ 627797 w 1255594"/>
                  <a:gd name="connsiteY1" fmla="*/ 0 h 2661314"/>
                  <a:gd name="connsiteX2" fmla="*/ 1255594 w 1255594"/>
                  <a:gd name="connsiteY2" fmla="*/ 1330657 h 2661314"/>
                  <a:gd name="connsiteX3" fmla="*/ 627797 w 1255594"/>
                  <a:gd name="connsiteY3" fmla="*/ 2661314 h 2661314"/>
                  <a:gd name="connsiteX4" fmla="*/ 0 w 1255594"/>
                  <a:gd name="connsiteY4" fmla="*/ 1330657 h 2661314"/>
                  <a:gd name="connsiteX0" fmla="*/ 0 w 1439839"/>
                  <a:gd name="connsiteY0" fmla="*/ 1330657 h 2661314"/>
                  <a:gd name="connsiteX1" fmla="*/ 627797 w 1439839"/>
                  <a:gd name="connsiteY1" fmla="*/ 0 h 2661314"/>
                  <a:gd name="connsiteX2" fmla="*/ 1439839 w 1439839"/>
                  <a:gd name="connsiteY2" fmla="*/ 1235122 h 2661314"/>
                  <a:gd name="connsiteX3" fmla="*/ 627797 w 1439839"/>
                  <a:gd name="connsiteY3" fmla="*/ 2661314 h 2661314"/>
                  <a:gd name="connsiteX4" fmla="*/ 0 w 1439839"/>
                  <a:gd name="connsiteY4" fmla="*/ 133065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1453487 w 1453487"/>
                  <a:gd name="connsiteY2" fmla="*/ 1235122 h 2661314"/>
                  <a:gd name="connsiteX3" fmla="*/ 641445 w 1453487"/>
                  <a:gd name="connsiteY3" fmla="*/ 2661314 h 2661314"/>
                  <a:gd name="connsiteX4" fmla="*/ 0 w 1453487"/>
                  <a:gd name="connsiteY4" fmla="*/ 1241947 h 2661314"/>
                  <a:gd name="connsiteX0" fmla="*/ 0 w 1453487"/>
                  <a:gd name="connsiteY0" fmla="*/ 1241947 h 2661314"/>
                  <a:gd name="connsiteX1" fmla="*/ 641445 w 1453487"/>
                  <a:gd name="connsiteY1" fmla="*/ 0 h 2661314"/>
                  <a:gd name="connsiteX2" fmla="*/ 887105 w 1453487"/>
                  <a:gd name="connsiteY2" fmla="*/ 368490 h 2661314"/>
                  <a:gd name="connsiteX3" fmla="*/ 1453487 w 1453487"/>
                  <a:gd name="connsiteY3" fmla="*/ 1235122 h 2661314"/>
                  <a:gd name="connsiteX4" fmla="*/ 641445 w 1453487"/>
                  <a:gd name="connsiteY4" fmla="*/ 2661314 h 2661314"/>
                  <a:gd name="connsiteX5" fmla="*/ 0 w 1453487"/>
                  <a:gd name="connsiteY5" fmla="*/ 1241947 h 2661314"/>
                  <a:gd name="connsiteX0" fmla="*/ 0 w 1453487"/>
                  <a:gd name="connsiteY0" fmla="*/ 1514901 h 2934268"/>
                  <a:gd name="connsiteX1" fmla="*/ 641445 w 1453487"/>
                  <a:gd name="connsiteY1" fmla="*/ 272954 h 2934268"/>
                  <a:gd name="connsiteX2" fmla="*/ 1173708 w 1453487"/>
                  <a:gd name="connsiteY2" fmla="*/ 0 h 2934268"/>
                  <a:gd name="connsiteX3" fmla="*/ 1453487 w 1453487"/>
                  <a:gd name="connsiteY3" fmla="*/ 1508076 h 2934268"/>
                  <a:gd name="connsiteX4" fmla="*/ 641445 w 1453487"/>
                  <a:gd name="connsiteY4" fmla="*/ 2934268 h 2934268"/>
                  <a:gd name="connsiteX5" fmla="*/ 0 w 1453487"/>
                  <a:gd name="connsiteY5" fmla="*/ 1514901 h 2934268"/>
                  <a:gd name="connsiteX0" fmla="*/ 0 w 1453487"/>
                  <a:gd name="connsiteY0" fmla="*/ 1514901 h 2934268"/>
                  <a:gd name="connsiteX1" fmla="*/ 334371 w 1453487"/>
                  <a:gd name="connsiteY1" fmla="*/ 859808 h 2934268"/>
                  <a:gd name="connsiteX2" fmla="*/ 641445 w 1453487"/>
                  <a:gd name="connsiteY2" fmla="*/ 272954 h 2934268"/>
                  <a:gd name="connsiteX3" fmla="*/ 1173708 w 1453487"/>
                  <a:gd name="connsiteY3" fmla="*/ 0 h 2934268"/>
                  <a:gd name="connsiteX4" fmla="*/ 1453487 w 1453487"/>
                  <a:gd name="connsiteY4" fmla="*/ 1508076 h 2934268"/>
                  <a:gd name="connsiteX5" fmla="*/ 641445 w 1453487"/>
                  <a:gd name="connsiteY5" fmla="*/ 2934268 h 2934268"/>
                  <a:gd name="connsiteX6" fmla="*/ 0 w 1453487"/>
                  <a:gd name="connsiteY6" fmla="*/ 1514901 h 2934268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641445 w 1453487"/>
                  <a:gd name="connsiteY2" fmla="*/ 279779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173708 w 1453487"/>
                  <a:gd name="connsiteY3" fmla="*/ 6825 h 2941093"/>
                  <a:gd name="connsiteX4" fmla="*/ 1453487 w 1453487"/>
                  <a:gd name="connsiteY4" fmla="*/ 1514901 h 2941093"/>
                  <a:gd name="connsiteX5" fmla="*/ 641445 w 1453487"/>
                  <a:gd name="connsiteY5" fmla="*/ 2941093 h 2941093"/>
                  <a:gd name="connsiteX6" fmla="*/ 0 w 1453487"/>
                  <a:gd name="connsiteY6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846162 w 1453487"/>
                  <a:gd name="connsiteY3" fmla="*/ 14330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3112 w 1453487"/>
                  <a:gd name="connsiteY3" fmla="*/ 266133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52735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1000263 w 1453487"/>
                  <a:gd name="connsiteY3" fmla="*/ 260435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7587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21726 h 2941093"/>
                  <a:gd name="connsiteX1" fmla="*/ 361667 w 1453487"/>
                  <a:gd name="connsiteY1" fmla="*/ 0 h 2941093"/>
                  <a:gd name="connsiteX2" fmla="*/ 549886 w 1453487"/>
                  <a:gd name="connsiteY2" fmla="*/ 252483 h 2941093"/>
                  <a:gd name="connsiteX3" fmla="*/ 997414 w 1453487"/>
                  <a:gd name="connsiteY3" fmla="*/ 251890 h 2941093"/>
                  <a:gd name="connsiteX4" fmla="*/ 1173708 w 1453487"/>
                  <a:gd name="connsiteY4" fmla="*/ 6825 h 2941093"/>
                  <a:gd name="connsiteX5" fmla="*/ 1453487 w 1453487"/>
                  <a:gd name="connsiteY5" fmla="*/ 1514901 h 2941093"/>
                  <a:gd name="connsiteX6" fmla="*/ 641445 w 1453487"/>
                  <a:gd name="connsiteY6" fmla="*/ 2941093 h 2941093"/>
                  <a:gd name="connsiteX7" fmla="*/ 0 w 1453487"/>
                  <a:gd name="connsiteY7" fmla="*/ 1521726 h 294109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9886 w 1453487"/>
                  <a:gd name="connsiteY2" fmla="*/ 272423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7414 w 1453487"/>
                  <a:gd name="connsiteY3" fmla="*/ 271830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1000263 w 1453487"/>
                  <a:gd name="connsiteY3" fmla="*/ 268982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  <a:gd name="connsiteX0" fmla="*/ 0 w 1453487"/>
                  <a:gd name="connsiteY0" fmla="*/ 1541666 h 2961033"/>
                  <a:gd name="connsiteX1" fmla="*/ 364516 w 1453487"/>
                  <a:gd name="connsiteY1" fmla="*/ 0 h 2961033"/>
                  <a:gd name="connsiteX2" fmla="*/ 547038 w 1453487"/>
                  <a:gd name="connsiteY2" fmla="*/ 269574 h 2961033"/>
                  <a:gd name="connsiteX3" fmla="*/ 994566 w 1453487"/>
                  <a:gd name="connsiteY3" fmla="*/ 271831 h 2961033"/>
                  <a:gd name="connsiteX4" fmla="*/ 1173708 w 1453487"/>
                  <a:gd name="connsiteY4" fmla="*/ 26765 h 2961033"/>
                  <a:gd name="connsiteX5" fmla="*/ 1453487 w 1453487"/>
                  <a:gd name="connsiteY5" fmla="*/ 1534841 h 2961033"/>
                  <a:gd name="connsiteX6" fmla="*/ 641445 w 1453487"/>
                  <a:gd name="connsiteY6" fmla="*/ 2961033 h 2961033"/>
                  <a:gd name="connsiteX7" fmla="*/ 0 w 1453487"/>
                  <a:gd name="connsiteY7" fmla="*/ 1541666 h 296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3487" h="2961033">
                    <a:moveTo>
                      <a:pt x="0" y="1541666"/>
                    </a:moveTo>
                    <a:lnTo>
                      <a:pt x="364516" y="0"/>
                    </a:lnTo>
                    <a:lnTo>
                      <a:pt x="547038" y="269574"/>
                    </a:lnTo>
                    <a:lnTo>
                      <a:pt x="994566" y="271831"/>
                    </a:lnTo>
                    <a:lnTo>
                      <a:pt x="1173708" y="26765"/>
                    </a:lnTo>
                    <a:lnTo>
                      <a:pt x="1453487" y="1534841"/>
                    </a:lnTo>
                    <a:lnTo>
                      <a:pt x="641445" y="2961033"/>
                    </a:lnTo>
                    <a:lnTo>
                      <a:pt x="0" y="15416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5663279" y="4430332"/>
            <a:ext cx="547826" cy="527050"/>
          </a:xfrm>
          <a:custGeom>
            <a:avLst/>
            <a:gdLst>
              <a:gd name="T0" fmla="*/ 0 w 3800"/>
              <a:gd name="T1" fmla="*/ 0 h 3655"/>
              <a:gd name="T2" fmla="*/ 953 w 3800"/>
              <a:gd name="T3" fmla="*/ 2982 h 3655"/>
              <a:gd name="T4" fmla="*/ 2911 w 3800"/>
              <a:gd name="T5" fmla="*/ 3655 h 3655"/>
              <a:gd name="T6" fmla="*/ 3155 w 3800"/>
              <a:gd name="T7" fmla="*/ 3655 h 3655"/>
              <a:gd name="T8" fmla="*/ 2312 w 3800"/>
              <a:gd name="T9" fmla="*/ 1100 h 3655"/>
              <a:gd name="T10" fmla="*/ 327 w 3800"/>
              <a:gd name="T11" fmla="*/ 2982 h 3655"/>
              <a:gd name="T12" fmla="*/ 725 w 3800"/>
              <a:gd name="T13" fmla="*/ 2707 h 3655"/>
              <a:gd name="T14" fmla="*/ 725 w 3800"/>
              <a:gd name="T15" fmla="*/ 2309 h 3655"/>
              <a:gd name="T16" fmla="*/ 327 w 3800"/>
              <a:gd name="T17" fmla="*/ 2034 h 3655"/>
              <a:gd name="T18" fmla="*/ 725 w 3800"/>
              <a:gd name="T19" fmla="*/ 2034 h 3655"/>
              <a:gd name="T20" fmla="*/ 327 w 3800"/>
              <a:gd name="T21" fmla="*/ 963 h 3655"/>
              <a:gd name="T22" fmla="*/ 725 w 3800"/>
              <a:gd name="T23" fmla="*/ 687 h 3655"/>
              <a:gd name="T24" fmla="*/ 725 w 3800"/>
              <a:gd name="T25" fmla="*/ 289 h 3655"/>
              <a:gd name="T26" fmla="*/ 953 w 3800"/>
              <a:gd name="T27" fmla="*/ 2707 h 3655"/>
              <a:gd name="T28" fmla="*/ 1350 w 3800"/>
              <a:gd name="T29" fmla="*/ 2707 h 3655"/>
              <a:gd name="T30" fmla="*/ 953 w 3800"/>
              <a:gd name="T31" fmla="*/ 1636 h 3655"/>
              <a:gd name="T32" fmla="*/ 1350 w 3800"/>
              <a:gd name="T33" fmla="*/ 1361 h 3655"/>
              <a:gd name="T34" fmla="*/ 1350 w 3800"/>
              <a:gd name="T35" fmla="*/ 963 h 3655"/>
              <a:gd name="T36" fmla="*/ 953 w 3800"/>
              <a:gd name="T37" fmla="*/ 687 h 3655"/>
              <a:gd name="T38" fmla="*/ 1350 w 3800"/>
              <a:gd name="T39" fmla="*/ 687 h 3655"/>
              <a:gd name="T40" fmla="*/ 1578 w 3800"/>
              <a:gd name="T41" fmla="*/ 2982 h 3655"/>
              <a:gd name="T42" fmla="*/ 1976 w 3800"/>
              <a:gd name="T43" fmla="*/ 2707 h 3655"/>
              <a:gd name="T44" fmla="*/ 1976 w 3800"/>
              <a:gd name="T45" fmla="*/ 2309 h 3655"/>
              <a:gd name="T46" fmla="*/ 1578 w 3800"/>
              <a:gd name="T47" fmla="*/ 2034 h 3655"/>
              <a:gd name="T48" fmla="*/ 1976 w 3800"/>
              <a:gd name="T49" fmla="*/ 2034 h 3655"/>
              <a:gd name="T50" fmla="*/ 1578 w 3800"/>
              <a:gd name="T51" fmla="*/ 963 h 3655"/>
              <a:gd name="T52" fmla="*/ 1976 w 3800"/>
              <a:gd name="T53" fmla="*/ 687 h 3655"/>
              <a:gd name="T54" fmla="*/ 1976 w 3800"/>
              <a:gd name="T55" fmla="*/ 289 h 3655"/>
              <a:gd name="T56" fmla="*/ 2470 w 3800"/>
              <a:gd name="T57" fmla="*/ 3462 h 3655"/>
              <a:gd name="T58" fmla="*/ 2714 w 3800"/>
              <a:gd name="T59" fmla="*/ 3462 h 3655"/>
              <a:gd name="T60" fmla="*/ 2470 w 3800"/>
              <a:gd name="T61" fmla="*/ 2737 h 3655"/>
              <a:gd name="T62" fmla="*/ 2714 w 3800"/>
              <a:gd name="T63" fmla="*/ 2500 h 3655"/>
              <a:gd name="T64" fmla="*/ 2714 w 3800"/>
              <a:gd name="T65" fmla="*/ 2256 h 3655"/>
              <a:gd name="T66" fmla="*/ 2470 w 3800"/>
              <a:gd name="T67" fmla="*/ 2019 h 3655"/>
              <a:gd name="T68" fmla="*/ 2714 w 3800"/>
              <a:gd name="T69" fmla="*/ 2019 h 3655"/>
              <a:gd name="T70" fmla="*/ 2470 w 3800"/>
              <a:gd name="T71" fmla="*/ 1294 h 3655"/>
              <a:gd name="T72" fmla="*/ 3155 w 3800"/>
              <a:gd name="T73" fmla="*/ 2981 h 3655"/>
              <a:gd name="T74" fmla="*/ 3155 w 3800"/>
              <a:gd name="T75" fmla="*/ 2737 h 3655"/>
              <a:gd name="T76" fmla="*/ 2911 w 3800"/>
              <a:gd name="T77" fmla="*/ 2500 h 3655"/>
              <a:gd name="T78" fmla="*/ 3155 w 3800"/>
              <a:gd name="T79" fmla="*/ 2500 h 3655"/>
              <a:gd name="T80" fmla="*/ 2911 w 3800"/>
              <a:gd name="T81" fmla="*/ 1775 h 3655"/>
              <a:gd name="T82" fmla="*/ 3155 w 3800"/>
              <a:gd name="T83" fmla="*/ 1539 h 3655"/>
              <a:gd name="T84" fmla="*/ 3155 w 3800"/>
              <a:gd name="T85" fmla="*/ 1294 h 3655"/>
              <a:gd name="T86" fmla="*/ 3352 w 3800"/>
              <a:gd name="T87" fmla="*/ 3462 h 3655"/>
              <a:gd name="T88" fmla="*/ 3597 w 3800"/>
              <a:gd name="T89" fmla="*/ 3462 h 3655"/>
              <a:gd name="T90" fmla="*/ 3352 w 3800"/>
              <a:gd name="T91" fmla="*/ 2737 h 3655"/>
              <a:gd name="T92" fmla="*/ 3597 w 3800"/>
              <a:gd name="T93" fmla="*/ 2500 h 3655"/>
              <a:gd name="T94" fmla="*/ 3597 w 3800"/>
              <a:gd name="T95" fmla="*/ 2256 h 3655"/>
              <a:gd name="T96" fmla="*/ 3352 w 3800"/>
              <a:gd name="T97" fmla="*/ 2019 h 3655"/>
              <a:gd name="T98" fmla="*/ 3597 w 3800"/>
              <a:gd name="T99" fmla="*/ 2019 h 3655"/>
              <a:gd name="T100" fmla="*/ 3352 w 3800"/>
              <a:gd name="T101" fmla="*/ 1294 h 3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00" h="3655">
                <a:moveTo>
                  <a:pt x="2312" y="1100"/>
                </a:moveTo>
                <a:lnTo>
                  <a:pt x="2312" y="0"/>
                </a:lnTo>
                <a:lnTo>
                  <a:pt x="0" y="0"/>
                </a:lnTo>
                <a:lnTo>
                  <a:pt x="0" y="3655"/>
                </a:lnTo>
                <a:lnTo>
                  <a:pt x="953" y="3655"/>
                </a:lnTo>
                <a:lnTo>
                  <a:pt x="953" y="2982"/>
                </a:lnTo>
                <a:lnTo>
                  <a:pt x="1350" y="2982"/>
                </a:lnTo>
                <a:lnTo>
                  <a:pt x="1350" y="3655"/>
                </a:lnTo>
                <a:lnTo>
                  <a:pt x="2911" y="3655"/>
                </a:lnTo>
                <a:lnTo>
                  <a:pt x="2911" y="3217"/>
                </a:lnTo>
                <a:lnTo>
                  <a:pt x="3155" y="3217"/>
                </a:lnTo>
                <a:lnTo>
                  <a:pt x="3155" y="3655"/>
                </a:lnTo>
                <a:lnTo>
                  <a:pt x="3800" y="3655"/>
                </a:lnTo>
                <a:lnTo>
                  <a:pt x="3800" y="1100"/>
                </a:lnTo>
                <a:lnTo>
                  <a:pt x="2312" y="1100"/>
                </a:lnTo>
                <a:close/>
                <a:moveTo>
                  <a:pt x="725" y="3380"/>
                </a:moveTo>
                <a:lnTo>
                  <a:pt x="327" y="3380"/>
                </a:lnTo>
                <a:lnTo>
                  <a:pt x="327" y="2982"/>
                </a:lnTo>
                <a:lnTo>
                  <a:pt x="725" y="2982"/>
                </a:lnTo>
                <a:lnTo>
                  <a:pt x="725" y="3380"/>
                </a:lnTo>
                <a:close/>
                <a:moveTo>
                  <a:pt x="725" y="2707"/>
                </a:moveTo>
                <a:lnTo>
                  <a:pt x="327" y="2707"/>
                </a:lnTo>
                <a:lnTo>
                  <a:pt x="327" y="2309"/>
                </a:lnTo>
                <a:lnTo>
                  <a:pt x="725" y="2309"/>
                </a:lnTo>
                <a:lnTo>
                  <a:pt x="725" y="2707"/>
                </a:lnTo>
                <a:close/>
                <a:moveTo>
                  <a:pt x="725" y="2034"/>
                </a:moveTo>
                <a:lnTo>
                  <a:pt x="327" y="2034"/>
                </a:lnTo>
                <a:lnTo>
                  <a:pt x="327" y="1636"/>
                </a:lnTo>
                <a:lnTo>
                  <a:pt x="725" y="1636"/>
                </a:lnTo>
                <a:lnTo>
                  <a:pt x="725" y="2034"/>
                </a:lnTo>
                <a:close/>
                <a:moveTo>
                  <a:pt x="725" y="1361"/>
                </a:moveTo>
                <a:lnTo>
                  <a:pt x="327" y="1361"/>
                </a:lnTo>
                <a:lnTo>
                  <a:pt x="327" y="963"/>
                </a:lnTo>
                <a:lnTo>
                  <a:pt x="725" y="963"/>
                </a:lnTo>
                <a:lnTo>
                  <a:pt x="725" y="1361"/>
                </a:lnTo>
                <a:close/>
                <a:moveTo>
                  <a:pt x="725" y="687"/>
                </a:moveTo>
                <a:lnTo>
                  <a:pt x="327" y="687"/>
                </a:lnTo>
                <a:lnTo>
                  <a:pt x="327" y="289"/>
                </a:lnTo>
                <a:lnTo>
                  <a:pt x="725" y="289"/>
                </a:lnTo>
                <a:lnTo>
                  <a:pt x="725" y="687"/>
                </a:lnTo>
                <a:close/>
                <a:moveTo>
                  <a:pt x="1350" y="2707"/>
                </a:moveTo>
                <a:lnTo>
                  <a:pt x="953" y="2707"/>
                </a:lnTo>
                <a:lnTo>
                  <a:pt x="953" y="2309"/>
                </a:lnTo>
                <a:lnTo>
                  <a:pt x="1350" y="2309"/>
                </a:lnTo>
                <a:lnTo>
                  <a:pt x="1350" y="2707"/>
                </a:lnTo>
                <a:close/>
                <a:moveTo>
                  <a:pt x="1350" y="2034"/>
                </a:moveTo>
                <a:lnTo>
                  <a:pt x="953" y="2034"/>
                </a:lnTo>
                <a:lnTo>
                  <a:pt x="953" y="1636"/>
                </a:lnTo>
                <a:lnTo>
                  <a:pt x="1350" y="1636"/>
                </a:lnTo>
                <a:lnTo>
                  <a:pt x="1350" y="2034"/>
                </a:lnTo>
                <a:close/>
                <a:moveTo>
                  <a:pt x="1350" y="1361"/>
                </a:moveTo>
                <a:lnTo>
                  <a:pt x="953" y="1361"/>
                </a:lnTo>
                <a:lnTo>
                  <a:pt x="953" y="963"/>
                </a:lnTo>
                <a:lnTo>
                  <a:pt x="1350" y="963"/>
                </a:lnTo>
                <a:lnTo>
                  <a:pt x="1350" y="1361"/>
                </a:lnTo>
                <a:close/>
                <a:moveTo>
                  <a:pt x="1350" y="687"/>
                </a:moveTo>
                <a:lnTo>
                  <a:pt x="953" y="687"/>
                </a:lnTo>
                <a:lnTo>
                  <a:pt x="953" y="289"/>
                </a:lnTo>
                <a:lnTo>
                  <a:pt x="1350" y="289"/>
                </a:lnTo>
                <a:lnTo>
                  <a:pt x="1350" y="687"/>
                </a:lnTo>
                <a:close/>
                <a:moveTo>
                  <a:pt x="1976" y="3380"/>
                </a:moveTo>
                <a:lnTo>
                  <a:pt x="1578" y="3380"/>
                </a:lnTo>
                <a:lnTo>
                  <a:pt x="1578" y="2982"/>
                </a:lnTo>
                <a:lnTo>
                  <a:pt x="1976" y="2982"/>
                </a:lnTo>
                <a:lnTo>
                  <a:pt x="1976" y="3380"/>
                </a:lnTo>
                <a:close/>
                <a:moveTo>
                  <a:pt x="1976" y="2707"/>
                </a:moveTo>
                <a:lnTo>
                  <a:pt x="1578" y="2707"/>
                </a:lnTo>
                <a:lnTo>
                  <a:pt x="1578" y="2309"/>
                </a:lnTo>
                <a:lnTo>
                  <a:pt x="1976" y="2309"/>
                </a:lnTo>
                <a:lnTo>
                  <a:pt x="1976" y="2707"/>
                </a:lnTo>
                <a:close/>
                <a:moveTo>
                  <a:pt x="1976" y="2034"/>
                </a:moveTo>
                <a:lnTo>
                  <a:pt x="1578" y="2034"/>
                </a:lnTo>
                <a:lnTo>
                  <a:pt x="1578" y="1636"/>
                </a:lnTo>
                <a:lnTo>
                  <a:pt x="1976" y="1636"/>
                </a:lnTo>
                <a:lnTo>
                  <a:pt x="1976" y="2034"/>
                </a:lnTo>
                <a:close/>
                <a:moveTo>
                  <a:pt x="1976" y="1361"/>
                </a:moveTo>
                <a:lnTo>
                  <a:pt x="1578" y="1361"/>
                </a:lnTo>
                <a:lnTo>
                  <a:pt x="1578" y="963"/>
                </a:lnTo>
                <a:lnTo>
                  <a:pt x="1976" y="963"/>
                </a:lnTo>
                <a:lnTo>
                  <a:pt x="1976" y="1361"/>
                </a:lnTo>
                <a:close/>
                <a:moveTo>
                  <a:pt x="1976" y="687"/>
                </a:moveTo>
                <a:lnTo>
                  <a:pt x="1578" y="687"/>
                </a:lnTo>
                <a:lnTo>
                  <a:pt x="1578" y="289"/>
                </a:lnTo>
                <a:lnTo>
                  <a:pt x="1976" y="289"/>
                </a:lnTo>
                <a:lnTo>
                  <a:pt x="1976" y="687"/>
                </a:lnTo>
                <a:close/>
                <a:moveTo>
                  <a:pt x="2714" y="3462"/>
                </a:moveTo>
                <a:lnTo>
                  <a:pt x="2470" y="3462"/>
                </a:lnTo>
                <a:lnTo>
                  <a:pt x="2470" y="3217"/>
                </a:lnTo>
                <a:lnTo>
                  <a:pt x="2714" y="3217"/>
                </a:lnTo>
                <a:lnTo>
                  <a:pt x="2714" y="3462"/>
                </a:lnTo>
                <a:close/>
                <a:moveTo>
                  <a:pt x="2714" y="2981"/>
                </a:moveTo>
                <a:lnTo>
                  <a:pt x="2470" y="2981"/>
                </a:lnTo>
                <a:lnTo>
                  <a:pt x="2470" y="2737"/>
                </a:lnTo>
                <a:lnTo>
                  <a:pt x="2714" y="2737"/>
                </a:lnTo>
                <a:lnTo>
                  <a:pt x="2714" y="2981"/>
                </a:lnTo>
                <a:close/>
                <a:moveTo>
                  <a:pt x="2714" y="2500"/>
                </a:moveTo>
                <a:lnTo>
                  <a:pt x="2470" y="2500"/>
                </a:lnTo>
                <a:lnTo>
                  <a:pt x="2470" y="2256"/>
                </a:lnTo>
                <a:lnTo>
                  <a:pt x="2714" y="2256"/>
                </a:lnTo>
                <a:lnTo>
                  <a:pt x="2714" y="2500"/>
                </a:lnTo>
                <a:close/>
                <a:moveTo>
                  <a:pt x="2714" y="2019"/>
                </a:moveTo>
                <a:lnTo>
                  <a:pt x="2470" y="2019"/>
                </a:lnTo>
                <a:lnTo>
                  <a:pt x="2470" y="1775"/>
                </a:lnTo>
                <a:lnTo>
                  <a:pt x="2714" y="1775"/>
                </a:lnTo>
                <a:lnTo>
                  <a:pt x="2714" y="2019"/>
                </a:lnTo>
                <a:close/>
                <a:moveTo>
                  <a:pt x="2714" y="1539"/>
                </a:moveTo>
                <a:lnTo>
                  <a:pt x="2470" y="1539"/>
                </a:lnTo>
                <a:lnTo>
                  <a:pt x="2470" y="1294"/>
                </a:lnTo>
                <a:lnTo>
                  <a:pt x="2714" y="1294"/>
                </a:lnTo>
                <a:lnTo>
                  <a:pt x="2714" y="1539"/>
                </a:lnTo>
                <a:close/>
                <a:moveTo>
                  <a:pt x="3155" y="2981"/>
                </a:moveTo>
                <a:lnTo>
                  <a:pt x="2911" y="2981"/>
                </a:lnTo>
                <a:lnTo>
                  <a:pt x="2911" y="2737"/>
                </a:lnTo>
                <a:lnTo>
                  <a:pt x="3155" y="2737"/>
                </a:lnTo>
                <a:lnTo>
                  <a:pt x="3155" y="2981"/>
                </a:lnTo>
                <a:close/>
                <a:moveTo>
                  <a:pt x="3155" y="2500"/>
                </a:moveTo>
                <a:lnTo>
                  <a:pt x="2911" y="2500"/>
                </a:lnTo>
                <a:lnTo>
                  <a:pt x="2911" y="2256"/>
                </a:lnTo>
                <a:lnTo>
                  <a:pt x="3155" y="2256"/>
                </a:lnTo>
                <a:lnTo>
                  <a:pt x="3155" y="2500"/>
                </a:lnTo>
                <a:close/>
                <a:moveTo>
                  <a:pt x="3155" y="2019"/>
                </a:moveTo>
                <a:lnTo>
                  <a:pt x="2911" y="2019"/>
                </a:lnTo>
                <a:lnTo>
                  <a:pt x="2911" y="1775"/>
                </a:lnTo>
                <a:lnTo>
                  <a:pt x="3155" y="1775"/>
                </a:lnTo>
                <a:lnTo>
                  <a:pt x="3155" y="2019"/>
                </a:lnTo>
                <a:close/>
                <a:moveTo>
                  <a:pt x="3155" y="1539"/>
                </a:moveTo>
                <a:lnTo>
                  <a:pt x="2911" y="1539"/>
                </a:lnTo>
                <a:lnTo>
                  <a:pt x="2911" y="1294"/>
                </a:lnTo>
                <a:lnTo>
                  <a:pt x="3155" y="1294"/>
                </a:lnTo>
                <a:lnTo>
                  <a:pt x="3155" y="1539"/>
                </a:lnTo>
                <a:close/>
                <a:moveTo>
                  <a:pt x="3597" y="3462"/>
                </a:moveTo>
                <a:lnTo>
                  <a:pt x="3352" y="3462"/>
                </a:lnTo>
                <a:lnTo>
                  <a:pt x="3352" y="3217"/>
                </a:lnTo>
                <a:lnTo>
                  <a:pt x="3597" y="3217"/>
                </a:lnTo>
                <a:lnTo>
                  <a:pt x="3597" y="3462"/>
                </a:lnTo>
                <a:close/>
                <a:moveTo>
                  <a:pt x="3597" y="2981"/>
                </a:moveTo>
                <a:lnTo>
                  <a:pt x="3352" y="2981"/>
                </a:lnTo>
                <a:lnTo>
                  <a:pt x="3352" y="2737"/>
                </a:lnTo>
                <a:lnTo>
                  <a:pt x="3597" y="2737"/>
                </a:lnTo>
                <a:lnTo>
                  <a:pt x="3597" y="2981"/>
                </a:lnTo>
                <a:close/>
                <a:moveTo>
                  <a:pt x="3597" y="2500"/>
                </a:moveTo>
                <a:lnTo>
                  <a:pt x="3352" y="2500"/>
                </a:lnTo>
                <a:lnTo>
                  <a:pt x="3352" y="2256"/>
                </a:lnTo>
                <a:lnTo>
                  <a:pt x="3597" y="2256"/>
                </a:lnTo>
                <a:lnTo>
                  <a:pt x="3597" y="2500"/>
                </a:lnTo>
                <a:close/>
                <a:moveTo>
                  <a:pt x="3597" y="2019"/>
                </a:moveTo>
                <a:lnTo>
                  <a:pt x="3352" y="2019"/>
                </a:lnTo>
                <a:lnTo>
                  <a:pt x="3352" y="1775"/>
                </a:lnTo>
                <a:lnTo>
                  <a:pt x="3597" y="1775"/>
                </a:lnTo>
                <a:lnTo>
                  <a:pt x="3597" y="2019"/>
                </a:lnTo>
                <a:close/>
                <a:moveTo>
                  <a:pt x="3597" y="1539"/>
                </a:moveTo>
                <a:lnTo>
                  <a:pt x="3352" y="1539"/>
                </a:lnTo>
                <a:lnTo>
                  <a:pt x="3352" y="1294"/>
                </a:lnTo>
                <a:lnTo>
                  <a:pt x="3597" y="1294"/>
                </a:lnTo>
                <a:lnTo>
                  <a:pt x="3597" y="153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60860" y="654726"/>
            <a:ext cx="3549241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/>
              <a:t>(We Each Have A Role To Play) 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t="12033" r="21330" b="16647"/>
          <a:stretch/>
        </p:blipFill>
        <p:spPr>
          <a:xfrm>
            <a:off x="2796558" y="1866796"/>
            <a:ext cx="817332" cy="574959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4077611" y="2688212"/>
            <a:ext cx="1086223" cy="1087770"/>
            <a:chOff x="3817938" y="3895725"/>
            <a:chExt cx="2228849" cy="2232025"/>
          </a:xfrm>
          <a:solidFill>
            <a:srgbClr val="4B5A65">
              <a:alpha val="25000"/>
            </a:srgbClr>
          </a:solidFill>
        </p:grpSpPr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4171950" y="4483100"/>
              <a:ext cx="1101725" cy="100013"/>
            </a:xfrm>
            <a:custGeom>
              <a:avLst/>
              <a:gdLst>
                <a:gd name="T0" fmla="*/ 12156 w 12733"/>
                <a:gd name="T1" fmla="*/ 1155 h 1155"/>
                <a:gd name="T2" fmla="*/ 578 w 12733"/>
                <a:gd name="T3" fmla="*/ 1155 h 1155"/>
                <a:gd name="T4" fmla="*/ 0 w 12733"/>
                <a:gd name="T5" fmla="*/ 578 h 1155"/>
                <a:gd name="T6" fmla="*/ 578 w 12733"/>
                <a:gd name="T7" fmla="*/ 0 h 1155"/>
                <a:gd name="T8" fmla="*/ 12156 w 12733"/>
                <a:gd name="T9" fmla="*/ 0 h 1155"/>
                <a:gd name="T10" fmla="*/ 12733 w 12733"/>
                <a:gd name="T11" fmla="*/ 578 h 1155"/>
                <a:gd name="T12" fmla="*/ 12156 w 12733"/>
                <a:gd name="T13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33" h="1155">
                  <a:moveTo>
                    <a:pt x="12156" y="1155"/>
                  </a:moveTo>
                  <a:lnTo>
                    <a:pt x="578" y="1155"/>
                  </a:lnTo>
                  <a:cubicBezTo>
                    <a:pt x="259" y="1155"/>
                    <a:pt x="0" y="897"/>
                    <a:pt x="0" y="578"/>
                  </a:cubicBezTo>
                  <a:cubicBezTo>
                    <a:pt x="0" y="259"/>
                    <a:pt x="259" y="0"/>
                    <a:pt x="578" y="0"/>
                  </a:cubicBezTo>
                  <a:lnTo>
                    <a:pt x="12156" y="0"/>
                  </a:lnTo>
                  <a:cubicBezTo>
                    <a:pt x="12475" y="0"/>
                    <a:pt x="12733" y="259"/>
                    <a:pt x="12733" y="578"/>
                  </a:cubicBezTo>
                  <a:cubicBezTo>
                    <a:pt x="12733" y="897"/>
                    <a:pt x="12475" y="1155"/>
                    <a:pt x="12156" y="1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4171950" y="4708525"/>
              <a:ext cx="1101725" cy="100013"/>
            </a:xfrm>
            <a:custGeom>
              <a:avLst/>
              <a:gdLst>
                <a:gd name="T0" fmla="*/ 12156 w 12733"/>
                <a:gd name="T1" fmla="*/ 1156 h 1156"/>
                <a:gd name="T2" fmla="*/ 578 w 12733"/>
                <a:gd name="T3" fmla="*/ 1156 h 1156"/>
                <a:gd name="T4" fmla="*/ 0 w 12733"/>
                <a:gd name="T5" fmla="*/ 578 h 1156"/>
                <a:gd name="T6" fmla="*/ 578 w 12733"/>
                <a:gd name="T7" fmla="*/ 0 h 1156"/>
                <a:gd name="T8" fmla="*/ 12156 w 12733"/>
                <a:gd name="T9" fmla="*/ 0 h 1156"/>
                <a:gd name="T10" fmla="*/ 12733 w 12733"/>
                <a:gd name="T11" fmla="*/ 578 h 1156"/>
                <a:gd name="T12" fmla="*/ 12156 w 12733"/>
                <a:gd name="T13" fmla="*/ 1156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33" h="1156">
                  <a:moveTo>
                    <a:pt x="12156" y="1156"/>
                  </a:moveTo>
                  <a:lnTo>
                    <a:pt x="578" y="1156"/>
                  </a:lnTo>
                  <a:cubicBezTo>
                    <a:pt x="259" y="1156"/>
                    <a:pt x="0" y="897"/>
                    <a:pt x="0" y="578"/>
                  </a:cubicBezTo>
                  <a:cubicBezTo>
                    <a:pt x="0" y="259"/>
                    <a:pt x="259" y="0"/>
                    <a:pt x="578" y="0"/>
                  </a:cubicBezTo>
                  <a:lnTo>
                    <a:pt x="12156" y="0"/>
                  </a:lnTo>
                  <a:cubicBezTo>
                    <a:pt x="12475" y="0"/>
                    <a:pt x="12733" y="259"/>
                    <a:pt x="12733" y="578"/>
                  </a:cubicBezTo>
                  <a:cubicBezTo>
                    <a:pt x="12733" y="897"/>
                    <a:pt x="12475" y="1156"/>
                    <a:pt x="12156" y="1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4171950" y="4241800"/>
              <a:ext cx="1101725" cy="100013"/>
            </a:xfrm>
            <a:custGeom>
              <a:avLst/>
              <a:gdLst>
                <a:gd name="T0" fmla="*/ 12156 w 12733"/>
                <a:gd name="T1" fmla="*/ 1155 h 1155"/>
                <a:gd name="T2" fmla="*/ 578 w 12733"/>
                <a:gd name="T3" fmla="*/ 1155 h 1155"/>
                <a:gd name="T4" fmla="*/ 0 w 12733"/>
                <a:gd name="T5" fmla="*/ 577 h 1155"/>
                <a:gd name="T6" fmla="*/ 578 w 12733"/>
                <a:gd name="T7" fmla="*/ 0 h 1155"/>
                <a:gd name="T8" fmla="*/ 12156 w 12733"/>
                <a:gd name="T9" fmla="*/ 0 h 1155"/>
                <a:gd name="T10" fmla="*/ 12733 w 12733"/>
                <a:gd name="T11" fmla="*/ 577 h 1155"/>
                <a:gd name="T12" fmla="*/ 12156 w 12733"/>
                <a:gd name="T13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33" h="1155">
                  <a:moveTo>
                    <a:pt x="12156" y="1155"/>
                  </a:moveTo>
                  <a:lnTo>
                    <a:pt x="578" y="1155"/>
                  </a:lnTo>
                  <a:cubicBezTo>
                    <a:pt x="259" y="1155"/>
                    <a:pt x="0" y="896"/>
                    <a:pt x="0" y="577"/>
                  </a:cubicBezTo>
                  <a:cubicBezTo>
                    <a:pt x="0" y="259"/>
                    <a:pt x="259" y="0"/>
                    <a:pt x="578" y="0"/>
                  </a:cubicBezTo>
                  <a:lnTo>
                    <a:pt x="12156" y="0"/>
                  </a:lnTo>
                  <a:cubicBezTo>
                    <a:pt x="12475" y="0"/>
                    <a:pt x="12733" y="259"/>
                    <a:pt x="12733" y="577"/>
                  </a:cubicBezTo>
                  <a:cubicBezTo>
                    <a:pt x="12733" y="896"/>
                    <a:pt x="12475" y="1155"/>
                    <a:pt x="12156" y="1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4171950" y="4949825"/>
              <a:ext cx="1101725" cy="100013"/>
            </a:xfrm>
            <a:custGeom>
              <a:avLst/>
              <a:gdLst>
                <a:gd name="T0" fmla="*/ 12156 w 12733"/>
                <a:gd name="T1" fmla="*/ 1156 h 1156"/>
                <a:gd name="T2" fmla="*/ 578 w 12733"/>
                <a:gd name="T3" fmla="*/ 1156 h 1156"/>
                <a:gd name="T4" fmla="*/ 0 w 12733"/>
                <a:gd name="T5" fmla="*/ 578 h 1156"/>
                <a:gd name="T6" fmla="*/ 578 w 12733"/>
                <a:gd name="T7" fmla="*/ 0 h 1156"/>
                <a:gd name="T8" fmla="*/ 12156 w 12733"/>
                <a:gd name="T9" fmla="*/ 0 h 1156"/>
                <a:gd name="T10" fmla="*/ 12733 w 12733"/>
                <a:gd name="T11" fmla="*/ 578 h 1156"/>
                <a:gd name="T12" fmla="*/ 12156 w 12733"/>
                <a:gd name="T13" fmla="*/ 1156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33" h="1156">
                  <a:moveTo>
                    <a:pt x="12156" y="1156"/>
                  </a:moveTo>
                  <a:lnTo>
                    <a:pt x="578" y="1156"/>
                  </a:lnTo>
                  <a:cubicBezTo>
                    <a:pt x="259" y="1156"/>
                    <a:pt x="0" y="897"/>
                    <a:pt x="0" y="578"/>
                  </a:cubicBezTo>
                  <a:cubicBezTo>
                    <a:pt x="0" y="259"/>
                    <a:pt x="259" y="0"/>
                    <a:pt x="578" y="0"/>
                  </a:cubicBezTo>
                  <a:lnTo>
                    <a:pt x="12156" y="0"/>
                  </a:lnTo>
                  <a:cubicBezTo>
                    <a:pt x="12475" y="0"/>
                    <a:pt x="12733" y="259"/>
                    <a:pt x="12733" y="578"/>
                  </a:cubicBezTo>
                  <a:cubicBezTo>
                    <a:pt x="12733" y="897"/>
                    <a:pt x="12475" y="1156"/>
                    <a:pt x="12156" y="1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3817938" y="3895725"/>
              <a:ext cx="1809750" cy="2232025"/>
            </a:xfrm>
            <a:custGeom>
              <a:avLst/>
              <a:gdLst>
                <a:gd name="T0" fmla="*/ 17976 w 20931"/>
                <a:gd name="T1" fmla="*/ 25809 h 25809"/>
                <a:gd name="T2" fmla="*/ 2955 w 20931"/>
                <a:gd name="T3" fmla="*/ 25809 h 25809"/>
                <a:gd name="T4" fmla="*/ 0 w 20931"/>
                <a:gd name="T5" fmla="*/ 22855 h 25809"/>
                <a:gd name="T6" fmla="*/ 0 w 20931"/>
                <a:gd name="T7" fmla="*/ 2955 h 25809"/>
                <a:gd name="T8" fmla="*/ 2955 w 20931"/>
                <a:gd name="T9" fmla="*/ 0 h 25809"/>
                <a:gd name="T10" fmla="*/ 17976 w 20931"/>
                <a:gd name="T11" fmla="*/ 0 h 25809"/>
                <a:gd name="T12" fmla="*/ 20931 w 20931"/>
                <a:gd name="T13" fmla="*/ 2955 h 25809"/>
                <a:gd name="T14" fmla="*/ 20931 w 20931"/>
                <a:gd name="T15" fmla="*/ 4728 h 25809"/>
                <a:gd name="T16" fmla="*/ 20160 w 20931"/>
                <a:gd name="T17" fmla="*/ 5499 h 25809"/>
                <a:gd name="T18" fmla="*/ 19390 w 20931"/>
                <a:gd name="T19" fmla="*/ 4728 h 25809"/>
                <a:gd name="T20" fmla="*/ 19390 w 20931"/>
                <a:gd name="T21" fmla="*/ 2955 h 25809"/>
                <a:gd name="T22" fmla="*/ 17976 w 20931"/>
                <a:gd name="T23" fmla="*/ 1541 h 25809"/>
                <a:gd name="T24" fmla="*/ 2955 w 20931"/>
                <a:gd name="T25" fmla="*/ 1541 h 25809"/>
                <a:gd name="T26" fmla="*/ 1541 w 20931"/>
                <a:gd name="T27" fmla="*/ 2955 h 25809"/>
                <a:gd name="T28" fmla="*/ 1541 w 20931"/>
                <a:gd name="T29" fmla="*/ 22855 h 25809"/>
                <a:gd name="T30" fmla="*/ 2955 w 20931"/>
                <a:gd name="T31" fmla="*/ 24268 h 25809"/>
                <a:gd name="T32" fmla="*/ 17976 w 20931"/>
                <a:gd name="T33" fmla="*/ 24268 h 25809"/>
                <a:gd name="T34" fmla="*/ 19390 w 20931"/>
                <a:gd name="T35" fmla="*/ 22855 h 25809"/>
                <a:gd name="T36" fmla="*/ 19390 w 20931"/>
                <a:gd name="T37" fmla="*/ 15990 h 25809"/>
                <a:gd name="T38" fmla="*/ 20160 w 20931"/>
                <a:gd name="T39" fmla="*/ 15220 h 25809"/>
                <a:gd name="T40" fmla="*/ 20931 w 20931"/>
                <a:gd name="T41" fmla="*/ 15990 h 25809"/>
                <a:gd name="T42" fmla="*/ 20931 w 20931"/>
                <a:gd name="T43" fmla="*/ 22855 h 25809"/>
                <a:gd name="T44" fmla="*/ 17976 w 20931"/>
                <a:gd name="T45" fmla="*/ 25809 h 25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31" h="25809">
                  <a:moveTo>
                    <a:pt x="17976" y="25809"/>
                  </a:moveTo>
                  <a:lnTo>
                    <a:pt x="2955" y="25809"/>
                  </a:lnTo>
                  <a:cubicBezTo>
                    <a:pt x="1325" y="25809"/>
                    <a:pt x="0" y="24483"/>
                    <a:pt x="0" y="22855"/>
                  </a:cubicBezTo>
                  <a:lnTo>
                    <a:pt x="0" y="2955"/>
                  </a:lnTo>
                  <a:cubicBezTo>
                    <a:pt x="0" y="1325"/>
                    <a:pt x="1325" y="0"/>
                    <a:pt x="2955" y="0"/>
                  </a:cubicBezTo>
                  <a:lnTo>
                    <a:pt x="17976" y="0"/>
                  </a:lnTo>
                  <a:cubicBezTo>
                    <a:pt x="19605" y="0"/>
                    <a:pt x="20931" y="1325"/>
                    <a:pt x="20931" y="2955"/>
                  </a:cubicBezTo>
                  <a:lnTo>
                    <a:pt x="20931" y="4728"/>
                  </a:lnTo>
                  <a:cubicBezTo>
                    <a:pt x="20931" y="5153"/>
                    <a:pt x="20587" y="5499"/>
                    <a:pt x="20160" y="5499"/>
                  </a:cubicBezTo>
                  <a:cubicBezTo>
                    <a:pt x="19734" y="5499"/>
                    <a:pt x="19390" y="5153"/>
                    <a:pt x="19390" y="4728"/>
                  </a:cubicBezTo>
                  <a:lnTo>
                    <a:pt x="19390" y="2955"/>
                  </a:lnTo>
                  <a:cubicBezTo>
                    <a:pt x="19390" y="2175"/>
                    <a:pt x="18756" y="1541"/>
                    <a:pt x="17976" y="1541"/>
                  </a:cubicBezTo>
                  <a:lnTo>
                    <a:pt x="2955" y="1541"/>
                  </a:lnTo>
                  <a:cubicBezTo>
                    <a:pt x="2175" y="1541"/>
                    <a:pt x="1541" y="2175"/>
                    <a:pt x="1541" y="2955"/>
                  </a:cubicBezTo>
                  <a:lnTo>
                    <a:pt x="1541" y="22855"/>
                  </a:lnTo>
                  <a:cubicBezTo>
                    <a:pt x="1541" y="23634"/>
                    <a:pt x="2175" y="24268"/>
                    <a:pt x="2955" y="24268"/>
                  </a:cubicBezTo>
                  <a:lnTo>
                    <a:pt x="17976" y="24268"/>
                  </a:lnTo>
                  <a:cubicBezTo>
                    <a:pt x="18756" y="24268"/>
                    <a:pt x="19390" y="23634"/>
                    <a:pt x="19390" y="22855"/>
                  </a:cubicBezTo>
                  <a:lnTo>
                    <a:pt x="19390" y="15990"/>
                  </a:lnTo>
                  <a:cubicBezTo>
                    <a:pt x="19390" y="15564"/>
                    <a:pt x="19734" y="15220"/>
                    <a:pt x="20160" y="15220"/>
                  </a:cubicBezTo>
                  <a:cubicBezTo>
                    <a:pt x="20587" y="15220"/>
                    <a:pt x="20931" y="15564"/>
                    <a:pt x="20931" y="15990"/>
                  </a:cubicBezTo>
                  <a:lnTo>
                    <a:pt x="20931" y="22855"/>
                  </a:lnTo>
                  <a:cubicBezTo>
                    <a:pt x="20931" y="24483"/>
                    <a:pt x="19605" y="25809"/>
                    <a:pt x="17976" y="258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5089525" y="3906838"/>
              <a:ext cx="957262" cy="1803400"/>
            </a:xfrm>
            <a:custGeom>
              <a:avLst/>
              <a:gdLst>
                <a:gd name="T0" fmla="*/ 2484 w 11068"/>
                <a:gd name="T1" fmla="*/ 18384 h 20864"/>
                <a:gd name="T2" fmla="*/ 0 w 11068"/>
                <a:gd name="T3" fmla="*/ 20864 h 20864"/>
                <a:gd name="T4" fmla="*/ 505 w 11068"/>
                <a:gd name="T5" fmla="*/ 17391 h 20864"/>
                <a:gd name="T6" fmla="*/ 8813 w 11068"/>
                <a:gd name="T7" fmla="*/ 768 h 20864"/>
                <a:gd name="T8" fmla="*/ 10300 w 11068"/>
                <a:gd name="T9" fmla="*/ 274 h 20864"/>
                <a:gd name="T10" fmla="*/ 10300 w 11068"/>
                <a:gd name="T11" fmla="*/ 274 h 20864"/>
                <a:gd name="T12" fmla="*/ 10794 w 11068"/>
                <a:gd name="T13" fmla="*/ 1761 h 20864"/>
                <a:gd name="T14" fmla="*/ 2484 w 11068"/>
                <a:gd name="T15" fmla="*/ 18384 h 20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8" h="20864">
                  <a:moveTo>
                    <a:pt x="2484" y="18384"/>
                  </a:moveTo>
                  <a:cubicBezTo>
                    <a:pt x="2347" y="18658"/>
                    <a:pt x="0" y="20864"/>
                    <a:pt x="0" y="20864"/>
                  </a:cubicBezTo>
                  <a:cubicBezTo>
                    <a:pt x="0" y="20864"/>
                    <a:pt x="367" y="17664"/>
                    <a:pt x="505" y="17391"/>
                  </a:cubicBezTo>
                  <a:lnTo>
                    <a:pt x="8813" y="768"/>
                  </a:lnTo>
                  <a:cubicBezTo>
                    <a:pt x="9087" y="221"/>
                    <a:pt x="9753" y="0"/>
                    <a:pt x="10300" y="274"/>
                  </a:cubicBezTo>
                  <a:lnTo>
                    <a:pt x="10300" y="274"/>
                  </a:lnTo>
                  <a:cubicBezTo>
                    <a:pt x="10848" y="550"/>
                    <a:pt x="11068" y="1215"/>
                    <a:pt x="10794" y="1761"/>
                  </a:cubicBezTo>
                  <a:lnTo>
                    <a:pt x="2484" y="18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4613275" y="5538788"/>
              <a:ext cx="774700" cy="258763"/>
            </a:xfrm>
            <a:custGeom>
              <a:avLst/>
              <a:gdLst>
                <a:gd name="T0" fmla="*/ 5742 w 8960"/>
                <a:gd name="T1" fmla="*/ 2991 h 2991"/>
                <a:gd name="T2" fmla="*/ 5699 w 8960"/>
                <a:gd name="T3" fmla="*/ 2991 h 2991"/>
                <a:gd name="T4" fmla="*/ 3731 w 8960"/>
                <a:gd name="T5" fmla="*/ 2294 h 2991"/>
                <a:gd name="T6" fmla="*/ 1023 w 8960"/>
                <a:gd name="T7" fmla="*/ 2443 h 2991"/>
                <a:gd name="T8" fmla="*/ 208 w 8960"/>
                <a:gd name="T9" fmla="*/ 2379 h 2991"/>
                <a:gd name="T10" fmla="*/ 272 w 8960"/>
                <a:gd name="T11" fmla="*/ 1564 h 2991"/>
                <a:gd name="T12" fmla="*/ 4315 w 8960"/>
                <a:gd name="T13" fmla="*/ 1296 h 2991"/>
                <a:gd name="T14" fmla="*/ 5709 w 8960"/>
                <a:gd name="T15" fmla="*/ 1835 h 2991"/>
                <a:gd name="T16" fmla="*/ 7829 w 8960"/>
                <a:gd name="T17" fmla="*/ 959 h 2991"/>
                <a:gd name="T18" fmla="*/ 8631 w 8960"/>
                <a:gd name="T19" fmla="*/ 817 h 2991"/>
                <a:gd name="T20" fmla="*/ 8782 w 8960"/>
                <a:gd name="T21" fmla="*/ 1612 h 2991"/>
                <a:gd name="T22" fmla="*/ 5742 w 8960"/>
                <a:gd name="T23" fmla="*/ 2991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0" h="2991">
                  <a:moveTo>
                    <a:pt x="5742" y="2991"/>
                  </a:moveTo>
                  <a:cubicBezTo>
                    <a:pt x="5728" y="2991"/>
                    <a:pt x="5714" y="2991"/>
                    <a:pt x="5699" y="2991"/>
                  </a:cubicBezTo>
                  <a:cubicBezTo>
                    <a:pt x="4908" y="2984"/>
                    <a:pt x="4282" y="2617"/>
                    <a:pt x="3731" y="2294"/>
                  </a:cubicBezTo>
                  <a:cubicBezTo>
                    <a:pt x="2828" y="1764"/>
                    <a:pt x="2231" y="1412"/>
                    <a:pt x="1023" y="2443"/>
                  </a:cubicBezTo>
                  <a:cubicBezTo>
                    <a:pt x="781" y="2651"/>
                    <a:pt x="416" y="2622"/>
                    <a:pt x="208" y="2379"/>
                  </a:cubicBezTo>
                  <a:cubicBezTo>
                    <a:pt x="0" y="2137"/>
                    <a:pt x="30" y="1771"/>
                    <a:pt x="272" y="1564"/>
                  </a:cubicBezTo>
                  <a:cubicBezTo>
                    <a:pt x="2106" y="0"/>
                    <a:pt x="3330" y="719"/>
                    <a:pt x="4315" y="1296"/>
                  </a:cubicBezTo>
                  <a:cubicBezTo>
                    <a:pt x="4783" y="1570"/>
                    <a:pt x="5226" y="1830"/>
                    <a:pt x="5709" y="1835"/>
                  </a:cubicBezTo>
                  <a:cubicBezTo>
                    <a:pt x="7154" y="1848"/>
                    <a:pt x="7804" y="996"/>
                    <a:pt x="7829" y="959"/>
                  </a:cubicBezTo>
                  <a:cubicBezTo>
                    <a:pt x="8011" y="703"/>
                    <a:pt x="8372" y="636"/>
                    <a:pt x="8631" y="817"/>
                  </a:cubicBezTo>
                  <a:cubicBezTo>
                    <a:pt x="8892" y="997"/>
                    <a:pt x="8960" y="1350"/>
                    <a:pt x="8782" y="1612"/>
                  </a:cubicBezTo>
                  <a:cubicBezTo>
                    <a:pt x="8744" y="1670"/>
                    <a:pt x="7827" y="2991"/>
                    <a:pt x="5742" y="29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983031" y="3491655"/>
            <a:ext cx="1177938" cy="790912"/>
            <a:chOff x="1721801" y="2853410"/>
            <a:chExt cx="2101707" cy="1411170"/>
          </a:xfrm>
          <a:solidFill>
            <a:srgbClr val="4B5A65"/>
          </a:solidFill>
        </p:grpSpPr>
        <p:sp>
          <p:nvSpPr>
            <p:cNvPr id="108" name="Freeform 107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861594" y="4309250"/>
            <a:ext cx="692022" cy="774534"/>
            <a:chOff x="2852831" y="4284080"/>
            <a:chExt cx="707967" cy="792383"/>
          </a:xfrm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2852831" y="4284080"/>
              <a:ext cx="665889" cy="718102"/>
              <a:chOff x="-1317" y="898"/>
              <a:chExt cx="1862" cy="2008"/>
            </a:xfrm>
            <a:solidFill>
              <a:schemeClr val="bg1"/>
            </a:solidFill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-1317" y="2159"/>
                <a:ext cx="1862" cy="747"/>
              </a:xfrm>
              <a:custGeom>
                <a:avLst/>
                <a:gdLst>
                  <a:gd name="T0" fmla="*/ 1238 w 3723"/>
                  <a:gd name="T1" fmla="*/ 59 h 1494"/>
                  <a:gd name="T2" fmla="*/ 1360 w 3723"/>
                  <a:gd name="T3" fmla="*/ 159 h 1494"/>
                  <a:gd name="T4" fmla="*/ 1492 w 3723"/>
                  <a:gd name="T5" fmla="*/ 237 h 1494"/>
                  <a:gd name="T6" fmla="*/ 1634 w 3723"/>
                  <a:gd name="T7" fmla="*/ 291 h 1494"/>
                  <a:gd name="T8" fmla="*/ 1785 w 3723"/>
                  <a:gd name="T9" fmla="*/ 320 h 1494"/>
                  <a:gd name="T10" fmla="*/ 1939 w 3723"/>
                  <a:gd name="T11" fmla="*/ 320 h 1494"/>
                  <a:gd name="T12" fmla="*/ 2088 w 3723"/>
                  <a:gd name="T13" fmla="*/ 291 h 1494"/>
                  <a:gd name="T14" fmla="*/ 2230 w 3723"/>
                  <a:gd name="T15" fmla="*/ 237 h 1494"/>
                  <a:gd name="T16" fmla="*/ 2364 w 3723"/>
                  <a:gd name="T17" fmla="*/ 159 h 1494"/>
                  <a:gd name="T18" fmla="*/ 2485 w 3723"/>
                  <a:gd name="T19" fmla="*/ 59 h 1494"/>
                  <a:gd name="T20" fmla="*/ 2633 w 3723"/>
                  <a:gd name="T21" fmla="*/ 16 h 1494"/>
                  <a:gd name="T22" fmla="*/ 2809 w 3723"/>
                  <a:gd name="T23" fmla="*/ 65 h 1494"/>
                  <a:gd name="T24" fmla="*/ 2977 w 3723"/>
                  <a:gd name="T25" fmla="*/ 137 h 1494"/>
                  <a:gd name="T26" fmla="*/ 3131 w 3723"/>
                  <a:gd name="T27" fmla="*/ 230 h 1494"/>
                  <a:gd name="T28" fmla="*/ 3270 w 3723"/>
                  <a:gd name="T29" fmla="*/ 345 h 1494"/>
                  <a:gd name="T30" fmla="*/ 3394 w 3723"/>
                  <a:gd name="T31" fmla="*/ 477 h 1494"/>
                  <a:gd name="T32" fmla="*/ 3499 w 3723"/>
                  <a:gd name="T33" fmla="*/ 627 h 1494"/>
                  <a:gd name="T34" fmla="*/ 3583 w 3723"/>
                  <a:gd name="T35" fmla="*/ 792 h 1494"/>
                  <a:gd name="T36" fmla="*/ 3709 w 3723"/>
                  <a:gd name="T37" fmla="*/ 1153 h 1494"/>
                  <a:gd name="T38" fmla="*/ 3723 w 3723"/>
                  <a:gd name="T39" fmla="*/ 1234 h 1494"/>
                  <a:gd name="T40" fmla="*/ 3712 w 3723"/>
                  <a:gd name="T41" fmla="*/ 1313 h 1494"/>
                  <a:gd name="T42" fmla="*/ 3675 w 3723"/>
                  <a:gd name="T43" fmla="*/ 1386 h 1494"/>
                  <a:gd name="T44" fmla="*/ 3618 w 3723"/>
                  <a:gd name="T45" fmla="*/ 1445 h 1494"/>
                  <a:gd name="T46" fmla="*/ 3545 w 3723"/>
                  <a:gd name="T47" fmla="*/ 1482 h 1494"/>
                  <a:gd name="T48" fmla="*/ 3465 w 3723"/>
                  <a:gd name="T49" fmla="*/ 1494 h 1494"/>
                  <a:gd name="T50" fmla="*/ 218 w 3723"/>
                  <a:gd name="T51" fmla="*/ 1491 h 1494"/>
                  <a:gd name="T52" fmla="*/ 140 w 3723"/>
                  <a:gd name="T53" fmla="*/ 1466 h 1494"/>
                  <a:gd name="T54" fmla="*/ 76 w 3723"/>
                  <a:gd name="T55" fmla="*/ 1418 h 1494"/>
                  <a:gd name="T56" fmla="*/ 27 w 3723"/>
                  <a:gd name="T57" fmla="*/ 1351 h 1494"/>
                  <a:gd name="T58" fmla="*/ 3 w 3723"/>
                  <a:gd name="T59" fmla="*/ 1274 h 1494"/>
                  <a:gd name="T60" fmla="*/ 3 w 3723"/>
                  <a:gd name="T61" fmla="*/ 1193 h 1494"/>
                  <a:gd name="T62" fmla="*/ 107 w 3723"/>
                  <a:gd name="T63" fmla="*/ 880 h 1494"/>
                  <a:gd name="T64" fmla="*/ 180 w 3723"/>
                  <a:gd name="T65" fmla="*/ 707 h 1494"/>
                  <a:gd name="T66" fmla="*/ 274 w 3723"/>
                  <a:gd name="T67" fmla="*/ 550 h 1494"/>
                  <a:gd name="T68" fmla="*/ 389 w 3723"/>
                  <a:gd name="T69" fmla="*/ 408 h 1494"/>
                  <a:gd name="T70" fmla="*/ 521 w 3723"/>
                  <a:gd name="T71" fmla="*/ 285 h 1494"/>
                  <a:gd name="T72" fmla="*/ 668 w 3723"/>
                  <a:gd name="T73" fmla="*/ 181 h 1494"/>
                  <a:gd name="T74" fmla="*/ 829 w 3723"/>
                  <a:gd name="T75" fmla="*/ 98 h 1494"/>
                  <a:gd name="T76" fmla="*/ 1001 w 3723"/>
                  <a:gd name="T77" fmla="*/ 37 h 1494"/>
                  <a:gd name="T78" fmla="*/ 1182 w 3723"/>
                  <a:gd name="T79" fmla="*/ 0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23" h="1494">
                    <a:moveTo>
                      <a:pt x="1182" y="0"/>
                    </a:moveTo>
                    <a:lnTo>
                      <a:pt x="1238" y="59"/>
                    </a:lnTo>
                    <a:lnTo>
                      <a:pt x="1298" y="111"/>
                    </a:lnTo>
                    <a:lnTo>
                      <a:pt x="1360" y="159"/>
                    </a:lnTo>
                    <a:lnTo>
                      <a:pt x="1425" y="201"/>
                    </a:lnTo>
                    <a:lnTo>
                      <a:pt x="1492" y="237"/>
                    </a:lnTo>
                    <a:lnTo>
                      <a:pt x="1562" y="268"/>
                    </a:lnTo>
                    <a:lnTo>
                      <a:pt x="1634" y="291"/>
                    </a:lnTo>
                    <a:lnTo>
                      <a:pt x="1709" y="309"/>
                    </a:lnTo>
                    <a:lnTo>
                      <a:pt x="1785" y="320"/>
                    </a:lnTo>
                    <a:lnTo>
                      <a:pt x="1862" y="324"/>
                    </a:lnTo>
                    <a:lnTo>
                      <a:pt x="1939" y="320"/>
                    </a:lnTo>
                    <a:lnTo>
                      <a:pt x="2015" y="309"/>
                    </a:lnTo>
                    <a:lnTo>
                      <a:pt x="2088" y="291"/>
                    </a:lnTo>
                    <a:lnTo>
                      <a:pt x="2160" y="268"/>
                    </a:lnTo>
                    <a:lnTo>
                      <a:pt x="2230" y="237"/>
                    </a:lnTo>
                    <a:lnTo>
                      <a:pt x="2299" y="201"/>
                    </a:lnTo>
                    <a:lnTo>
                      <a:pt x="2364" y="159"/>
                    </a:lnTo>
                    <a:lnTo>
                      <a:pt x="2426" y="111"/>
                    </a:lnTo>
                    <a:lnTo>
                      <a:pt x="2485" y="59"/>
                    </a:lnTo>
                    <a:lnTo>
                      <a:pt x="2542" y="0"/>
                    </a:lnTo>
                    <a:lnTo>
                      <a:pt x="2633" y="16"/>
                    </a:lnTo>
                    <a:lnTo>
                      <a:pt x="2722" y="37"/>
                    </a:lnTo>
                    <a:lnTo>
                      <a:pt x="2809" y="65"/>
                    </a:lnTo>
                    <a:lnTo>
                      <a:pt x="2895" y="98"/>
                    </a:lnTo>
                    <a:lnTo>
                      <a:pt x="2977" y="137"/>
                    </a:lnTo>
                    <a:lnTo>
                      <a:pt x="3055" y="181"/>
                    </a:lnTo>
                    <a:lnTo>
                      <a:pt x="3131" y="230"/>
                    </a:lnTo>
                    <a:lnTo>
                      <a:pt x="3203" y="285"/>
                    </a:lnTo>
                    <a:lnTo>
                      <a:pt x="3270" y="345"/>
                    </a:lnTo>
                    <a:lnTo>
                      <a:pt x="3335" y="408"/>
                    </a:lnTo>
                    <a:lnTo>
                      <a:pt x="3394" y="477"/>
                    </a:lnTo>
                    <a:lnTo>
                      <a:pt x="3449" y="550"/>
                    </a:lnTo>
                    <a:lnTo>
                      <a:pt x="3499" y="627"/>
                    </a:lnTo>
                    <a:lnTo>
                      <a:pt x="3544" y="707"/>
                    </a:lnTo>
                    <a:lnTo>
                      <a:pt x="3583" y="792"/>
                    </a:lnTo>
                    <a:lnTo>
                      <a:pt x="3616" y="880"/>
                    </a:lnTo>
                    <a:lnTo>
                      <a:pt x="3709" y="1153"/>
                    </a:lnTo>
                    <a:lnTo>
                      <a:pt x="3719" y="1193"/>
                    </a:lnTo>
                    <a:lnTo>
                      <a:pt x="3723" y="1234"/>
                    </a:lnTo>
                    <a:lnTo>
                      <a:pt x="3720" y="1274"/>
                    </a:lnTo>
                    <a:lnTo>
                      <a:pt x="3712" y="1313"/>
                    </a:lnTo>
                    <a:lnTo>
                      <a:pt x="3696" y="1351"/>
                    </a:lnTo>
                    <a:lnTo>
                      <a:pt x="3675" y="1386"/>
                    </a:lnTo>
                    <a:lnTo>
                      <a:pt x="3648" y="1418"/>
                    </a:lnTo>
                    <a:lnTo>
                      <a:pt x="3618" y="1445"/>
                    </a:lnTo>
                    <a:lnTo>
                      <a:pt x="3583" y="1466"/>
                    </a:lnTo>
                    <a:lnTo>
                      <a:pt x="3545" y="1482"/>
                    </a:lnTo>
                    <a:lnTo>
                      <a:pt x="3506" y="1491"/>
                    </a:lnTo>
                    <a:lnTo>
                      <a:pt x="3465" y="1494"/>
                    </a:lnTo>
                    <a:lnTo>
                      <a:pt x="258" y="1494"/>
                    </a:lnTo>
                    <a:lnTo>
                      <a:pt x="218" y="1491"/>
                    </a:lnTo>
                    <a:lnTo>
                      <a:pt x="177" y="1482"/>
                    </a:lnTo>
                    <a:lnTo>
                      <a:pt x="140" y="1466"/>
                    </a:lnTo>
                    <a:lnTo>
                      <a:pt x="106" y="1445"/>
                    </a:lnTo>
                    <a:lnTo>
                      <a:pt x="76" y="1418"/>
                    </a:lnTo>
                    <a:lnTo>
                      <a:pt x="49" y="1386"/>
                    </a:lnTo>
                    <a:lnTo>
                      <a:pt x="27" y="1351"/>
                    </a:lnTo>
                    <a:lnTo>
                      <a:pt x="12" y="1313"/>
                    </a:lnTo>
                    <a:lnTo>
                      <a:pt x="3" y="1274"/>
                    </a:lnTo>
                    <a:lnTo>
                      <a:pt x="0" y="1234"/>
                    </a:lnTo>
                    <a:lnTo>
                      <a:pt x="3" y="1193"/>
                    </a:lnTo>
                    <a:lnTo>
                      <a:pt x="13" y="1153"/>
                    </a:lnTo>
                    <a:lnTo>
                      <a:pt x="107" y="880"/>
                    </a:lnTo>
                    <a:lnTo>
                      <a:pt x="140" y="792"/>
                    </a:lnTo>
                    <a:lnTo>
                      <a:pt x="180" y="707"/>
                    </a:lnTo>
                    <a:lnTo>
                      <a:pt x="225" y="627"/>
                    </a:lnTo>
                    <a:lnTo>
                      <a:pt x="274" y="550"/>
                    </a:lnTo>
                    <a:lnTo>
                      <a:pt x="329" y="477"/>
                    </a:lnTo>
                    <a:lnTo>
                      <a:pt x="389" y="408"/>
                    </a:lnTo>
                    <a:lnTo>
                      <a:pt x="452" y="345"/>
                    </a:lnTo>
                    <a:lnTo>
                      <a:pt x="521" y="285"/>
                    </a:lnTo>
                    <a:lnTo>
                      <a:pt x="593" y="230"/>
                    </a:lnTo>
                    <a:lnTo>
                      <a:pt x="668" y="181"/>
                    </a:lnTo>
                    <a:lnTo>
                      <a:pt x="747" y="137"/>
                    </a:lnTo>
                    <a:lnTo>
                      <a:pt x="829" y="98"/>
                    </a:lnTo>
                    <a:lnTo>
                      <a:pt x="914" y="65"/>
                    </a:lnTo>
                    <a:lnTo>
                      <a:pt x="1001" y="37"/>
                    </a:lnTo>
                    <a:lnTo>
                      <a:pt x="1090" y="16"/>
                    </a:lnTo>
                    <a:lnTo>
                      <a:pt x="1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-803" y="1679"/>
                <a:ext cx="835" cy="540"/>
              </a:xfrm>
              <a:custGeom>
                <a:avLst/>
                <a:gdLst>
                  <a:gd name="T0" fmla="*/ 0 w 1670"/>
                  <a:gd name="T1" fmla="*/ 0 h 1080"/>
                  <a:gd name="T2" fmla="*/ 1670 w 1670"/>
                  <a:gd name="T3" fmla="*/ 0 h 1080"/>
                  <a:gd name="T4" fmla="*/ 1665 w 1670"/>
                  <a:gd name="T5" fmla="*/ 93 h 1080"/>
                  <a:gd name="T6" fmla="*/ 1654 w 1670"/>
                  <a:gd name="T7" fmla="*/ 185 h 1080"/>
                  <a:gd name="T8" fmla="*/ 1639 w 1670"/>
                  <a:gd name="T9" fmla="*/ 274 h 1080"/>
                  <a:gd name="T10" fmla="*/ 1618 w 1670"/>
                  <a:gd name="T11" fmla="*/ 359 h 1080"/>
                  <a:gd name="T12" fmla="*/ 1592 w 1670"/>
                  <a:gd name="T13" fmla="*/ 442 h 1080"/>
                  <a:gd name="T14" fmla="*/ 1560 w 1670"/>
                  <a:gd name="T15" fmla="*/ 521 h 1080"/>
                  <a:gd name="T16" fmla="*/ 1525 w 1670"/>
                  <a:gd name="T17" fmla="*/ 596 h 1080"/>
                  <a:gd name="T18" fmla="*/ 1486 w 1670"/>
                  <a:gd name="T19" fmla="*/ 667 h 1080"/>
                  <a:gd name="T20" fmla="*/ 1442 w 1670"/>
                  <a:gd name="T21" fmla="*/ 733 h 1080"/>
                  <a:gd name="T22" fmla="*/ 1394 w 1670"/>
                  <a:gd name="T23" fmla="*/ 795 h 1080"/>
                  <a:gd name="T24" fmla="*/ 1344 w 1670"/>
                  <a:gd name="T25" fmla="*/ 852 h 1080"/>
                  <a:gd name="T26" fmla="*/ 1289 w 1670"/>
                  <a:gd name="T27" fmla="*/ 903 h 1080"/>
                  <a:gd name="T28" fmla="*/ 1231 w 1670"/>
                  <a:gd name="T29" fmla="*/ 948 h 1080"/>
                  <a:gd name="T30" fmla="*/ 1171 w 1670"/>
                  <a:gd name="T31" fmla="*/ 987 h 1080"/>
                  <a:gd name="T32" fmla="*/ 1109 w 1670"/>
                  <a:gd name="T33" fmla="*/ 1020 h 1080"/>
                  <a:gd name="T34" fmla="*/ 1043 w 1670"/>
                  <a:gd name="T35" fmla="*/ 1046 h 1080"/>
                  <a:gd name="T36" fmla="*/ 975 w 1670"/>
                  <a:gd name="T37" fmla="*/ 1065 h 1080"/>
                  <a:gd name="T38" fmla="*/ 907 w 1670"/>
                  <a:gd name="T39" fmla="*/ 1076 h 1080"/>
                  <a:gd name="T40" fmla="*/ 836 w 1670"/>
                  <a:gd name="T41" fmla="*/ 1080 h 1080"/>
                  <a:gd name="T42" fmla="*/ 765 w 1670"/>
                  <a:gd name="T43" fmla="*/ 1076 h 1080"/>
                  <a:gd name="T44" fmla="*/ 695 w 1670"/>
                  <a:gd name="T45" fmla="*/ 1065 h 1080"/>
                  <a:gd name="T46" fmla="*/ 628 w 1670"/>
                  <a:gd name="T47" fmla="*/ 1046 h 1080"/>
                  <a:gd name="T48" fmla="*/ 563 w 1670"/>
                  <a:gd name="T49" fmla="*/ 1020 h 1080"/>
                  <a:gd name="T50" fmla="*/ 499 w 1670"/>
                  <a:gd name="T51" fmla="*/ 987 h 1080"/>
                  <a:gd name="T52" fmla="*/ 440 w 1670"/>
                  <a:gd name="T53" fmla="*/ 948 h 1080"/>
                  <a:gd name="T54" fmla="*/ 382 w 1670"/>
                  <a:gd name="T55" fmla="*/ 903 h 1080"/>
                  <a:gd name="T56" fmla="*/ 328 w 1670"/>
                  <a:gd name="T57" fmla="*/ 852 h 1080"/>
                  <a:gd name="T58" fmla="*/ 277 w 1670"/>
                  <a:gd name="T59" fmla="*/ 795 h 1080"/>
                  <a:gd name="T60" fmla="*/ 229 w 1670"/>
                  <a:gd name="T61" fmla="*/ 733 h 1080"/>
                  <a:gd name="T62" fmla="*/ 186 w 1670"/>
                  <a:gd name="T63" fmla="*/ 667 h 1080"/>
                  <a:gd name="T64" fmla="*/ 146 w 1670"/>
                  <a:gd name="T65" fmla="*/ 596 h 1080"/>
                  <a:gd name="T66" fmla="*/ 110 w 1670"/>
                  <a:gd name="T67" fmla="*/ 521 h 1080"/>
                  <a:gd name="T68" fmla="*/ 80 w 1670"/>
                  <a:gd name="T69" fmla="*/ 442 h 1080"/>
                  <a:gd name="T70" fmla="*/ 53 w 1670"/>
                  <a:gd name="T71" fmla="*/ 359 h 1080"/>
                  <a:gd name="T72" fmla="*/ 32 w 1670"/>
                  <a:gd name="T73" fmla="*/ 274 h 1080"/>
                  <a:gd name="T74" fmla="*/ 16 w 1670"/>
                  <a:gd name="T75" fmla="*/ 185 h 1080"/>
                  <a:gd name="T76" fmla="*/ 5 w 1670"/>
                  <a:gd name="T77" fmla="*/ 93 h 1080"/>
                  <a:gd name="T78" fmla="*/ 0 w 1670"/>
                  <a:gd name="T7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70" h="1080">
                    <a:moveTo>
                      <a:pt x="0" y="0"/>
                    </a:moveTo>
                    <a:lnTo>
                      <a:pt x="1670" y="0"/>
                    </a:lnTo>
                    <a:lnTo>
                      <a:pt x="1665" y="93"/>
                    </a:lnTo>
                    <a:lnTo>
                      <a:pt x="1654" y="185"/>
                    </a:lnTo>
                    <a:lnTo>
                      <a:pt x="1639" y="274"/>
                    </a:lnTo>
                    <a:lnTo>
                      <a:pt x="1618" y="359"/>
                    </a:lnTo>
                    <a:lnTo>
                      <a:pt x="1592" y="442"/>
                    </a:lnTo>
                    <a:lnTo>
                      <a:pt x="1560" y="521"/>
                    </a:lnTo>
                    <a:lnTo>
                      <a:pt x="1525" y="596"/>
                    </a:lnTo>
                    <a:lnTo>
                      <a:pt x="1486" y="667"/>
                    </a:lnTo>
                    <a:lnTo>
                      <a:pt x="1442" y="733"/>
                    </a:lnTo>
                    <a:lnTo>
                      <a:pt x="1394" y="795"/>
                    </a:lnTo>
                    <a:lnTo>
                      <a:pt x="1344" y="852"/>
                    </a:lnTo>
                    <a:lnTo>
                      <a:pt x="1289" y="903"/>
                    </a:lnTo>
                    <a:lnTo>
                      <a:pt x="1231" y="948"/>
                    </a:lnTo>
                    <a:lnTo>
                      <a:pt x="1171" y="987"/>
                    </a:lnTo>
                    <a:lnTo>
                      <a:pt x="1109" y="1020"/>
                    </a:lnTo>
                    <a:lnTo>
                      <a:pt x="1043" y="1046"/>
                    </a:lnTo>
                    <a:lnTo>
                      <a:pt x="975" y="1065"/>
                    </a:lnTo>
                    <a:lnTo>
                      <a:pt x="907" y="1076"/>
                    </a:lnTo>
                    <a:lnTo>
                      <a:pt x="836" y="1080"/>
                    </a:lnTo>
                    <a:lnTo>
                      <a:pt x="765" y="1076"/>
                    </a:lnTo>
                    <a:lnTo>
                      <a:pt x="695" y="1065"/>
                    </a:lnTo>
                    <a:lnTo>
                      <a:pt x="628" y="1046"/>
                    </a:lnTo>
                    <a:lnTo>
                      <a:pt x="563" y="1020"/>
                    </a:lnTo>
                    <a:lnTo>
                      <a:pt x="499" y="987"/>
                    </a:lnTo>
                    <a:lnTo>
                      <a:pt x="440" y="948"/>
                    </a:lnTo>
                    <a:lnTo>
                      <a:pt x="382" y="903"/>
                    </a:lnTo>
                    <a:lnTo>
                      <a:pt x="328" y="852"/>
                    </a:lnTo>
                    <a:lnTo>
                      <a:pt x="277" y="795"/>
                    </a:lnTo>
                    <a:lnTo>
                      <a:pt x="229" y="733"/>
                    </a:lnTo>
                    <a:lnTo>
                      <a:pt x="186" y="667"/>
                    </a:lnTo>
                    <a:lnTo>
                      <a:pt x="146" y="596"/>
                    </a:lnTo>
                    <a:lnTo>
                      <a:pt x="110" y="521"/>
                    </a:lnTo>
                    <a:lnTo>
                      <a:pt x="80" y="442"/>
                    </a:lnTo>
                    <a:lnTo>
                      <a:pt x="53" y="359"/>
                    </a:lnTo>
                    <a:lnTo>
                      <a:pt x="32" y="274"/>
                    </a:lnTo>
                    <a:lnTo>
                      <a:pt x="16" y="185"/>
                    </a:lnTo>
                    <a:lnTo>
                      <a:pt x="5" y="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-953" y="898"/>
                <a:ext cx="1135" cy="659"/>
              </a:xfrm>
              <a:custGeom>
                <a:avLst/>
                <a:gdLst>
                  <a:gd name="T0" fmla="*/ 999 w 2270"/>
                  <a:gd name="T1" fmla="*/ 546 h 1318"/>
                  <a:gd name="T2" fmla="*/ 1013 w 2270"/>
                  <a:gd name="T3" fmla="*/ 606 h 1318"/>
                  <a:gd name="T4" fmla="*/ 1049 w 2270"/>
                  <a:gd name="T5" fmla="*/ 653 h 1318"/>
                  <a:gd name="T6" fmla="*/ 1103 w 2270"/>
                  <a:gd name="T7" fmla="*/ 678 h 1318"/>
                  <a:gd name="T8" fmla="*/ 1166 w 2270"/>
                  <a:gd name="T9" fmla="*/ 678 h 1318"/>
                  <a:gd name="T10" fmla="*/ 1219 w 2270"/>
                  <a:gd name="T11" fmla="*/ 653 h 1318"/>
                  <a:gd name="T12" fmla="*/ 1256 w 2270"/>
                  <a:gd name="T13" fmla="*/ 606 h 1318"/>
                  <a:gd name="T14" fmla="*/ 1271 w 2270"/>
                  <a:gd name="T15" fmla="*/ 546 h 1318"/>
                  <a:gd name="T16" fmla="*/ 1329 w 2270"/>
                  <a:gd name="T17" fmla="*/ 14 h 1318"/>
                  <a:gd name="T18" fmla="*/ 1442 w 2270"/>
                  <a:gd name="T19" fmla="*/ 53 h 1318"/>
                  <a:gd name="T20" fmla="*/ 1446 w 2270"/>
                  <a:gd name="T21" fmla="*/ 430 h 1318"/>
                  <a:gd name="T22" fmla="*/ 1473 w 2270"/>
                  <a:gd name="T23" fmla="*/ 484 h 1318"/>
                  <a:gd name="T24" fmla="*/ 1518 w 2270"/>
                  <a:gd name="T25" fmla="*/ 521 h 1318"/>
                  <a:gd name="T26" fmla="*/ 1578 w 2270"/>
                  <a:gd name="T27" fmla="*/ 534 h 1318"/>
                  <a:gd name="T28" fmla="*/ 1638 w 2270"/>
                  <a:gd name="T29" fmla="*/ 521 h 1318"/>
                  <a:gd name="T30" fmla="*/ 1683 w 2270"/>
                  <a:gd name="T31" fmla="*/ 484 h 1318"/>
                  <a:gd name="T32" fmla="*/ 1710 w 2270"/>
                  <a:gd name="T33" fmla="*/ 430 h 1318"/>
                  <a:gd name="T34" fmla="*/ 1714 w 2270"/>
                  <a:gd name="T35" fmla="*/ 252 h 1318"/>
                  <a:gd name="T36" fmla="*/ 1812 w 2270"/>
                  <a:gd name="T37" fmla="*/ 374 h 1318"/>
                  <a:gd name="T38" fmla="*/ 1894 w 2270"/>
                  <a:gd name="T39" fmla="*/ 513 h 1318"/>
                  <a:gd name="T40" fmla="*/ 1960 w 2270"/>
                  <a:gd name="T41" fmla="*/ 665 h 1318"/>
                  <a:gd name="T42" fmla="*/ 2010 w 2270"/>
                  <a:gd name="T43" fmla="*/ 825 h 1318"/>
                  <a:gd name="T44" fmla="*/ 2067 w 2270"/>
                  <a:gd name="T45" fmla="*/ 911 h 1318"/>
                  <a:gd name="T46" fmla="*/ 2138 w 2270"/>
                  <a:gd name="T47" fmla="*/ 925 h 1318"/>
                  <a:gd name="T48" fmla="*/ 2198 w 2270"/>
                  <a:gd name="T49" fmla="*/ 959 h 1318"/>
                  <a:gd name="T50" fmla="*/ 2242 w 2270"/>
                  <a:gd name="T51" fmla="*/ 1013 h 1318"/>
                  <a:gd name="T52" fmla="*/ 2267 w 2270"/>
                  <a:gd name="T53" fmla="*/ 1079 h 1318"/>
                  <a:gd name="T54" fmla="*/ 2267 w 2270"/>
                  <a:gd name="T55" fmla="*/ 1153 h 1318"/>
                  <a:gd name="T56" fmla="*/ 2239 w 2270"/>
                  <a:gd name="T57" fmla="*/ 1223 h 1318"/>
                  <a:gd name="T58" fmla="*/ 2188 w 2270"/>
                  <a:gd name="T59" fmla="*/ 1277 h 1318"/>
                  <a:gd name="T60" fmla="*/ 2128 w 2270"/>
                  <a:gd name="T61" fmla="*/ 1307 h 1318"/>
                  <a:gd name="T62" fmla="*/ 2067 w 2270"/>
                  <a:gd name="T63" fmla="*/ 1318 h 1318"/>
                  <a:gd name="T64" fmla="*/ 171 w 2270"/>
                  <a:gd name="T65" fmla="*/ 1316 h 1318"/>
                  <a:gd name="T66" fmla="*/ 113 w 2270"/>
                  <a:gd name="T67" fmla="*/ 1296 h 1318"/>
                  <a:gd name="T68" fmla="*/ 53 w 2270"/>
                  <a:gd name="T69" fmla="*/ 1252 h 1318"/>
                  <a:gd name="T70" fmla="*/ 14 w 2270"/>
                  <a:gd name="T71" fmla="*/ 1190 h 1318"/>
                  <a:gd name="T72" fmla="*/ 0 w 2270"/>
                  <a:gd name="T73" fmla="*/ 1115 h 1318"/>
                  <a:gd name="T74" fmla="*/ 12 w 2270"/>
                  <a:gd name="T75" fmla="*/ 1045 h 1318"/>
                  <a:gd name="T76" fmla="*/ 47 w 2270"/>
                  <a:gd name="T77" fmla="*/ 984 h 1318"/>
                  <a:gd name="T78" fmla="*/ 100 w 2270"/>
                  <a:gd name="T79" fmla="*/ 940 h 1318"/>
                  <a:gd name="T80" fmla="*/ 166 w 2270"/>
                  <a:gd name="T81" fmla="*/ 915 h 1318"/>
                  <a:gd name="T82" fmla="*/ 239 w 2270"/>
                  <a:gd name="T83" fmla="*/ 911 h 1318"/>
                  <a:gd name="T84" fmla="*/ 282 w 2270"/>
                  <a:gd name="T85" fmla="*/ 743 h 1318"/>
                  <a:gd name="T86" fmla="*/ 341 w 2270"/>
                  <a:gd name="T87" fmla="*/ 588 h 1318"/>
                  <a:gd name="T88" fmla="*/ 416 w 2270"/>
                  <a:gd name="T89" fmla="*/ 443 h 1318"/>
                  <a:gd name="T90" fmla="*/ 505 w 2270"/>
                  <a:gd name="T91" fmla="*/ 311 h 1318"/>
                  <a:gd name="T92" fmla="*/ 556 w 2270"/>
                  <a:gd name="T93" fmla="*/ 400 h 1318"/>
                  <a:gd name="T94" fmla="*/ 570 w 2270"/>
                  <a:gd name="T95" fmla="*/ 458 h 1318"/>
                  <a:gd name="T96" fmla="*/ 606 w 2270"/>
                  <a:gd name="T97" fmla="*/ 505 h 1318"/>
                  <a:gd name="T98" fmla="*/ 660 w 2270"/>
                  <a:gd name="T99" fmla="*/ 530 h 1318"/>
                  <a:gd name="T100" fmla="*/ 723 w 2270"/>
                  <a:gd name="T101" fmla="*/ 530 h 1318"/>
                  <a:gd name="T102" fmla="*/ 776 w 2270"/>
                  <a:gd name="T103" fmla="*/ 505 h 1318"/>
                  <a:gd name="T104" fmla="*/ 813 w 2270"/>
                  <a:gd name="T105" fmla="*/ 458 h 1318"/>
                  <a:gd name="T106" fmla="*/ 827 w 2270"/>
                  <a:gd name="T107" fmla="*/ 400 h 1318"/>
                  <a:gd name="T108" fmla="*/ 882 w 2270"/>
                  <a:gd name="T109" fmla="*/ 31 h 1318"/>
                  <a:gd name="T110" fmla="*/ 999 w 2270"/>
                  <a:gd name="T111" fmla="*/ 0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70" h="1318">
                    <a:moveTo>
                      <a:pt x="999" y="0"/>
                    </a:moveTo>
                    <a:lnTo>
                      <a:pt x="999" y="546"/>
                    </a:lnTo>
                    <a:lnTo>
                      <a:pt x="1003" y="578"/>
                    </a:lnTo>
                    <a:lnTo>
                      <a:pt x="1013" y="606"/>
                    </a:lnTo>
                    <a:lnTo>
                      <a:pt x="1028" y="632"/>
                    </a:lnTo>
                    <a:lnTo>
                      <a:pt x="1049" y="653"/>
                    </a:lnTo>
                    <a:lnTo>
                      <a:pt x="1075" y="668"/>
                    </a:lnTo>
                    <a:lnTo>
                      <a:pt x="1103" y="678"/>
                    </a:lnTo>
                    <a:lnTo>
                      <a:pt x="1135" y="682"/>
                    </a:lnTo>
                    <a:lnTo>
                      <a:pt x="1166" y="678"/>
                    </a:lnTo>
                    <a:lnTo>
                      <a:pt x="1194" y="668"/>
                    </a:lnTo>
                    <a:lnTo>
                      <a:pt x="1219" y="653"/>
                    </a:lnTo>
                    <a:lnTo>
                      <a:pt x="1240" y="632"/>
                    </a:lnTo>
                    <a:lnTo>
                      <a:pt x="1256" y="606"/>
                    </a:lnTo>
                    <a:lnTo>
                      <a:pt x="1267" y="578"/>
                    </a:lnTo>
                    <a:lnTo>
                      <a:pt x="1271" y="546"/>
                    </a:lnTo>
                    <a:lnTo>
                      <a:pt x="1271" y="0"/>
                    </a:lnTo>
                    <a:lnTo>
                      <a:pt x="1329" y="14"/>
                    </a:lnTo>
                    <a:lnTo>
                      <a:pt x="1387" y="31"/>
                    </a:lnTo>
                    <a:lnTo>
                      <a:pt x="1442" y="53"/>
                    </a:lnTo>
                    <a:lnTo>
                      <a:pt x="1442" y="400"/>
                    </a:lnTo>
                    <a:lnTo>
                      <a:pt x="1446" y="430"/>
                    </a:lnTo>
                    <a:lnTo>
                      <a:pt x="1455" y="458"/>
                    </a:lnTo>
                    <a:lnTo>
                      <a:pt x="1473" y="484"/>
                    </a:lnTo>
                    <a:lnTo>
                      <a:pt x="1493" y="505"/>
                    </a:lnTo>
                    <a:lnTo>
                      <a:pt x="1518" y="521"/>
                    </a:lnTo>
                    <a:lnTo>
                      <a:pt x="1547" y="530"/>
                    </a:lnTo>
                    <a:lnTo>
                      <a:pt x="1578" y="534"/>
                    </a:lnTo>
                    <a:lnTo>
                      <a:pt x="1608" y="530"/>
                    </a:lnTo>
                    <a:lnTo>
                      <a:pt x="1638" y="521"/>
                    </a:lnTo>
                    <a:lnTo>
                      <a:pt x="1662" y="505"/>
                    </a:lnTo>
                    <a:lnTo>
                      <a:pt x="1683" y="484"/>
                    </a:lnTo>
                    <a:lnTo>
                      <a:pt x="1699" y="458"/>
                    </a:lnTo>
                    <a:lnTo>
                      <a:pt x="1710" y="430"/>
                    </a:lnTo>
                    <a:lnTo>
                      <a:pt x="1714" y="400"/>
                    </a:lnTo>
                    <a:lnTo>
                      <a:pt x="1714" y="252"/>
                    </a:lnTo>
                    <a:lnTo>
                      <a:pt x="1764" y="311"/>
                    </a:lnTo>
                    <a:lnTo>
                      <a:pt x="1812" y="374"/>
                    </a:lnTo>
                    <a:lnTo>
                      <a:pt x="1854" y="443"/>
                    </a:lnTo>
                    <a:lnTo>
                      <a:pt x="1894" y="513"/>
                    </a:lnTo>
                    <a:lnTo>
                      <a:pt x="1929" y="588"/>
                    </a:lnTo>
                    <a:lnTo>
                      <a:pt x="1960" y="665"/>
                    </a:lnTo>
                    <a:lnTo>
                      <a:pt x="1986" y="743"/>
                    </a:lnTo>
                    <a:lnTo>
                      <a:pt x="2010" y="825"/>
                    </a:lnTo>
                    <a:lnTo>
                      <a:pt x="2029" y="911"/>
                    </a:lnTo>
                    <a:lnTo>
                      <a:pt x="2067" y="911"/>
                    </a:lnTo>
                    <a:lnTo>
                      <a:pt x="2104" y="915"/>
                    </a:lnTo>
                    <a:lnTo>
                      <a:pt x="2138" y="925"/>
                    </a:lnTo>
                    <a:lnTo>
                      <a:pt x="2170" y="940"/>
                    </a:lnTo>
                    <a:lnTo>
                      <a:pt x="2198" y="959"/>
                    </a:lnTo>
                    <a:lnTo>
                      <a:pt x="2223" y="984"/>
                    </a:lnTo>
                    <a:lnTo>
                      <a:pt x="2242" y="1013"/>
                    </a:lnTo>
                    <a:lnTo>
                      <a:pt x="2258" y="1043"/>
                    </a:lnTo>
                    <a:lnTo>
                      <a:pt x="2267" y="1079"/>
                    </a:lnTo>
                    <a:lnTo>
                      <a:pt x="2270" y="1114"/>
                    </a:lnTo>
                    <a:lnTo>
                      <a:pt x="2267" y="1153"/>
                    </a:lnTo>
                    <a:lnTo>
                      <a:pt x="2256" y="1190"/>
                    </a:lnTo>
                    <a:lnTo>
                      <a:pt x="2239" y="1223"/>
                    </a:lnTo>
                    <a:lnTo>
                      <a:pt x="2215" y="1252"/>
                    </a:lnTo>
                    <a:lnTo>
                      <a:pt x="2188" y="1277"/>
                    </a:lnTo>
                    <a:lnTo>
                      <a:pt x="2157" y="1296"/>
                    </a:lnTo>
                    <a:lnTo>
                      <a:pt x="2128" y="1307"/>
                    </a:lnTo>
                    <a:lnTo>
                      <a:pt x="2099" y="1316"/>
                    </a:lnTo>
                    <a:lnTo>
                      <a:pt x="2067" y="1318"/>
                    </a:lnTo>
                    <a:lnTo>
                      <a:pt x="203" y="1318"/>
                    </a:lnTo>
                    <a:lnTo>
                      <a:pt x="171" y="1316"/>
                    </a:lnTo>
                    <a:lnTo>
                      <a:pt x="141" y="1307"/>
                    </a:lnTo>
                    <a:lnTo>
                      <a:pt x="113" y="1296"/>
                    </a:lnTo>
                    <a:lnTo>
                      <a:pt x="82" y="1277"/>
                    </a:lnTo>
                    <a:lnTo>
                      <a:pt x="53" y="1252"/>
                    </a:lnTo>
                    <a:lnTo>
                      <a:pt x="31" y="1223"/>
                    </a:lnTo>
                    <a:lnTo>
                      <a:pt x="14" y="1190"/>
                    </a:lnTo>
                    <a:lnTo>
                      <a:pt x="3" y="1153"/>
                    </a:lnTo>
                    <a:lnTo>
                      <a:pt x="0" y="1115"/>
                    </a:lnTo>
                    <a:lnTo>
                      <a:pt x="2" y="1079"/>
                    </a:lnTo>
                    <a:lnTo>
                      <a:pt x="12" y="1045"/>
                    </a:lnTo>
                    <a:lnTo>
                      <a:pt x="26" y="1013"/>
                    </a:lnTo>
                    <a:lnTo>
                      <a:pt x="47" y="984"/>
                    </a:lnTo>
                    <a:lnTo>
                      <a:pt x="72" y="959"/>
                    </a:lnTo>
                    <a:lnTo>
                      <a:pt x="100" y="940"/>
                    </a:lnTo>
                    <a:lnTo>
                      <a:pt x="132" y="925"/>
                    </a:lnTo>
                    <a:lnTo>
                      <a:pt x="166" y="915"/>
                    </a:lnTo>
                    <a:lnTo>
                      <a:pt x="203" y="911"/>
                    </a:lnTo>
                    <a:lnTo>
                      <a:pt x="239" y="911"/>
                    </a:lnTo>
                    <a:lnTo>
                      <a:pt x="260" y="825"/>
                    </a:lnTo>
                    <a:lnTo>
                      <a:pt x="282" y="743"/>
                    </a:lnTo>
                    <a:lnTo>
                      <a:pt x="310" y="664"/>
                    </a:lnTo>
                    <a:lnTo>
                      <a:pt x="341" y="588"/>
                    </a:lnTo>
                    <a:lnTo>
                      <a:pt x="376" y="513"/>
                    </a:lnTo>
                    <a:lnTo>
                      <a:pt x="416" y="443"/>
                    </a:lnTo>
                    <a:lnTo>
                      <a:pt x="458" y="374"/>
                    </a:lnTo>
                    <a:lnTo>
                      <a:pt x="505" y="311"/>
                    </a:lnTo>
                    <a:lnTo>
                      <a:pt x="556" y="252"/>
                    </a:lnTo>
                    <a:lnTo>
                      <a:pt x="556" y="400"/>
                    </a:lnTo>
                    <a:lnTo>
                      <a:pt x="560" y="430"/>
                    </a:lnTo>
                    <a:lnTo>
                      <a:pt x="570" y="458"/>
                    </a:lnTo>
                    <a:lnTo>
                      <a:pt x="586" y="484"/>
                    </a:lnTo>
                    <a:lnTo>
                      <a:pt x="606" y="505"/>
                    </a:lnTo>
                    <a:lnTo>
                      <a:pt x="632" y="521"/>
                    </a:lnTo>
                    <a:lnTo>
                      <a:pt x="660" y="530"/>
                    </a:lnTo>
                    <a:lnTo>
                      <a:pt x="692" y="534"/>
                    </a:lnTo>
                    <a:lnTo>
                      <a:pt x="723" y="530"/>
                    </a:lnTo>
                    <a:lnTo>
                      <a:pt x="751" y="521"/>
                    </a:lnTo>
                    <a:lnTo>
                      <a:pt x="776" y="505"/>
                    </a:lnTo>
                    <a:lnTo>
                      <a:pt x="797" y="484"/>
                    </a:lnTo>
                    <a:lnTo>
                      <a:pt x="813" y="458"/>
                    </a:lnTo>
                    <a:lnTo>
                      <a:pt x="823" y="430"/>
                    </a:lnTo>
                    <a:lnTo>
                      <a:pt x="827" y="400"/>
                    </a:lnTo>
                    <a:lnTo>
                      <a:pt x="827" y="52"/>
                    </a:lnTo>
                    <a:lnTo>
                      <a:pt x="882" y="31"/>
                    </a:lnTo>
                    <a:lnTo>
                      <a:pt x="939" y="14"/>
                    </a:lnTo>
                    <a:lnTo>
                      <a:pt x="9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3292528" y="4808193"/>
              <a:ext cx="268270" cy="26827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5F9D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8" name="Group 11"/>
            <p:cNvGrpSpPr>
              <a:grpSpLocks noChangeAspect="1"/>
            </p:cNvGrpSpPr>
            <p:nvPr/>
          </p:nvGrpSpPr>
          <p:grpSpPr bwMode="auto">
            <a:xfrm>
              <a:off x="3344425" y="4860132"/>
              <a:ext cx="164476" cy="164392"/>
              <a:chOff x="1410" y="1973"/>
              <a:chExt cx="2035" cy="2034"/>
            </a:xfrm>
            <a:solidFill>
              <a:srgbClr val="5F9DDB"/>
            </a:solidFill>
          </p:grpSpPr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1410" y="3006"/>
                <a:ext cx="979" cy="1001"/>
              </a:xfrm>
              <a:custGeom>
                <a:avLst/>
                <a:gdLst>
                  <a:gd name="T0" fmla="*/ 128 w 1958"/>
                  <a:gd name="T1" fmla="*/ 1261 h 2004"/>
                  <a:gd name="T2" fmla="*/ 92 w 1958"/>
                  <a:gd name="T3" fmla="*/ 1303 h 2004"/>
                  <a:gd name="T4" fmla="*/ 61 w 1958"/>
                  <a:gd name="T5" fmla="*/ 1346 h 2004"/>
                  <a:gd name="T6" fmla="*/ 38 w 1958"/>
                  <a:gd name="T7" fmla="*/ 1393 h 2004"/>
                  <a:gd name="T8" fmla="*/ 19 w 1958"/>
                  <a:gd name="T9" fmla="*/ 1442 h 2004"/>
                  <a:gd name="T10" fmla="*/ 7 w 1958"/>
                  <a:gd name="T11" fmla="*/ 1493 h 2004"/>
                  <a:gd name="T12" fmla="*/ 0 w 1958"/>
                  <a:gd name="T13" fmla="*/ 1543 h 2004"/>
                  <a:gd name="T14" fmla="*/ 0 w 1958"/>
                  <a:gd name="T15" fmla="*/ 1595 h 2004"/>
                  <a:gd name="T16" fmla="*/ 7 w 1958"/>
                  <a:gd name="T17" fmla="*/ 1646 h 2004"/>
                  <a:gd name="T18" fmla="*/ 19 w 1958"/>
                  <a:gd name="T19" fmla="*/ 1696 h 2004"/>
                  <a:gd name="T20" fmla="*/ 38 w 1958"/>
                  <a:gd name="T21" fmla="*/ 1745 h 2004"/>
                  <a:gd name="T22" fmla="*/ 61 w 1958"/>
                  <a:gd name="T23" fmla="*/ 1791 h 2004"/>
                  <a:gd name="T24" fmla="*/ 92 w 1958"/>
                  <a:gd name="T25" fmla="*/ 1836 h 2004"/>
                  <a:gd name="T26" fmla="*/ 128 w 1958"/>
                  <a:gd name="T27" fmla="*/ 1877 h 2004"/>
                  <a:gd name="T28" fmla="*/ 168 w 1958"/>
                  <a:gd name="T29" fmla="*/ 1912 h 2004"/>
                  <a:gd name="T30" fmla="*/ 213 w 1958"/>
                  <a:gd name="T31" fmla="*/ 1943 h 2004"/>
                  <a:gd name="T32" fmla="*/ 260 w 1958"/>
                  <a:gd name="T33" fmla="*/ 1967 h 2004"/>
                  <a:gd name="T34" fmla="*/ 308 w 1958"/>
                  <a:gd name="T35" fmla="*/ 1985 h 2004"/>
                  <a:gd name="T36" fmla="*/ 358 w 1958"/>
                  <a:gd name="T37" fmla="*/ 1998 h 2004"/>
                  <a:gd name="T38" fmla="*/ 409 w 1958"/>
                  <a:gd name="T39" fmla="*/ 2004 h 2004"/>
                  <a:gd name="T40" fmla="*/ 461 w 1958"/>
                  <a:gd name="T41" fmla="*/ 2004 h 2004"/>
                  <a:gd name="T42" fmla="*/ 512 w 1958"/>
                  <a:gd name="T43" fmla="*/ 1998 h 2004"/>
                  <a:gd name="T44" fmla="*/ 562 w 1958"/>
                  <a:gd name="T45" fmla="*/ 1985 h 2004"/>
                  <a:gd name="T46" fmla="*/ 612 w 1958"/>
                  <a:gd name="T47" fmla="*/ 1967 h 2004"/>
                  <a:gd name="T48" fmla="*/ 658 w 1958"/>
                  <a:gd name="T49" fmla="*/ 1943 h 2004"/>
                  <a:gd name="T50" fmla="*/ 702 w 1958"/>
                  <a:gd name="T51" fmla="*/ 1912 h 2004"/>
                  <a:gd name="T52" fmla="*/ 744 w 1958"/>
                  <a:gd name="T53" fmla="*/ 1877 h 2004"/>
                  <a:gd name="T54" fmla="*/ 1816 w 1958"/>
                  <a:gd name="T55" fmla="*/ 803 h 2004"/>
                  <a:gd name="T56" fmla="*/ 1828 w 1958"/>
                  <a:gd name="T57" fmla="*/ 761 h 2004"/>
                  <a:gd name="T58" fmla="*/ 1844 w 1958"/>
                  <a:gd name="T59" fmla="*/ 719 h 2004"/>
                  <a:gd name="T60" fmla="*/ 1865 w 1958"/>
                  <a:gd name="T61" fmla="*/ 679 h 2004"/>
                  <a:gd name="T62" fmla="*/ 1891 w 1958"/>
                  <a:gd name="T63" fmla="*/ 641 h 2004"/>
                  <a:gd name="T64" fmla="*/ 1921 w 1958"/>
                  <a:gd name="T65" fmla="*/ 606 h 2004"/>
                  <a:gd name="T66" fmla="*/ 1958 w 1958"/>
                  <a:gd name="T67" fmla="*/ 570 h 2004"/>
                  <a:gd name="T68" fmla="*/ 1388 w 1958"/>
                  <a:gd name="T69" fmla="*/ 0 h 2004"/>
                  <a:gd name="T70" fmla="*/ 128 w 1958"/>
                  <a:gd name="T71" fmla="*/ 1261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58" h="2004">
                    <a:moveTo>
                      <a:pt x="128" y="1261"/>
                    </a:moveTo>
                    <a:lnTo>
                      <a:pt x="92" y="1303"/>
                    </a:lnTo>
                    <a:lnTo>
                      <a:pt x="61" y="1346"/>
                    </a:lnTo>
                    <a:lnTo>
                      <a:pt x="38" y="1393"/>
                    </a:lnTo>
                    <a:lnTo>
                      <a:pt x="19" y="1442"/>
                    </a:lnTo>
                    <a:lnTo>
                      <a:pt x="7" y="1493"/>
                    </a:lnTo>
                    <a:lnTo>
                      <a:pt x="0" y="1543"/>
                    </a:lnTo>
                    <a:lnTo>
                      <a:pt x="0" y="1595"/>
                    </a:lnTo>
                    <a:lnTo>
                      <a:pt x="7" y="1646"/>
                    </a:lnTo>
                    <a:lnTo>
                      <a:pt x="19" y="1696"/>
                    </a:lnTo>
                    <a:lnTo>
                      <a:pt x="38" y="1745"/>
                    </a:lnTo>
                    <a:lnTo>
                      <a:pt x="61" y="1791"/>
                    </a:lnTo>
                    <a:lnTo>
                      <a:pt x="92" y="1836"/>
                    </a:lnTo>
                    <a:lnTo>
                      <a:pt x="128" y="1877"/>
                    </a:lnTo>
                    <a:lnTo>
                      <a:pt x="168" y="1912"/>
                    </a:lnTo>
                    <a:lnTo>
                      <a:pt x="213" y="1943"/>
                    </a:lnTo>
                    <a:lnTo>
                      <a:pt x="260" y="1967"/>
                    </a:lnTo>
                    <a:lnTo>
                      <a:pt x="308" y="1985"/>
                    </a:lnTo>
                    <a:lnTo>
                      <a:pt x="358" y="1998"/>
                    </a:lnTo>
                    <a:lnTo>
                      <a:pt x="409" y="2004"/>
                    </a:lnTo>
                    <a:lnTo>
                      <a:pt x="461" y="2004"/>
                    </a:lnTo>
                    <a:lnTo>
                      <a:pt x="512" y="1998"/>
                    </a:lnTo>
                    <a:lnTo>
                      <a:pt x="562" y="1985"/>
                    </a:lnTo>
                    <a:lnTo>
                      <a:pt x="612" y="1967"/>
                    </a:lnTo>
                    <a:lnTo>
                      <a:pt x="658" y="1943"/>
                    </a:lnTo>
                    <a:lnTo>
                      <a:pt x="702" y="1912"/>
                    </a:lnTo>
                    <a:lnTo>
                      <a:pt x="744" y="1877"/>
                    </a:lnTo>
                    <a:lnTo>
                      <a:pt x="1816" y="803"/>
                    </a:lnTo>
                    <a:lnTo>
                      <a:pt x="1828" y="761"/>
                    </a:lnTo>
                    <a:lnTo>
                      <a:pt x="1844" y="719"/>
                    </a:lnTo>
                    <a:lnTo>
                      <a:pt x="1865" y="679"/>
                    </a:lnTo>
                    <a:lnTo>
                      <a:pt x="1891" y="641"/>
                    </a:lnTo>
                    <a:lnTo>
                      <a:pt x="1921" y="606"/>
                    </a:lnTo>
                    <a:lnTo>
                      <a:pt x="1958" y="570"/>
                    </a:lnTo>
                    <a:lnTo>
                      <a:pt x="1388" y="0"/>
                    </a:lnTo>
                    <a:lnTo>
                      <a:pt x="128" y="12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2376" y="1973"/>
                <a:ext cx="1069" cy="1046"/>
              </a:xfrm>
              <a:custGeom>
                <a:avLst/>
                <a:gdLst>
                  <a:gd name="T0" fmla="*/ 1993 w 2139"/>
                  <a:gd name="T1" fmla="*/ 742 h 2092"/>
                  <a:gd name="T2" fmla="*/ 1947 w 2139"/>
                  <a:gd name="T3" fmla="*/ 729 h 2092"/>
                  <a:gd name="T4" fmla="*/ 1901 w 2139"/>
                  <a:gd name="T5" fmla="*/ 742 h 2092"/>
                  <a:gd name="T6" fmla="*/ 1516 w 2139"/>
                  <a:gd name="T7" fmla="*/ 1123 h 2092"/>
                  <a:gd name="T8" fmla="*/ 1462 w 2139"/>
                  <a:gd name="T9" fmla="*/ 1159 h 2092"/>
                  <a:gd name="T10" fmla="*/ 1400 w 2139"/>
                  <a:gd name="T11" fmla="*/ 1171 h 2092"/>
                  <a:gd name="T12" fmla="*/ 1337 w 2139"/>
                  <a:gd name="T13" fmla="*/ 1159 h 2092"/>
                  <a:gd name="T14" fmla="*/ 1283 w 2139"/>
                  <a:gd name="T15" fmla="*/ 1123 h 2092"/>
                  <a:gd name="T16" fmla="*/ 995 w 2139"/>
                  <a:gd name="T17" fmla="*/ 829 h 2092"/>
                  <a:gd name="T18" fmla="*/ 971 w 2139"/>
                  <a:gd name="T19" fmla="*/ 770 h 2092"/>
                  <a:gd name="T20" fmla="*/ 971 w 2139"/>
                  <a:gd name="T21" fmla="*/ 706 h 2092"/>
                  <a:gd name="T22" fmla="*/ 995 w 2139"/>
                  <a:gd name="T23" fmla="*/ 647 h 2092"/>
                  <a:gd name="T24" fmla="*/ 1382 w 2139"/>
                  <a:gd name="T25" fmla="*/ 255 h 2092"/>
                  <a:gd name="T26" fmla="*/ 1405 w 2139"/>
                  <a:gd name="T27" fmla="*/ 215 h 2092"/>
                  <a:gd name="T28" fmla="*/ 1405 w 2139"/>
                  <a:gd name="T29" fmla="*/ 168 h 2092"/>
                  <a:gd name="T30" fmla="*/ 1382 w 2139"/>
                  <a:gd name="T31" fmla="*/ 126 h 2092"/>
                  <a:gd name="T32" fmla="*/ 1300 w 2139"/>
                  <a:gd name="T33" fmla="*/ 63 h 2092"/>
                  <a:gd name="T34" fmla="*/ 1210 w 2139"/>
                  <a:gd name="T35" fmla="*/ 21 h 2092"/>
                  <a:gd name="T36" fmla="*/ 1114 w 2139"/>
                  <a:gd name="T37" fmla="*/ 1 h 2092"/>
                  <a:gd name="T38" fmla="*/ 1015 w 2139"/>
                  <a:gd name="T39" fmla="*/ 3 h 2092"/>
                  <a:gd name="T40" fmla="*/ 918 w 2139"/>
                  <a:gd name="T41" fmla="*/ 29 h 2092"/>
                  <a:gd name="T42" fmla="*/ 827 w 2139"/>
                  <a:gd name="T43" fmla="*/ 79 h 2092"/>
                  <a:gd name="T44" fmla="*/ 574 w 2139"/>
                  <a:gd name="T45" fmla="*/ 261 h 2092"/>
                  <a:gd name="T46" fmla="*/ 479 w 2139"/>
                  <a:gd name="T47" fmla="*/ 359 h 2092"/>
                  <a:gd name="T48" fmla="*/ 403 w 2139"/>
                  <a:gd name="T49" fmla="*/ 471 h 2092"/>
                  <a:gd name="T50" fmla="*/ 348 w 2139"/>
                  <a:gd name="T51" fmla="*/ 595 h 2092"/>
                  <a:gd name="T52" fmla="*/ 316 w 2139"/>
                  <a:gd name="T53" fmla="*/ 727 h 2092"/>
                  <a:gd name="T54" fmla="*/ 287 w 2139"/>
                  <a:gd name="T55" fmla="*/ 1235 h 2092"/>
                  <a:gd name="T56" fmla="*/ 571 w 2139"/>
                  <a:gd name="T57" fmla="*/ 2092 h 2092"/>
                  <a:gd name="T58" fmla="*/ 641 w 2139"/>
                  <a:gd name="T59" fmla="*/ 2026 h 2092"/>
                  <a:gd name="T60" fmla="*/ 718 w 2139"/>
                  <a:gd name="T61" fmla="*/ 1977 h 2092"/>
                  <a:gd name="T62" fmla="*/ 804 w 2139"/>
                  <a:gd name="T63" fmla="*/ 1950 h 2092"/>
                  <a:gd name="T64" fmla="*/ 1342 w 2139"/>
                  <a:gd name="T65" fmla="*/ 1828 h 2092"/>
                  <a:gd name="T66" fmla="*/ 1478 w 2139"/>
                  <a:gd name="T67" fmla="*/ 1808 h 2092"/>
                  <a:gd name="T68" fmla="*/ 1606 w 2139"/>
                  <a:gd name="T69" fmla="*/ 1765 h 2092"/>
                  <a:gd name="T70" fmla="*/ 1725 w 2139"/>
                  <a:gd name="T71" fmla="*/ 1700 h 2092"/>
                  <a:gd name="T72" fmla="*/ 1830 w 2139"/>
                  <a:gd name="T73" fmla="*/ 1614 h 2092"/>
                  <a:gd name="T74" fmla="*/ 1919 w 2139"/>
                  <a:gd name="T75" fmla="*/ 1510 h 2092"/>
                  <a:gd name="T76" fmla="*/ 2088 w 2139"/>
                  <a:gd name="T77" fmla="*/ 1266 h 2092"/>
                  <a:gd name="T78" fmla="*/ 2125 w 2139"/>
                  <a:gd name="T79" fmla="*/ 1173 h 2092"/>
                  <a:gd name="T80" fmla="*/ 2139 w 2139"/>
                  <a:gd name="T81" fmla="*/ 1074 h 2092"/>
                  <a:gd name="T82" fmla="*/ 2130 w 2139"/>
                  <a:gd name="T83" fmla="*/ 976 h 2092"/>
                  <a:gd name="T84" fmla="*/ 2099 w 2139"/>
                  <a:gd name="T85" fmla="*/ 882 h 2092"/>
                  <a:gd name="T86" fmla="*/ 2047 w 2139"/>
                  <a:gd name="T87" fmla="*/ 796 h 2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39" h="2092">
                    <a:moveTo>
                      <a:pt x="2013" y="756"/>
                    </a:moveTo>
                    <a:lnTo>
                      <a:pt x="1993" y="742"/>
                    </a:lnTo>
                    <a:lnTo>
                      <a:pt x="1971" y="733"/>
                    </a:lnTo>
                    <a:lnTo>
                      <a:pt x="1947" y="729"/>
                    </a:lnTo>
                    <a:lnTo>
                      <a:pt x="1924" y="733"/>
                    </a:lnTo>
                    <a:lnTo>
                      <a:pt x="1901" y="742"/>
                    </a:lnTo>
                    <a:lnTo>
                      <a:pt x="1882" y="756"/>
                    </a:lnTo>
                    <a:lnTo>
                      <a:pt x="1516" y="1123"/>
                    </a:lnTo>
                    <a:lnTo>
                      <a:pt x="1490" y="1144"/>
                    </a:lnTo>
                    <a:lnTo>
                      <a:pt x="1462" y="1159"/>
                    </a:lnTo>
                    <a:lnTo>
                      <a:pt x="1431" y="1168"/>
                    </a:lnTo>
                    <a:lnTo>
                      <a:pt x="1400" y="1171"/>
                    </a:lnTo>
                    <a:lnTo>
                      <a:pt x="1368" y="1168"/>
                    </a:lnTo>
                    <a:lnTo>
                      <a:pt x="1337" y="1159"/>
                    </a:lnTo>
                    <a:lnTo>
                      <a:pt x="1309" y="1144"/>
                    </a:lnTo>
                    <a:lnTo>
                      <a:pt x="1283" y="1123"/>
                    </a:lnTo>
                    <a:lnTo>
                      <a:pt x="1015" y="855"/>
                    </a:lnTo>
                    <a:lnTo>
                      <a:pt x="995" y="829"/>
                    </a:lnTo>
                    <a:lnTo>
                      <a:pt x="979" y="801"/>
                    </a:lnTo>
                    <a:lnTo>
                      <a:pt x="971" y="770"/>
                    </a:lnTo>
                    <a:lnTo>
                      <a:pt x="967" y="738"/>
                    </a:lnTo>
                    <a:lnTo>
                      <a:pt x="971" y="706"/>
                    </a:lnTo>
                    <a:lnTo>
                      <a:pt x="979" y="675"/>
                    </a:lnTo>
                    <a:lnTo>
                      <a:pt x="995" y="647"/>
                    </a:lnTo>
                    <a:lnTo>
                      <a:pt x="1015" y="622"/>
                    </a:lnTo>
                    <a:lnTo>
                      <a:pt x="1382" y="255"/>
                    </a:lnTo>
                    <a:lnTo>
                      <a:pt x="1397" y="237"/>
                    </a:lnTo>
                    <a:lnTo>
                      <a:pt x="1405" y="215"/>
                    </a:lnTo>
                    <a:lnTo>
                      <a:pt x="1409" y="191"/>
                    </a:lnTo>
                    <a:lnTo>
                      <a:pt x="1405" y="168"/>
                    </a:lnTo>
                    <a:lnTo>
                      <a:pt x="1397" y="145"/>
                    </a:lnTo>
                    <a:lnTo>
                      <a:pt x="1382" y="126"/>
                    </a:lnTo>
                    <a:lnTo>
                      <a:pt x="1342" y="91"/>
                    </a:lnTo>
                    <a:lnTo>
                      <a:pt x="1300" y="63"/>
                    </a:lnTo>
                    <a:lnTo>
                      <a:pt x="1256" y="38"/>
                    </a:lnTo>
                    <a:lnTo>
                      <a:pt x="1210" y="21"/>
                    </a:lnTo>
                    <a:lnTo>
                      <a:pt x="1162" y="8"/>
                    </a:lnTo>
                    <a:lnTo>
                      <a:pt x="1114" y="1"/>
                    </a:lnTo>
                    <a:lnTo>
                      <a:pt x="1064" y="0"/>
                    </a:lnTo>
                    <a:lnTo>
                      <a:pt x="1015" y="3"/>
                    </a:lnTo>
                    <a:lnTo>
                      <a:pt x="966" y="13"/>
                    </a:lnTo>
                    <a:lnTo>
                      <a:pt x="918" y="29"/>
                    </a:lnTo>
                    <a:lnTo>
                      <a:pt x="872" y="50"/>
                    </a:lnTo>
                    <a:lnTo>
                      <a:pt x="827" y="79"/>
                    </a:lnTo>
                    <a:lnTo>
                      <a:pt x="629" y="218"/>
                    </a:lnTo>
                    <a:lnTo>
                      <a:pt x="574" y="261"/>
                    </a:lnTo>
                    <a:lnTo>
                      <a:pt x="524" y="308"/>
                    </a:lnTo>
                    <a:lnTo>
                      <a:pt x="479" y="359"/>
                    </a:lnTo>
                    <a:lnTo>
                      <a:pt x="439" y="413"/>
                    </a:lnTo>
                    <a:lnTo>
                      <a:pt x="403" y="471"/>
                    </a:lnTo>
                    <a:lnTo>
                      <a:pt x="373" y="532"/>
                    </a:lnTo>
                    <a:lnTo>
                      <a:pt x="348" y="595"/>
                    </a:lnTo>
                    <a:lnTo>
                      <a:pt x="330" y="660"/>
                    </a:lnTo>
                    <a:lnTo>
                      <a:pt x="316" y="727"/>
                    </a:lnTo>
                    <a:lnTo>
                      <a:pt x="310" y="796"/>
                    </a:lnTo>
                    <a:lnTo>
                      <a:pt x="287" y="1235"/>
                    </a:lnTo>
                    <a:lnTo>
                      <a:pt x="0" y="1522"/>
                    </a:lnTo>
                    <a:lnTo>
                      <a:pt x="571" y="2092"/>
                    </a:lnTo>
                    <a:lnTo>
                      <a:pt x="606" y="2055"/>
                    </a:lnTo>
                    <a:lnTo>
                      <a:pt x="641" y="2026"/>
                    </a:lnTo>
                    <a:lnTo>
                      <a:pt x="678" y="2000"/>
                    </a:lnTo>
                    <a:lnTo>
                      <a:pt x="718" y="1977"/>
                    </a:lnTo>
                    <a:lnTo>
                      <a:pt x="760" y="1961"/>
                    </a:lnTo>
                    <a:lnTo>
                      <a:pt x="804" y="1950"/>
                    </a:lnTo>
                    <a:lnTo>
                      <a:pt x="903" y="1852"/>
                    </a:lnTo>
                    <a:lnTo>
                      <a:pt x="1342" y="1828"/>
                    </a:lnTo>
                    <a:lnTo>
                      <a:pt x="1411" y="1822"/>
                    </a:lnTo>
                    <a:lnTo>
                      <a:pt x="1478" y="1808"/>
                    </a:lnTo>
                    <a:lnTo>
                      <a:pt x="1543" y="1790"/>
                    </a:lnTo>
                    <a:lnTo>
                      <a:pt x="1606" y="1765"/>
                    </a:lnTo>
                    <a:lnTo>
                      <a:pt x="1667" y="1735"/>
                    </a:lnTo>
                    <a:lnTo>
                      <a:pt x="1725" y="1700"/>
                    </a:lnTo>
                    <a:lnTo>
                      <a:pt x="1779" y="1659"/>
                    </a:lnTo>
                    <a:lnTo>
                      <a:pt x="1830" y="1614"/>
                    </a:lnTo>
                    <a:lnTo>
                      <a:pt x="1877" y="1564"/>
                    </a:lnTo>
                    <a:lnTo>
                      <a:pt x="1919" y="1510"/>
                    </a:lnTo>
                    <a:lnTo>
                      <a:pt x="2060" y="1311"/>
                    </a:lnTo>
                    <a:lnTo>
                      <a:pt x="2088" y="1266"/>
                    </a:lnTo>
                    <a:lnTo>
                      <a:pt x="2109" y="1221"/>
                    </a:lnTo>
                    <a:lnTo>
                      <a:pt x="2125" y="1173"/>
                    </a:lnTo>
                    <a:lnTo>
                      <a:pt x="2135" y="1123"/>
                    </a:lnTo>
                    <a:lnTo>
                      <a:pt x="2139" y="1074"/>
                    </a:lnTo>
                    <a:lnTo>
                      <a:pt x="2137" y="1024"/>
                    </a:lnTo>
                    <a:lnTo>
                      <a:pt x="2130" y="976"/>
                    </a:lnTo>
                    <a:lnTo>
                      <a:pt x="2118" y="928"/>
                    </a:lnTo>
                    <a:lnTo>
                      <a:pt x="2099" y="882"/>
                    </a:lnTo>
                    <a:lnTo>
                      <a:pt x="2076" y="838"/>
                    </a:lnTo>
                    <a:lnTo>
                      <a:pt x="2047" y="796"/>
                    </a:lnTo>
                    <a:lnTo>
                      <a:pt x="2013" y="75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5"/>
              <p:cNvSpPr>
                <a:spLocks/>
              </p:cNvSpPr>
              <p:nvPr/>
            </p:nvSpPr>
            <p:spPr bwMode="auto">
              <a:xfrm>
                <a:off x="1457" y="2087"/>
                <a:ext cx="1920" cy="1920"/>
              </a:xfrm>
              <a:custGeom>
                <a:avLst/>
                <a:gdLst>
                  <a:gd name="T0" fmla="*/ 2853 w 3841"/>
                  <a:gd name="T1" fmla="*/ 2190 h 3841"/>
                  <a:gd name="T2" fmla="*/ 2877 w 3841"/>
                  <a:gd name="T3" fmla="*/ 2131 h 3841"/>
                  <a:gd name="T4" fmla="*/ 2877 w 3841"/>
                  <a:gd name="T5" fmla="*/ 2068 h 3841"/>
                  <a:gd name="T6" fmla="*/ 2853 w 3841"/>
                  <a:gd name="T7" fmla="*/ 2009 h 3841"/>
                  <a:gd name="T8" fmla="*/ 2806 w 3841"/>
                  <a:gd name="T9" fmla="*/ 1962 h 3841"/>
                  <a:gd name="T10" fmla="*/ 2747 w 3841"/>
                  <a:gd name="T11" fmla="*/ 1937 h 3841"/>
                  <a:gd name="T12" fmla="*/ 2684 w 3841"/>
                  <a:gd name="T13" fmla="*/ 1937 h 3841"/>
                  <a:gd name="T14" fmla="*/ 2625 w 3841"/>
                  <a:gd name="T15" fmla="*/ 1962 h 3841"/>
                  <a:gd name="T16" fmla="*/ 2408 w 3841"/>
                  <a:gd name="T17" fmla="*/ 2174 h 3841"/>
                  <a:gd name="T18" fmla="*/ 979 w 3841"/>
                  <a:gd name="T19" fmla="*/ 701 h 3841"/>
                  <a:gd name="T20" fmla="*/ 984 w 3841"/>
                  <a:gd name="T21" fmla="*/ 633 h 3841"/>
                  <a:gd name="T22" fmla="*/ 967 w 3841"/>
                  <a:gd name="T23" fmla="*/ 567 h 3841"/>
                  <a:gd name="T24" fmla="*/ 927 w 3841"/>
                  <a:gd name="T25" fmla="*/ 509 h 3841"/>
                  <a:gd name="T26" fmla="*/ 0 w 3841"/>
                  <a:gd name="T27" fmla="*/ 419 h 3841"/>
                  <a:gd name="T28" fmla="*/ 534 w 3841"/>
                  <a:gd name="T29" fmla="*/ 948 h 3841"/>
                  <a:gd name="T30" fmla="*/ 589 w 3841"/>
                  <a:gd name="T31" fmla="*/ 975 h 3841"/>
                  <a:gd name="T32" fmla="*/ 651 w 3841"/>
                  <a:gd name="T33" fmla="*/ 985 h 3841"/>
                  <a:gd name="T34" fmla="*/ 706 w 3841"/>
                  <a:gd name="T35" fmla="*/ 978 h 3841"/>
                  <a:gd name="T36" fmla="*/ 2174 w 3841"/>
                  <a:gd name="T37" fmla="*/ 2407 h 3841"/>
                  <a:gd name="T38" fmla="*/ 1962 w 3841"/>
                  <a:gd name="T39" fmla="*/ 2625 h 3841"/>
                  <a:gd name="T40" fmla="*/ 1937 w 3841"/>
                  <a:gd name="T41" fmla="*/ 2684 h 3841"/>
                  <a:gd name="T42" fmla="*/ 1937 w 3841"/>
                  <a:gd name="T43" fmla="*/ 2747 h 3841"/>
                  <a:gd name="T44" fmla="*/ 1962 w 3841"/>
                  <a:gd name="T45" fmla="*/ 2806 h 3841"/>
                  <a:gd name="T46" fmla="*/ 2009 w 3841"/>
                  <a:gd name="T47" fmla="*/ 2853 h 3841"/>
                  <a:gd name="T48" fmla="*/ 2068 w 3841"/>
                  <a:gd name="T49" fmla="*/ 2877 h 3841"/>
                  <a:gd name="T50" fmla="*/ 2131 w 3841"/>
                  <a:gd name="T51" fmla="*/ 2877 h 3841"/>
                  <a:gd name="T52" fmla="*/ 2190 w 3841"/>
                  <a:gd name="T53" fmla="*/ 2853 h 3841"/>
                  <a:gd name="T54" fmla="*/ 3098 w 3841"/>
                  <a:gd name="T55" fmla="*/ 3714 h 3841"/>
                  <a:gd name="T56" fmla="*/ 3177 w 3841"/>
                  <a:gd name="T57" fmla="*/ 3777 h 3841"/>
                  <a:gd name="T58" fmla="*/ 3264 w 3841"/>
                  <a:gd name="T59" fmla="*/ 3817 h 3841"/>
                  <a:gd name="T60" fmla="*/ 3358 w 3841"/>
                  <a:gd name="T61" fmla="*/ 3838 h 3841"/>
                  <a:gd name="T62" fmla="*/ 3453 w 3841"/>
                  <a:gd name="T63" fmla="*/ 3838 h 3841"/>
                  <a:gd name="T64" fmla="*/ 3547 w 3841"/>
                  <a:gd name="T65" fmla="*/ 3817 h 3841"/>
                  <a:gd name="T66" fmla="*/ 3635 w 3841"/>
                  <a:gd name="T67" fmla="*/ 3777 h 3841"/>
                  <a:gd name="T68" fmla="*/ 3714 w 3841"/>
                  <a:gd name="T69" fmla="*/ 3714 h 3841"/>
                  <a:gd name="T70" fmla="*/ 3780 w 3841"/>
                  <a:gd name="T71" fmla="*/ 3628 h 3841"/>
                  <a:gd name="T72" fmla="*/ 3822 w 3841"/>
                  <a:gd name="T73" fmla="*/ 3533 h 3841"/>
                  <a:gd name="T74" fmla="*/ 3841 w 3841"/>
                  <a:gd name="T75" fmla="*/ 3432 h 3841"/>
                  <a:gd name="T76" fmla="*/ 3835 w 3841"/>
                  <a:gd name="T77" fmla="*/ 3330 h 3841"/>
                  <a:gd name="T78" fmla="*/ 3804 w 3841"/>
                  <a:gd name="T79" fmla="*/ 3230 h 3841"/>
                  <a:gd name="T80" fmla="*/ 3750 w 3841"/>
                  <a:gd name="T81" fmla="*/ 3140 h 3841"/>
                  <a:gd name="T82" fmla="*/ 2832 w 3841"/>
                  <a:gd name="T83" fmla="*/ 2216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41" h="3841">
                    <a:moveTo>
                      <a:pt x="2832" y="2216"/>
                    </a:moveTo>
                    <a:lnTo>
                      <a:pt x="2853" y="2190"/>
                    </a:lnTo>
                    <a:lnTo>
                      <a:pt x="2868" y="2162"/>
                    </a:lnTo>
                    <a:lnTo>
                      <a:pt x="2877" y="2131"/>
                    </a:lnTo>
                    <a:lnTo>
                      <a:pt x="2880" y="2099"/>
                    </a:lnTo>
                    <a:lnTo>
                      <a:pt x="2877" y="2068"/>
                    </a:lnTo>
                    <a:lnTo>
                      <a:pt x="2868" y="2037"/>
                    </a:lnTo>
                    <a:lnTo>
                      <a:pt x="2853" y="2009"/>
                    </a:lnTo>
                    <a:lnTo>
                      <a:pt x="2832" y="1983"/>
                    </a:lnTo>
                    <a:lnTo>
                      <a:pt x="2806" y="1962"/>
                    </a:lnTo>
                    <a:lnTo>
                      <a:pt x="2777" y="1947"/>
                    </a:lnTo>
                    <a:lnTo>
                      <a:pt x="2747" y="1937"/>
                    </a:lnTo>
                    <a:lnTo>
                      <a:pt x="2715" y="1935"/>
                    </a:lnTo>
                    <a:lnTo>
                      <a:pt x="2684" y="1937"/>
                    </a:lnTo>
                    <a:lnTo>
                      <a:pt x="2653" y="1947"/>
                    </a:lnTo>
                    <a:lnTo>
                      <a:pt x="2625" y="1962"/>
                    </a:lnTo>
                    <a:lnTo>
                      <a:pt x="2599" y="1983"/>
                    </a:lnTo>
                    <a:lnTo>
                      <a:pt x="2408" y="2174"/>
                    </a:lnTo>
                    <a:lnTo>
                      <a:pt x="968" y="733"/>
                    </a:lnTo>
                    <a:lnTo>
                      <a:pt x="979" y="701"/>
                    </a:lnTo>
                    <a:lnTo>
                      <a:pt x="984" y="668"/>
                    </a:lnTo>
                    <a:lnTo>
                      <a:pt x="984" y="633"/>
                    </a:lnTo>
                    <a:lnTo>
                      <a:pt x="979" y="600"/>
                    </a:lnTo>
                    <a:lnTo>
                      <a:pt x="967" y="567"/>
                    </a:lnTo>
                    <a:lnTo>
                      <a:pt x="950" y="536"/>
                    </a:lnTo>
                    <a:lnTo>
                      <a:pt x="927" y="509"/>
                    </a:lnTo>
                    <a:lnTo>
                      <a:pt x="419" y="0"/>
                    </a:lnTo>
                    <a:lnTo>
                      <a:pt x="0" y="419"/>
                    </a:lnTo>
                    <a:lnTo>
                      <a:pt x="509" y="927"/>
                    </a:lnTo>
                    <a:lnTo>
                      <a:pt x="534" y="948"/>
                    </a:lnTo>
                    <a:lnTo>
                      <a:pt x="561" y="964"/>
                    </a:lnTo>
                    <a:lnTo>
                      <a:pt x="589" y="975"/>
                    </a:lnTo>
                    <a:lnTo>
                      <a:pt x="620" y="983"/>
                    </a:lnTo>
                    <a:lnTo>
                      <a:pt x="651" y="985"/>
                    </a:lnTo>
                    <a:lnTo>
                      <a:pt x="679" y="983"/>
                    </a:lnTo>
                    <a:lnTo>
                      <a:pt x="706" y="978"/>
                    </a:lnTo>
                    <a:lnTo>
                      <a:pt x="734" y="968"/>
                    </a:lnTo>
                    <a:lnTo>
                      <a:pt x="2174" y="2407"/>
                    </a:lnTo>
                    <a:lnTo>
                      <a:pt x="1983" y="2599"/>
                    </a:lnTo>
                    <a:lnTo>
                      <a:pt x="1962" y="2625"/>
                    </a:lnTo>
                    <a:lnTo>
                      <a:pt x="1946" y="2653"/>
                    </a:lnTo>
                    <a:lnTo>
                      <a:pt x="1937" y="2684"/>
                    </a:lnTo>
                    <a:lnTo>
                      <a:pt x="1935" y="2715"/>
                    </a:lnTo>
                    <a:lnTo>
                      <a:pt x="1937" y="2747"/>
                    </a:lnTo>
                    <a:lnTo>
                      <a:pt x="1946" y="2777"/>
                    </a:lnTo>
                    <a:lnTo>
                      <a:pt x="1962" y="2806"/>
                    </a:lnTo>
                    <a:lnTo>
                      <a:pt x="1983" y="2832"/>
                    </a:lnTo>
                    <a:lnTo>
                      <a:pt x="2009" y="2853"/>
                    </a:lnTo>
                    <a:lnTo>
                      <a:pt x="2037" y="2868"/>
                    </a:lnTo>
                    <a:lnTo>
                      <a:pt x="2068" y="2877"/>
                    </a:lnTo>
                    <a:lnTo>
                      <a:pt x="2099" y="2880"/>
                    </a:lnTo>
                    <a:lnTo>
                      <a:pt x="2131" y="2877"/>
                    </a:lnTo>
                    <a:lnTo>
                      <a:pt x="2162" y="2868"/>
                    </a:lnTo>
                    <a:lnTo>
                      <a:pt x="2190" y="2853"/>
                    </a:lnTo>
                    <a:lnTo>
                      <a:pt x="2216" y="2832"/>
                    </a:lnTo>
                    <a:lnTo>
                      <a:pt x="3098" y="3714"/>
                    </a:lnTo>
                    <a:lnTo>
                      <a:pt x="3136" y="3748"/>
                    </a:lnTo>
                    <a:lnTo>
                      <a:pt x="3177" y="3777"/>
                    </a:lnTo>
                    <a:lnTo>
                      <a:pt x="3220" y="3800"/>
                    </a:lnTo>
                    <a:lnTo>
                      <a:pt x="3264" y="3817"/>
                    </a:lnTo>
                    <a:lnTo>
                      <a:pt x="3311" y="3831"/>
                    </a:lnTo>
                    <a:lnTo>
                      <a:pt x="3358" y="3838"/>
                    </a:lnTo>
                    <a:lnTo>
                      <a:pt x="3406" y="3841"/>
                    </a:lnTo>
                    <a:lnTo>
                      <a:pt x="3453" y="3838"/>
                    </a:lnTo>
                    <a:lnTo>
                      <a:pt x="3501" y="3831"/>
                    </a:lnTo>
                    <a:lnTo>
                      <a:pt x="3547" y="3817"/>
                    </a:lnTo>
                    <a:lnTo>
                      <a:pt x="3592" y="3800"/>
                    </a:lnTo>
                    <a:lnTo>
                      <a:pt x="3635" y="3777"/>
                    </a:lnTo>
                    <a:lnTo>
                      <a:pt x="3676" y="3748"/>
                    </a:lnTo>
                    <a:lnTo>
                      <a:pt x="3714" y="3714"/>
                    </a:lnTo>
                    <a:lnTo>
                      <a:pt x="3750" y="3673"/>
                    </a:lnTo>
                    <a:lnTo>
                      <a:pt x="3780" y="3628"/>
                    </a:lnTo>
                    <a:lnTo>
                      <a:pt x="3804" y="3582"/>
                    </a:lnTo>
                    <a:lnTo>
                      <a:pt x="3822" y="3533"/>
                    </a:lnTo>
                    <a:lnTo>
                      <a:pt x="3835" y="3483"/>
                    </a:lnTo>
                    <a:lnTo>
                      <a:pt x="3841" y="3432"/>
                    </a:lnTo>
                    <a:lnTo>
                      <a:pt x="3841" y="3380"/>
                    </a:lnTo>
                    <a:lnTo>
                      <a:pt x="3835" y="3330"/>
                    </a:lnTo>
                    <a:lnTo>
                      <a:pt x="3822" y="3279"/>
                    </a:lnTo>
                    <a:lnTo>
                      <a:pt x="3804" y="3230"/>
                    </a:lnTo>
                    <a:lnTo>
                      <a:pt x="3780" y="3183"/>
                    </a:lnTo>
                    <a:lnTo>
                      <a:pt x="3750" y="3140"/>
                    </a:lnTo>
                    <a:lnTo>
                      <a:pt x="3714" y="3098"/>
                    </a:lnTo>
                    <a:lnTo>
                      <a:pt x="2832" y="22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85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3" y="296230"/>
            <a:ext cx="7452116" cy="6519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Turbulences that may occur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Ladies and Gentlemen serving Ladies and Gentlemen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02000" y="4145630"/>
            <a:ext cx="5841999" cy="2166361"/>
          </a:xfrm>
          <a:prstGeom prst="rect">
            <a:avLst/>
          </a:prstGeom>
          <a:solidFill>
            <a:srgbClr val="A7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MPj042281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100000" r="1085" b="-141"/>
          <a:stretch>
            <a:fillRect/>
          </a:stretch>
        </p:blipFill>
        <p:spPr bwMode="auto">
          <a:xfrm>
            <a:off x="3225141" y="4430620"/>
            <a:ext cx="2344075" cy="5018"/>
          </a:xfrm>
          <a:custGeom>
            <a:avLst/>
            <a:gdLst>
              <a:gd name="connsiteX0" fmla="*/ 0 w 2344075"/>
              <a:gd name="connsiteY0" fmla="*/ 0 h 5018"/>
              <a:gd name="connsiteX1" fmla="*/ 2344075 w 2344075"/>
              <a:gd name="connsiteY1" fmla="*/ 0 h 5018"/>
              <a:gd name="connsiteX2" fmla="*/ 2344075 w 2344075"/>
              <a:gd name="connsiteY2" fmla="*/ 5018 h 5018"/>
              <a:gd name="connsiteX3" fmla="*/ 0 w 2344075"/>
              <a:gd name="connsiteY3" fmla="*/ 5018 h 5018"/>
              <a:gd name="connsiteX4" fmla="*/ 0 w 2344075"/>
              <a:gd name="connsiteY4" fmla="*/ 0 h 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075" h="5018">
                <a:moveTo>
                  <a:pt x="0" y="0"/>
                </a:moveTo>
                <a:lnTo>
                  <a:pt x="2344075" y="0"/>
                </a:lnTo>
                <a:lnTo>
                  <a:pt x="2344075" y="5018"/>
                </a:lnTo>
                <a:lnTo>
                  <a:pt x="0" y="50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52031" y="4480254"/>
            <a:ext cx="44428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Knowing </a:t>
            </a:r>
            <a:r>
              <a:rPr lang="en-US" alt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unknown will keep you happy!</a:t>
            </a:r>
            <a:endParaRPr lang="en-US" altLang="en-US" sz="1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9071" y="5437632"/>
            <a:ext cx="338648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 Knowing </a:t>
            </a:r>
            <a:r>
              <a:rPr lang="en-US" altLang="en-U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will leave you frustrated</a:t>
            </a:r>
            <a:endParaRPr lang="en-US" sz="2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49" y="1053496"/>
            <a:ext cx="4844307" cy="3341502"/>
          </a:xfrm>
          <a:prstGeom prst="rect">
            <a:avLst/>
          </a:prstGeom>
          <a:ln w="12700">
            <a:solidFill>
              <a:srgbClr val="A7C46E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782" y="1053496"/>
            <a:ext cx="3666337" cy="475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2662816" y="1945785"/>
            <a:ext cx="3818368" cy="3805816"/>
            <a:chOff x="2662816" y="1752600"/>
            <a:chExt cx="3818368" cy="3805816"/>
          </a:xfrm>
        </p:grpSpPr>
        <p:sp>
          <p:nvSpPr>
            <p:cNvPr id="5" name="Donut 4"/>
            <p:cNvSpPr/>
            <p:nvPr/>
          </p:nvSpPr>
          <p:spPr>
            <a:xfrm>
              <a:off x="2934442" y="2017950"/>
              <a:ext cx="3275116" cy="3275115"/>
            </a:xfrm>
            <a:prstGeom prst="donut">
              <a:avLst>
                <a:gd name="adj" fmla="val 21383"/>
              </a:avLst>
            </a:prstGeom>
            <a:gradFill flip="none" rotWithShape="1">
              <a:gsLst>
                <a:gs pos="98000">
                  <a:srgbClr val="ABABAB"/>
                </a:gs>
                <a:gs pos="60000">
                  <a:srgbClr val="E8E8E8"/>
                </a:gs>
              </a:gsLst>
              <a:path path="circle">
                <a:fillToRect l="50000" t="50000" r="50000" b="50000"/>
              </a:path>
              <a:tileRect/>
            </a:gradFill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711206" y="2794716"/>
              <a:ext cx="1721588" cy="1721586"/>
              <a:chOff x="3606589" y="2763475"/>
              <a:chExt cx="1613438" cy="161343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Oval 65"/>
              <p:cNvSpPr/>
              <p:nvPr/>
            </p:nvSpPr>
            <p:spPr>
              <a:xfrm>
                <a:off x="3606589" y="2763475"/>
                <a:ext cx="1613438" cy="16134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664979" y="2821865"/>
                <a:ext cx="1496658" cy="14966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2984400" y="1752600"/>
              <a:ext cx="1463344" cy="1322555"/>
            </a:xfrm>
            <a:custGeom>
              <a:avLst/>
              <a:gdLst>
                <a:gd name="connsiteX0" fmla="*/ 1662840 w 1662840"/>
                <a:gd name="connsiteY0" fmla="*/ 0 h 1502858"/>
                <a:gd name="connsiteX1" fmla="*/ 1662840 w 1662840"/>
                <a:gd name="connsiteY1" fmla="*/ 1087822 h 1502858"/>
                <a:gd name="connsiteX2" fmla="*/ 1585424 w 1662840"/>
                <a:gd name="connsiteY2" fmla="*/ 1099637 h 1502858"/>
                <a:gd name="connsiteX3" fmla="*/ 967004 w 1662840"/>
                <a:gd name="connsiteY3" fmla="*/ 1472340 h 1502858"/>
                <a:gd name="connsiteX4" fmla="*/ 944183 w 1662840"/>
                <a:gd name="connsiteY4" fmla="*/ 1502858 h 1502858"/>
                <a:gd name="connsiteX5" fmla="*/ 0 w 1662840"/>
                <a:gd name="connsiteY5" fmla="*/ 957733 h 1502858"/>
                <a:gd name="connsiteX6" fmla="*/ 5084 w 1662840"/>
                <a:gd name="connsiteY6" fmla="*/ 949364 h 1502858"/>
                <a:gd name="connsiteX7" fmla="*/ 1582219 w 1662840"/>
                <a:gd name="connsiteY7" fmla="*/ 4071 h 1502858"/>
                <a:gd name="connsiteX8" fmla="*/ 1662840 w 1662840"/>
                <a:gd name="connsiteY8" fmla="*/ 0 h 150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0" h="1502858">
                  <a:moveTo>
                    <a:pt x="1662840" y="0"/>
                  </a:moveTo>
                  <a:lnTo>
                    <a:pt x="1662840" y="1087822"/>
                  </a:lnTo>
                  <a:lnTo>
                    <a:pt x="1585424" y="1099637"/>
                  </a:lnTo>
                  <a:cubicBezTo>
                    <a:pt x="1338277" y="1150210"/>
                    <a:pt x="1121747" y="1284835"/>
                    <a:pt x="967004" y="1472340"/>
                  </a:cubicBezTo>
                  <a:lnTo>
                    <a:pt x="944183" y="1502858"/>
                  </a:lnTo>
                  <a:lnTo>
                    <a:pt x="0" y="957733"/>
                  </a:lnTo>
                  <a:lnTo>
                    <a:pt x="5084" y="949364"/>
                  </a:lnTo>
                  <a:cubicBezTo>
                    <a:pt x="355965" y="429992"/>
                    <a:pt x="925841" y="70730"/>
                    <a:pt x="1582219" y="4071"/>
                  </a:cubicBezTo>
                  <a:lnTo>
                    <a:pt x="1662840" y="0"/>
                  </a:lnTo>
                  <a:close/>
                </a:path>
              </a:pathLst>
            </a:custGeom>
            <a:gradFill>
              <a:gsLst>
                <a:gs pos="0">
                  <a:srgbClr val="5F9DDB"/>
                </a:gs>
                <a:gs pos="100000">
                  <a:srgbClr val="7BAEE1"/>
                </a:gs>
              </a:gsLst>
              <a:lin ang="162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84400" y="1752601"/>
              <a:ext cx="1463344" cy="943005"/>
            </a:xfrm>
            <a:custGeom>
              <a:avLst/>
              <a:gdLst>
                <a:gd name="connsiteX0" fmla="*/ 1511673 w 1511673"/>
                <a:gd name="connsiteY0" fmla="*/ 0 h 974149"/>
                <a:gd name="connsiteX1" fmla="*/ 1511673 w 1511673"/>
                <a:gd name="connsiteY1" fmla="*/ 206594 h 974149"/>
                <a:gd name="connsiteX2" fmla="*/ 1459504 w 1511673"/>
                <a:gd name="connsiteY2" fmla="*/ 209228 h 974149"/>
                <a:gd name="connsiteX3" fmla="*/ 277576 w 1511673"/>
                <a:gd name="connsiteY3" fmla="*/ 842641 h 974149"/>
                <a:gd name="connsiteX4" fmla="*/ 179237 w 1511673"/>
                <a:gd name="connsiteY4" fmla="*/ 974149 h 974149"/>
                <a:gd name="connsiteX5" fmla="*/ 0 w 1511673"/>
                <a:gd name="connsiteY5" fmla="*/ 870666 h 974149"/>
                <a:gd name="connsiteX6" fmla="*/ 4622 w 1511673"/>
                <a:gd name="connsiteY6" fmla="*/ 863058 h 974149"/>
                <a:gd name="connsiteX7" fmla="*/ 1438381 w 1511673"/>
                <a:gd name="connsiteY7" fmla="*/ 3701 h 974149"/>
                <a:gd name="connsiteX8" fmla="*/ 1511673 w 1511673"/>
                <a:gd name="connsiteY8" fmla="*/ 0 h 97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673" h="974149">
                  <a:moveTo>
                    <a:pt x="1511673" y="0"/>
                  </a:moveTo>
                  <a:lnTo>
                    <a:pt x="1511673" y="206594"/>
                  </a:lnTo>
                  <a:lnTo>
                    <a:pt x="1459504" y="209228"/>
                  </a:lnTo>
                  <a:cubicBezTo>
                    <a:pt x="984659" y="257451"/>
                    <a:pt x="565438" y="493833"/>
                    <a:pt x="277576" y="842641"/>
                  </a:cubicBezTo>
                  <a:lnTo>
                    <a:pt x="179237" y="974149"/>
                  </a:lnTo>
                  <a:lnTo>
                    <a:pt x="0" y="870666"/>
                  </a:lnTo>
                  <a:lnTo>
                    <a:pt x="4622" y="863058"/>
                  </a:lnTo>
                  <a:cubicBezTo>
                    <a:pt x="323605" y="390902"/>
                    <a:pt x="841674" y="64300"/>
                    <a:pt x="1438381" y="3701"/>
                  </a:cubicBezTo>
                  <a:lnTo>
                    <a:pt x="1511673" y="0"/>
                  </a:lnTo>
                  <a:close/>
                </a:path>
              </a:pathLst>
            </a:custGeom>
            <a:solidFill>
              <a:srgbClr val="478BCE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696255" y="1752601"/>
              <a:ext cx="1463345" cy="1322555"/>
            </a:xfrm>
            <a:custGeom>
              <a:avLst/>
              <a:gdLst>
                <a:gd name="connsiteX0" fmla="*/ 0 w 1662841"/>
                <a:gd name="connsiteY0" fmla="*/ 0 h 1502857"/>
                <a:gd name="connsiteX1" fmla="*/ 80621 w 1662841"/>
                <a:gd name="connsiteY1" fmla="*/ 4071 h 1502857"/>
                <a:gd name="connsiteX2" fmla="*/ 1657756 w 1662841"/>
                <a:gd name="connsiteY2" fmla="*/ 949364 h 1502857"/>
                <a:gd name="connsiteX3" fmla="*/ 1662841 w 1662841"/>
                <a:gd name="connsiteY3" fmla="*/ 957733 h 1502857"/>
                <a:gd name="connsiteX4" fmla="*/ 718659 w 1662841"/>
                <a:gd name="connsiteY4" fmla="*/ 1502857 h 1502857"/>
                <a:gd name="connsiteX5" fmla="*/ 695838 w 1662841"/>
                <a:gd name="connsiteY5" fmla="*/ 1472340 h 1502857"/>
                <a:gd name="connsiteX6" fmla="*/ 77418 w 1662841"/>
                <a:gd name="connsiteY6" fmla="*/ 1099637 h 1502857"/>
                <a:gd name="connsiteX7" fmla="*/ 0 w 1662841"/>
                <a:gd name="connsiteY7" fmla="*/ 1087821 h 1502857"/>
                <a:gd name="connsiteX8" fmla="*/ 0 w 1662841"/>
                <a:gd name="connsiteY8" fmla="*/ 0 h 15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1" h="1502857">
                  <a:moveTo>
                    <a:pt x="0" y="0"/>
                  </a:moveTo>
                  <a:lnTo>
                    <a:pt x="80621" y="4071"/>
                  </a:lnTo>
                  <a:cubicBezTo>
                    <a:pt x="736999" y="70730"/>
                    <a:pt x="1306876" y="429992"/>
                    <a:pt x="1657756" y="949364"/>
                  </a:cubicBezTo>
                  <a:lnTo>
                    <a:pt x="1662841" y="957733"/>
                  </a:lnTo>
                  <a:lnTo>
                    <a:pt x="718659" y="1502857"/>
                  </a:lnTo>
                  <a:lnTo>
                    <a:pt x="695838" y="1472340"/>
                  </a:lnTo>
                  <a:cubicBezTo>
                    <a:pt x="541095" y="1284835"/>
                    <a:pt x="324565" y="1150210"/>
                    <a:pt x="77418" y="1099637"/>
                  </a:cubicBezTo>
                  <a:lnTo>
                    <a:pt x="0" y="108782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ACAEE"/>
                </a:gs>
                <a:gs pos="100000">
                  <a:srgbClr val="8CD1F0"/>
                </a:gs>
              </a:gsLst>
              <a:lin ang="14400000" scaled="0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696255" y="1752601"/>
              <a:ext cx="1463345" cy="943006"/>
            </a:xfrm>
            <a:custGeom>
              <a:avLst/>
              <a:gdLst>
                <a:gd name="connsiteX0" fmla="*/ 0 w 1511674"/>
                <a:gd name="connsiteY0" fmla="*/ 0 h 974150"/>
                <a:gd name="connsiteX1" fmla="*/ 73292 w 1511674"/>
                <a:gd name="connsiteY1" fmla="*/ 3701 h 974150"/>
                <a:gd name="connsiteX2" fmla="*/ 1507051 w 1511674"/>
                <a:gd name="connsiteY2" fmla="*/ 863059 h 974150"/>
                <a:gd name="connsiteX3" fmla="*/ 1511674 w 1511674"/>
                <a:gd name="connsiteY3" fmla="*/ 870667 h 974150"/>
                <a:gd name="connsiteX4" fmla="*/ 1332436 w 1511674"/>
                <a:gd name="connsiteY4" fmla="*/ 974150 h 974150"/>
                <a:gd name="connsiteX5" fmla="*/ 1234095 w 1511674"/>
                <a:gd name="connsiteY5" fmla="*/ 842640 h 974150"/>
                <a:gd name="connsiteX6" fmla="*/ 52167 w 1511674"/>
                <a:gd name="connsiteY6" fmla="*/ 209227 h 974150"/>
                <a:gd name="connsiteX7" fmla="*/ 0 w 1511674"/>
                <a:gd name="connsiteY7" fmla="*/ 206593 h 974150"/>
                <a:gd name="connsiteX8" fmla="*/ 0 w 1511674"/>
                <a:gd name="connsiteY8" fmla="*/ 0 h 97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674" h="974150">
                  <a:moveTo>
                    <a:pt x="0" y="0"/>
                  </a:moveTo>
                  <a:lnTo>
                    <a:pt x="73292" y="3701"/>
                  </a:lnTo>
                  <a:cubicBezTo>
                    <a:pt x="669999" y="64300"/>
                    <a:pt x="1188070" y="390902"/>
                    <a:pt x="1507051" y="863059"/>
                  </a:cubicBezTo>
                  <a:lnTo>
                    <a:pt x="1511674" y="870667"/>
                  </a:lnTo>
                  <a:lnTo>
                    <a:pt x="1332436" y="974150"/>
                  </a:lnTo>
                  <a:lnTo>
                    <a:pt x="1234095" y="842640"/>
                  </a:lnTo>
                  <a:cubicBezTo>
                    <a:pt x="946233" y="493832"/>
                    <a:pt x="527012" y="257450"/>
                    <a:pt x="52167" y="209227"/>
                  </a:cubicBezTo>
                  <a:lnTo>
                    <a:pt x="0" y="206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B5E7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62816" y="2811416"/>
              <a:ext cx="1027426" cy="1688185"/>
            </a:xfrm>
            <a:custGeom>
              <a:avLst/>
              <a:gdLst>
                <a:gd name="connsiteX0" fmla="*/ 225748 w 1167494"/>
                <a:gd name="connsiteY0" fmla="*/ 0 h 1918333"/>
                <a:gd name="connsiteX1" fmla="*/ 1167494 w 1167494"/>
                <a:gd name="connsiteY1" fmla="*/ 543717 h 1918333"/>
                <a:gd name="connsiteX2" fmla="*/ 1133497 w 1167494"/>
                <a:gd name="connsiteY2" fmla="*/ 636600 h 1918333"/>
                <a:gd name="connsiteX3" fmla="*/ 1084730 w 1167494"/>
                <a:gd name="connsiteY3" fmla="*/ 959166 h 1918333"/>
                <a:gd name="connsiteX4" fmla="*/ 1133497 w 1167494"/>
                <a:gd name="connsiteY4" fmla="*/ 1281732 h 1918333"/>
                <a:gd name="connsiteX5" fmla="*/ 1167494 w 1167494"/>
                <a:gd name="connsiteY5" fmla="*/ 1374616 h 1918333"/>
                <a:gd name="connsiteX6" fmla="*/ 225748 w 1167494"/>
                <a:gd name="connsiteY6" fmla="*/ 1918333 h 1918333"/>
                <a:gd name="connsiteX7" fmla="*/ 170487 w 1167494"/>
                <a:gd name="connsiteY7" fmla="*/ 1803617 h 1918333"/>
                <a:gd name="connsiteX8" fmla="*/ 0 w 1167494"/>
                <a:gd name="connsiteY8" fmla="*/ 959166 h 1918333"/>
                <a:gd name="connsiteX9" fmla="*/ 170487 w 1167494"/>
                <a:gd name="connsiteY9" fmla="*/ 114715 h 1918333"/>
                <a:gd name="connsiteX10" fmla="*/ 225748 w 1167494"/>
                <a:gd name="connsiteY10" fmla="*/ 0 h 19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4" h="1918333">
                  <a:moveTo>
                    <a:pt x="225748" y="0"/>
                  </a:moveTo>
                  <a:lnTo>
                    <a:pt x="1167494" y="543717"/>
                  </a:lnTo>
                  <a:lnTo>
                    <a:pt x="1133497" y="636600"/>
                  </a:lnTo>
                  <a:cubicBezTo>
                    <a:pt x="1101804" y="738499"/>
                    <a:pt x="1084730" y="846839"/>
                    <a:pt x="1084730" y="959166"/>
                  </a:cubicBezTo>
                  <a:cubicBezTo>
                    <a:pt x="1084730" y="1071494"/>
                    <a:pt x="1101804" y="1179833"/>
                    <a:pt x="1133497" y="1281732"/>
                  </a:cubicBezTo>
                  <a:lnTo>
                    <a:pt x="1167494" y="1374616"/>
                  </a:lnTo>
                  <a:lnTo>
                    <a:pt x="225748" y="1918333"/>
                  </a:lnTo>
                  <a:lnTo>
                    <a:pt x="170487" y="1803617"/>
                  </a:lnTo>
                  <a:cubicBezTo>
                    <a:pt x="60706" y="1544067"/>
                    <a:pt x="0" y="1258706"/>
                    <a:pt x="0" y="959166"/>
                  </a:cubicBezTo>
                  <a:cubicBezTo>
                    <a:pt x="0" y="659626"/>
                    <a:pt x="60706" y="374265"/>
                    <a:pt x="170487" y="114715"/>
                  </a:cubicBezTo>
                  <a:lnTo>
                    <a:pt x="225748" y="0"/>
                  </a:lnTo>
                  <a:close/>
                </a:path>
              </a:pathLst>
            </a:custGeom>
            <a:gradFill>
              <a:gsLst>
                <a:gs pos="0">
                  <a:srgbClr val="94B74D"/>
                </a:gs>
                <a:gs pos="100000">
                  <a:srgbClr val="A7C46E"/>
                </a:gs>
              </a:gsLst>
              <a:lin ang="16200000" scaled="1"/>
            </a:gra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62817" y="2811416"/>
              <a:ext cx="372179" cy="1688185"/>
            </a:xfrm>
            <a:custGeom>
              <a:avLst/>
              <a:gdLst>
                <a:gd name="connsiteX0" fmla="*/ 205226 w 384471"/>
                <a:gd name="connsiteY0" fmla="*/ 0 h 1743939"/>
                <a:gd name="connsiteX1" fmla="*/ 384470 w 384471"/>
                <a:gd name="connsiteY1" fmla="*/ 103487 h 1743939"/>
                <a:gd name="connsiteX2" fmla="*/ 345348 w 384471"/>
                <a:gd name="connsiteY2" fmla="*/ 184701 h 1743939"/>
                <a:gd name="connsiteX3" fmla="*/ 206595 w 384471"/>
                <a:gd name="connsiteY3" fmla="*/ 871968 h 1743939"/>
                <a:gd name="connsiteX4" fmla="*/ 345348 w 384471"/>
                <a:gd name="connsiteY4" fmla="*/ 1559235 h 1743939"/>
                <a:gd name="connsiteX5" fmla="*/ 384471 w 384471"/>
                <a:gd name="connsiteY5" fmla="*/ 1640452 h 1743939"/>
                <a:gd name="connsiteX6" fmla="*/ 205226 w 384471"/>
                <a:gd name="connsiteY6" fmla="*/ 1743939 h 1743939"/>
                <a:gd name="connsiteX7" fmla="*/ 154988 w 384471"/>
                <a:gd name="connsiteY7" fmla="*/ 1639652 h 1743939"/>
                <a:gd name="connsiteX8" fmla="*/ 0 w 384471"/>
                <a:gd name="connsiteY8" fmla="*/ 871969 h 1743939"/>
                <a:gd name="connsiteX9" fmla="*/ 154988 w 384471"/>
                <a:gd name="connsiteY9" fmla="*/ 104286 h 1743939"/>
                <a:gd name="connsiteX10" fmla="*/ 205226 w 384471"/>
                <a:gd name="connsiteY10" fmla="*/ 0 h 17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71" h="1743939">
                  <a:moveTo>
                    <a:pt x="205226" y="0"/>
                  </a:moveTo>
                  <a:lnTo>
                    <a:pt x="384470" y="103487"/>
                  </a:lnTo>
                  <a:lnTo>
                    <a:pt x="345348" y="184701"/>
                  </a:lnTo>
                  <a:cubicBezTo>
                    <a:pt x="256001" y="395939"/>
                    <a:pt x="206595" y="628184"/>
                    <a:pt x="206595" y="871968"/>
                  </a:cubicBezTo>
                  <a:cubicBezTo>
                    <a:pt x="206595" y="1115752"/>
                    <a:pt x="256001" y="1347997"/>
                    <a:pt x="345348" y="1559235"/>
                  </a:cubicBezTo>
                  <a:lnTo>
                    <a:pt x="384471" y="1640452"/>
                  </a:lnTo>
                  <a:lnTo>
                    <a:pt x="205226" y="1743939"/>
                  </a:lnTo>
                  <a:lnTo>
                    <a:pt x="154988" y="1639652"/>
                  </a:lnTo>
                  <a:cubicBezTo>
                    <a:pt x="55187" y="1403697"/>
                    <a:pt x="0" y="1144278"/>
                    <a:pt x="0" y="871969"/>
                  </a:cubicBezTo>
                  <a:cubicBezTo>
                    <a:pt x="0" y="599660"/>
                    <a:pt x="55187" y="340241"/>
                    <a:pt x="154988" y="104286"/>
                  </a:cubicBezTo>
                  <a:lnTo>
                    <a:pt x="205226" y="0"/>
                  </a:lnTo>
                  <a:close/>
                </a:path>
              </a:pathLst>
            </a:custGeom>
            <a:solidFill>
              <a:srgbClr val="86A74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53759" y="2811416"/>
              <a:ext cx="1027424" cy="1688184"/>
            </a:xfrm>
            <a:custGeom>
              <a:avLst/>
              <a:gdLst>
                <a:gd name="connsiteX0" fmla="*/ 941745 w 1167492"/>
                <a:gd name="connsiteY0" fmla="*/ 0 h 1918332"/>
                <a:gd name="connsiteX1" fmla="*/ 997005 w 1167492"/>
                <a:gd name="connsiteY1" fmla="*/ 114714 h 1918332"/>
                <a:gd name="connsiteX2" fmla="*/ 1167492 w 1167492"/>
                <a:gd name="connsiteY2" fmla="*/ 959165 h 1918332"/>
                <a:gd name="connsiteX3" fmla="*/ 997005 w 1167492"/>
                <a:gd name="connsiteY3" fmla="*/ 1803616 h 1918332"/>
                <a:gd name="connsiteX4" fmla="*/ 941744 w 1167492"/>
                <a:gd name="connsiteY4" fmla="*/ 1918332 h 1918332"/>
                <a:gd name="connsiteX5" fmla="*/ 0 w 1167492"/>
                <a:gd name="connsiteY5" fmla="*/ 1374615 h 1918332"/>
                <a:gd name="connsiteX6" fmla="*/ 33997 w 1167492"/>
                <a:gd name="connsiteY6" fmla="*/ 1281731 h 1918332"/>
                <a:gd name="connsiteX7" fmla="*/ 82764 w 1167492"/>
                <a:gd name="connsiteY7" fmla="*/ 959165 h 1918332"/>
                <a:gd name="connsiteX8" fmla="*/ 33997 w 1167492"/>
                <a:gd name="connsiteY8" fmla="*/ 636599 h 1918332"/>
                <a:gd name="connsiteX9" fmla="*/ 1 w 1167492"/>
                <a:gd name="connsiteY9" fmla="*/ 543716 h 1918332"/>
                <a:gd name="connsiteX10" fmla="*/ 941745 w 1167492"/>
                <a:gd name="connsiteY10" fmla="*/ 0 h 19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2" h="1918332">
                  <a:moveTo>
                    <a:pt x="941745" y="0"/>
                  </a:moveTo>
                  <a:lnTo>
                    <a:pt x="997005" y="114714"/>
                  </a:lnTo>
                  <a:cubicBezTo>
                    <a:pt x="1106786" y="374264"/>
                    <a:pt x="1167492" y="659625"/>
                    <a:pt x="1167492" y="959165"/>
                  </a:cubicBezTo>
                  <a:cubicBezTo>
                    <a:pt x="1167492" y="1258705"/>
                    <a:pt x="1106786" y="1544066"/>
                    <a:pt x="997005" y="1803616"/>
                  </a:cubicBezTo>
                  <a:lnTo>
                    <a:pt x="941744" y="1918332"/>
                  </a:lnTo>
                  <a:lnTo>
                    <a:pt x="0" y="1374615"/>
                  </a:lnTo>
                  <a:lnTo>
                    <a:pt x="33997" y="1281731"/>
                  </a:lnTo>
                  <a:cubicBezTo>
                    <a:pt x="65691" y="1179832"/>
                    <a:pt x="82764" y="1071493"/>
                    <a:pt x="82764" y="959165"/>
                  </a:cubicBezTo>
                  <a:cubicBezTo>
                    <a:pt x="82764" y="846838"/>
                    <a:pt x="65691" y="738498"/>
                    <a:pt x="33997" y="636599"/>
                  </a:cubicBezTo>
                  <a:lnTo>
                    <a:pt x="1" y="543716"/>
                  </a:lnTo>
                  <a:lnTo>
                    <a:pt x="941745" y="0"/>
                  </a:lnTo>
                  <a:close/>
                </a:path>
              </a:pathLst>
            </a:custGeom>
            <a:gradFill>
              <a:gsLst>
                <a:gs pos="0">
                  <a:srgbClr val="94B74D"/>
                </a:gs>
                <a:gs pos="100000">
                  <a:srgbClr val="A7C46E"/>
                </a:gs>
              </a:gsLst>
              <a:lin ang="16200000" scaled="1"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09005" y="2811416"/>
              <a:ext cx="372179" cy="1688184"/>
            </a:xfrm>
            <a:custGeom>
              <a:avLst/>
              <a:gdLst>
                <a:gd name="connsiteX0" fmla="*/ 179247 w 384471"/>
                <a:gd name="connsiteY0" fmla="*/ 0 h 1743938"/>
                <a:gd name="connsiteX1" fmla="*/ 229483 w 384471"/>
                <a:gd name="connsiteY1" fmla="*/ 104286 h 1743938"/>
                <a:gd name="connsiteX2" fmla="*/ 384471 w 384471"/>
                <a:gd name="connsiteY2" fmla="*/ 871968 h 1743938"/>
                <a:gd name="connsiteX3" fmla="*/ 229483 w 384471"/>
                <a:gd name="connsiteY3" fmla="*/ 1639651 h 1743938"/>
                <a:gd name="connsiteX4" fmla="*/ 179246 w 384471"/>
                <a:gd name="connsiteY4" fmla="*/ 1743938 h 1743938"/>
                <a:gd name="connsiteX5" fmla="*/ 0 w 384471"/>
                <a:gd name="connsiteY5" fmla="*/ 1640450 h 1743938"/>
                <a:gd name="connsiteX6" fmla="*/ 39122 w 384471"/>
                <a:gd name="connsiteY6" fmla="*/ 1559235 h 1743938"/>
                <a:gd name="connsiteX7" fmla="*/ 177875 w 384471"/>
                <a:gd name="connsiteY7" fmla="*/ 871968 h 1743938"/>
                <a:gd name="connsiteX8" fmla="*/ 39122 w 384471"/>
                <a:gd name="connsiteY8" fmla="*/ 184701 h 1743938"/>
                <a:gd name="connsiteX9" fmla="*/ 0 w 384471"/>
                <a:gd name="connsiteY9" fmla="*/ 103488 h 1743938"/>
                <a:gd name="connsiteX10" fmla="*/ 179247 w 384471"/>
                <a:gd name="connsiteY10" fmla="*/ 0 h 174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71" h="1743938">
                  <a:moveTo>
                    <a:pt x="179247" y="0"/>
                  </a:moveTo>
                  <a:lnTo>
                    <a:pt x="229483" y="104286"/>
                  </a:lnTo>
                  <a:cubicBezTo>
                    <a:pt x="329284" y="340240"/>
                    <a:pt x="384471" y="599659"/>
                    <a:pt x="384471" y="871968"/>
                  </a:cubicBezTo>
                  <a:cubicBezTo>
                    <a:pt x="384471" y="1144277"/>
                    <a:pt x="329284" y="1403696"/>
                    <a:pt x="229483" y="1639651"/>
                  </a:cubicBezTo>
                  <a:lnTo>
                    <a:pt x="179246" y="1743938"/>
                  </a:lnTo>
                  <a:lnTo>
                    <a:pt x="0" y="1640450"/>
                  </a:lnTo>
                  <a:lnTo>
                    <a:pt x="39122" y="1559235"/>
                  </a:lnTo>
                  <a:cubicBezTo>
                    <a:pt x="128469" y="1347997"/>
                    <a:pt x="177875" y="1115752"/>
                    <a:pt x="177875" y="871968"/>
                  </a:cubicBezTo>
                  <a:cubicBezTo>
                    <a:pt x="177875" y="628184"/>
                    <a:pt x="128469" y="395939"/>
                    <a:pt x="39122" y="184701"/>
                  </a:cubicBezTo>
                  <a:lnTo>
                    <a:pt x="0" y="103488"/>
                  </a:lnTo>
                  <a:lnTo>
                    <a:pt x="179247" y="0"/>
                  </a:lnTo>
                  <a:close/>
                </a:path>
              </a:pathLst>
            </a:custGeom>
            <a:solidFill>
              <a:srgbClr val="86A74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696254" y="4235861"/>
              <a:ext cx="1463344" cy="1322554"/>
            </a:xfrm>
            <a:custGeom>
              <a:avLst/>
              <a:gdLst>
                <a:gd name="connsiteX0" fmla="*/ 718658 w 1662840"/>
                <a:gd name="connsiteY0" fmla="*/ 0 h 1502856"/>
                <a:gd name="connsiteX1" fmla="*/ 1662840 w 1662840"/>
                <a:gd name="connsiteY1" fmla="*/ 545124 h 1502856"/>
                <a:gd name="connsiteX2" fmla="*/ 1657756 w 1662840"/>
                <a:gd name="connsiteY2" fmla="*/ 553492 h 1502856"/>
                <a:gd name="connsiteX3" fmla="*/ 80621 w 1662840"/>
                <a:gd name="connsiteY3" fmla="*/ 1498785 h 1502856"/>
                <a:gd name="connsiteX4" fmla="*/ 0 w 1662840"/>
                <a:gd name="connsiteY4" fmla="*/ 1502856 h 1502856"/>
                <a:gd name="connsiteX5" fmla="*/ 0 w 1662840"/>
                <a:gd name="connsiteY5" fmla="*/ 415035 h 1502856"/>
                <a:gd name="connsiteX6" fmla="*/ 77418 w 1662840"/>
                <a:gd name="connsiteY6" fmla="*/ 403219 h 1502856"/>
                <a:gd name="connsiteX7" fmla="*/ 695838 w 1662840"/>
                <a:gd name="connsiteY7" fmla="*/ 30516 h 1502856"/>
                <a:gd name="connsiteX8" fmla="*/ 718658 w 1662840"/>
                <a:gd name="connsiteY8" fmla="*/ 0 h 15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0" h="1502856">
                  <a:moveTo>
                    <a:pt x="718658" y="0"/>
                  </a:moveTo>
                  <a:lnTo>
                    <a:pt x="1662840" y="545124"/>
                  </a:lnTo>
                  <a:lnTo>
                    <a:pt x="1657756" y="553492"/>
                  </a:lnTo>
                  <a:cubicBezTo>
                    <a:pt x="1306876" y="1072864"/>
                    <a:pt x="736999" y="1432127"/>
                    <a:pt x="80621" y="1498785"/>
                  </a:cubicBezTo>
                  <a:lnTo>
                    <a:pt x="0" y="1502856"/>
                  </a:lnTo>
                  <a:lnTo>
                    <a:pt x="0" y="415035"/>
                  </a:lnTo>
                  <a:lnTo>
                    <a:pt x="77418" y="403219"/>
                  </a:lnTo>
                  <a:cubicBezTo>
                    <a:pt x="324565" y="352646"/>
                    <a:pt x="541095" y="218022"/>
                    <a:pt x="695838" y="30516"/>
                  </a:cubicBezTo>
                  <a:lnTo>
                    <a:pt x="718658" y="0"/>
                  </a:lnTo>
                  <a:close/>
                </a:path>
              </a:pathLst>
            </a:custGeom>
            <a:gradFill>
              <a:gsLst>
                <a:gs pos="0">
                  <a:srgbClr val="5F9DDB"/>
                </a:gs>
                <a:gs pos="100000">
                  <a:srgbClr val="7BAEE1"/>
                </a:gs>
              </a:gsLst>
              <a:lin ang="16200000" scaled="1"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696254" y="4615411"/>
              <a:ext cx="1463344" cy="943005"/>
            </a:xfrm>
            <a:custGeom>
              <a:avLst/>
              <a:gdLst>
                <a:gd name="connsiteX0" fmla="*/ 1332434 w 1511673"/>
                <a:gd name="connsiteY0" fmla="*/ 0 h 974149"/>
                <a:gd name="connsiteX1" fmla="*/ 1511673 w 1511673"/>
                <a:gd name="connsiteY1" fmla="*/ 103484 h 974149"/>
                <a:gd name="connsiteX2" fmla="*/ 1507051 w 1511673"/>
                <a:gd name="connsiteY2" fmla="*/ 111091 h 974149"/>
                <a:gd name="connsiteX3" fmla="*/ 73292 w 1511673"/>
                <a:gd name="connsiteY3" fmla="*/ 970448 h 974149"/>
                <a:gd name="connsiteX4" fmla="*/ 0 w 1511673"/>
                <a:gd name="connsiteY4" fmla="*/ 974149 h 974149"/>
                <a:gd name="connsiteX5" fmla="*/ 0 w 1511673"/>
                <a:gd name="connsiteY5" fmla="*/ 767555 h 974149"/>
                <a:gd name="connsiteX6" fmla="*/ 52168 w 1511673"/>
                <a:gd name="connsiteY6" fmla="*/ 764920 h 974149"/>
                <a:gd name="connsiteX7" fmla="*/ 1234096 w 1511673"/>
                <a:gd name="connsiteY7" fmla="*/ 131507 h 974149"/>
                <a:gd name="connsiteX8" fmla="*/ 1332434 w 1511673"/>
                <a:gd name="connsiteY8" fmla="*/ 0 h 97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673" h="974149">
                  <a:moveTo>
                    <a:pt x="1332434" y="0"/>
                  </a:moveTo>
                  <a:lnTo>
                    <a:pt x="1511673" y="103484"/>
                  </a:lnTo>
                  <a:lnTo>
                    <a:pt x="1507051" y="111091"/>
                  </a:lnTo>
                  <a:cubicBezTo>
                    <a:pt x="1188069" y="583247"/>
                    <a:pt x="669999" y="909850"/>
                    <a:pt x="73292" y="970448"/>
                  </a:cubicBezTo>
                  <a:lnTo>
                    <a:pt x="0" y="974149"/>
                  </a:lnTo>
                  <a:lnTo>
                    <a:pt x="0" y="767555"/>
                  </a:lnTo>
                  <a:lnTo>
                    <a:pt x="52168" y="764920"/>
                  </a:lnTo>
                  <a:cubicBezTo>
                    <a:pt x="527013" y="716697"/>
                    <a:pt x="946234" y="480315"/>
                    <a:pt x="1234096" y="131507"/>
                  </a:cubicBezTo>
                  <a:lnTo>
                    <a:pt x="1332434" y="0"/>
                  </a:lnTo>
                  <a:close/>
                </a:path>
              </a:pathLst>
            </a:custGeom>
            <a:solidFill>
              <a:srgbClr val="4A90D6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84400" y="4235861"/>
              <a:ext cx="1463344" cy="1322554"/>
            </a:xfrm>
            <a:custGeom>
              <a:avLst/>
              <a:gdLst>
                <a:gd name="connsiteX0" fmla="*/ 944184 w 1662840"/>
                <a:gd name="connsiteY0" fmla="*/ 0 h 1502856"/>
                <a:gd name="connsiteX1" fmla="*/ 967004 w 1662840"/>
                <a:gd name="connsiteY1" fmla="*/ 30516 h 1502856"/>
                <a:gd name="connsiteX2" fmla="*/ 1585424 w 1662840"/>
                <a:gd name="connsiteY2" fmla="*/ 403219 h 1502856"/>
                <a:gd name="connsiteX3" fmla="*/ 1662840 w 1662840"/>
                <a:gd name="connsiteY3" fmla="*/ 415035 h 1502856"/>
                <a:gd name="connsiteX4" fmla="*/ 1662840 w 1662840"/>
                <a:gd name="connsiteY4" fmla="*/ 1502856 h 1502856"/>
                <a:gd name="connsiteX5" fmla="*/ 1582219 w 1662840"/>
                <a:gd name="connsiteY5" fmla="*/ 1498785 h 1502856"/>
                <a:gd name="connsiteX6" fmla="*/ 5084 w 1662840"/>
                <a:gd name="connsiteY6" fmla="*/ 553492 h 1502856"/>
                <a:gd name="connsiteX7" fmla="*/ 0 w 1662840"/>
                <a:gd name="connsiteY7" fmla="*/ 545124 h 1502856"/>
                <a:gd name="connsiteX8" fmla="*/ 944184 w 1662840"/>
                <a:gd name="connsiteY8" fmla="*/ 0 h 15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0" h="1502856">
                  <a:moveTo>
                    <a:pt x="944184" y="0"/>
                  </a:moveTo>
                  <a:lnTo>
                    <a:pt x="967004" y="30516"/>
                  </a:lnTo>
                  <a:cubicBezTo>
                    <a:pt x="1121747" y="218022"/>
                    <a:pt x="1338277" y="352646"/>
                    <a:pt x="1585424" y="403219"/>
                  </a:cubicBezTo>
                  <a:lnTo>
                    <a:pt x="1662840" y="415035"/>
                  </a:lnTo>
                  <a:lnTo>
                    <a:pt x="1662840" y="1502856"/>
                  </a:lnTo>
                  <a:lnTo>
                    <a:pt x="1582219" y="1498785"/>
                  </a:lnTo>
                  <a:cubicBezTo>
                    <a:pt x="925841" y="1432127"/>
                    <a:pt x="355965" y="1072864"/>
                    <a:pt x="5084" y="553492"/>
                  </a:cubicBezTo>
                  <a:lnTo>
                    <a:pt x="0" y="545124"/>
                  </a:lnTo>
                  <a:lnTo>
                    <a:pt x="944184" y="0"/>
                  </a:lnTo>
                  <a:close/>
                </a:path>
              </a:pathLst>
            </a:custGeom>
            <a:gradFill>
              <a:gsLst>
                <a:gs pos="0">
                  <a:srgbClr val="7ACAEE"/>
                </a:gs>
                <a:gs pos="100000">
                  <a:srgbClr val="8CD1F0"/>
                </a:gs>
              </a:gsLst>
              <a:lin ang="14400000" scaled="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84400" y="4615411"/>
              <a:ext cx="1463344" cy="943004"/>
            </a:xfrm>
            <a:custGeom>
              <a:avLst/>
              <a:gdLst>
                <a:gd name="connsiteX0" fmla="*/ 179238 w 1511673"/>
                <a:gd name="connsiteY0" fmla="*/ 0 h 974148"/>
                <a:gd name="connsiteX1" fmla="*/ 277576 w 1511673"/>
                <a:gd name="connsiteY1" fmla="*/ 131506 h 974148"/>
                <a:gd name="connsiteX2" fmla="*/ 1459504 w 1511673"/>
                <a:gd name="connsiteY2" fmla="*/ 764919 h 974148"/>
                <a:gd name="connsiteX3" fmla="*/ 1511673 w 1511673"/>
                <a:gd name="connsiteY3" fmla="*/ 767554 h 974148"/>
                <a:gd name="connsiteX4" fmla="*/ 1511673 w 1511673"/>
                <a:gd name="connsiteY4" fmla="*/ 974148 h 974148"/>
                <a:gd name="connsiteX5" fmla="*/ 1438381 w 1511673"/>
                <a:gd name="connsiteY5" fmla="*/ 970447 h 974148"/>
                <a:gd name="connsiteX6" fmla="*/ 4622 w 1511673"/>
                <a:gd name="connsiteY6" fmla="*/ 111090 h 974148"/>
                <a:gd name="connsiteX7" fmla="*/ 0 w 1511673"/>
                <a:gd name="connsiteY7" fmla="*/ 103483 h 974148"/>
                <a:gd name="connsiteX8" fmla="*/ 179238 w 1511673"/>
                <a:gd name="connsiteY8" fmla="*/ 0 h 97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673" h="974148">
                  <a:moveTo>
                    <a:pt x="179238" y="0"/>
                  </a:moveTo>
                  <a:lnTo>
                    <a:pt x="277576" y="131506"/>
                  </a:lnTo>
                  <a:cubicBezTo>
                    <a:pt x="565438" y="480314"/>
                    <a:pt x="984659" y="716696"/>
                    <a:pt x="1459504" y="764919"/>
                  </a:cubicBezTo>
                  <a:lnTo>
                    <a:pt x="1511673" y="767554"/>
                  </a:lnTo>
                  <a:lnTo>
                    <a:pt x="1511673" y="974148"/>
                  </a:lnTo>
                  <a:lnTo>
                    <a:pt x="1438381" y="970447"/>
                  </a:lnTo>
                  <a:cubicBezTo>
                    <a:pt x="841674" y="909849"/>
                    <a:pt x="323605" y="583246"/>
                    <a:pt x="4622" y="111090"/>
                  </a:cubicBezTo>
                  <a:lnTo>
                    <a:pt x="0" y="103483"/>
                  </a:lnTo>
                  <a:lnTo>
                    <a:pt x="179238" y="0"/>
                  </a:lnTo>
                  <a:close/>
                </a:path>
              </a:pathLst>
            </a:custGeom>
            <a:solidFill>
              <a:srgbClr val="45B5E7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23" y="3304018"/>
            <a:ext cx="1089354" cy="1089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roup 76"/>
          <p:cNvGrpSpPr/>
          <p:nvPr/>
        </p:nvGrpSpPr>
        <p:grpSpPr>
          <a:xfrm>
            <a:off x="-1" y="1117865"/>
            <a:ext cx="9144001" cy="392808"/>
            <a:chOff x="-1" y="1117865"/>
            <a:chExt cx="9144001" cy="392808"/>
          </a:xfrm>
        </p:grpSpPr>
        <p:grpSp>
          <p:nvGrpSpPr>
            <p:cNvPr id="78" name="Group 77"/>
            <p:cNvGrpSpPr/>
            <p:nvPr/>
          </p:nvGrpSpPr>
          <p:grpSpPr>
            <a:xfrm>
              <a:off x="0" y="1130102"/>
              <a:ext cx="9143999" cy="380571"/>
              <a:chOff x="0" y="1130102"/>
              <a:chExt cx="9143999" cy="380571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0" y="1165815"/>
                <a:ext cx="9143999" cy="344858"/>
              </a:xfrm>
              <a:prstGeom prst="rect">
                <a:avLst/>
              </a:prstGeom>
              <a:solidFill>
                <a:srgbClr val="6478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0" y="1130102"/>
                <a:ext cx="9143999" cy="344858"/>
              </a:xfrm>
              <a:prstGeom prst="rect">
                <a:avLst/>
              </a:prstGeom>
              <a:solidFill>
                <a:srgbClr val="778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-1" y="1117865"/>
              <a:ext cx="914400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What Consists of an Emergency???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850518" y="1686045"/>
            <a:ext cx="1644986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Hot Water Heater leaking or not working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86372" y="3394907"/>
            <a:ext cx="211909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Broken pipe inside the house (not a sprinkler line outside)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80692" y="5443786"/>
            <a:ext cx="105348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Sewer Backup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15169" y="1686045"/>
            <a:ext cx="257649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Electrical Wiring (power failure &amp; resetting breakers are not an emergency)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6418" y="3583338"/>
            <a:ext cx="185949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Broken entry door &amp; locks leading to the outside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83437" y="5435039"/>
            <a:ext cx="165867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500" i="1" dirty="0">
                <a:solidFill>
                  <a:prstClr val="black"/>
                </a:solidFill>
                <a:latin typeface="Arial" panose="020B0604020202020204" pitchFamily="34" charset="0"/>
              </a:rPr>
              <a:t>Gas Leak (Call Gas Company)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83759" y="2470365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8278" y="3625405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83759" y="478927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7670" y="4789272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3947" y="3625405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17670" y="2470365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319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Newsletter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5432282" y="1714727"/>
            <a:ext cx="3294582" cy="766120"/>
            <a:chOff x="4520585" y="1738928"/>
            <a:chExt cx="2857863" cy="8383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4520585" y="2577272"/>
              <a:ext cx="2855491" cy="0"/>
            </a:xfrm>
            <a:prstGeom prst="line">
              <a:avLst/>
            </a:prstGeom>
            <a:noFill/>
            <a:ln w="6350" cap="flat" cmpd="sng" algn="ctr">
              <a:solidFill>
                <a:srgbClr val="7ACAEE"/>
              </a:solidFill>
              <a:prstDash val="dash"/>
              <a:miter lim="800000"/>
              <a:headEnd type="oval"/>
            </a:ln>
            <a:effectLst/>
          </p:spPr>
        </p:cxnSp>
        <p:sp>
          <p:nvSpPr>
            <p:cNvPr id="73" name="Rectangle 72"/>
            <p:cNvSpPr/>
            <p:nvPr/>
          </p:nvSpPr>
          <p:spPr>
            <a:xfrm>
              <a:off x="7343163" y="1738928"/>
              <a:ext cx="35285" cy="838344"/>
            </a:xfrm>
            <a:prstGeom prst="rect">
              <a:avLst/>
            </a:prstGeom>
            <a:solidFill>
              <a:srgbClr val="7ACA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33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71163" y="1430527"/>
            <a:ext cx="1136974" cy="1136976"/>
            <a:chOff x="96673" y="1409394"/>
            <a:chExt cx="2288815" cy="231170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7" name="Oval 76"/>
            <p:cNvSpPr/>
            <p:nvPr/>
          </p:nvSpPr>
          <p:spPr>
            <a:xfrm>
              <a:off x="96673" y="1409394"/>
              <a:ext cx="2288815" cy="2311706"/>
            </a:xfrm>
            <a:prstGeom prst="ellipse">
              <a:avLst/>
            </a:prstGeom>
            <a:solidFill>
              <a:srgbClr val="5CBE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06481" y="1490340"/>
              <a:ext cx="2149812" cy="2149814"/>
            </a:xfrm>
            <a:prstGeom prst="ellipse">
              <a:avLst/>
            </a:prstGeom>
            <a:solidFill>
              <a:srgbClr val="7ACAEE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32282" y="3323394"/>
            <a:ext cx="3294582" cy="766120"/>
            <a:chOff x="4520585" y="1738928"/>
            <a:chExt cx="2857863" cy="83834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520585" y="2577272"/>
              <a:ext cx="2855491" cy="0"/>
            </a:xfrm>
            <a:prstGeom prst="line">
              <a:avLst/>
            </a:prstGeom>
            <a:noFill/>
            <a:ln w="6350" cap="flat" cmpd="sng" algn="ctr">
              <a:solidFill>
                <a:srgbClr val="A7C46E"/>
              </a:solidFill>
              <a:prstDash val="dash"/>
              <a:miter lim="800000"/>
              <a:headEnd type="oval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7343163" y="1738928"/>
              <a:ext cx="35285" cy="838344"/>
            </a:xfrm>
            <a:prstGeom prst="rect">
              <a:avLst/>
            </a:prstGeom>
            <a:solidFill>
              <a:srgbClr val="A7C4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33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1163" y="3039194"/>
            <a:ext cx="1136974" cy="1136976"/>
            <a:chOff x="96673" y="1409394"/>
            <a:chExt cx="2288815" cy="231170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Oval 19"/>
            <p:cNvSpPr/>
            <p:nvPr/>
          </p:nvSpPr>
          <p:spPr>
            <a:xfrm>
              <a:off x="96673" y="1409394"/>
              <a:ext cx="2288815" cy="2311706"/>
            </a:xfrm>
            <a:prstGeom prst="ellipse">
              <a:avLst/>
            </a:prstGeom>
            <a:solidFill>
              <a:srgbClr val="A1C06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6481" y="1490340"/>
              <a:ext cx="2149812" cy="2149814"/>
            </a:xfrm>
            <a:prstGeom prst="ellipse">
              <a:avLst/>
            </a:prstGeom>
            <a:solidFill>
              <a:srgbClr val="A7C46E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32282" y="5042127"/>
            <a:ext cx="3294582" cy="766120"/>
            <a:chOff x="4520585" y="1738928"/>
            <a:chExt cx="2857863" cy="83834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520585" y="2577272"/>
              <a:ext cx="2855491" cy="0"/>
            </a:xfrm>
            <a:prstGeom prst="line">
              <a:avLst/>
            </a:prstGeom>
            <a:noFill/>
            <a:ln w="6350" cap="flat" cmpd="sng" algn="ctr">
              <a:solidFill>
                <a:srgbClr val="5F9DDB"/>
              </a:solidFill>
              <a:prstDash val="dash"/>
              <a:miter lim="800000"/>
              <a:headEnd type="oval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7343163" y="1738928"/>
              <a:ext cx="35285" cy="838344"/>
            </a:xfrm>
            <a:prstGeom prst="rect">
              <a:avLst/>
            </a:prstGeom>
            <a:solidFill>
              <a:srgbClr val="5F9D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33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1163" y="4757927"/>
            <a:ext cx="1136974" cy="1136976"/>
            <a:chOff x="96673" y="1409394"/>
            <a:chExt cx="2288815" cy="231170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96673" y="1409394"/>
              <a:ext cx="2288815" cy="2311706"/>
            </a:xfrm>
            <a:prstGeom prst="ellipse">
              <a:avLst/>
            </a:prstGeom>
            <a:solidFill>
              <a:srgbClr val="438CD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6481" y="1490340"/>
              <a:ext cx="2149812" cy="2149814"/>
            </a:xfrm>
            <a:prstGeom prst="ellipse">
              <a:avLst/>
            </a:prstGeom>
            <a:solidFill>
              <a:srgbClr val="5F9DDB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algn="ctr" defTabSz="4034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35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986993" y="1789849"/>
            <a:ext cx="2182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sz="1600" i="1" dirty="0">
                <a:solidFill>
                  <a:srgbClr val="7ACAEE"/>
                </a:solidFill>
                <a:latin typeface="Arial" charset="0"/>
                <a:cs typeface="Arial" charset="0"/>
              </a:rPr>
              <a:t>Tidbits on maintaining your home</a:t>
            </a:r>
            <a:endParaRPr lang="en-US" sz="1600" i="1" dirty="0">
              <a:solidFill>
                <a:srgbClr val="7ACAE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86993" y="3410764"/>
            <a:ext cx="22417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rgbClr val="A7C46E"/>
                </a:solidFill>
                <a:latin typeface="Arial" charset="0"/>
                <a:cs typeface="Arial" charset="0"/>
              </a:rPr>
              <a:t>Notifies you of up coming events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86993" y="5126095"/>
            <a:ext cx="19454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rgbClr val="5F9DDB"/>
                </a:solidFill>
                <a:latin typeface="Arial" charset="0"/>
                <a:cs typeface="Arial" charset="0"/>
              </a:rPr>
              <a:t>Real time information</a:t>
            </a:r>
          </a:p>
        </p:txBody>
      </p:sp>
      <p:grpSp>
        <p:nvGrpSpPr>
          <p:cNvPr id="45" name="Group 33"/>
          <p:cNvGrpSpPr>
            <a:grpSpLocks noChangeAspect="1"/>
          </p:cNvGrpSpPr>
          <p:nvPr/>
        </p:nvGrpSpPr>
        <p:grpSpPr bwMode="auto">
          <a:xfrm>
            <a:off x="4908798" y="4995958"/>
            <a:ext cx="661704" cy="660914"/>
            <a:chOff x="699" y="2277"/>
            <a:chExt cx="839" cy="838"/>
          </a:xfrm>
          <a:solidFill>
            <a:schemeClr val="bg1"/>
          </a:solidFill>
        </p:grpSpPr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699" y="2277"/>
              <a:ext cx="839" cy="838"/>
            </a:xfrm>
            <a:custGeom>
              <a:avLst/>
              <a:gdLst>
                <a:gd name="T0" fmla="*/ 1341 w 3356"/>
                <a:gd name="T1" fmla="*/ 1176 h 3353"/>
                <a:gd name="T2" fmla="*/ 1510 w 3356"/>
                <a:gd name="T3" fmla="*/ 1357 h 3353"/>
                <a:gd name="T4" fmla="*/ 1379 w 3356"/>
                <a:gd name="T5" fmla="*/ 1395 h 3353"/>
                <a:gd name="T6" fmla="*/ 1257 w 3356"/>
                <a:gd name="T7" fmla="*/ 1452 h 3353"/>
                <a:gd name="T8" fmla="*/ 1149 w 3356"/>
                <a:gd name="T9" fmla="*/ 1529 h 3353"/>
                <a:gd name="T10" fmla="*/ 1052 w 3356"/>
                <a:gd name="T11" fmla="*/ 1620 h 3353"/>
                <a:gd name="T12" fmla="*/ 971 w 3356"/>
                <a:gd name="T13" fmla="*/ 1725 h 3353"/>
                <a:gd name="T14" fmla="*/ 908 w 3356"/>
                <a:gd name="T15" fmla="*/ 1843 h 3353"/>
                <a:gd name="T16" fmla="*/ 864 w 3356"/>
                <a:gd name="T17" fmla="*/ 1971 h 3353"/>
                <a:gd name="T18" fmla="*/ 841 w 3356"/>
                <a:gd name="T19" fmla="*/ 2107 h 3353"/>
                <a:gd name="T20" fmla="*/ 842 w 3356"/>
                <a:gd name="T21" fmla="*/ 2251 h 3353"/>
                <a:gd name="T22" fmla="*/ 865 w 3356"/>
                <a:gd name="T23" fmla="*/ 2390 h 3353"/>
                <a:gd name="T24" fmla="*/ 911 w 3356"/>
                <a:gd name="T25" fmla="*/ 2520 h 3353"/>
                <a:gd name="T26" fmla="*/ 977 w 3356"/>
                <a:gd name="T27" fmla="*/ 2640 h 3353"/>
                <a:gd name="T28" fmla="*/ 1061 w 3356"/>
                <a:gd name="T29" fmla="*/ 2747 h 3353"/>
                <a:gd name="T30" fmla="*/ 1161 w 3356"/>
                <a:gd name="T31" fmla="*/ 2838 h 3353"/>
                <a:gd name="T32" fmla="*/ 1274 w 3356"/>
                <a:gd name="T33" fmla="*/ 2914 h 3353"/>
                <a:gd name="T34" fmla="*/ 1400 w 3356"/>
                <a:gd name="T35" fmla="*/ 2970 h 3353"/>
                <a:gd name="T36" fmla="*/ 1534 w 3356"/>
                <a:gd name="T37" fmla="*/ 3005 h 3353"/>
                <a:gd name="T38" fmla="*/ 1678 w 3356"/>
                <a:gd name="T39" fmla="*/ 3017 h 3353"/>
                <a:gd name="T40" fmla="*/ 1822 w 3356"/>
                <a:gd name="T41" fmla="*/ 3005 h 3353"/>
                <a:gd name="T42" fmla="*/ 1956 w 3356"/>
                <a:gd name="T43" fmla="*/ 2970 h 3353"/>
                <a:gd name="T44" fmla="*/ 2082 w 3356"/>
                <a:gd name="T45" fmla="*/ 2914 h 3353"/>
                <a:gd name="T46" fmla="*/ 2195 w 3356"/>
                <a:gd name="T47" fmla="*/ 2838 h 3353"/>
                <a:gd name="T48" fmla="*/ 2295 w 3356"/>
                <a:gd name="T49" fmla="*/ 2747 h 3353"/>
                <a:gd name="T50" fmla="*/ 2378 w 3356"/>
                <a:gd name="T51" fmla="*/ 2640 h 3353"/>
                <a:gd name="T52" fmla="*/ 2445 w 3356"/>
                <a:gd name="T53" fmla="*/ 2521 h 3353"/>
                <a:gd name="T54" fmla="*/ 2490 w 3356"/>
                <a:gd name="T55" fmla="*/ 2391 h 3353"/>
                <a:gd name="T56" fmla="*/ 2514 w 3356"/>
                <a:gd name="T57" fmla="*/ 2252 h 3353"/>
                <a:gd name="T58" fmla="*/ 2514 w 3356"/>
                <a:gd name="T59" fmla="*/ 2108 h 3353"/>
                <a:gd name="T60" fmla="*/ 2491 w 3356"/>
                <a:gd name="T61" fmla="*/ 1973 h 3353"/>
                <a:gd name="T62" fmla="*/ 2447 w 3356"/>
                <a:gd name="T63" fmla="*/ 1845 h 3353"/>
                <a:gd name="T64" fmla="*/ 2384 w 3356"/>
                <a:gd name="T65" fmla="*/ 1728 h 3353"/>
                <a:gd name="T66" fmla="*/ 2302 w 3356"/>
                <a:gd name="T67" fmla="*/ 1622 h 3353"/>
                <a:gd name="T68" fmla="*/ 2228 w 3356"/>
                <a:gd name="T69" fmla="*/ 1223 h 3353"/>
                <a:gd name="T70" fmla="*/ 1984 w 3356"/>
                <a:gd name="T71" fmla="*/ 1401 h 3353"/>
                <a:gd name="T72" fmla="*/ 1893 w 3356"/>
                <a:gd name="T73" fmla="*/ 1370 h 3353"/>
                <a:gd name="T74" fmla="*/ 1845 w 3356"/>
                <a:gd name="T75" fmla="*/ 1176 h 3353"/>
                <a:gd name="T76" fmla="*/ 2013 w 3356"/>
                <a:gd name="T77" fmla="*/ 840 h 3353"/>
                <a:gd name="T78" fmla="*/ 1678 w 3356"/>
                <a:gd name="T79" fmla="*/ 0 h 3353"/>
                <a:gd name="T80" fmla="*/ 3020 w 3356"/>
                <a:gd name="T81" fmla="*/ 1509 h 3353"/>
                <a:gd name="T82" fmla="*/ 336 w 3356"/>
                <a:gd name="T83" fmla="*/ 3353 h 3353"/>
                <a:gd name="T84" fmla="*/ 0 w 3356"/>
                <a:gd name="T85" fmla="*/ 1509 h 3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56" h="3353">
                  <a:moveTo>
                    <a:pt x="1341" y="840"/>
                  </a:moveTo>
                  <a:lnTo>
                    <a:pt x="1341" y="1176"/>
                  </a:lnTo>
                  <a:lnTo>
                    <a:pt x="1510" y="1176"/>
                  </a:lnTo>
                  <a:lnTo>
                    <a:pt x="1510" y="1357"/>
                  </a:lnTo>
                  <a:lnTo>
                    <a:pt x="1443" y="1374"/>
                  </a:lnTo>
                  <a:lnTo>
                    <a:pt x="1379" y="1395"/>
                  </a:lnTo>
                  <a:lnTo>
                    <a:pt x="1317" y="1422"/>
                  </a:lnTo>
                  <a:lnTo>
                    <a:pt x="1257" y="1452"/>
                  </a:lnTo>
                  <a:lnTo>
                    <a:pt x="1201" y="1488"/>
                  </a:lnTo>
                  <a:lnTo>
                    <a:pt x="1149" y="1529"/>
                  </a:lnTo>
                  <a:lnTo>
                    <a:pt x="1099" y="1572"/>
                  </a:lnTo>
                  <a:lnTo>
                    <a:pt x="1052" y="1620"/>
                  </a:lnTo>
                  <a:lnTo>
                    <a:pt x="1010" y="1671"/>
                  </a:lnTo>
                  <a:lnTo>
                    <a:pt x="971" y="1725"/>
                  </a:lnTo>
                  <a:lnTo>
                    <a:pt x="938" y="1783"/>
                  </a:lnTo>
                  <a:lnTo>
                    <a:pt x="908" y="1843"/>
                  </a:lnTo>
                  <a:lnTo>
                    <a:pt x="884" y="1906"/>
                  </a:lnTo>
                  <a:lnTo>
                    <a:pt x="864" y="1971"/>
                  </a:lnTo>
                  <a:lnTo>
                    <a:pt x="850" y="2038"/>
                  </a:lnTo>
                  <a:lnTo>
                    <a:pt x="841" y="2107"/>
                  </a:lnTo>
                  <a:lnTo>
                    <a:pt x="839" y="2178"/>
                  </a:lnTo>
                  <a:lnTo>
                    <a:pt x="842" y="2251"/>
                  </a:lnTo>
                  <a:lnTo>
                    <a:pt x="850" y="2322"/>
                  </a:lnTo>
                  <a:lnTo>
                    <a:pt x="865" y="2390"/>
                  </a:lnTo>
                  <a:lnTo>
                    <a:pt x="886" y="2457"/>
                  </a:lnTo>
                  <a:lnTo>
                    <a:pt x="911" y="2520"/>
                  </a:lnTo>
                  <a:lnTo>
                    <a:pt x="942" y="2582"/>
                  </a:lnTo>
                  <a:lnTo>
                    <a:pt x="977" y="2640"/>
                  </a:lnTo>
                  <a:lnTo>
                    <a:pt x="1017" y="2695"/>
                  </a:lnTo>
                  <a:lnTo>
                    <a:pt x="1061" y="2747"/>
                  </a:lnTo>
                  <a:lnTo>
                    <a:pt x="1109" y="2795"/>
                  </a:lnTo>
                  <a:lnTo>
                    <a:pt x="1161" y="2838"/>
                  </a:lnTo>
                  <a:lnTo>
                    <a:pt x="1216" y="2878"/>
                  </a:lnTo>
                  <a:lnTo>
                    <a:pt x="1274" y="2914"/>
                  </a:lnTo>
                  <a:lnTo>
                    <a:pt x="1336" y="2944"/>
                  </a:lnTo>
                  <a:lnTo>
                    <a:pt x="1400" y="2970"/>
                  </a:lnTo>
                  <a:lnTo>
                    <a:pt x="1466" y="2990"/>
                  </a:lnTo>
                  <a:lnTo>
                    <a:pt x="1534" y="3005"/>
                  </a:lnTo>
                  <a:lnTo>
                    <a:pt x="1606" y="3014"/>
                  </a:lnTo>
                  <a:lnTo>
                    <a:pt x="1678" y="3017"/>
                  </a:lnTo>
                  <a:lnTo>
                    <a:pt x="1750" y="3014"/>
                  </a:lnTo>
                  <a:lnTo>
                    <a:pt x="1822" y="3005"/>
                  </a:lnTo>
                  <a:lnTo>
                    <a:pt x="1890" y="2990"/>
                  </a:lnTo>
                  <a:lnTo>
                    <a:pt x="1956" y="2970"/>
                  </a:lnTo>
                  <a:lnTo>
                    <a:pt x="2020" y="2944"/>
                  </a:lnTo>
                  <a:lnTo>
                    <a:pt x="2082" y="2914"/>
                  </a:lnTo>
                  <a:lnTo>
                    <a:pt x="2140" y="2878"/>
                  </a:lnTo>
                  <a:lnTo>
                    <a:pt x="2195" y="2838"/>
                  </a:lnTo>
                  <a:lnTo>
                    <a:pt x="2247" y="2795"/>
                  </a:lnTo>
                  <a:lnTo>
                    <a:pt x="2295" y="2747"/>
                  </a:lnTo>
                  <a:lnTo>
                    <a:pt x="2339" y="2695"/>
                  </a:lnTo>
                  <a:lnTo>
                    <a:pt x="2378" y="2640"/>
                  </a:lnTo>
                  <a:lnTo>
                    <a:pt x="2414" y="2582"/>
                  </a:lnTo>
                  <a:lnTo>
                    <a:pt x="2445" y="2521"/>
                  </a:lnTo>
                  <a:lnTo>
                    <a:pt x="2470" y="2457"/>
                  </a:lnTo>
                  <a:lnTo>
                    <a:pt x="2490" y="2391"/>
                  </a:lnTo>
                  <a:lnTo>
                    <a:pt x="2505" y="2322"/>
                  </a:lnTo>
                  <a:lnTo>
                    <a:pt x="2514" y="2252"/>
                  </a:lnTo>
                  <a:lnTo>
                    <a:pt x="2517" y="2179"/>
                  </a:lnTo>
                  <a:lnTo>
                    <a:pt x="2514" y="2108"/>
                  </a:lnTo>
                  <a:lnTo>
                    <a:pt x="2506" y="2040"/>
                  </a:lnTo>
                  <a:lnTo>
                    <a:pt x="2491" y="1973"/>
                  </a:lnTo>
                  <a:lnTo>
                    <a:pt x="2471" y="1908"/>
                  </a:lnTo>
                  <a:lnTo>
                    <a:pt x="2447" y="1845"/>
                  </a:lnTo>
                  <a:lnTo>
                    <a:pt x="2417" y="1785"/>
                  </a:lnTo>
                  <a:lnTo>
                    <a:pt x="2384" y="1728"/>
                  </a:lnTo>
                  <a:lnTo>
                    <a:pt x="2345" y="1674"/>
                  </a:lnTo>
                  <a:lnTo>
                    <a:pt x="2302" y="1622"/>
                  </a:lnTo>
                  <a:lnTo>
                    <a:pt x="2465" y="1459"/>
                  </a:lnTo>
                  <a:lnTo>
                    <a:pt x="2228" y="1223"/>
                  </a:lnTo>
                  <a:lnTo>
                    <a:pt x="2028" y="1422"/>
                  </a:lnTo>
                  <a:lnTo>
                    <a:pt x="1984" y="1401"/>
                  </a:lnTo>
                  <a:lnTo>
                    <a:pt x="1940" y="1384"/>
                  </a:lnTo>
                  <a:lnTo>
                    <a:pt x="1893" y="1370"/>
                  </a:lnTo>
                  <a:lnTo>
                    <a:pt x="1845" y="1358"/>
                  </a:lnTo>
                  <a:lnTo>
                    <a:pt x="1845" y="1176"/>
                  </a:lnTo>
                  <a:lnTo>
                    <a:pt x="2013" y="1176"/>
                  </a:lnTo>
                  <a:lnTo>
                    <a:pt x="2013" y="840"/>
                  </a:lnTo>
                  <a:lnTo>
                    <a:pt x="1341" y="840"/>
                  </a:lnTo>
                  <a:close/>
                  <a:moveTo>
                    <a:pt x="1678" y="0"/>
                  </a:moveTo>
                  <a:lnTo>
                    <a:pt x="3356" y="1509"/>
                  </a:lnTo>
                  <a:lnTo>
                    <a:pt x="3020" y="1509"/>
                  </a:lnTo>
                  <a:lnTo>
                    <a:pt x="3020" y="3353"/>
                  </a:lnTo>
                  <a:lnTo>
                    <a:pt x="336" y="3353"/>
                  </a:lnTo>
                  <a:lnTo>
                    <a:pt x="336" y="1509"/>
                  </a:lnTo>
                  <a:lnTo>
                    <a:pt x="0" y="1509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1118" y="2693"/>
              <a:ext cx="126" cy="218"/>
            </a:xfrm>
            <a:custGeom>
              <a:avLst/>
              <a:gdLst>
                <a:gd name="T0" fmla="*/ 2 w 505"/>
                <a:gd name="T1" fmla="*/ 0 h 870"/>
                <a:gd name="T2" fmla="*/ 102 w 505"/>
                <a:gd name="T3" fmla="*/ 20 h 870"/>
                <a:gd name="T4" fmla="*/ 155 w 505"/>
                <a:gd name="T5" fmla="*/ 33 h 870"/>
                <a:gd name="T6" fmla="*/ 205 w 505"/>
                <a:gd name="T7" fmla="*/ 53 h 870"/>
                <a:gd name="T8" fmla="*/ 252 w 505"/>
                <a:gd name="T9" fmla="*/ 77 h 870"/>
                <a:gd name="T10" fmla="*/ 296 w 505"/>
                <a:gd name="T11" fmla="*/ 106 h 870"/>
                <a:gd name="T12" fmla="*/ 337 w 505"/>
                <a:gd name="T13" fmla="*/ 138 h 870"/>
                <a:gd name="T14" fmla="*/ 374 w 505"/>
                <a:gd name="T15" fmla="*/ 175 h 870"/>
                <a:gd name="T16" fmla="*/ 407 w 505"/>
                <a:gd name="T17" fmla="*/ 215 h 870"/>
                <a:gd name="T18" fmla="*/ 436 w 505"/>
                <a:gd name="T19" fmla="*/ 259 h 870"/>
                <a:gd name="T20" fmla="*/ 460 w 505"/>
                <a:gd name="T21" fmla="*/ 305 h 870"/>
                <a:gd name="T22" fmla="*/ 478 w 505"/>
                <a:gd name="T23" fmla="*/ 354 h 870"/>
                <a:gd name="T24" fmla="*/ 493 w 505"/>
                <a:gd name="T25" fmla="*/ 406 h 870"/>
                <a:gd name="T26" fmla="*/ 502 w 505"/>
                <a:gd name="T27" fmla="*/ 459 h 870"/>
                <a:gd name="T28" fmla="*/ 505 w 505"/>
                <a:gd name="T29" fmla="*/ 512 h 870"/>
                <a:gd name="T30" fmla="*/ 502 w 505"/>
                <a:gd name="T31" fmla="*/ 564 h 870"/>
                <a:gd name="T32" fmla="*/ 494 w 505"/>
                <a:gd name="T33" fmla="*/ 614 h 870"/>
                <a:gd name="T34" fmla="*/ 482 w 505"/>
                <a:gd name="T35" fmla="*/ 663 h 870"/>
                <a:gd name="T36" fmla="*/ 464 w 505"/>
                <a:gd name="T37" fmla="*/ 709 h 870"/>
                <a:gd name="T38" fmla="*/ 443 w 505"/>
                <a:gd name="T39" fmla="*/ 753 h 870"/>
                <a:gd name="T40" fmla="*/ 417 w 505"/>
                <a:gd name="T41" fmla="*/ 795 h 870"/>
                <a:gd name="T42" fmla="*/ 388 w 505"/>
                <a:gd name="T43" fmla="*/ 834 h 870"/>
                <a:gd name="T44" fmla="*/ 355 w 505"/>
                <a:gd name="T45" fmla="*/ 870 h 870"/>
                <a:gd name="T46" fmla="*/ 0 w 505"/>
                <a:gd name="T47" fmla="*/ 514 h 870"/>
                <a:gd name="T48" fmla="*/ 0 w 505"/>
                <a:gd name="T49" fmla="*/ 0 h 870"/>
                <a:gd name="T50" fmla="*/ 2 w 505"/>
                <a:gd name="T51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5" h="870">
                  <a:moveTo>
                    <a:pt x="2" y="0"/>
                  </a:moveTo>
                  <a:lnTo>
                    <a:pt x="102" y="20"/>
                  </a:lnTo>
                  <a:lnTo>
                    <a:pt x="155" y="33"/>
                  </a:lnTo>
                  <a:lnTo>
                    <a:pt x="205" y="53"/>
                  </a:lnTo>
                  <a:lnTo>
                    <a:pt x="252" y="77"/>
                  </a:lnTo>
                  <a:lnTo>
                    <a:pt x="296" y="106"/>
                  </a:lnTo>
                  <a:lnTo>
                    <a:pt x="337" y="138"/>
                  </a:lnTo>
                  <a:lnTo>
                    <a:pt x="374" y="175"/>
                  </a:lnTo>
                  <a:lnTo>
                    <a:pt x="407" y="215"/>
                  </a:lnTo>
                  <a:lnTo>
                    <a:pt x="436" y="259"/>
                  </a:lnTo>
                  <a:lnTo>
                    <a:pt x="460" y="305"/>
                  </a:lnTo>
                  <a:lnTo>
                    <a:pt x="478" y="354"/>
                  </a:lnTo>
                  <a:lnTo>
                    <a:pt x="493" y="406"/>
                  </a:lnTo>
                  <a:lnTo>
                    <a:pt x="502" y="459"/>
                  </a:lnTo>
                  <a:lnTo>
                    <a:pt x="505" y="512"/>
                  </a:lnTo>
                  <a:lnTo>
                    <a:pt x="502" y="564"/>
                  </a:lnTo>
                  <a:lnTo>
                    <a:pt x="494" y="614"/>
                  </a:lnTo>
                  <a:lnTo>
                    <a:pt x="482" y="663"/>
                  </a:lnTo>
                  <a:lnTo>
                    <a:pt x="464" y="709"/>
                  </a:lnTo>
                  <a:lnTo>
                    <a:pt x="443" y="753"/>
                  </a:lnTo>
                  <a:lnTo>
                    <a:pt x="417" y="795"/>
                  </a:lnTo>
                  <a:lnTo>
                    <a:pt x="388" y="834"/>
                  </a:lnTo>
                  <a:lnTo>
                    <a:pt x="355" y="870"/>
                  </a:lnTo>
                  <a:lnTo>
                    <a:pt x="0" y="5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39"/>
          <p:cNvGrpSpPr>
            <a:grpSpLocks noChangeAspect="1"/>
          </p:cNvGrpSpPr>
          <p:nvPr/>
        </p:nvGrpSpPr>
        <p:grpSpPr bwMode="auto">
          <a:xfrm>
            <a:off x="4907435" y="3255286"/>
            <a:ext cx="664430" cy="704792"/>
            <a:chOff x="845" y="7"/>
            <a:chExt cx="4066" cy="4313"/>
          </a:xfrm>
          <a:solidFill>
            <a:schemeClr val="bg1"/>
          </a:solidFill>
        </p:grpSpPr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1122" y="531"/>
              <a:ext cx="3512" cy="3511"/>
            </a:xfrm>
            <a:custGeom>
              <a:avLst/>
              <a:gdLst>
                <a:gd name="T0" fmla="*/ 2395 w 3512"/>
                <a:gd name="T1" fmla="*/ 3049 h 3511"/>
                <a:gd name="T2" fmla="*/ 2521 w 3512"/>
                <a:gd name="T3" fmla="*/ 3217 h 3511"/>
                <a:gd name="T4" fmla="*/ 2468 w 3512"/>
                <a:gd name="T5" fmla="*/ 3011 h 3511"/>
                <a:gd name="T6" fmla="*/ 1744 w 3512"/>
                <a:gd name="T7" fmla="*/ 2996 h 3511"/>
                <a:gd name="T8" fmla="*/ 1757 w 3512"/>
                <a:gd name="T9" fmla="*/ 3394 h 3511"/>
                <a:gd name="T10" fmla="*/ 1815 w 3512"/>
                <a:gd name="T11" fmla="*/ 3024 h 3511"/>
                <a:gd name="T12" fmla="*/ 1019 w 3512"/>
                <a:gd name="T13" fmla="*/ 2942 h 3511"/>
                <a:gd name="T14" fmla="*/ 910 w 3512"/>
                <a:gd name="T15" fmla="*/ 3148 h 3511"/>
                <a:gd name="T16" fmla="*/ 978 w 3512"/>
                <a:gd name="T17" fmla="*/ 3145 h 3511"/>
                <a:gd name="T18" fmla="*/ 1035 w 3512"/>
                <a:gd name="T19" fmla="*/ 2941 h 3511"/>
                <a:gd name="T20" fmla="*/ 2959 w 3512"/>
                <a:gd name="T21" fmla="*/ 2510 h 3511"/>
                <a:gd name="T22" fmla="*/ 3154 w 3512"/>
                <a:gd name="T23" fmla="*/ 2625 h 3511"/>
                <a:gd name="T24" fmla="*/ 3162 w 3512"/>
                <a:gd name="T25" fmla="*/ 2552 h 3511"/>
                <a:gd name="T26" fmla="*/ 321 w 3512"/>
                <a:gd name="T27" fmla="*/ 2463 h 3511"/>
                <a:gd name="T28" fmla="*/ 352 w 3512"/>
                <a:gd name="T29" fmla="*/ 2531 h 3511"/>
                <a:gd name="T30" fmla="*/ 538 w 3512"/>
                <a:gd name="T31" fmla="*/ 2426 h 3511"/>
                <a:gd name="T32" fmla="*/ 3043 w 3512"/>
                <a:gd name="T33" fmla="*/ 1714 h 3511"/>
                <a:gd name="T34" fmla="*/ 3014 w 3512"/>
                <a:gd name="T35" fmla="*/ 1785 h 3511"/>
                <a:gd name="T36" fmla="*/ 3412 w 3512"/>
                <a:gd name="T37" fmla="*/ 1772 h 3511"/>
                <a:gd name="T38" fmla="*/ 3043 w 3512"/>
                <a:gd name="T39" fmla="*/ 1714 h 3511"/>
                <a:gd name="T40" fmla="*/ 136 w 3512"/>
                <a:gd name="T41" fmla="*/ 1772 h 3511"/>
                <a:gd name="T42" fmla="*/ 534 w 3512"/>
                <a:gd name="T43" fmla="*/ 1785 h 3511"/>
                <a:gd name="T44" fmla="*/ 504 w 3512"/>
                <a:gd name="T45" fmla="*/ 1714 h 3511"/>
                <a:gd name="T46" fmla="*/ 3009 w 3512"/>
                <a:gd name="T47" fmla="*/ 1086 h 3511"/>
                <a:gd name="T48" fmla="*/ 3055 w 3512"/>
                <a:gd name="T49" fmla="*/ 1139 h 3511"/>
                <a:gd name="T50" fmla="*/ 3237 w 3512"/>
                <a:gd name="T51" fmla="*/ 1019 h 3511"/>
                <a:gd name="T52" fmla="*/ 2595 w 3512"/>
                <a:gd name="T53" fmla="*/ 349 h 3511"/>
                <a:gd name="T54" fmla="*/ 2485 w 3512"/>
                <a:gd name="T55" fmla="*/ 554 h 3511"/>
                <a:gd name="T56" fmla="*/ 2555 w 3512"/>
                <a:gd name="T57" fmla="*/ 552 h 3511"/>
                <a:gd name="T58" fmla="*/ 2611 w 3512"/>
                <a:gd name="T59" fmla="*/ 349 h 3511"/>
                <a:gd name="T60" fmla="*/ 2352 w 3512"/>
                <a:gd name="T61" fmla="*/ 104 h 3511"/>
                <a:gd name="T62" fmla="*/ 2925 w 3512"/>
                <a:gd name="T63" fmla="*/ 447 h 3511"/>
                <a:gd name="T64" fmla="*/ 3330 w 3512"/>
                <a:gd name="T65" fmla="*/ 976 h 3511"/>
                <a:gd name="T66" fmla="*/ 3508 w 3512"/>
                <a:gd name="T67" fmla="*/ 1637 h 3511"/>
                <a:gd name="T68" fmla="*/ 3415 w 3512"/>
                <a:gd name="T69" fmla="*/ 2332 h 3511"/>
                <a:gd name="T70" fmla="*/ 3075 w 3512"/>
                <a:gd name="T71" fmla="*/ 2915 h 3511"/>
                <a:gd name="T72" fmla="*/ 2543 w 3512"/>
                <a:gd name="T73" fmla="*/ 3326 h 3511"/>
                <a:gd name="T74" fmla="*/ 1876 w 3512"/>
                <a:gd name="T75" fmla="*/ 3508 h 3511"/>
                <a:gd name="T76" fmla="*/ 1180 w 3512"/>
                <a:gd name="T77" fmla="*/ 3415 h 3511"/>
                <a:gd name="T78" fmla="*/ 597 w 3512"/>
                <a:gd name="T79" fmla="*/ 3074 h 3511"/>
                <a:gd name="T80" fmla="*/ 186 w 3512"/>
                <a:gd name="T81" fmla="*/ 2543 h 3511"/>
                <a:gd name="T82" fmla="*/ 5 w 3512"/>
                <a:gd name="T83" fmla="*/ 1876 h 3511"/>
                <a:gd name="T84" fmla="*/ 93 w 3512"/>
                <a:gd name="T85" fmla="*/ 1190 h 3511"/>
                <a:gd name="T86" fmla="*/ 258 w 3512"/>
                <a:gd name="T87" fmla="*/ 901 h 3511"/>
                <a:gd name="T88" fmla="*/ 445 w 3512"/>
                <a:gd name="T89" fmla="*/ 1012 h 3511"/>
                <a:gd name="T90" fmla="*/ 752 w 3512"/>
                <a:gd name="T91" fmla="*/ 1194 h 3511"/>
                <a:gd name="T92" fmla="*/ 1111 w 3512"/>
                <a:gd name="T93" fmla="*/ 1409 h 3511"/>
                <a:gd name="T94" fmla="*/ 1451 w 3512"/>
                <a:gd name="T95" fmla="*/ 1615 h 3511"/>
                <a:gd name="T96" fmla="*/ 1706 w 3512"/>
                <a:gd name="T97" fmla="*/ 1768 h 3511"/>
                <a:gd name="T98" fmla="*/ 1807 w 3512"/>
                <a:gd name="T99" fmla="*/ 1828 h 3511"/>
                <a:gd name="T100" fmla="*/ 1804 w 3512"/>
                <a:gd name="T101" fmla="*/ 1668 h 3511"/>
                <a:gd name="T102" fmla="*/ 1798 w 3512"/>
                <a:gd name="T103" fmla="*/ 1278 h 3511"/>
                <a:gd name="T104" fmla="*/ 1791 w 3512"/>
                <a:gd name="T105" fmla="*/ 790 h 3511"/>
                <a:gd name="T106" fmla="*/ 1785 w 3512"/>
                <a:gd name="T107" fmla="*/ 334 h 3511"/>
                <a:gd name="T108" fmla="*/ 1782 w 3512"/>
                <a:gd name="T109" fmla="*/ 44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2" h="3511">
                  <a:moveTo>
                    <a:pt x="2429" y="2989"/>
                  </a:moveTo>
                  <a:lnTo>
                    <a:pt x="2413" y="2994"/>
                  </a:lnTo>
                  <a:lnTo>
                    <a:pt x="2400" y="3005"/>
                  </a:lnTo>
                  <a:lnTo>
                    <a:pt x="2392" y="3018"/>
                  </a:lnTo>
                  <a:lnTo>
                    <a:pt x="2391" y="3034"/>
                  </a:lnTo>
                  <a:lnTo>
                    <a:pt x="2395" y="3049"/>
                  </a:lnTo>
                  <a:lnTo>
                    <a:pt x="2471" y="3196"/>
                  </a:lnTo>
                  <a:lnTo>
                    <a:pt x="2480" y="3209"/>
                  </a:lnTo>
                  <a:lnTo>
                    <a:pt x="2493" y="3216"/>
                  </a:lnTo>
                  <a:lnTo>
                    <a:pt x="2508" y="3220"/>
                  </a:lnTo>
                  <a:lnTo>
                    <a:pt x="2514" y="3218"/>
                  </a:lnTo>
                  <a:lnTo>
                    <a:pt x="2521" y="3217"/>
                  </a:lnTo>
                  <a:lnTo>
                    <a:pt x="2526" y="3214"/>
                  </a:lnTo>
                  <a:lnTo>
                    <a:pt x="2539" y="3204"/>
                  </a:lnTo>
                  <a:lnTo>
                    <a:pt x="2547" y="3191"/>
                  </a:lnTo>
                  <a:lnTo>
                    <a:pt x="2548" y="3174"/>
                  </a:lnTo>
                  <a:lnTo>
                    <a:pt x="2544" y="3158"/>
                  </a:lnTo>
                  <a:lnTo>
                    <a:pt x="2468" y="3011"/>
                  </a:lnTo>
                  <a:lnTo>
                    <a:pt x="2458" y="2998"/>
                  </a:lnTo>
                  <a:lnTo>
                    <a:pt x="2445" y="2992"/>
                  </a:lnTo>
                  <a:lnTo>
                    <a:pt x="2429" y="2989"/>
                  </a:lnTo>
                  <a:close/>
                  <a:moveTo>
                    <a:pt x="1774" y="2984"/>
                  </a:moveTo>
                  <a:lnTo>
                    <a:pt x="1757" y="2987"/>
                  </a:lnTo>
                  <a:lnTo>
                    <a:pt x="1744" y="2996"/>
                  </a:lnTo>
                  <a:lnTo>
                    <a:pt x="1736" y="3009"/>
                  </a:lnTo>
                  <a:lnTo>
                    <a:pt x="1732" y="3024"/>
                  </a:lnTo>
                  <a:lnTo>
                    <a:pt x="1732" y="3356"/>
                  </a:lnTo>
                  <a:lnTo>
                    <a:pt x="1736" y="3371"/>
                  </a:lnTo>
                  <a:lnTo>
                    <a:pt x="1744" y="3384"/>
                  </a:lnTo>
                  <a:lnTo>
                    <a:pt x="1757" y="3394"/>
                  </a:lnTo>
                  <a:lnTo>
                    <a:pt x="1774" y="3396"/>
                  </a:lnTo>
                  <a:lnTo>
                    <a:pt x="1790" y="3394"/>
                  </a:lnTo>
                  <a:lnTo>
                    <a:pt x="1803" y="3384"/>
                  </a:lnTo>
                  <a:lnTo>
                    <a:pt x="1812" y="3371"/>
                  </a:lnTo>
                  <a:lnTo>
                    <a:pt x="1815" y="3356"/>
                  </a:lnTo>
                  <a:lnTo>
                    <a:pt x="1815" y="3024"/>
                  </a:lnTo>
                  <a:lnTo>
                    <a:pt x="1812" y="3009"/>
                  </a:lnTo>
                  <a:lnTo>
                    <a:pt x="1803" y="2996"/>
                  </a:lnTo>
                  <a:lnTo>
                    <a:pt x="1790" y="2987"/>
                  </a:lnTo>
                  <a:lnTo>
                    <a:pt x="1774" y="2984"/>
                  </a:lnTo>
                  <a:close/>
                  <a:moveTo>
                    <a:pt x="1035" y="2941"/>
                  </a:moveTo>
                  <a:lnTo>
                    <a:pt x="1019" y="2942"/>
                  </a:lnTo>
                  <a:lnTo>
                    <a:pt x="1004" y="2949"/>
                  </a:lnTo>
                  <a:lnTo>
                    <a:pt x="994" y="2960"/>
                  </a:lnTo>
                  <a:lnTo>
                    <a:pt x="908" y="3102"/>
                  </a:lnTo>
                  <a:lnTo>
                    <a:pt x="902" y="3117"/>
                  </a:lnTo>
                  <a:lnTo>
                    <a:pt x="904" y="3133"/>
                  </a:lnTo>
                  <a:lnTo>
                    <a:pt x="910" y="3148"/>
                  </a:lnTo>
                  <a:lnTo>
                    <a:pt x="922" y="3158"/>
                  </a:lnTo>
                  <a:lnTo>
                    <a:pt x="932" y="3163"/>
                  </a:lnTo>
                  <a:lnTo>
                    <a:pt x="943" y="3165"/>
                  </a:lnTo>
                  <a:lnTo>
                    <a:pt x="957" y="3162"/>
                  </a:lnTo>
                  <a:lnTo>
                    <a:pt x="969" y="3155"/>
                  </a:lnTo>
                  <a:lnTo>
                    <a:pt x="978" y="3145"/>
                  </a:lnTo>
                  <a:lnTo>
                    <a:pt x="1065" y="3004"/>
                  </a:lnTo>
                  <a:lnTo>
                    <a:pt x="1070" y="2988"/>
                  </a:lnTo>
                  <a:lnTo>
                    <a:pt x="1069" y="2972"/>
                  </a:lnTo>
                  <a:lnTo>
                    <a:pt x="1062" y="2958"/>
                  </a:lnTo>
                  <a:lnTo>
                    <a:pt x="1050" y="2946"/>
                  </a:lnTo>
                  <a:lnTo>
                    <a:pt x="1035" y="2941"/>
                  </a:lnTo>
                  <a:close/>
                  <a:moveTo>
                    <a:pt x="3006" y="2460"/>
                  </a:moveTo>
                  <a:lnTo>
                    <a:pt x="2991" y="2460"/>
                  </a:lnTo>
                  <a:lnTo>
                    <a:pt x="2976" y="2467"/>
                  </a:lnTo>
                  <a:lnTo>
                    <a:pt x="2965" y="2480"/>
                  </a:lnTo>
                  <a:lnTo>
                    <a:pt x="2959" y="2494"/>
                  </a:lnTo>
                  <a:lnTo>
                    <a:pt x="2959" y="2510"/>
                  </a:lnTo>
                  <a:lnTo>
                    <a:pt x="2966" y="2524"/>
                  </a:lnTo>
                  <a:lnTo>
                    <a:pt x="2979" y="2536"/>
                  </a:lnTo>
                  <a:lnTo>
                    <a:pt x="3120" y="2621"/>
                  </a:lnTo>
                  <a:lnTo>
                    <a:pt x="3131" y="2627"/>
                  </a:lnTo>
                  <a:lnTo>
                    <a:pt x="3141" y="2628"/>
                  </a:lnTo>
                  <a:lnTo>
                    <a:pt x="3154" y="2625"/>
                  </a:lnTo>
                  <a:lnTo>
                    <a:pt x="3167" y="2619"/>
                  </a:lnTo>
                  <a:lnTo>
                    <a:pt x="3177" y="2608"/>
                  </a:lnTo>
                  <a:lnTo>
                    <a:pt x="3182" y="2592"/>
                  </a:lnTo>
                  <a:lnTo>
                    <a:pt x="3182" y="2577"/>
                  </a:lnTo>
                  <a:lnTo>
                    <a:pt x="3175" y="2562"/>
                  </a:lnTo>
                  <a:lnTo>
                    <a:pt x="3162" y="2552"/>
                  </a:lnTo>
                  <a:lnTo>
                    <a:pt x="3021" y="2466"/>
                  </a:lnTo>
                  <a:lnTo>
                    <a:pt x="3006" y="2460"/>
                  </a:lnTo>
                  <a:close/>
                  <a:moveTo>
                    <a:pt x="496" y="2373"/>
                  </a:moveTo>
                  <a:lnTo>
                    <a:pt x="479" y="2376"/>
                  </a:lnTo>
                  <a:lnTo>
                    <a:pt x="333" y="2452"/>
                  </a:lnTo>
                  <a:lnTo>
                    <a:pt x="321" y="2463"/>
                  </a:lnTo>
                  <a:lnTo>
                    <a:pt x="313" y="2477"/>
                  </a:lnTo>
                  <a:lnTo>
                    <a:pt x="311" y="2493"/>
                  </a:lnTo>
                  <a:lnTo>
                    <a:pt x="316" y="2509"/>
                  </a:lnTo>
                  <a:lnTo>
                    <a:pt x="325" y="2520"/>
                  </a:lnTo>
                  <a:lnTo>
                    <a:pt x="338" y="2528"/>
                  </a:lnTo>
                  <a:lnTo>
                    <a:pt x="352" y="2531"/>
                  </a:lnTo>
                  <a:lnTo>
                    <a:pt x="359" y="2530"/>
                  </a:lnTo>
                  <a:lnTo>
                    <a:pt x="366" y="2528"/>
                  </a:lnTo>
                  <a:lnTo>
                    <a:pt x="371" y="2526"/>
                  </a:lnTo>
                  <a:lnTo>
                    <a:pt x="517" y="2450"/>
                  </a:lnTo>
                  <a:lnTo>
                    <a:pt x="531" y="2441"/>
                  </a:lnTo>
                  <a:lnTo>
                    <a:pt x="538" y="2426"/>
                  </a:lnTo>
                  <a:lnTo>
                    <a:pt x="540" y="2411"/>
                  </a:lnTo>
                  <a:lnTo>
                    <a:pt x="536" y="2395"/>
                  </a:lnTo>
                  <a:lnTo>
                    <a:pt x="525" y="2382"/>
                  </a:lnTo>
                  <a:lnTo>
                    <a:pt x="512" y="2374"/>
                  </a:lnTo>
                  <a:lnTo>
                    <a:pt x="496" y="2373"/>
                  </a:lnTo>
                  <a:close/>
                  <a:moveTo>
                    <a:pt x="3043" y="1714"/>
                  </a:moveTo>
                  <a:lnTo>
                    <a:pt x="3027" y="1718"/>
                  </a:lnTo>
                  <a:lnTo>
                    <a:pt x="3014" y="1727"/>
                  </a:lnTo>
                  <a:lnTo>
                    <a:pt x="3005" y="1740"/>
                  </a:lnTo>
                  <a:lnTo>
                    <a:pt x="3002" y="1756"/>
                  </a:lnTo>
                  <a:lnTo>
                    <a:pt x="3005" y="1772"/>
                  </a:lnTo>
                  <a:lnTo>
                    <a:pt x="3014" y="1785"/>
                  </a:lnTo>
                  <a:lnTo>
                    <a:pt x="3027" y="1794"/>
                  </a:lnTo>
                  <a:lnTo>
                    <a:pt x="3043" y="1798"/>
                  </a:lnTo>
                  <a:lnTo>
                    <a:pt x="3374" y="1798"/>
                  </a:lnTo>
                  <a:lnTo>
                    <a:pt x="3390" y="1794"/>
                  </a:lnTo>
                  <a:lnTo>
                    <a:pt x="3403" y="1785"/>
                  </a:lnTo>
                  <a:lnTo>
                    <a:pt x="3412" y="1772"/>
                  </a:lnTo>
                  <a:lnTo>
                    <a:pt x="3415" y="1756"/>
                  </a:lnTo>
                  <a:lnTo>
                    <a:pt x="3412" y="1740"/>
                  </a:lnTo>
                  <a:lnTo>
                    <a:pt x="3403" y="1727"/>
                  </a:lnTo>
                  <a:lnTo>
                    <a:pt x="3390" y="1718"/>
                  </a:lnTo>
                  <a:lnTo>
                    <a:pt x="3374" y="1714"/>
                  </a:lnTo>
                  <a:lnTo>
                    <a:pt x="3043" y="1714"/>
                  </a:lnTo>
                  <a:close/>
                  <a:moveTo>
                    <a:pt x="174" y="1714"/>
                  </a:moveTo>
                  <a:lnTo>
                    <a:pt x="157" y="1718"/>
                  </a:lnTo>
                  <a:lnTo>
                    <a:pt x="144" y="1727"/>
                  </a:lnTo>
                  <a:lnTo>
                    <a:pt x="136" y="1740"/>
                  </a:lnTo>
                  <a:lnTo>
                    <a:pt x="133" y="1756"/>
                  </a:lnTo>
                  <a:lnTo>
                    <a:pt x="136" y="1772"/>
                  </a:lnTo>
                  <a:lnTo>
                    <a:pt x="144" y="1785"/>
                  </a:lnTo>
                  <a:lnTo>
                    <a:pt x="157" y="1794"/>
                  </a:lnTo>
                  <a:lnTo>
                    <a:pt x="174" y="1798"/>
                  </a:lnTo>
                  <a:lnTo>
                    <a:pt x="504" y="1798"/>
                  </a:lnTo>
                  <a:lnTo>
                    <a:pt x="521" y="1794"/>
                  </a:lnTo>
                  <a:lnTo>
                    <a:pt x="534" y="1785"/>
                  </a:lnTo>
                  <a:lnTo>
                    <a:pt x="542" y="1772"/>
                  </a:lnTo>
                  <a:lnTo>
                    <a:pt x="546" y="1756"/>
                  </a:lnTo>
                  <a:lnTo>
                    <a:pt x="542" y="1740"/>
                  </a:lnTo>
                  <a:lnTo>
                    <a:pt x="534" y="1727"/>
                  </a:lnTo>
                  <a:lnTo>
                    <a:pt x="521" y="1718"/>
                  </a:lnTo>
                  <a:lnTo>
                    <a:pt x="504" y="1714"/>
                  </a:lnTo>
                  <a:lnTo>
                    <a:pt x="174" y="1714"/>
                  </a:lnTo>
                  <a:close/>
                  <a:moveTo>
                    <a:pt x="3192" y="981"/>
                  </a:moveTo>
                  <a:lnTo>
                    <a:pt x="3177" y="986"/>
                  </a:lnTo>
                  <a:lnTo>
                    <a:pt x="3030" y="1062"/>
                  </a:lnTo>
                  <a:lnTo>
                    <a:pt x="3017" y="1071"/>
                  </a:lnTo>
                  <a:lnTo>
                    <a:pt x="3009" y="1086"/>
                  </a:lnTo>
                  <a:lnTo>
                    <a:pt x="3008" y="1101"/>
                  </a:lnTo>
                  <a:lnTo>
                    <a:pt x="3012" y="1117"/>
                  </a:lnTo>
                  <a:lnTo>
                    <a:pt x="3022" y="1129"/>
                  </a:lnTo>
                  <a:lnTo>
                    <a:pt x="3034" y="1137"/>
                  </a:lnTo>
                  <a:lnTo>
                    <a:pt x="3048" y="1139"/>
                  </a:lnTo>
                  <a:lnTo>
                    <a:pt x="3055" y="1139"/>
                  </a:lnTo>
                  <a:lnTo>
                    <a:pt x="3061" y="1138"/>
                  </a:lnTo>
                  <a:lnTo>
                    <a:pt x="3068" y="1135"/>
                  </a:lnTo>
                  <a:lnTo>
                    <a:pt x="3215" y="1060"/>
                  </a:lnTo>
                  <a:lnTo>
                    <a:pt x="3228" y="1049"/>
                  </a:lnTo>
                  <a:lnTo>
                    <a:pt x="3236" y="1035"/>
                  </a:lnTo>
                  <a:lnTo>
                    <a:pt x="3237" y="1019"/>
                  </a:lnTo>
                  <a:lnTo>
                    <a:pt x="3233" y="1003"/>
                  </a:lnTo>
                  <a:lnTo>
                    <a:pt x="3222" y="991"/>
                  </a:lnTo>
                  <a:lnTo>
                    <a:pt x="3208" y="984"/>
                  </a:lnTo>
                  <a:lnTo>
                    <a:pt x="3192" y="981"/>
                  </a:lnTo>
                  <a:close/>
                  <a:moveTo>
                    <a:pt x="2611" y="349"/>
                  </a:moveTo>
                  <a:lnTo>
                    <a:pt x="2595" y="349"/>
                  </a:lnTo>
                  <a:lnTo>
                    <a:pt x="2581" y="355"/>
                  </a:lnTo>
                  <a:lnTo>
                    <a:pt x="2569" y="367"/>
                  </a:lnTo>
                  <a:lnTo>
                    <a:pt x="2484" y="508"/>
                  </a:lnTo>
                  <a:lnTo>
                    <a:pt x="2477" y="524"/>
                  </a:lnTo>
                  <a:lnTo>
                    <a:pt x="2479" y="540"/>
                  </a:lnTo>
                  <a:lnTo>
                    <a:pt x="2485" y="554"/>
                  </a:lnTo>
                  <a:lnTo>
                    <a:pt x="2497" y="566"/>
                  </a:lnTo>
                  <a:lnTo>
                    <a:pt x="2508" y="570"/>
                  </a:lnTo>
                  <a:lnTo>
                    <a:pt x="2519" y="571"/>
                  </a:lnTo>
                  <a:lnTo>
                    <a:pt x="2532" y="569"/>
                  </a:lnTo>
                  <a:lnTo>
                    <a:pt x="2544" y="562"/>
                  </a:lnTo>
                  <a:lnTo>
                    <a:pt x="2555" y="552"/>
                  </a:lnTo>
                  <a:lnTo>
                    <a:pt x="2640" y="410"/>
                  </a:lnTo>
                  <a:lnTo>
                    <a:pt x="2645" y="395"/>
                  </a:lnTo>
                  <a:lnTo>
                    <a:pt x="2645" y="379"/>
                  </a:lnTo>
                  <a:lnTo>
                    <a:pt x="2639" y="364"/>
                  </a:lnTo>
                  <a:lnTo>
                    <a:pt x="2627" y="354"/>
                  </a:lnTo>
                  <a:lnTo>
                    <a:pt x="2611" y="349"/>
                  </a:lnTo>
                  <a:close/>
                  <a:moveTo>
                    <a:pt x="1782" y="0"/>
                  </a:moveTo>
                  <a:lnTo>
                    <a:pt x="1901" y="7"/>
                  </a:lnTo>
                  <a:lnTo>
                    <a:pt x="2018" y="20"/>
                  </a:lnTo>
                  <a:lnTo>
                    <a:pt x="2132" y="41"/>
                  </a:lnTo>
                  <a:lnTo>
                    <a:pt x="2243" y="70"/>
                  </a:lnTo>
                  <a:lnTo>
                    <a:pt x="2352" y="104"/>
                  </a:lnTo>
                  <a:lnTo>
                    <a:pt x="2457" y="146"/>
                  </a:lnTo>
                  <a:lnTo>
                    <a:pt x="2559" y="194"/>
                  </a:lnTo>
                  <a:lnTo>
                    <a:pt x="2657" y="249"/>
                  </a:lnTo>
                  <a:lnTo>
                    <a:pt x="2751" y="309"/>
                  </a:lnTo>
                  <a:lnTo>
                    <a:pt x="2840" y="375"/>
                  </a:lnTo>
                  <a:lnTo>
                    <a:pt x="2925" y="447"/>
                  </a:lnTo>
                  <a:lnTo>
                    <a:pt x="3006" y="524"/>
                  </a:lnTo>
                  <a:lnTo>
                    <a:pt x="3082" y="605"/>
                  </a:lnTo>
                  <a:lnTo>
                    <a:pt x="3152" y="692"/>
                  </a:lnTo>
                  <a:lnTo>
                    <a:pt x="3217" y="782"/>
                  </a:lnTo>
                  <a:lnTo>
                    <a:pt x="3276" y="878"/>
                  </a:lnTo>
                  <a:lnTo>
                    <a:pt x="3330" y="976"/>
                  </a:lnTo>
                  <a:lnTo>
                    <a:pt x="3376" y="1079"/>
                  </a:lnTo>
                  <a:lnTo>
                    <a:pt x="3416" y="1184"/>
                  </a:lnTo>
                  <a:lnTo>
                    <a:pt x="3450" y="1294"/>
                  </a:lnTo>
                  <a:lnTo>
                    <a:pt x="3476" y="1405"/>
                  </a:lnTo>
                  <a:lnTo>
                    <a:pt x="3496" y="1520"/>
                  </a:lnTo>
                  <a:lnTo>
                    <a:pt x="3508" y="1637"/>
                  </a:lnTo>
                  <a:lnTo>
                    <a:pt x="3512" y="1756"/>
                  </a:lnTo>
                  <a:lnTo>
                    <a:pt x="3508" y="1876"/>
                  </a:lnTo>
                  <a:lnTo>
                    <a:pt x="3496" y="1994"/>
                  </a:lnTo>
                  <a:lnTo>
                    <a:pt x="3476" y="2109"/>
                  </a:lnTo>
                  <a:lnTo>
                    <a:pt x="3449" y="2222"/>
                  </a:lnTo>
                  <a:lnTo>
                    <a:pt x="3415" y="2332"/>
                  </a:lnTo>
                  <a:lnTo>
                    <a:pt x="3373" y="2439"/>
                  </a:lnTo>
                  <a:lnTo>
                    <a:pt x="3326" y="2543"/>
                  </a:lnTo>
                  <a:lnTo>
                    <a:pt x="3272" y="2642"/>
                  </a:lnTo>
                  <a:lnTo>
                    <a:pt x="3212" y="2738"/>
                  </a:lnTo>
                  <a:lnTo>
                    <a:pt x="3145" y="2828"/>
                  </a:lnTo>
                  <a:lnTo>
                    <a:pt x="3075" y="2915"/>
                  </a:lnTo>
                  <a:lnTo>
                    <a:pt x="2997" y="2997"/>
                  </a:lnTo>
                  <a:lnTo>
                    <a:pt x="2916" y="3074"/>
                  </a:lnTo>
                  <a:lnTo>
                    <a:pt x="2828" y="3145"/>
                  </a:lnTo>
                  <a:lnTo>
                    <a:pt x="2738" y="3212"/>
                  </a:lnTo>
                  <a:lnTo>
                    <a:pt x="2642" y="3272"/>
                  </a:lnTo>
                  <a:lnTo>
                    <a:pt x="2543" y="3326"/>
                  </a:lnTo>
                  <a:lnTo>
                    <a:pt x="2439" y="3373"/>
                  </a:lnTo>
                  <a:lnTo>
                    <a:pt x="2333" y="3415"/>
                  </a:lnTo>
                  <a:lnTo>
                    <a:pt x="2223" y="3449"/>
                  </a:lnTo>
                  <a:lnTo>
                    <a:pt x="2110" y="3475"/>
                  </a:lnTo>
                  <a:lnTo>
                    <a:pt x="1994" y="3494"/>
                  </a:lnTo>
                  <a:lnTo>
                    <a:pt x="1876" y="3508"/>
                  </a:lnTo>
                  <a:lnTo>
                    <a:pt x="1756" y="3511"/>
                  </a:lnTo>
                  <a:lnTo>
                    <a:pt x="1636" y="3508"/>
                  </a:lnTo>
                  <a:lnTo>
                    <a:pt x="1518" y="3494"/>
                  </a:lnTo>
                  <a:lnTo>
                    <a:pt x="1403" y="3475"/>
                  </a:lnTo>
                  <a:lnTo>
                    <a:pt x="1290" y="3449"/>
                  </a:lnTo>
                  <a:lnTo>
                    <a:pt x="1180" y="3415"/>
                  </a:lnTo>
                  <a:lnTo>
                    <a:pt x="1073" y="3373"/>
                  </a:lnTo>
                  <a:lnTo>
                    <a:pt x="969" y="3326"/>
                  </a:lnTo>
                  <a:lnTo>
                    <a:pt x="870" y="3272"/>
                  </a:lnTo>
                  <a:lnTo>
                    <a:pt x="775" y="3212"/>
                  </a:lnTo>
                  <a:lnTo>
                    <a:pt x="684" y="3145"/>
                  </a:lnTo>
                  <a:lnTo>
                    <a:pt x="597" y="3074"/>
                  </a:lnTo>
                  <a:lnTo>
                    <a:pt x="515" y="2997"/>
                  </a:lnTo>
                  <a:lnTo>
                    <a:pt x="438" y="2915"/>
                  </a:lnTo>
                  <a:lnTo>
                    <a:pt x="367" y="2828"/>
                  </a:lnTo>
                  <a:lnTo>
                    <a:pt x="300" y="2738"/>
                  </a:lnTo>
                  <a:lnTo>
                    <a:pt x="240" y="2642"/>
                  </a:lnTo>
                  <a:lnTo>
                    <a:pt x="186" y="2543"/>
                  </a:lnTo>
                  <a:lnTo>
                    <a:pt x="139" y="2439"/>
                  </a:lnTo>
                  <a:lnTo>
                    <a:pt x="97" y="2332"/>
                  </a:lnTo>
                  <a:lnTo>
                    <a:pt x="63" y="2222"/>
                  </a:lnTo>
                  <a:lnTo>
                    <a:pt x="37" y="2109"/>
                  </a:lnTo>
                  <a:lnTo>
                    <a:pt x="17" y="1994"/>
                  </a:lnTo>
                  <a:lnTo>
                    <a:pt x="5" y="1876"/>
                  </a:lnTo>
                  <a:lnTo>
                    <a:pt x="0" y="1756"/>
                  </a:lnTo>
                  <a:lnTo>
                    <a:pt x="4" y="1638"/>
                  </a:lnTo>
                  <a:lnTo>
                    <a:pt x="16" y="1523"/>
                  </a:lnTo>
                  <a:lnTo>
                    <a:pt x="36" y="1409"/>
                  </a:lnTo>
                  <a:lnTo>
                    <a:pt x="60" y="1299"/>
                  </a:lnTo>
                  <a:lnTo>
                    <a:pt x="93" y="1190"/>
                  </a:lnTo>
                  <a:lnTo>
                    <a:pt x="134" y="1086"/>
                  </a:lnTo>
                  <a:lnTo>
                    <a:pt x="180" y="985"/>
                  </a:lnTo>
                  <a:lnTo>
                    <a:pt x="231" y="887"/>
                  </a:lnTo>
                  <a:lnTo>
                    <a:pt x="235" y="888"/>
                  </a:lnTo>
                  <a:lnTo>
                    <a:pt x="244" y="893"/>
                  </a:lnTo>
                  <a:lnTo>
                    <a:pt x="258" y="901"/>
                  </a:lnTo>
                  <a:lnTo>
                    <a:pt x="278" y="913"/>
                  </a:lnTo>
                  <a:lnTo>
                    <a:pt x="303" y="927"/>
                  </a:lnTo>
                  <a:lnTo>
                    <a:pt x="333" y="944"/>
                  </a:lnTo>
                  <a:lnTo>
                    <a:pt x="366" y="965"/>
                  </a:lnTo>
                  <a:lnTo>
                    <a:pt x="404" y="988"/>
                  </a:lnTo>
                  <a:lnTo>
                    <a:pt x="445" y="1012"/>
                  </a:lnTo>
                  <a:lnTo>
                    <a:pt x="490" y="1039"/>
                  </a:lnTo>
                  <a:lnTo>
                    <a:pt x="537" y="1067"/>
                  </a:lnTo>
                  <a:lnTo>
                    <a:pt x="588" y="1098"/>
                  </a:lnTo>
                  <a:lnTo>
                    <a:pt x="641" y="1129"/>
                  </a:lnTo>
                  <a:lnTo>
                    <a:pt x="696" y="1162"/>
                  </a:lnTo>
                  <a:lnTo>
                    <a:pt x="752" y="1194"/>
                  </a:lnTo>
                  <a:lnTo>
                    <a:pt x="811" y="1230"/>
                  </a:lnTo>
                  <a:lnTo>
                    <a:pt x="870" y="1265"/>
                  </a:lnTo>
                  <a:lnTo>
                    <a:pt x="929" y="1300"/>
                  </a:lnTo>
                  <a:lnTo>
                    <a:pt x="990" y="1337"/>
                  </a:lnTo>
                  <a:lnTo>
                    <a:pt x="1050" y="1374"/>
                  </a:lnTo>
                  <a:lnTo>
                    <a:pt x="1111" y="1409"/>
                  </a:lnTo>
                  <a:lnTo>
                    <a:pt x="1171" y="1446"/>
                  </a:lnTo>
                  <a:lnTo>
                    <a:pt x="1230" y="1481"/>
                  </a:lnTo>
                  <a:lnTo>
                    <a:pt x="1287" y="1516"/>
                  </a:lnTo>
                  <a:lnTo>
                    <a:pt x="1344" y="1549"/>
                  </a:lnTo>
                  <a:lnTo>
                    <a:pt x="1399" y="1583"/>
                  </a:lnTo>
                  <a:lnTo>
                    <a:pt x="1451" y="1615"/>
                  </a:lnTo>
                  <a:lnTo>
                    <a:pt x="1502" y="1645"/>
                  </a:lnTo>
                  <a:lnTo>
                    <a:pt x="1549" y="1674"/>
                  </a:lnTo>
                  <a:lnTo>
                    <a:pt x="1594" y="1700"/>
                  </a:lnTo>
                  <a:lnTo>
                    <a:pt x="1636" y="1725"/>
                  </a:lnTo>
                  <a:lnTo>
                    <a:pt x="1672" y="1747"/>
                  </a:lnTo>
                  <a:lnTo>
                    <a:pt x="1706" y="1768"/>
                  </a:lnTo>
                  <a:lnTo>
                    <a:pt x="1735" y="1785"/>
                  </a:lnTo>
                  <a:lnTo>
                    <a:pt x="1760" y="1800"/>
                  </a:lnTo>
                  <a:lnTo>
                    <a:pt x="1780" y="1812"/>
                  </a:lnTo>
                  <a:lnTo>
                    <a:pt x="1794" y="1820"/>
                  </a:lnTo>
                  <a:lnTo>
                    <a:pt x="1803" y="1825"/>
                  </a:lnTo>
                  <a:lnTo>
                    <a:pt x="1807" y="1828"/>
                  </a:lnTo>
                  <a:lnTo>
                    <a:pt x="1806" y="1823"/>
                  </a:lnTo>
                  <a:lnTo>
                    <a:pt x="1806" y="1808"/>
                  </a:lnTo>
                  <a:lnTo>
                    <a:pt x="1806" y="1785"/>
                  </a:lnTo>
                  <a:lnTo>
                    <a:pt x="1806" y="1753"/>
                  </a:lnTo>
                  <a:lnTo>
                    <a:pt x="1804" y="1714"/>
                  </a:lnTo>
                  <a:lnTo>
                    <a:pt x="1804" y="1668"/>
                  </a:lnTo>
                  <a:lnTo>
                    <a:pt x="1803" y="1616"/>
                  </a:lnTo>
                  <a:lnTo>
                    <a:pt x="1802" y="1558"/>
                  </a:lnTo>
                  <a:lnTo>
                    <a:pt x="1802" y="1494"/>
                  </a:lnTo>
                  <a:lnTo>
                    <a:pt x="1801" y="1426"/>
                  </a:lnTo>
                  <a:lnTo>
                    <a:pt x="1799" y="1354"/>
                  </a:lnTo>
                  <a:lnTo>
                    <a:pt x="1798" y="1278"/>
                  </a:lnTo>
                  <a:lnTo>
                    <a:pt x="1797" y="1201"/>
                  </a:lnTo>
                  <a:lnTo>
                    <a:pt x="1795" y="1120"/>
                  </a:lnTo>
                  <a:lnTo>
                    <a:pt x="1794" y="1039"/>
                  </a:lnTo>
                  <a:lnTo>
                    <a:pt x="1793" y="956"/>
                  </a:lnTo>
                  <a:lnTo>
                    <a:pt x="1793" y="872"/>
                  </a:lnTo>
                  <a:lnTo>
                    <a:pt x="1791" y="790"/>
                  </a:lnTo>
                  <a:lnTo>
                    <a:pt x="1790" y="709"/>
                  </a:lnTo>
                  <a:lnTo>
                    <a:pt x="1789" y="628"/>
                  </a:lnTo>
                  <a:lnTo>
                    <a:pt x="1787" y="550"/>
                  </a:lnTo>
                  <a:lnTo>
                    <a:pt x="1786" y="474"/>
                  </a:lnTo>
                  <a:lnTo>
                    <a:pt x="1786" y="402"/>
                  </a:lnTo>
                  <a:lnTo>
                    <a:pt x="1785" y="334"/>
                  </a:lnTo>
                  <a:lnTo>
                    <a:pt x="1785" y="271"/>
                  </a:lnTo>
                  <a:lnTo>
                    <a:pt x="1784" y="213"/>
                  </a:lnTo>
                  <a:lnTo>
                    <a:pt x="1784" y="160"/>
                  </a:lnTo>
                  <a:lnTo>
                    <a:pt x="1782" y="114"/>
                  </a:lnTo>
                  <a:lnTo>
                    <a:pt x="1782" y="75"/>
                  </a:lnTo>
                  <a:lnTo>
                    <a:pt x="1782" y="44"/>
                  </a:lnTo>
                  <a:lnTo>
                    <a:pt x="1782" y="20"/>
                  </a:lnTo>
                  <a:lnTo>
                    <a:pt x="1782" y="6"/>
                  </a:lnTo>
                  <a:lnTo>
                    <a:pt x="1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45" y="254"/>
              <a:ext cx="4066" cy="4066"/>
            </a:xfrm>
            <a:custGeom>
              <a:avLst/>
              <a:gdLst>
                <a:gd name="T0" fmla="*/ 2301 w 4066"/>
                <a:gd name="T1" fmla="*/ 17 h 4066"/>
                <a:gd name="T2" fmla="*/ 2664 w 4066"/>
                <a:gd name="T3" fmla="*/ 99 h 4066"/>
                <a:gd name="T4" fmla="*/ 2998 w 4066"/>
                <a:gd name="T5" fmla="*/ 242 h 4066"/>
                <a:gd name="T6" fmla="*/ 3298 w 4066"/>
                <a:gd name="T7" fmla="*/ 441 h 4066"/>
                <a:gd name="T8" fmla="*/ 3557 w 4066"/>
                <a:gd name="T9" fmla="*/ 687 h 4066"/>
                <a:gd name="T10" fmla="*/ 3770 w 4066"/>
                <a:gd name="T11" fmla="*/ 977 h 4066"/>
                <a:gd name="T12" fmla="*/ 3930 w 4066"/>
                <a:gd name="T13" fmla="*/ 1301 h 4066"/>
                <a:gd name="T14" fmla="*/ 4031 w 4066"/>
                <a:gd name="T15" fmla="*/ 1656 h 4066"/>
                <a:gd name="T16" fmla="*/ 4066 w 4066"/>
                <a:gd name="T17" fmla="*/ 2033 h 4066"/>
                <a:gd name="T18" fmla="*/ 4031 w 4066"/>
                <a:gd name="T19" fmla="*/ 2413 h 4066"/>
                <a:gd name="T20" fmla="*/ 3930 w 4066"/>
                <a:gd name="T21" fmla="*/ 2767 h 4066"/>
                <a:gd name="T22" fmla="*/ 3768 w 4066"/>
                <a:gd name="T23" fmla="*/ 3093 h 4066"/>
                <a:gd name="T24" fmla="*/ 3553 w 4066"/>
                <a:gd name="T25" fmla="*/ 3383 h 4066"/>
                <a:gd name="T26" fmla="*/ 3291 w 4066"/>
                <a:gd name="T27" fmla="*/ 3630 h 4066"/>
                <a:gd name="T28" fmla="*/ 2989 w 4066"/>
                <a:gd name="T29" fmla="*/ 3828 h 4066"/>
                <a:gd name="T30" fmla="*/ 2652 w 4066"/>
                <a:gd name="T31" fmla="*/ 3970 h 4066"/>
                <a:gd name="T32" fmla="*/ 2288 w 4066"/>
                <a:gd name="T33" fmla="*/ 4050 h 4066"/>
                <a:gd name="T34" fmla="*/ 1905 w 4066"/>
                <a:gd name="T35" fmla="*/ 4062 h 4066"/>
                <a:gd name="T36" fmla="*/ 1533 w 4066"/>
                <a:gd name="T37" fmla="*/ 4004 h 4066"/>
                <a:gd name="T38" fmla="*/ 1186 w 4066"/>
                <a:gd name="T39" fmla="*/ 3881 h 4066"/>
                <a:gd name="T40" fmla="*/ 872 w 4066"/>
                <a:gd name="T41" fmla="*/ 3702 h 4066"/>
                <a:gd name="T42" fmla="*/ 595 w 4066"/>
                <a:gd name="T43" fmla="*/ 3470 h 4066"/>
                <a:gd name="T44" fmla="*/ 364 w 4066"/>
                <a:gd name="T45" fmla="*/ 3194 h 4066"/>
                <a:gd name="T46" fmla="*/ 184 w 4066"/>
                <a:gd name="T47" fmla="*/ 2880 h 4066"/>
                <a:gd name="T48" fmla="*/ 63 w 4066"/>
                <a:gd name="T49" fmla="*/ 2533 h 4066"/>
                <a:gd name="T50" fmla="*/ 4 w 4066"/>
                <a:gd name="T51" fmla="*/ 2161 h 4066"/>
                <a:gd name="T52" fmla="*/ 14 w 4066"/>
                <a:gd name="T53" fmla="*/ 1791 h 4066"/>
                <a:gd name="T54" fmla="*/ 86 w 4066"/>
                <a:gd name="T55" fmla="*/ 1444 h 4066"/>
                <a:gd name="T56" fmla="*/ 214 w 4066"/>
                <a:gd name="T57" fmla="*/ 1122 h 4066"/>
                <a:gd name="T58" fmla="*/ 337 w 4066"/>
                <a:gd name="T59" fmla="*/ 1186 h 4066"/>
                <a:gd name="T60" fmla="*/ 218 w 4066"/>
                <a:gd name="T61" fmla="*/ 1486 h 4066"/>
                <a:gd name="T62" fmla="*/ 150 w 4066"/>
                <a:gd name="T63" fmla="*/ 1808 h 4066"/>
                <a:gd name="T64" fmla="*/ 141 w 4066"/>
                <a:gd name="T65" fmla="*/ 2157 h 4066"/>
                <a:gd name="T66" fmla="*/ 200 w 4066"/>
                <a:gd name="T67" fmla="*/ 2517 h 4066"/>
                <a:gd name="T68" fmla="*/ 323 w 4066"/>
                <a:gd name="T69" fmla="*/ 2851 h 4066"/>
                <a:gd name="T70" fmla="*/ 504 w 4066"/>
                <a:gd name="T71" fmla="*/ 3151 h 4066"/>
                <a:gd name="T72" fmla="*/ 736 w 4066"/>
                <a:gd name="T73" fmla="*/ 3413 h 4066"/>
                <a:gd name="T74" fmla="*/ 1010 w 4066"/>
                <a:gd name="T75" fmla="*/ 3629 h 4066"/>
                <a:gd name="T76" fmla="*/ 1323 w 4066"/>
                <a:gd name="T77" fmla="*/ 3790 h 4066"/>
                <a:gd name="T78" fmla="*/ 1666 w 4066"/>
                <a:gd name="T79" fmla="*/ 3893 h 4066"/>
                <a:gd name="T80" fmla="*/ 2033 w 4066"/>
                <a:gd name="T81" fmla="*/ 3929 h 4066"/>
                <a:gd name="T82" fmla="*/ 2400 w 4066"/>
                <a:gd name="T83" fmla="*/ 3893 h 4066"/>
                <a:gd name="T84" fmla="*/ 2743 w 4066"/>
                <a:gd name="T85" fmla="*/ 3790 h 4066"/>
                <a:gd name="T86" fmla="*/ 3056 w 4066"/>
                <a:gd name="T87" fmla="*/ 3629 h 4066"/>
                <a:gd name="T88" fmla="*/ 3331 w 4066"/>
                <a:gd name="T89" fmla="*/ 3413 h 4066"/>
                <a:gd name="T90" fmla="*/ 3562 w 4066"/>
                <a:gd name="T91" fmla="*/ 3151 h 4066"/>
                <a:gd name="T92" fmla="*/ 3743 w 4066"/>
                <a:gd name="T93" fmla="*/ 2851 h 4066"/>
                <a:gd name="T94" fmla="*/ 3866 w 4066"/>
                <a:gd name="T95" fmla="*/ 2517 h 4066"/>
                <a:gd name="T96" fmla="*/ 3925 w 4066"/>
                <a:gd name="T97" fmla="*/ 2157 h 4066"/>
                <a:gd name="T98" fmla="*/ 3913 w 4066"/>
                <a:gd name="T99" fmla="*/ 1787 h 4066"/>
                <a:gd name="T100" fmla="*/ 3833 w 4066"/>
                <a:gd name="T101" fmla="*/ 1437 h 4066"/>
                <a:gd name="T102" fmla="*/ 3691 w 4066"/>
                <a:gd name="T103" fmla="*/ 1115 h 4066"/>
                <a:gd name="T104" fmla="*/ 3494 w 4066"/>
                <a:gd name="T105" fmla="*/ 827 h 4066"/>
                <a:gd name="T106" fmla="*/ 3249 w 4066"/>
                <a:gd name="T107" fmla="*/ 581 h 4066"/>
                <a:gd name="T108" fmla="*/ 2964 w 4066"/>
                <a:gd name="T109" fmla="*/ 382 h 4066"/>
                <a:gd name="T110" fmla="*/ 2643 w 4066"/>
                <a:gd name="T111" fmla="*/ 238 h 4066"/>
                <a:gd name="T112" fmla="*/ 2294 w 4066"/>
                <a:gd name="T113" fmla="*/ 156 h 4066"/>
                <a:gd name="T114" fmla="*/ 2049 w 4066"/>
                <a:gd name="T115" fmla="*/ 0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6" h="4066">
                  <a:moveTo>
                    <a:pt x="2049" y="0"/>
                  </a:moveTo>
                  <a:lnTo>
                    <a:pt x="2176" y="5"/>
                  </a:lnTo>
                  <a:lnTo>
                    <a:pt x="2301" y="17"/>
                  </a:lnTo>
                  <a:lnTo>
                    <a:pt x="2425" y="38"/>
                  </a:lnTo>
                  <a:lnTo>
                    <a:pt x="2546" y="65"/>
                  </a:lnTo>
                  <a:lnTo>
                    <a:pt x="2664" y="99"/>
                  </a:lnTo>
                  <a:lnTo>
                    <a:pt x="2778" y="141"/>
                  </a:lnTo>
                  <a:lnTo>
                    <a:pt x="2889" y="188"/>
                  </a:lnTo>
                  <a:lnTo>
                    <a:pt x="2998" y="242"/>
                  </a:lnTo>
                  <a:lnTo>
                    <a:pt x="3101" y="302"/>
                  </a:lnTo>
                  <a:lnTo>
                    <a:pt x="3202" y="369"/>
                  </a:lnTo>
                  <a:lnTo>
                    <a:pt x="3298" y="441"/>
                  </a:lnTo>
                  <a:lnTo>
                    <a:pt x="3389" y="518"/>
                  </a:lnTo>
                  <a:lnTo>
                    <a:pt x="3476" y="601"/>
                  </a:lnTo>
                  <a:lnTo>
                    <a:pt x="3557" y="687"/>
                  </a:lnTo>
                  <a:lnTo>
                    <a:pt x="3634" y="779"/>
                  </a:lnTo>
                  <a:lnTo>
                    <a:pt x="3705" y="876"/>
                  </a:lnTo>
                  <a:lnTo>
                    <a:pt x="3770" y="977"/>
                  </a:lnTo>
                  <a:lnTo>
                    <a:pt x="3831" y="1081"/>
                  </a:lnTo>
                  <a:lnTo>
                    <a:pt x="3884" y="1190"/>
                  </a:lnTo>
                  <a:lnTo>
                    <a:pt x="3930" y="1301"/>
                  </a:lnTo>
                  <a:lnTo>
                    <a:pt x="3971" y="1416"/>
                  </a:lnTo>
                  <a:lnTo>
                    <a:pt x="4005" y="1534"/>
                  </a:lnTo>
                  <a:lnTo>
                    <a:pt x="4031" y="1656"/>
                  </a:lnTo>
                  <a:lnTo>
                    <a:pt x="4051" y="1779"/>
                  </a:lnTo>
                  <a:lnTo>
                    <a:pt x="4062" y="1905"/>
                  </a:lnTo>
                  <a:lnTo>
                    <a:pt x="4066" y="2033"/>
                  </a:lnTo>
                  <a:lnTo>
                    <a:pt x="4062" y="2161"/>
                  </a:lnTo>
                  <a:lnTo>
                    <a:pt x="4051" y="2288"/>
                  </a:lnTo>
                  <a:lnTo>
                    <a:pt x="4031" y="2413"/>
                  </a:lnTo>
                  <a:lnTo>
                    <a:pt x="4005" y="2533"/>
                  </a:lnTo>
                  <a:lnTo>
                    <a:pt x="3971" y="2652"/>
                  </a:lnTo>
                  <a:lnTo>
                    <a:pt x="3930" y="2767"/>
                  </a:lnTo>
                  <a:lnTo>
                    <a:pt x="3882" y="2880"/>
                  </a:lnTo>
                  <a:lnTo>
                    <a:pt x="3828" y="2989"/>
                  </a:lnTo>
                  <a:lnTo>
                    <a:pt x="3768" y="3093"/>
                  </a:lnTo>
                  <a:lnTo>
                    <a:pt x="3702" y="3194"/>
                  </a:lnTo>
                  <a:lnTo>
                    <a:pt x="3630" y="3291"/>
                  </a:lnTo>
                  <a:lnTo>
                    <a:pt x="3553" y="3383"/>
                  </a:lnTo>
                  <a:lnTo>
                    <a:pt x="3471" y="3470"/>
                  </a:lnTo>
                  <a:lnTo>
                    <a:pt x="3384" y="3553"/>
                  </a:lnTo>
                  <a:lnTo>
                    <a:pt x="3291" y="3630"/>
                  </a:lnTo>
                  <a:lnTo>
                    <a:pt x="3194" y="3702"/>
                  </a:lnTo>
                  <a:lnTo>
                    <a:pt x="3094" y="3768"/>
                  </a:lnTo>
                  <a:lnTo>
                    <a:pt x="2989" y="3828"/>
                  </a:lnTo>
                  <a:lnTo>
                    <a:pt x="2880" y="3881"/>
                  </a:lnTo>
                  <a:lnTo>
                    <a:pt x="2768" y="3929"/>
                  </a:lnTo>
                  <a:lnTo>
                    <a:pt x="2652" y="3970"/>
                  </a:lnTo>
                  <a:lnTo>
                    <a:pt x="2534" y="4004"/>
                  </a:lnTo>
                  <a:lnTo>
                    <a:pt x="2413" y="4031"/>
                  </a:lnTo>
                  <a:lnTo>
                    <a:pt x="2288" y="4050"/>
                  </a:lnTo>
                  <a:lnTo>
                    <a:pt x="2161" y="4062"/>
                  </a:lnTo>
                  <a:lnTo>
                    <a:pt x="2033" y="4066"/>
                  </a:lnTo>
                  <a:lnTo>
                    <a:pt x="1905" y="4062"/>
                  </a:lnTo>
                  <a:lnTo>
                    <a:pt x="1778" y="4050"/>
                  </a:lnTo>
                  <a:lnTo>
                    <a:pt x="1655" y="4031"/>
                  </a:lnTo>
                  <a:lnTo>
                    <a:pt x="1533" y="4004"/>
                  </a:lnTo>
                  <a:lnTo>
                    <a:pt x="1414" y="3970"/>
                  </a:lnTo>
                  <a:lnTo>
                    <a:pt x="1299" y="3929"/>
                  </a:lnTo>
                  <a:lnTo>
                    <a:pt x="1186" y="3881"/>
                  </a:lnTo>
                  <a:lnTo>
                    <a:pt x="1077" y="3828"/>
                  </a:lnTo>
                  <a:lnTo>
                    <a:pt x="973" y="3768"/>
                  </a:lnTo>
                  <a:lnTo>
                    <a:pt x="872" y="3702"/>
                  </a:lnTo>
                  <a:lnTo>
                    <a:pt x="775" y="3630"/>
                  </a:lnTo>
                  <a:lnTo>
                    <a:pt x="683" y="3553"/>
                  </a:lnTo>
                  <a:lnTo>
                    <a:pt x="595" y="3470"/>
                  </a:lnTo>
                  <a:lnTo>
                    <a:pt x="513" y="3383"/>
                  </a:lnTo>
                  <a:lnTo>
                    <a:pt x="436" y="3291"/>
                  </a:lnTo>
                  <a:lnTo>
                    <a:pt x="364" y="3194"/>
                  </a:lnTo>
                  <a:lnTo>
                    <a:pt x="298" y="3093"/>
                  </a:lnTo>
                  <a:lnTo>
                    <a:pt x="238" y="2989"/>
                  </a:lnTo>
                  <a:lnTo>
                    <a:pt x="184" y="2880"/>
                  </a:lnTo>
                  <a:lnTo>
                    <a:pt x="137" y="2767"/>
                  </a:lnTo>
                  <a:lnTo>
                    <a:pt x="95" y="2652"/>
                  </a:lnTo>
                  <a:lnTo>
                    <a:pt x="63" y="2533"/>
                  </a:lnTo>
                  <a:lnTo>
                    <a:pt x="35" y="2413"/>
                  </a:lnTo>
                  <a:lnTo>
                    <a:pt x="15" y="2288"/>
                  </a:lnTo>
                  <a:lnTo>
                    <a:pt x="4" y="2161"/>
                  </a:lnTo>
                  <a:lnTo>
                    <a:pt x="0" y="2033"/>
                  </a:lnTo>
                  <a:lnTo>
                    <a:pt x="4" y="1911"/>
                  </a:lnTo>
                  <a:lnTo>
                    <a:pt x="14" y="1791"/>
                  </a:lnTo>
                  <a:lnTo>
                    <a:pt x="31" y="1673"/>
                  </a:lnTo>
                  <a:lnTo>
                    <a:pt x="56" y="1558"/>
                  </a:lnTo>
                  <a:lnTo>
                    <a:pt x="86" y="1444"/>
                  </a:lnTo>
                  <a:lnTo>
                    <a:pt x="123" y="1334"/>
                  </a:lnTo>
                  <a:lnTo>
                    <a:pt x="166" y="1227"/>
                  </a:lnTo>
                  <a:lnTo>
                    <a:pt x="214" y="1122"/>
                  </a:lnTo>
                  <a:lnTo>
                    <a:pt x="269" y="1021"/>
                  </a:lnTo>
                  <a:lnTo>
                    <a:pt x="389" y="1092"/>
                  </a:lnTo>
                  <a:lnTo>
                    <a:pt x="337" y="1186"/>
                  </a:lnTo>
                  <a:lnTo>
                    <a:pt x="293" y="1283"/>
                  </a:lnTo>
                  <a:lnTo>
                    <a:pt x="252" y="1382"/>
                  </a:lnTo>
                  <a:lnTo>
                    <a:pt x="218" y="1486"/>
                  </a:lnTo>
                  <a:lnTo>
                    <a:pt x="190" y="1591"/>
                  </a:lnTo>
                  <a:lnTo>
                    <a:pt x="167" y="1698"/>
                  </a:lnTo>
                  <a:lnTo>
                    <a:pt x="150" y="1808"/>
                  </a:lnTo>
                  <a:lnTo>
                    <a:pt x="141" y="1919"/>
                  </a:lnTo>
                  <a:lnTo>
                    <a:pt x="137" y="2033"/>
                  </a:lnTo>
                  <a:lnTo>
                    <a:pt x="141" y="2157"/>
                  </a:lnTo>
                  <a:lnTo>
                    <a:pt x="154" y="2279"/>
                  </a:lnTo>
                  <a:lnTo>
                    <a:pt x="174" y="2400"/>
                  </a:lnTo>
                  <a:lnTo>
                    <a:pt x="200" y="2517"/>
                  </a:lnTo>
                  <a:lnTo>
                    <a:pt x="234" y="2631"/>
                  </a:lnTo>
                  <a:lnTo>
                    <a:pt x="276" y="2743"/>
                  </a:lnTo>
                  <a:lnTo>
                    <a:pt x="323" y="2851"/>
                  </a:lnTo>
                  <a:lnTo>
                    <a:pt x="377" y="2955"/>
                  </a:lnTo>
                  <a:lnTo>
                    <a:pt x="437" y="3055"/>
                  </a:lnTo>
                  <a:lnTo>
                    <a:pt x="504" y="3151"/>
                  </a:lnTo>
                  <a:lnTo>
                    <a:pt x="576" y="3244"/>
                  </a:lnTo>
                  <a:lnTo>
                    <a:pt x="653" y="3330"/>
                  </a:lnTo>
                  <a:lnTo>
                    <a:pt x="736" y="3413"/>
                  </a:lnTo>
                  <a:lnTo>
                    <a:pt x="822" y="3490"/>
                  </a:lnTo>
                  <a:lnTo>
                    <a:pt x="915" y="3562"/>
                  </a:lnTo>
                  <a:lnTo>
                    <a:pt x="1010" y="3629"/>
                  </a:lnTo>
                  <a:lnTo>
                    <a:pt x="1111" y="3689"/>
                  </a:lnTo>
                  <a:lnTo>
                    <a:pt x="1216" y="3743"/>
                  </a:lnTo>
                  <a:lnTo>
                    <a:pt x="1323" y="3790"/>
                  </a:lnTo>
                  <a:lnTo>
                    <a:pt x="1435" y="3832"/>
                  </a:lnTo>
                  <a:lnTo>
                    <a:pt x="1549" y="3866"/>
                  </a:lnTo>
                  <a:lnTo>
                    <a:pt x="1666" y="3893"/>
                  </a:lnTo>
                  <a:lnTo>
                    <a:pt x="1787" y="3913"/>
                  </a:lnTo>
                  <a:lnTo>
                    <a:pt x="1909" y="3925"/>
                  </a:lnTo>
                  <a:lnTo>
                    <a:pt x="2033" y="3929"/>
                  </a:lnTo>
                  <a:lnTo>
                    <a:pt x="2157" y="3925"/>
                  </a:lnTo>
                  <a:lnTo>
                    <a:pt x="2280" y="3913"/>
                  </a:lnTo>
                  <a:lnTo>
                    <a:pt x="2400" y="3893"/>
                  </a:lnTo>
                  <a:lnTo>
                    <a:pt x="2517" y="3866"/>
                  </a:lnTo>
                  <a:lnTo>
                    <a:pt x="2631" y="3832"/>
                  </a:lnTo>
                  <a:lnTo>
                    <a:pt x="2743" y="3790"/>
                  </a:lnTo>
                  <a:lnTo>
                    <a:pt x="2851" y="3743"/>
                  </a:lnTo>
                  <a:lnTo>
                    <a:pt x="2955" y="3689"/>
                  </a:lnTo>
                  <a:lnTo>
                    <a:pt x="3056" y="3629"/>
                  </a:lnTo>
                  <a:lnTo>
                    <a:pt x="3152" y="3562"/>
                  </a:lnTo>
                  <a:lnTo>
                    <a:pt x="3244" y="3490"/>
                  </a:lnTo>
                  <a:lnTo>
                    <a:pt x="3331" y="3413"/>
                  </a:lnTo>
                  <a:lnTo>
                    <a:pt x="3413" y="3330"/>
                  </a:lnTo>
                  <a:lnTo>
                    <a:pt x="3490" y="3244"/>
                  </a:lnTo>
                  <a:lnTo>
                    <a:pt x="3562" y="3151"/>
                  </a:lnTo>
                  <a:lnTo>
                    <a:pt x="3629" y="3055"/>
                  </a:lnTo>
                  <a:lnTo>
                    <a:pt x="3689" y="2955"/>
                  </a:lnTo>
                  <a:lnTo>
                    <a:pt x="3743" y="2851"/>
                  </a:lnTo>
                  <a:lnTo>
                    <a:pt x="3791" y="2743"/>
                  </a:lnTo>
                  <a:lnTo>
                    <a:pt x="3832" y="2631"/>
                  </a:lnTo>
                  <a:lnTo>
                    <a:pt x="3866" y="2517"/>
                  </a:lnTo>
                  <a:lnTo>
                    <a:pt x="3894" y="2400"/>
                  </a:lnTo>
                  <a:lnTo>
                    <a:pt x="3913" y="2279"/>
                  </a:lnTo>
                  <a:lnTo>
                    <a:pt x="3925" y="2157"/>
                  </a:lnTo>
                  <a:lnTo>
                    <a:pt x="3929" y="2033"/>
                  </a:lnTo>
                  <a:lnTo>
                    <a:pt x="3925" y="1909"/>
                  </a:lnTo>
                  <a:lnTo>
                    <a:pt x="3913" y="1787"/>
                  </a:lnTo>
                  <a:lnTo>
                    <a:pt x="3894" y="1668"/>
                  </a:lnTo>
                  <a:lnTo>
                    <a:pt x="3867" y="1551"/>
                  </a:lnTo>
                  <a:lnTo>
                    <a:pt x="3833" y="1437"/>
                  </a:lnTo>
                  <a:lnTo>
                    <a:pt x="3793" y="1326"/>
                  </a:lnTo>
                  <a:lnTo>
                    <a:pt x="3744" y="1219"/>
                  </a:lnTo>
                  <a:lnTo>
                    <a:pt x="3691" y="1115"/>
                  </a:lnTo>
                  <a:lnTo>
                    <a:pt x="3632" y="1015"/>
                  </a:lnTo>
                  <a:lnTo>
                    <a:pt x="3566" y="919"/>
                  </a:lnTo>
                  <a:lnTo>
                    <a:pt x="3494" y="827"/>
                  </a:lnTo>
                  <a:lnTo>
                    <a:pt x="3418" y="740"/>
                  </a:lnTo>
                  <a:lnTo>
                    <a:pt x="3337" y="658"/>
                  </a:lnTo>
                  <a:lnTo>
                    <a:pt x="3249" y="581"/>
                  </a:lnTo>
                  <a:lnTo>
                    <a:pt x="3159" y="509"/>
                  </a:lnTo>
                  <a:lnTo>
                    <a:pt x="3063" y="442"/>
                  </a:lnTo>
                  <a:lnTo>
                    <a:pt x="2964" y="382"/>
                  </a:lnTo>
                  <a:lnTo>
                    <a:pt x="2861" y="327"/>
                  </a:lnTo>
                  <a:lnTo>
                    <a:pt x="2753" y="280"/>
                  </a:lnTo>
                  <a:lnTo>
                    <a:pt x="2643" y="238"/>
                  </a:lnTo>
                  <a:lnTo>
                    <a:pt x="2529" y="203"/>
                  </a:lnTo>
                  <a:lnTo>
                    <a:pt x="2413" y="175"/>
                  </a:lnTo>
                  <a:lnTo>
                    <a:pt x="2294" y="156"/>
                  </a:lnTo>
                  <a:lnTo>
                    <a:pt x="2172" y="143"/>
                  </a:lnTo>
                  <a:lnTo>
                    <a:pt x="2049" y="137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995" y="7"/>
              <a:ext cx="1797" cy="2101"/>
            </a:xfrm>
            <a:custGeom>
              <a:avLst/>
              <a:gdLst>
                <a:gd name="T0" fmla="*/ 1376 w 1797"/>
                <a:gd name="T1" fmla="*/ 1258 h 2101"/>
                <a:gd name="T2" fmla="*/ 1324 w 1797"/>
                <a:gd name="T3" fmla="*/ 1282 h 2101"/>
                <a:gd name="T4" fmla="*/ 1285 w 1797"/>
                <a:gd name="T5" fmla="*/ 1326 h 2101"/>
                <a:gd name="T6" fmla="*/ 1265 w 1797"/>
                <a:gd name="T7" fmla="*/ 1378 h 2101"/>
                <a:gd name="T8" fmla="*/ 1266 w 1797"/>
                <a:gd name="T9" fmla="*/ 1433 h 2101"/>
                <a:gd name="T10" fmla="*/ 1291 w 1797"/>
                <a:gd name="T11" fmla="*/ 1483 h 2101"/>
                <a:gd name="T12" fmla="*/ 1334 w 1797"/>
                <a:gd name="T13" fmla="*/ 1517 h 2101"/>
                <a:gd name="T14" fmla="*/ 1388 w 1797"/>
                <a:gd name="T15" fmla="*/ 1532 h 2101"/>
                <a:gd name="T16" fmla="*/ 1447 w 1797"/>
                <a:gd name="T17" fmla="*/ 1527 h 2101"/>
                <a:gd name="T18" fmla="*/ 1498 w 1797"/>
                <a:gd name="T19" fmla="*/ 1501 h 2101"/>
                <a:gd name="T20" fmla="*/ 1536 w 1797"/>
                <a:gd name="T21" fmla="*/ 1458 h 2101"/>
                <a:gd name="T22" fmla="*/ 1556 w 1797"/>
                <a:gd name="T23" fmla="*/ 1404 h 2101"/>
                <a:gd name="T24" fmla="*/ 1556 w 1797"/>
                <a:gd name="T25" fmla="*/ 1349 h 2101"/>
                <a:gd name="T26" fmla="*/ 1531 w 1797"/>
                <a:gd name="T27" fmla="*/ 1301 h 2101"/>
                <a:gd name="T28" fmla="*/ 1488 w 1797"/>
                <a:gd name="T29" fmla="*/ 1268 h 2101"/>
                <a:gd name="T30" fmla="*/ 1433 w 1797"/>
                <a:gd name="T31" fmla="*/ 1254 h 2101"/>
                <a:gd name="T32" fmla="*/ 1054 w 1797"/>
                <a:gd name="T33" fmla="*/ 396 h 2101"/>
                <a:gd name="T34" fmla="*/ 829 w 1797"/>
                <a:gd name="T35" fmla="*/ 509 h 2101"/>
                <a:gd name="T36" fmla="*/ 820 w 1797"/>
                <a:gd name="T37" fmla="*/ 517 h 2101"/>
                <a:gd name="T38" fmla="*/ 821 w 1797"/>
                <a:gd name="T39" fmla="*/ 531 h 2101"/>
                <a:gd name="T40" fmla="*/ 1192 w 1797"/>
                <a:gd name="T41" fmla="*/ 1186 h 2101"/>
                <a:gd name="T42" fmla="*/ 1197 w 1797"/>
                <a:gd name="T43" fmla="*/ 1191 h 2101"/>
                <a:gd name="T44" fmla="*/ 1204 w 1797"/>
                <a:gd name="T45" fmla="*/ 1192 h 2101"/>
                <a:gd name="T46" fmla="*/ 1211 w 1797"/>
                <a:gd name="T47" fmla="*/ 1191 h 2101"/>
                <a:gd name="T48" fmla="*/ 1372 w 1797"/>
                <a:gd name="T49" fmla="*/ 1108 h 2101"/>
                <a:gd name="T50" fmla="*/ 1376 w 1797"/>
                <a:gd name="T51" fmla="*/ 1102 h 2101"/>
                <a:gd name="T52" fmla="*/ 1375 w 1797"/>
                <a:gd name="T53" fmla="*/ 1093 h 2101"/>
                <a:gd name="T54" fmla="*/ 1069 w 1797"/>
                <a:gd name="T55" fmla="*/ 407 h 2101"/>
                <a:gd name="T56" fmla="*/ 1054 w 1797"/>
                <a:gd name="T57" fmla="*/ 396 h 2101"/>
                <a:gd name="T58" fmla="*/ 1797 w 1797"/>
                <a:gd name="T59" fmla="*/ 2101 h 2101"/>
                <a:gd name="T60" fmla="*/ 68 w 1797"/>
                <a:gd name="T61" fmla="*/ 896 h 2101"/>
                <a:gd name="T62" fmla="*/ 223 w 1797"/>
                <a:gd name="T63" fmla="*/ 703 h 2101"/>
                <a:gd name="T64" fmla="*/ 398 w 1797"/>
                <a:gd name="T65" fmla="*/ 527 h 2101"/>
                <a:gd name="T66" fmla="*/ 593 w 1797"/>
                <a:gd name="T67" fmla="*/ 374 h 2101"/>
                <a:gd name="T68" fmla="*/ 805 w 1797"/>
                <a:gd name="T69" fmla="*/ 244 h 2101"/>
                <a:gd name="T70" fmla="*/ 1033 w 1797"/>
                <a:gd name="T71" fmla="*/ 140 h 2101"/>
                <a:gd name="T72" fmla="*/ 1276 w 1797"/>
                <a:gd name="T73" fmla="*/ 62 h 2101"/>
                <a:gd name="T74" fmla="*/ 1530 w 1797"/>
                <a:gd name="T75" fmla="*/ 15 h 2101"/>
                <a:gd name="T76" fmla="*/ 1793 w 1797"/>
                <a:gd name="T77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7" h="2101">
                  <a:moveTo>
                    <a:pt x="1404" y="1252"/>
                  </a:moveTo>
                  <a:lnTo>
                    <a:pt x="1376" y="1258"/>
                  </a:lnTo>
                  <a:lnTo>
                    <a:pt x="1349" y="1267"/>
                  </a:lnTo>
                  <a:lnTo>
                    <a:pt x="1324" y="1282"/>
                  </a:lnTo>
                  <a:lnTo>
                    <a:pt x="1302" y="1303"/>
                  </a:lnTo>
                  <a:lnTo>
                    <a:pt x="1285" y="1326"/>
                  </a:lnTo>
                  <a:lnTo>
                    <a:pt x="1272" y="1352"/>
                  </a:lnTo>
                  <a:lnTo>
                    <a:pt x="1265" y="1378"/>
                  </a:lnTo>
                  <a:lnTo>
                    <a:pt x="1262" y="1406"/>
                  </a:lnTo>
                  <a:lnTo>
                    <a:pt x="1266" y="1433"/>
                  </a:lnTo>
                  <a:lnTo>
                    <a:pt x="1276" y="1459"/>
                  </a:lnTo>
                  <a:lnTo>
                    <a:pt x="1291" y="1483"/>
                  </a:lnTo>
                  <a:lnTo>
                    <a:pt x="1311" y="1502"/>
                  </a:lnTo>
                  <a:lnTo>
                    <a:pt x="1334" y="1517"/>
                  </a:lnTo>
                  <a:lnTo>
                    <a:pt x="1361" y="1527"/>
                  </a:lnTo>
                  <a:lnTo>
                    <a:pt x="1388" y="1532"/>
                  </a:lnTo>
                  <a:lnTo>
                    <a:pt x="1418" y="1532"/>
                  </a:lnTo>
                  <a:lnTo>
                    <a:pt x="1447" y="1527"/>
                  </a:lnTo>
                  <a:lnTo>
                    <a:pt x="1475" y="1517"/>
                  </a:lnTo>
                  <a:lnTo>
                    <a:pt x="1498" y="1501"/>
                  </a:lnTo>
                  <a:lnTo>
                    <a:pt x="1519" y="1481"/>
                  </a:lnTo>
                  <a:lnTo>
                    <a:pt x="1536" y="1458"/>
                  </a:lnTo>
                  <a:lnTo>
                    <a:pt x="1548" y="1432"/>
                  </a:lnTo>
                  <a:lnTo>
                    <a:pt x="1556" y="1404"/>
                  </a:lnTo>
                  <a:lnTo>
                    <a:pt x="1558" y="1377"/>
                  </a:lnTo>
                  <a:lnTo>
                    <a:pt x="1556" y="1349"/>
                  </a:lnTo>
                  <a:lnTo>
                    <a:pt x="1547" y="1323"/>
                  </a:lnTo>
                  <a:lnTo>
                    <a:pt x="1531" y="1301"/>
                  </a:lnTo>
                  <a:lnTo>
                    <a:pt x="1511" y="1282"/>
                  </a:lnTo>
                  <a:lnTo>
                    <a:pt x="1488" y="1268"/>
                  </a:lnTo>
                  <a:lnTo>
                    <a:pt x="1460" y="1259"/>
                  </a:lnTo>
                  <a:lnTo>
                    <a:pt x="1433" y="1254"/>
                  </a:lnTo>
                  <a:lnTo>
                    <a:pt x="1404" y="1252"/>
                  </a:lnTo>
                  <a:close/>
                  <a:moveTo>
                    <a:pt x="1054" y="396"/>
                  </a:moveTo>
                  <a:lnTo>
                    <a:pt x="1048" y="399"/>
                  </a:lnTo>
                  <a:lnTo>
                    <a:pt x="829" y="509"/>
                  </a:lnTo>
                  <a:lnTo>
                    <a:pt x="824" y="513"/>
                  </a:lnTo>
                  <a:lnTo>
                    <a:pt x="820" y="517"/>
                  </a:lnTo>
                  <a:lnTo>
                    <a:pt x="819" y="523"/>
                  </a:lnTo>
                  <a:lnTo>
                    <a:pt x="821" y="531"/>
                  </a:lnTo>
                  <a:lnTo>
                    <a:pt x="1041" y="967"/>
                  </a:lnTo>
                  <a:lnTo>
                    <a:pt x="1192" y="1186"/>
                  </a:lnTo>
                  <a:lnTo>
                    <a:pt x="1194" y="1188"/>
                  </a:lnTo>
                  <a:lnTo>
                    <a:pt x="1197" y="1191"/>
                  </a:lnTo>
                  <a:lnTo>
                    <a:pt x="1201" y="1192"/>
                  </a:lnTo>
                  <a:lnTo>
                    <a:pt x="1204" y="1192"/>
                  </a:lnTo>
                  <a:lnTo>
                    <a:pt x="1207" y="1192"/>
                  </a:lnTo>
                  <a:lnTo>
                    <a:pt x="1211" y="1191"/>
                  </a:lnTo>
                  <a:lnTo>
                    <a:pt x="1368" y="1111"/>
                  </a:lnTo>
                  <a:lnTo>
                    <a:pt x="1372" y="1108"/>
                  </a:lnTo>
                  <a:lnTo>
                    <a:pt x="1375" y="1106"/>
                  </a:lnTo>
                  <a:lnTo>
                    <a:pt x="1376" y="1102"/>
                  </a:lnTo>
                  <a:lnTo>
                    <a:pt x="1376" y="1098"/>
                  </a:lnTo>
                  <a:lnTo>
                    <a:pt x="1375" y="1093"/>
                  </a:lnTo>
                  <a:lnTo>
                    <a:pt x="1290" y="844"/>
                  </a:lnTo>
                  <a:lnTo>
                    <a:pt x="1069" y="407"/>
                  </a:lnTo>
                  <a:lnTo>
                    <a:pt x="1062" y="399"/>
                  </a:lnTo>
                  <a:lnTo>
                    <a:pt x="1054" y="396"/>
                  </a:lnTo>
                  <a:close/>
                  <a:moveTo>
                    <a:pt x="1793" y="0"/>
                  </a:moveTo>
                  <a:lnTo>
                    <a:pt x="1797" y="2101"/>
                  </a:lnTo>
                  <a:lnTo>
                    <a:pt x="0" y="1001"/>
                  </a:lnTo>
                  <a:lnTo>
                    <a:pt x="68" y="896"/>
                  </a:lnTo>
                  <a:lnTo>
                    <a:pt x="143" y="797"/>
                  </a:lnTo>
                  <a:lnTo>
                    <a:pt x="223" y="703"/>
                  </a:lnTo>
                  <a:lnTo>
                    <a:pt x="308" y="612"/>
                  </a:lnTo>
                  <a:lnTo>
                    <a:pt x="398" y="527"/>
                  </a:lnTo>
                  <a:lnTo>
                    <a:pt x="494" y="449"/>
                  </a:lnTo>
                  <a:lnTo>
                    <a:pt x="593" y="374"/>
                  </a:lnTo>
                  <a:lnTo>
                    <a:pt x="697" y="306"/>
                  </a:lnTo>
                  <a:lnTo>
                    <a:pt x="805" y="244"/>
                  </a:lnTo>
                  <a:lnTo>
                    <a:pt x="918" y="189"/>
                  </a:lnTo>
                  <a:lnTo>
                    <a:pt x="1033" y="140"/>
                  </a:lnTo>
                  <a:lnTo>
                    <a:pt x="1152" y="98"/>
                  </a:lnTo>
                  <a:lnTo>
                    <a:pt x="1276" y="62"/>
                  </a:lnTo>
                  <a:lnTo>
                    <a:pt x="1401" y="35"/>
                  </a:lnTo>
                  <a:lnTo>
                    <a:pt x="1530" y="15"/>
                  </a:lnTo>
                  <a:lnTo>
                    <a:pt x="1659" y="3"/>
                  </a:lnTo>
                  <a:lnTo>
                    <a:pt x="17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86346" y="1701800"/>
            <a:ext cx="729718" cy="642336"/>
            <a:chOff x="6884988" y="4657725"/>
            <a:chExt cx="2266951" cy="1995488"/>
          </a:xfrm>
          <a:solidFill>
            <a:schemeClr val="bg1"/>
          </a:solidFill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6884988" y="4657725"/>
              <a:ext cx="568325" cy="1995488"/>
            </a:xfrm>
            <a:custGeom>
              <a:avLst/>
              <a:gdLst>
                <a:gd name="T0" fmla="*/ 3438 w 3828"/>
                <a:gd name="T1" fmla="*/ 0 h 13411"/>
                <a:gd name="T2" fmla="*/ 3057 w 3828"/>
                <a:gd name="T3" fmla="*/ 414 h 13411"/>
                <a:gd name="T4" fmla="*/ 3057 w 3828"/>
                <a:gd name="T5" fmla="*/ 3810 h 13411"/>
                <a:gd name="T6" fmla="*/ 2752 w 3828"/>
                <a:gd name="T7" fmla="*/ 3810 h 13411"/>
                <a:gd name="T8" fmla="*/ 2752 w 3828"/>
                <a:gd name="T9" fmla="*/ 414 h 13411"/>
                <a:gd name="T10" fmla="*/ 2371 w 3828"/>
                <a:gd name="T11" fmla="*/ 0 h 13411"/>
                <a:gd name="T12" fmla="*/ 1990 w 3828"/>
                <a:gd name="T13" fmla="*/ 414 h 13411"/>
                <a:gd name="T14" fmla="*/ 1990 w 3828"/>
                <a:gd name="T15" fmla="*/ 3810 h 13411"/>
                <a:gd name="T16" fmla="*/ 1838 w 3828"/>
                <a:gd name="T17" fmla="*/ 3810 h 13411"/>
                <a:gd name="T18" fmla="*/ 1838 w 3828"/>
                <a:gd name="T19" fmla="*/ 414 h 13411"/>
                <a:gd name="T20" fmla="*/ 1457 w 3828"/>
                <a:gd name="T21" fmla="*/ 0 h 13411"/>
                <a:gd name="T22" fmla="*/ 1076 w 3828"/>
                <a:gd name="T23" fmla="*/ 414 h 13411"/>
                <a:gd name="T24" fmla="*/ 1076 w 3828"/>
                <a:gd name="T25" fmla="*/ 3810 h 13411"/>
                <a:gd name="T26" fmla="*/ 771 w 3828"/>
                <a:gd name="T27" fmla="*/ 3810 h 13411"/>
                <a:gd name="T28" fmla="*/ 771 w 3828"/>
                <a:gd name="T29" fmla="*/ 414 h 13411"/>
                <a:gd name="T30" fmla="*/ 390 w 3828"/>
                <a:gd name="T31" fmla="*/ 0 h 13411"/>
                <a:gd name="T32" fmla="*/ 9 w 3828"/>
                <a:gd name="T33" fmla="*/ 414 h 13411"/>
                <a:gd name="T34" fmla="*/ 9 w 3828"/>
                <a:gd name="T35" fmla="*/ 3891 h 13411"/>
                <a:gd name="T36" fmla="*/ 9 w 3828"/>
                <a:gd name="T37" fmla="*/ 4039 h 13411"/>
                <a:gd name="T38" fmla="*/ 1228 w 3828"/>
                <a:gd name="T39" fmla="*/ 5783 h 13411"/>
                <a:gd name="T40" fmla="*/ 1228 w 3828"/>
                <a:gd name="T41" fmla="*/ 12666 h 13411"/>
                <a:gd name="T42" fmla="*/ 1914 w 3828"/>
                <a:gd name="T43" fmla="*/ 13411 h 13411"/>
                <a:gd name="T44" fmla="*/ 2600 w 3828"/>
                <a:gd name="T45" fmla="*/ 12666 h 13411"/>
                <a:gd name="T46" fmla="*/ 2600 w 3828"/>
                <a:gd name="T47" fmla="*/ 5783 h 13411"/>
                <a:gd name="T48" fmla="*/ 3819 w 3828"/>
                <a:gd name="T49" fmla="*/ 4115 h 13411"/>
                <a:gd name="T50" fmla="*/ 3819 w 3828"/>
                <a:gd name="T51" fmla="*/ 3891 h 13411"/>
                <a:gd name="T52" fmla="*/ 3819 w 3828"/>
                <a:gd name="T53" fmla="*/ 414 h 13411"/>
                <a:gd name="T54" fmla="*/ 3438 w 3828"/>
                <a:gd name="T55" fmla="*/ 0 h 1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28" h="13411">
                  <a:moveTo>
                    <a:pt x="3438" y="0"/>
                  </a:moveTo>
                  <a:cubicBezTo>
                    <a:pt x="3210" y="0"/>
                    <a:pt x="3057" y="186"/>
                    <a:pt x="3057" y="414"/>
                  </a:cubicBezTo>
                  <a:lnTo>
                    <a:pt x="3057" y="3810"/>
                  </a:lnTo>
                  <a:lnTo>
                    <a:pt x="2752" y="3810"/>
                  </a:lnTo>
                  <a:lnTo>
                    <a:pt x="2752" y="414"/>
                  </a:lnTo>
                  <a:cubicBezTo>
                    <a:pt x="2752" y="186"/>
                    <a:pt x="2599" y="0"/>
                    <a:pt x="2371" y="0"/>
                  </a:cubicBezTo>
                  <a:cubicBezTo>
                    <a:pt x="2143" y="0"/>
                    <a:pt x="1990" y="186"/>
                    <a:pt x="1990" y="414"/>
                  </a:cubicBezTo>
                  <a:lnTo>
                    <a:pt x="1990" y="3810"/>
                  </a:lnTo>
                  <a:lnTo>
                    <a:pt x="1838" y="3810"/>
                  </a:lnTo>
                  <a:lnTo>
                    <a:pt x="1838" y="414"/>
                  </a:lnTo>
                  <a:cubicBezTo>
                    <a:pt x="1838" y="186"/>
                    <a:pt x="1685" y="0"/>
                    <a:pt x="1457" y="0"/>
                  </a:cubicBezTo>
                  <a:cubicBezTo>
                    <a:pt x="1229" y="0"/>
                    <a:pt x="1076" y="186"/>
                    <a:pt x="1076" y="414"/>
                  </a:cubicBezTo>
                  <a:lnTo>
                    <a:pt x="1076" y="3810"/>
                  </a:lnTo>
                  <a:lnTo>
                    <a:pt x="771" y="3810"/>
                  </a:lnTo>
                  <a:lnTo>
                    <a:pt x="771" y="414"/>
                  </a:lnTo>
                  <a:cubicBezTo>
                    <a:pt x="771" y="186"/>
                    <a:pt x="618" y="0"/>
                    <a:pt x="390" y="0"/>
                  </a:cubicBezTo>
                  <a:cubicBezTo>
                    <a:pt x="162" y="0"/>
                    <a:pt x="9" y="186"/>
                    <a:pt x="9" y="414"/>
                  </a:cubicBezTo>
                  <a:lnTo>
                    <a:pt x="9" y="3891"/>
                  </a:lnTo>
                  <a:cubicBezTo>
                    <a:pt x="9" y="3928"/>
                    <a:pt x="0" y="4005"/>
                    <a:pt x="9" y="4039"/>
                  </a:cubicBezTo>
                  <a:cubicBezTo>
                    <a:pt x="92" y="4844"/>
                    <a:pt x="619" y="5476"/>
                    <a:pt x="1228" y="5783"/>
                  </a:cubicBezTo>
                  <a:lnTo>
                    <a:pt x="1228" y="12666"/>
                  </a:lnTo>
                  <a:cubicBezTo>
                    <a:pt x="1228" y="13078"/>
                    <a:pt x="1502" y="13411"/>
                    <a:pt x="1914" y="13411"/>
                  </a:cubicBezTo>
                  <a:cubicBezTo>
                    <a:pt x="2325" y="13411"/>
                    <a:pt x="2600" y="13078"/>
                    <a:pt x="2600" y="12666"/>
                  </a:cubicBezTo>
                  <a:lnTo>
                    <a:pt x="2600" y="5783"/>
                  </a:lnTo>
                  <a:cubicBezTo>
                    <a:pt x="3209" y="5476"/>
                    <a:pt x="3736" y="4921"/>
                    <a:pt x="3819" y="4115"/>
                  </a:cubicBezTo>
                  <a:cubicBezTo>
                    <a:pt x="3828" y="4081"/>
                    <a:pt x="3819" y="3928"/>
                    <a:pt x="3819" y="3891"/>
                  </a:cubicBezTo>
                  <a:lnTo>
                    <a:pt x="3819" y="414"/>
                  </a:lnTo>
                  <a:cubicBezTo>
                    <a:pt x="3819" y="186"/>
                    <a:pt x="3666" y="0"/>
                    <a:pt x="3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8880476" y="4657725"/>
              <a:ext cx="271463" cy="1995488"/>
            </a:xfrm>
            <a:custGeom>
              <a:avLst/>
              <a:gdLst>
                <a:gd name="T0" fmla="*/ 1080 w 1829"/>
                <a:gd name="T1" fmla="*/ 0 h 13411"/>
                <a:gd name="T2" fmla="*/ 0 w 1829"/>
                <a:gd name="T3" fmla="*/ 2153 h 13411"/>
                <a:gd name="T4" fmla="*/ 0 w 1829"/>
                <a:gd name="T5" fmla="*/ 6954 h 13411"/>
                <a:gd name="T6" fmla="*/ 305 w 1829"/>
                <a:gd name="T7" fmla="*/ 7074 h 13411"/>
                <a:gd name="T8" fmla="*/ 305 w 1829"/>
                <a:gd name="T9" fmla="*/ 12666 h 13411"/>
                <a:gd name="T10" fmla="*/ 1067 w 1829"/>
                <a:gd name="T11" fmla="*/ 13411 h 13411"/>
                <a:gd name="T12" fmla="*/ 1829 w 1829"/>
                <a:gd name="T13" fmla="*/ 12666 h 13411"/>
                <a:gd name="T14" fmla="*/ 1829 w 1829"/>
                <a:gd name="T15" fmla="*/ 7616 h 13411"/>
                <a:gd name="T16" fmla="*/ 1829 w 1829"/>
                <a:gd name="T17" fmla="*/ 5795 h 13411"/>
                <a:gd name="T18" fmla="*/ 1829 w 1829"/>
                <a:gd name="T19" fmla="*/ 745 h 13411"/>
                <a:gd name="T20" fmla="*/ 1080 w 1829"/>
                <a:gd name="T21" fmla="*/ 0 h 1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9" h="13411">
                  <a:moveTo>
                    <a:pt x="1080" y="0"/>
                  </a:moveTo>
                  <a:cubicBezTo>
                    <a:pt x="668" y="0"/>
                    <a:pt x="0" y="497"/>
                    <a:pt x="0" y="2153"/>
                  </a:cubicBezTo>
                  <a:lnTo>
                    <a:pt x="0" y="6954"/>
                  </a:lnTo>
                  <a:lnTo>
                    <a:pt x="305" y="7074"/>
                  </a:lnTo>
                  <a:lnTo>
                    <a:pt x="305" y="12666"/>
                  </a:lnTo>
                  <a:cubicBezTo>
                    <a:pt x="305" y="13078"/>
                    <a:pt x="655" y="13411"/>
                    <a:pt x="1067" y="13411"/>
                  </a:cubicBezTo>
                  <a:cubicBezTo>
                    <a:pt x="1479" y="13411"/>
                    <a:pt x="1829" y="13078"/>
                    <a:pt x="1829" y="12666"/>
                  </a:cubicBezTo>
                  <a:lnTo>
                    <a:pt x="1829" y="7616"/>
                  </a:lnTo>
                  <a:lnTo>
                    <a:pt x="1829" y="5795"/>
                  </a:lnTo>
                  <a:lnTo>
                    <a:pt x="1829" y="745"/>
                  </a:lnTo>
                  <a:cubicBezTo>
                    <a:pt x="1829" y="334"/>
                    <a:pt x="1492" y="0"/>
                    <a:pt x="10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7378701" y="5149850"/>
              <a:ext cx="1427163" cy="1430338"/>
            </a:xfrm>
            <a:custGeom>
              <a:avLst/>
              <a:gdLst>
                <a:gd name="T0" fmla="*/ 4802 w 9604"/>
                <a:gd name="T1" fmla="*/ 0 h 9603"/>
                <a:gd name="T2" fmla="*/ 0 w 9604"/>
                <a:gd name="T3" fmla="*/ 4801 h 9603"/>
                <a:gd name="T4" fmla="*/ 4802 w 9604"/>
                <a:gd name="T5" fmla="*/ 9603 h 9603"/>
                <a:gd name="T6" fmla="*/ 9604 w 9604"/>
                <a:gd name="T7" fmla="*/ 4801 h 9603"/>
                <a:gd name="T8" fmla="*/ 4802 w 9604"/>
                <a:gd name="T9" fmla="*/ 0 h 9603"/>
                <a:gd name="T10" fmla="*/ 4802 w 9604"/>
                <a:gd name="T11" fmla="*/ 8760 h 9603"/>
                <a:gd name="T12" fmla="*/ 843 w 9604"/>
                <a:gd name="T13" fmla="*/ 4801 h 9603"/>
                <a:gd name="T14" fmla="*/ 4802 w 9604"/>
                <a:gd name="T15" fmla="*/ 842 h 9603"/>
                <a:gd name="T16" fmla="*/ 8761 w 9604"/>
                <a:gd name="T17" fmla="*/ 4801 h 9603"/>
                <a:gd name="T18" fmla="*/ 4802 w 9604"/>
                <a:gd name="T19" fmla="*/ 8760 h 9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4" h="9603">
                  <a:moveTo>
                    <a:pt x="4802" y="0"/>
                  </a:moveTo>
                  <a:cubicBezTo>
                    <a:pt x="2150" y="0"/>
                    <a:pt x="0" y="2149"/>
                    <a:pt x="0" y="4801"/>
                  </a:cubicBezTo>
                  <a:cubicBezTo>
                    <a:pt x="0" y="7453"/>
                    <a:pt x="2150" y="9603"/>
                    <a:pt x="4802" y="9603"/>
                  </a:cubicBezTo>
                  <a:cubicBezTo>
                    <a:pt x="7454" y="9603"/>
                    <a:pt x="9604" y="7453"/>
                    <a:pt x="9604" y="4801"/>
                  </a:cubicBezTo>
                  <a:cubicBezTo>
                    <a:pt x="9604" y="2149"/>
                    <a:pt x="7454" y="0"/>
                    <a:pt x="4802" y="0"/>
                  </a:cubicBezTo>
                  <a:close/>
                  <a:moveTo>
                    <a:pt x="4802" y="8760"/>
                  </a:moveTo>
                  <a:cubicBezTo>
                    <a:pt x="2619" y="8760"/>
                    <a:pt x="843" y="6984"/>
                    <a:pt x="843" y="4801"/>
                  </a:cubicBezTo>
                  <a:cubicBezTo>
                    <a:pt x="843" y="2618"/>
                    <a:pt x="2619" y="842"/>
                    <a:pt x="4802" y="842"/>
                  </a:cubicBezTo>
                  <a:cubicBezTo>
                    <a:pt x="6985" y="842"/>
                    <a:pt x="8761" y="2618"/>
                    <a:pt x="8761" y="4801"/>
                  </a:cubicBezTo>
                  <a:cubicBezTo>
                    <a:pt x="8761" y="6984"/>
                    <a:pt x="6985" y="8760"/>
                    <a:pt x="4802" y="87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7597776" y="5370513"/>
              <a:ext cx="989013" cy="989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006" y="1230521"/>
            <a:ext cx="3845971" cy="5053007"/>
            <a:chOff x="141006" y="1230521"/>
            <a:chExt cx="3845971" cy="5053007"/>
          </a:xfrm>
        </p:grpSpPr>
        <p:sp>
          <p:nvSpPr>
            <p:cNvPr id="7" name="Rectangle 6"/>
            <p:cNvSpPr/>
            <p:nvPr/>
          </p:nvSpPr>
          <p:spPr>
            <a:xfrm>
              <a:off x="141006" y="4011840"/>
              <a:ext cx="3845971" cy="2271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90" y="1230521"/>
              <a:ext cx="3623501" cy="47361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81557" y="1336813"/>
              <a:ext cx="653354" cy="569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Your KEYS To Your New HOME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96" y="971554"/>
            <a:ext cx="9145596" cy="3349359"/>
            <a:chOff x="-1596" y="881401"/>
            <a:chExt cx="9145596" cy="3349359"/>
          </a:xfrm>
        </p:grpSpPr>
        <p:sp>
          <p:nvSpPr>
            <p:cNvPr id="5" name="Rectangle 4"/>
            <p:cNvSpPr/>
            <p:nvPr/>
          </p:nvSpPr>
          <p:spPr>
            <a:xfrm>
              <a:off x="0" y="881401"/>
              <a:ext cx="9144000" cy="3349359"/>
            </a:xfrm>
            <a:prstGeom prst="rect">
              <a:avLst/>
            </a:prstGeom>
            <a:solidFill>
              <a:srgbClr val="A7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78400" y="1955916"/>
              <a:ext cx="4165600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You are responsible to turn all of them in when you decide to move out.</a:t>
              </a:r>
            </a:p>
          </p:txBody>
        </p:sp>
        <p:pic>
          <p:nvPicPr>
            <p:cNvPr id="7" name="Picture 4" descr="http://www.homemarketproperties.com/wp-content/uploads/2016/02/agent-and-keys-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0" r="11371"/>
            <a:stretch/>
          </p:blipFill>
          <p:spPr bwMode="auto">
            <a:xfrm>
              <a:off x="-1596" y="934160"/>
              <a:ext cx="4903960" cy="32438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10068" y="4372586"/>
            <a:ext cx="9033932" cy="16953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2880" indent="-182880">
              <a:lnSpc>
                <a:spcPts val="2500"/>
              </a:lnSpc>
              <a:buFont typeface="Arial" panose="020B0604020202020204" pitchFamily="34" charset="0"/>
              <a:buChar char="›"/>
            </a:pPr>
            <a:r>
              <a:rPr lang="en-US" altLang="en-US" sz="1600" i="1" dirty="0">
                <a:latin typeface="Arial" panose="020B0604020202020204" pitchFamily="34" charset="0"/>
              </a:rPr>
              <a:t>We give you 2 sets of keys</a:t>
            </a:r>
          </a:p>
          <a:p>
            <a:pPr marL="182880" indent="-182880">
              <a:lnSpc>
                <a:spcPts val="2500"/>
              </a:lnSpc>
              <a:buFont typeface="Arial" panose="020B0604020202020204" pitchFamily="34" charset="0"/>
              <a:buChar char="›"/>
            </a:pPr>
            <a:r>
              <a:rPr lang="en-US" altLang="en-US" sz="1600" i="1" dirty="0">
                <a:latin typeface="Arial" panose="020B0604020202020204" pitchFamily="34" charset="0"/>
              </a:rPr>
              <a:t>Mail key (you may have to get from post office take your rental agreement)</a:t>
            </a:r>
          </a:p>
          <a:p>
            <a:pPr marL="182880" indent="-182880">
              <a:lnSpc>
                <a:spcPts val="2500"/>
              </a:lnSpc>
              <a:buFont typeface="Arial" panose="020B0604020202020204" pitchFamily="34" charset="0"/>
              <a:buChar char="›"/>
            </a:pPr>
            <a:r>
              <a:rPr lang="en-US" altLang="en-US" sz="1600" i="1" dirty="0">
                <a:latin typeface="Arial" panose="020B0604020202020204" pitchFamily="34" charset="0"/>
              </a:rPr>
              <a:t>Garage Remotes</a:t>
            </a:r>
          </a:p>
          <a:p>
            <a:pPr marL="182880" indent="-182880">
              <a:lnSpc>
                <a:spcPts val="2500"/>
              </a:lnSpc>
              <a:buFont typeface="Arial" panose="020B0604020202020204" pitchFamily="34" charset="0"/>
              <a:buChar char="›"/>
            </a:pPr>
            <a:r>
              <a:rPr lang="en-US" altLang="en-US" sz="1600" i="1" dirty="0">
                <a:latin typeface="Arial" panose="020B0604020202020204" pitchFamily="34" charset="0"/>
              </a:rPr>
              <a:t>Pool Keys in HOA’s</a:t>
            </a:r>
          </a:p>
          <a:p>
            <a:pPr marL="182880" indent="-182880">
              <a:lnSpc>
                <a:spcPts val="2500"/>
              </a:lnSpc>
              <a:buFont typeface="Arial" panose="020B0604020202020204" pitchFamily="34" charset="0"/>
              <a:buChar char="›"/>
            </a:pPr>
            <a:r>
              <a:rPr lang="en-US" altLang="en-US" sz="1600" i="1" dirty="0">
                <a:latin typeface="Arial" panose="020B0604020202020204" pitchFamily="34" charset="0"/>
              </a:rPr>
              <a:t>FOBS if gated community</a:t>
            </a:r>
          </a:p>
        </p:txBody>
      </p:sp>
    </p:spTree>
    <p:extLst>
      <p:ext uri="{BB962C8B-B14F-4D97-AF65-F5344CB8AC3E}">
        <p14:creationId xmlns:p14="http://schemas.microsoft.com/office/powerpoint/2010/main" val="25779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6556"/>
          <a:stretch/>
        </p:blipFill>
        <p:spPr>
          <a:xfrm>
            <a:off x="0" y="1032933"/>
            <a:ext cx="9143999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the Management One Experience &amp; Enjoy your New Home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5924"/>
            <a:ext cx="9143999" cy="3922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57013"/>
            <a:ext cx="9143999" cy="3922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07" y="1028864"/>
            <a:ext cx="1947032" cy="15425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26826"/>
            <a:ext cx="9143999" cy="5238507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46931" y="3138253"/>
            <a:ext cx="4179292" cy="1087846"/>
            <a:chOff x="1646931" y="3206493"/>
            <a:chExt cx="4179292" cy="1087846"/>
          </a:xfrm>
        </p:grpSpPr>
        <p:sp>
          <p:nvSpPr>
            <p:cNvPr id="38" name="Freeform 37"/>
            <p:cNvSpPr/>
            <p:nvPr/>
          </p:nvSpPr>
          <p:spPr>
            <a:xfrm>
              <a:off x="1646931" y="3431245"/>
              <a:ext cx="3356355" cy="638399"/>
            </a:xfrm>
            <a:custGeom>
              <a:avLst/>
              <a:gdLst>
                <a:gd name="connsiteX0" fmla="*/ 2023335 w 3860043"/>
                <a:gd name="connsiteY0" fmla="*/ 328672 h 1303580"/>
                <a:gd name="connsiteX1" fmla="*/ 2023335 w 3860043"/>
                <a:gd name="connsiteY1" fmla="*/ 980982 h 1303580"/>
                <a:gd name="connsiteX2" fmla="*/ 0 w 3860043"/>
                <a:gd name="connsiteY2" fmla="*/ 708202 h 1303580"/>
                <a:gd name="connsiteX3" fmla="*/ 3444084 w 3860043"/>
                <a:gd name="connsiteY3" fmla="*/ 0 h 1303580"/>
                <a:gd name="connsiteX4" fmla="*/ 3860043 w 3860043"/>
                <a:gd name="connsiteY4" fmla="*/ 651790 h 1303580"/>
                <a:gd name="connsiteX5" fmla="*/ 3444084 w 3860043"/>
                <a:gd name="connsiteY5" fmla="*/ 1303580 h 1303580"/>
                <a:gd name="connsiteX6" fmla="*/ 3444084 w 3860043"/>
                <a:gd name="connsiteY6" fmla="*/ 977685 h 1303580"/>
                <a:gd name="connsiteX7" fmla="*/ 2023336 w 3860043"/>
                <a:gd name="connsiteY7" fmla="*/ 977685 h 1303580"/>
                <a:gd name="connsiteX8" fmla="*/ 2023336 w 3860043"/>
                <a:gd name="connsiteY8" fmla="*/ 325895 h 1303580"/>
                <a:gd name="connsiteX9" fmla="*/ 3444084 w 3860043"/>
                <a:gd name="connsiteY9" fmla="*/ 325895 h 1303580"/>
                <a:gd name="connsiteX0" fmla="*/ 2023335 w 3860043"/>
                <a:gd name="connsiteY0" fmla="*/ 2777 h 977685"/>
                <a:gd name="connsiteX1" fmla="*/ 2023335 w 3860043"/>
                <a:gd name="connsiteY1" fmla="*/ 655087 h 977685"/>
                <a:gd name="connsiteX2" fmla="*/ 0 w 3860043"/>
                <a:gd name="connsiteY2" fmla="*/ 382307 h 977685"/>
                <a:gd name="connsiteX3" fmla="*/ 2023335 w 3860043"/>
                <a:gd name="connsiteY3" fmla="*/ 2777 h 977685"/>
                <a:gd name="connsiteX4" fmla="*/ 3444084 w 3860043"/>
                <a:gd name="connsiteY4" fmla="*/ 0 h 977685"/>
                <a:gd name="connsiteX5" fmla="*/ 3860043 w 3860043"/>
                <a:gd name="connsiteY5" fmla="*/ 325895 h 977685"/>
                <a:gd name="connsiteX6" fmla="*/ 3444084 w 3860043"/>
                <a:gd name="connsiteY6" fmla="*/ 977685 h 977685"/>
                <a:gd name="connsiteX7" fmla="*/ 3444084 w 3860043"/>
                <a:gd name="connsiteY7" fmla="*/ 651790 h 977685"/>
                <a:gd name="connsiteX8" fmla="*/ 2023336 w 3860043"/>
                <a:gd name="connsiteY8" fmla="*/ 651790 h 977685"/>
                <a:gd name="connsiteX9" fmla="*/ 2023336 w 3860043"/>
                <a:gd name="connsiteY9" fmla="*/ 0 h 977685"/>
                <a:gd name="connsiteX10" fmla="*/ 3444084 w 3860043"/>
                <a:gd name="connsiteY10" fmla="*/ 0 h 977685"/>
                <a:gd name="connsiteX0" fmla="*/ 2023335 w 3444084"/>
                <a:gd name="connsiteY0" fmla="*/ 2777 h 977685"/>
                <a:gd name="connsiteX1" fmla="*/ 2023335 w 3444084"/>
                <a:gd name="connsiteY1" fmla="*/ 655087 h 977685"/>
                <a:gd name="connsiteX2" fmla="*/ 0 w 3444084"/>
                <a:gd name="connsiteY2" fmla="*/ 382307 h 977685"/>
                <a:gd name="connsiteX3" fmla="*/ 2023335 w 3444084"/>
                <a:gd name="connsiteY3" fmla="*/ 2777 h 977685"/>
                <a:gd name="connsiteX4" fmla="*/ 3444084 w 3444084"/>
                <a:gd name="connsiteY4" fmla="*/ 0 h 977685"/>
                <a:gd name="connsiteX5" fmla="*/ 3444084 w 3444084"/>
                <a:gd name="connsiteY5" fmla="*/ 977685 h 977685"/>
                <a:gd name="connsiteX6" fmla="*/ 3444084 w 3444084"/>
                <a:gd name="connsiteY6" fmla="*/ 651790 h 977685"/>
                <a:gd name="connsiteX7" fmla="*/ 2023336 w 3444084"/>
                <a:gd name="connsiteY7" fmla="*/ 651790 h 977685"/>
                <a:gd name="connsiteX8" fmla="*/ 2023336 w 3444084"/>
                <a:gd name="connsiteY8" fmla="*/ 0 h 977685"/>
                <a:gd name="connsiteX9" fmla="*/ 3444084 w 3444084"/>
                <a:gd name="connsiteY9" fmla="*/ 0 h 977685"/>
                <a:gd name="connsiteX0" fmla="*/ 2023335 w 3444084"/>
                <a:gd name="connsiteY0" fmla="*/ 2777 h 655087"/>
                <a:gd name="connsiteX1" fmla="*/ 2023335 w 3444084"/>
                <a:gd name="connsiteY1" fmla="*/ 655087 h 655087"/>
                <a:gd name="connsiteX2" fmla="*/ 0 w 3444084"/>
                <a:gd name="connsiteY2" fmla="*/ 382307 h 655087"/>
                <a:gd name="connsiteX3" fmla="*/ 2023335 w 3444084"/>
                <a:gd name="connsiteY3" fmla="*/ 2777 h 655087"/>
                <a:gd name="connsiteX4" fmla="*/ 3444084 w 3444084"/>
                <a:gd name="connsiteY4" fmla="*/ 0 h 655087"/>
                <a:gd name="connsiteX5" fmla="*/ 3444084 w 3444084"/>
                <a:gd name="connsiteY5" fmla="*/ 651790 h 655087"/>
                <a:gd name="connsiteX6" fmla="*/ 2023336 w 3444084"/>
                <a:gd name="connsiteY6" fmla="*/ 651790 h 655087"/>
                <a:gd name="connsiteX7" fmla="*/ 2023336 w 3444084"/>
                <a:gd name="connsiteY7" fmla="*/ 0 h 655087"/>
                <a:gd name="connsiteX8" fmla="*/ 3444084 w 3444084"/>
                <a:gd name="connsiteY8" fmla="*/ 0 h 65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084" h="655087">
                  <a:moveTo>
                    <a:pt x="2023335" y="2777"/>
                  </a:moveTo>
                  <a:lnTo>
                    <a:pt x="2023335" y="655087"/>
                  </a:lnTo>
                  <a:lnTo>
                    <a:pt x="0" y="382307"/>
                  </a:lnTo>
                  <a:lnTo>
                    <a:pt x="2023335" y="2777"/>
                  </a:lnTo>
                  <a:close/>
                  <a:moveTo>
                    <a:pt x="3444084" y="0"/>
                  </a:moveTo>
                  <a:lnTo>
                    <a:pt x="3444084" y="651790"/>
                  </a:lnTo>
                  <a:lnTo>
                    <a:pt x="2023336" y="651790"/>
                  </a:lnTo>
                  <a:lnTo>
                    <a:pt x="2023336" y="0"/>
                  </a:lnTo>
                  <a:lnTo>
                    <a:pt x="3444084" y="0"/>
                  </a:lnTo>
                  <a:close/>
                </a:path>
              </a:pathLst>
            </a:custGeom>
            <a:gradFill>
              <a:gsLst>
                <a:gs pos="0">
                  <a:srgbClr val="7ACAEE"/>
                </a:gs>
                <a:gs pos="50000">
                  <a:srgbClr val="7ACAEE"/>
                </a:gs>
                <a:gs pos="100000">
                  <a:srgbClr val="7ACAEE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738375" y="3206493"/>
              <a:ext cx="1087848" cy="1087846"/>
              <a:chOff x="6780809" y="3336396"/>
              <a:chExt cx="1116282" cy="111628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780809" y="3336396"/>
                <a:ext cx="1116282" cy="11162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877677" y="3433264"/>
                <a:ext cx="922547" cy="922547"/>
              </a:xfrm>
              <a:prstGeom prst="ellipse">
                <a:avLst/>
              </a:prstGeom>
              <a:gradFill flip="none" rotWithShape="1">
                <a:gsLst>
                  <a:gs pos="0">
                    <a:srgbClr val="7ACAEE"/>
                  </a:gs>
                  <a:gs pos="100000">
                    <a:srgbClr val="5F9DDB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4031069" y="3488805"/>
              <a:ext cx="572593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Step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02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61915" y="1842100"/>
            <a:ext cx="3823218" cy="1914852"/>
            <a:chOff x="1561915" y="1910340"/>
            <a:chExt cx="3823218" cy="1914852"/>
          </a:xfrm>
        </p:grpSpPr>
        <p:sp>
          <p:nvSpPr>
            <p:cNvPr id="50" name="Freeform 49"/>
            <p:cNvSpPr/>
            <p:nvPr/>
          </p:nvSpPr>
          <p:spPr>
            <a:xfrm>
              <a:off x="1561915" y="2150135"/>
              <a:ext cx="3040889" cy="1675057"/>
            </a:xfrm>
            <a:custGeom>
              <a:avLst/>
              <a:gdLst>
                <a:gd name="connsiteX0" fmla="*/ 3120373 w 3534507"/>
                <a:gd name="connsiteY0" fmla="*/ 0 h 2043111"/>
                <a:gd name="connsiteX1" fmla="*/ 3534507 w 3534507"/>
                <a:gd name="connsiteY1" fmla="*/ 651790 h 2043111"/>
                <a:gd name="connsiteX2" fmla="*/ 3120373 w 3534507"/>
                <a:gd name="connsiteY2" fmla="*/ 1303580 h 2043111"/>
                <a:gd name="connsiteX3" fmla="*/ 3120373 w 3534507"/>
                <a:gd name="connsiteY3" fmla="*/ 977685 h 2043111"/>
                <a:gd name="connsiteX4" fmla="*/ 2110577 w 3534507"/>
                <a:gd name="connsiteY4" fmla="*/ 977685 h 2043111"/>
                <a:gd name="connsiteX5" fmla="*/ 2110577 w 3534507"/>
                <a:gd name="connsiteY5" fmla="*/ 980624 h 2043111"/>
                <a:gd name="connsiteX6" fmla="*/ 0 w 3534507"/>
                <a:gd name="connsiteY6" fmla="*/ 2043111 h 2043111"/>
                <a:gd name="connsiteX7" fmla="*/ 2110577 w 3534507"/>
                <a:gd name="connsiteY7" fmla="*/ 324270 h 2043111"/>
                <a:gd name="connsiteX8" fmla="*/ 2110577 w 3534507"/>
                <a:gd name="connsiteY8" fmla="*/ 325895 h 2043111"/>
                <a:gd name="connsiteX9" fmla="*/ 3120373 w 3534507"/>
                <a:gd name="connsiteY9" fmla="*/ 325895 h 2043111"/>
                <a:gd name="connsiteX0" fmla="*/ 3120373 w 3120373"/>
                <a:gd name="connsiteY0" fmla="*/ 0 h 2043111"/>
                <a:gd name="connsiteX1" fmla="*/ 3120373 w 3120373"/>
                <a:gd name="connsiteY1" fmla="*/ 1303580 h 2043111"/>
                <a:gd name="connsiteX2" fmla="*/ 3120373 w 3120373"/>
                <a:gd name="connsiteY2" fmla="*/ 977685 h 2043111"/>
                <a:gd name="connsiteX3" fmla="*/ 2110577 w 3120373"/>
                <a:gd name="connsiteY3" fmla="*/ 977685 h 2043111"/>
                <a:gd name="connsiteX4" fmla="*/ 2110577 w 3120373"/>
                <a:gd name="connsiteY4" fmla="*/ 980624 h 2043111"/>
                <a:gd name="connsiteX5" fmla="*/ 0 w 3120373"/>
                <a:gd name="connsiteY5" fmla="*/ 2043111 h 2043111"/>
                <a:gd name="connsiteX6" fmla="*/ 2110577 w 3120373"/>
                <a:gd name="connsiteY6" fmla="*/ 324270 h 2043111"/>
                <a:gd name="connsiteX7" fmla="*/ 2110577 w 3120373"/>
                <a:gd name="connsiteY7" fmla="*/ 325895 h 2043111"/>
                <a:gd name="connsiteX8" fmla="*/ 3120373 w 3120373"/>
                <a:gd name="connsiteY8" fmla="*/ 325895 h 2043111"/>
                <a:gd name="connsiteX9" fmla="*/ 3120373 w 3120373"/>
                <a:gd name="connsiteY9" fmla="*/ 0 h 2043111"/>
                <a:gd name="connsiteX0" fmla="*/ 3120373 w 3120373"/>
                <a:gd name="connsiteY0" fmla="*/ 1625 h 1718841"/>
                <a:gd name="connsiteX1" fmla="*/ 3120373 w 3120373"/>
                <a:gd name="connsiteY1" fmla="*/ 979310 h 1718841"/>
                <a:gd name="connsiteX2" fmla="*/ 3120373 w 3120373"/>
                <a:gd name="connsiteY2" fmla="*/ 653415 h 1718841"/>
                <a:gd name="connsiteX3" fmla="*/ 2110577 w 3120373"/>
                <a:gd name="connsiteY3" fmla="*/ 653415 h 1718841"/>
                <a:gd name="connsiteX4" fmla="*/ 2110577 w 3120373"/>
                <a:gd name="connsiteY4" fmla="*/ 656354 h 1718841"/>
                <a:gd name="connsiteX5" fmla="*/ 0 w 3120373"/>
                <a:gd name="connsiteY5" fmla="*/ 1718841 h 1718841"/>
                <a:gd name="connsiteX6" fmla="*/ 2110577 w 3120373"/>
                <a:gd name="connsiteY6" fmla="*/ 0 h 1718841"/>
                <a:gd name="connsiteX7" fmla="*/ 2110577 w 3120373"/>
                <a:gd name="connsiteY7" fmla="*/ 1625 h 1718841"/>
                <a:gd name="connsiteX8" fmla="*/ 3120373 w 3120373"/>
                <a:gd name="connsiteY8" fmla="*/ 1625 h 1718841"/>
                <a:gd name="connsiteX0" fmla="*/ 3120373 w 3120373"/>
                <a:gd name="connsiteY0" fmla="*/ 1625 h 1718841"/>
                <a:gd name="connsiteX1" fmla="*/ 3120373 w 3120373"/>
                <a:gd name="connsiteY1" fmla="*/ 653415 h 1718841"/>
                <a:gd name="connsiteX2" fmla="*/ 2110577 w 3120373"/>
                <a:gd name="connsiteY2" fmla="*/ 653415 h 1718841"/>
                <a:gd name="connsiteX3" fmla="*/ 2110577 w 3120373"/>
                <a:gd name="connsiteY3" fmla="*/ 656354 h 1718841"/>
                <a:gd name="connsiteX4" fmla="*/ 0 w 3120373"/>
                <a:gd name="connsiteY4" fmla="*/ 1718841 h 1718841"/>
                <a:gd name="connsiteX5" fmla="*/ 2110577 w 3120373"/>
                <a:gd name="connsiteY5" fmla="*/ 0 h 1718841"/>
                <a:gd name="connsiteX6" fmla="*/ 2110577 w 3120373"/>
                <a:gd name="connsiteY6" fmla="*/ 1625 h 1718841"/>
                <a:gd name="connsiteX7" fmla="*/ 3120373 w 3120373"/>
                <a:gd name="connsiteY7" fmla="*/ 1625 h 171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73" h="1718841">
                  <a:moveTo>
                    <a:pt x="3120373" y="1625"/>
                  </a:moveTo>
                  <a:lnTo>
                    <a:pt x="3120373" y="653415"/>
                  </a:lnTo>
                  <a:lnTo>
                    <a:pt x="2110577" y="653415"/>
                  </a:lnTo>
                  <a:lnTo>
                    <a:pt x="2110577" y="656354"/>
                  </a:lnTo>
                  <a:lnTo>
                    <a:pt x="0" y="1718841"/>
                  </a:lnTo>
                  <a:lnTo>
                    <a:pt x="2110577" y="0"/>
                  </a:lnTo>
                  <a:lnTo>
                    <a:pt x="2110577" y="1625"/>
                  </a:lnTo>
                  <a:lnTo>
                    <a:pt x="3120373" y="1625"/>
                  </a:lnTo>
                  <a:close/>
                </a:path>
              </a:pathLst>
            </a:custGeom>
            <a:gradFill>
              <a:gsLst>
                <a:gs pos="0">
                  <a:srgbClr val="83A442"/>
                </a:gs>
                <a:gs pos="50000">
                  <a:srgbClr val="B9D08A"/>
                </a:gs>
                <a:gs pos="100000">
                  <a:srgbClr val="83A442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297286" y="1910340"/>
              <a:ext cx="1087847" cy="1087847"/>
              <a:chOff x="6328189" y="2006360"/>
              <a:chExt cx="1116282" cy="111628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328189" y="2006360"/>
                <a:ext cx="1116282" cy="11162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425057" y="2103228"/>
                <a:ext cx="922547" cy="922547"/>
              </a:xfrm>
              <a:prstGeom prst="ellipse">
                <a:avLst/>
              </a:prstGeom>
              <a:gradFill flip="none" rotWithShape="1">
                <a:gsLst>
                  <a:gs pos="0">
                    <a:srgbClr val="A7C46E"/>
                  </a:gs>
                  <a:gs pos="100000">
                    <a:srgbClr val="83A44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693514" y="2207740"/>
              <a:ext cx="572593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Step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01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22348" y="3729698"/>
            <a:ext cx="3762785" cy="1792559"/>
            <a:chOff x="1622348" y="3797938"/>
            <a:chExt cx="3762785" cy="1792559"/>
          </a:xfrm>
        </p:grpSpPr>
        <p:sp>
          <p:nvSpPr>
            <p:cNvPr id="44" name="Freeform 43"/>
            <p:cNvSpPr/>
            <p:nvPr/>
          </p:nvSpPr>
          <p:spPr>
            <a:xfrm flipV="1">
              <a:off x="1622348" y="3797938"/>
              <a:ext cx="2959979" cy="1549288"/>
            </a:xfrm>
            <a:custGeom>
              <a:avLst/>
              <a:gdLst>
                <a:gd name="connsiteX0" fmla="*/ 0 w 3460620"/>
                <a:gd name="connsiteY0" fmla="*/ 1914385 h 1914385"/>
                <a:gd name="connsiteX1" fmla="*/ 2043104 w 3460620"/>
                <a:gd name="connsiteY1" fmla="*/ 977685 h 1914385"/>
                <a:gd name="connsiteX2" fmla="*/ 3037348 w 3460620"/>
                <a:gd name="connsiteY2" fmla="*/ 977685 h 1914385"/>
                <a:gd name="connsiteX3" fmla="*/ 3037348 w 3460620"/>
                <a:gd name="connsiteY3" fmla="*/ 1303580 h 1914385"/>
                <a:gd name="connsiteX4" fmla="*/ 3460620 w 3460620"/>
                <a:gd name="connsiteY4" fmla="*/ 651790 h 1914385"/>
                <a:gd name="connsiteX5" fmla="*/ 3037348 w 3460620"/>
                <a:gd name="connsiteY5" fmla="*/ 0 h 1914385"/>
                <a:gd name="connsiteX6" fmla="*/ 3037348 w 3460620"/>
                <a:gd name="connsiteY6" fmla="*/ 325895 h 1914385"/>
                <a:gd name="connsiteX7" fmla="*/ 2047273 w 3460620"/>
                <a:gd name="connsiteY7" fmla="*/ 325895 h 1914385"/>
                <a:gd name="connsiteX8" fmla="*/ 2047273 w 3460620"/>
                <a:gd name="connsiteY8" fmla="*/ 324600 h 1914385"/>
                <a:gd name="connsiteX9" fmla="*/ 2045606 w 3460620"/>
                <a:gd name="connsiteY9" fmla="*/ 325895 h 1914385"/>
                <a:gd name="connsiteX10" fmla="*/ 2036690 w 3460620"/>
                <a:gd name="connsiteY10" fmla="*/ 325895 h 1914385"/>
                <a:gd name="connsiteX11" fmla="*/ 2036690 w 3460620"/>
                <a:gd name="connsiteY11" fmla="*/ 332818 h 1914385"/>
                <a:gd name="connsiteX0" fmla="*/ 0 w 3460620"/>
                <a:gd name="connsiteY0" fmla="*/ 1914385 h 1914385"/>
                <a:gd name="connsiteX1" fmla="*/ 2043104 w 3460620"/>
                <a:gd name="connsiteY1" fmla="*/ 977685 h 1914385"/>
                <a:gd name="connsiteX2" fmla="*/ 3037348 w 3460620"/>
                <a:gd name="connsiteY2" fmla="*/ 977685 h 1914385"/>
                <a:gd name="connsiteX3" fmla="*/ 3460620 w 3460620"/>
                <a:gd name="connsiteY3" fmla="*/ 651790 h 1914385"/>
                <a:gd name="connsiteX4" fmla="*/ 3037348 w 3460620"/>
                <a:gd name="connsiteY4" fmla="*/ 0 h 1914385"/>
                <a:gd name="connsiteX5" fmla="*/ 3037348 w 3460620"/>
                <a:gd name="connsiteY5" fmla="*/ 325895 h 1914385"/>
                <a:gd name="connsiteX6" fmla="*/ 2047273 w 3460620"/>
                <a:gd name="connsiteY6" fmla="*/ 325895 h 1914385"/>
                <a:gd name="connsiteX7" fmla="*/ 2047273 w 3460620"/>
                <a:gd name="connsiteY7" fmla="*/ 324600 h 1914385"/>
                <a:gd name="connsiteX8" fmla="*/ 2045606 w 3460620"/>
                <a:gd name="connsiteY8" fmla="*/ 325895 h 1914385"/>
                <a:gd name="connsiteX9" fmla="*/ 2036690 w 3460620"/>
                <a:gd name="connsiteY9" fmla="*/ 325895 h 1914385"/>
                <a:gd name="connsiteX10" fmla="*/ 2036690 w 3460620"/>
                <a:gd name="connsiteY10" fmla="*/ 332818 h 1914385"/>
                <a:gd name="connsiteX11" fmla="*/ 0 w 3460620"/>
                <a:gd name="connsiteY11" fmla="*/ 1914385 h 1914385"/>
                <a:gd name="connsiteX0" fmla="*/ 0 w 3037348"/>
                <a:gd name="connsiteY0" fmla="*/ 1914385 h 1914385"/>
                <a:gd name="connsiteX1" fmla="*/ 2043104 w 3037348"/>
                <a:gd name="connsiteY1" fmla="*/ 977685 h 1914385"/>
                <a:gd name="connsiteX2" fmla="*/ 3037348 w 3037348"/>
                <a:gd name="connsiteY2" fmla="*/ 977685 h 1914385"/>
                <a:gd name="connsiteX3" fmla="*/ 3037348 w 3037348"/>
                <a:gd name="connsiteY3" fmla="*/ 0 h 1914385"/>
                <a:gd name="connsiteX4" fmla="*/ 3037348 w 3037348"/>
                <a:gd name="connsiteY4" fmla="*/ 325895 h 1914385"/>
                <a:gd name="connsiteX5" fmla="*/ 2047273 w 3037348"/>
                <a:gd name="connsiteY5" fmla="*/ 325895 h 1914385"/>
                <a:gd name="connsiteX6" fmla="*/ 2047273 w 3037348"/>
                <a:gd name="connsiteY6" fmla="*/ 324600 h 1914385"/>
                <a:gd name="connsiteX7" fmla="*/ 2045606 w 3037348"/>
                <a:gd name="connsiteY7" fmla="*/ 325895 h 1914385"/>
                <a:gd name="connsiteX8" fmla="*/ 2036690 w 3037348"/>
                <a:gd name="connsiteY8" fmla="*/ 325895 h 1914385"/>
                <a:gd name="connsiteX9" fmla="*/ 2036690 w 3037348"/>
                <a:gd name="connsiteY9" fmla="*/ 332818 h 1914385"/>
                <a:gd name="connsiteX10" fmla="*/ 0 w 3037348"/>
                <a:gd name="connsiteY10" fmla="*/ 1914385 h 1914385"/>
                <a:gd name="connsiteX0" fmla="*/ 0 w 3037348"/>
                <a:gd name="connsiteY0" fmla="*/ 1589785 h 1589785"/>
                <a:gd name="connsiteX1" fmla="*/ 2043104 w 3037348"/>
                <a:gd name="connsiteY1" fmla="*/ 653085 h 1589785"/>
                <a:gd name="connsiteX2" fmla="*/ 3037348 w 3037348"/>
                <a:gd name="connsiteY2" fmla="*/ 653085 h 1589785"/>
                <a:gd name="connsiteX3" fmla="*/ 3037348 w 3037348"/>
                <a:gd name="connsiteY3" fmla="*/ 1295 h 1589785"/>
                <a:gd name="connsiteX4" fmla="*/ 2047273 w 3037348"/>
                <a:gd name="connsiteY4" fmla="*/ 1295 h 1589785"/>
                <a:gd name="connsiteX5" fmla="*/ 2047273 w 3037348"/>
                <a:gd name="connsiteY5" fmla="*/ 0 h 1589785"/>
                <a:gd name="connsiteX6" fmla="*/ 2045606 w 3037348"/>
                <a:gd name="connsiteY6" fmla="*/ 1295 h 1589785"/>
                <a:gd name="connsiteX7" fmla="*/ 2036690 w 3037348"/>
                <a:gd name="connsiteY7" fmla="*/ 1295 h 1589785"/>
                <a:gd name="connsiteX8" fmla="*/ 2036690 w 3037348"/>
                <a:gd name="connsiteY8" fmla="*/ 8218 h 1589785"/>
                <a:gd name="connsiteX9" fmla="*/ 0 w 3037348"/>
                <a:gd name="connsiteY9" fmla="*/ 1589785 h 158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7348" h="1589785">
                  <a:moveTo>
                    <a:pt x="0" y="1589785"/>
                  </a:moveTo>
                  <a:lnTo>
                    <a:pt x="2043104" y="653085"/>
                  </a:lnTo>
                  <a:lnTo>
                    <a:pt x="3037348" y="653085"/>
                  </a:lnTo>
                  <a:lnTo>
                    <a:pt x="3037348" y="1295"/>
                  </a:lnTo>
                  <a:lnTo>
                    <a:pt x="2047273" y="1295"/>
                  </a:lnTo>
                  <a:lnTo>
                    <a:pt x="2047273" y="0"/>
                  </a:lnTo>
                  <a:lnTo>
                    <a:pt x="2045606" y="1295"/>
                  </a:lnTo>
                  <a:lnTo>
                    <a:pt x="2036690" y="1295"/>
                  </a:lnTo>
                  <a:lnTo>
                    <a:pt x="2036690" y="8218"/>
                  </a:lnTo>
                  <a:lnTo>
                    <a:pt x="0" y="1589785"/>
                  </a:lnTo>
                  <a:close/>
                </a:path>
              </a:pathLst>
            </a:custGeom>
            <a:gradFill>
              <a:gsLst>
                <a:gs pos="0">
                  <a:srgbClr val="647886"/>
                </a:gs>
                <a:gs pos="50000">
                  <a:srgbClr val="98A7B2"/>
                </a:gs>
                <a:gs pos="100000">
                  <a:srgbClr val="647886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97286" y="4502650"/>
              <a:ext cx="1087847" cy="1087847"/>
              <a:chOff x="6328189" y="4666432"/>
              <a:chExt cx="1116282" cy="111628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328189" y="4666432"/>
                <a:ext cx="1116282" cy="11162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25057" y="4763300"/>
                <a:ext cx="922547" cy="922547"/>
              </a:xfrm>
              <a:prstGeom prst="ellipse">
                <a:avLst/>
              </a:prstGeom>
              <a:gradFill flip="none" rotWithShape="1">
                <a:gsLst>
                  <a:gs pos="0">
                    <a:srgbClr val="98A7B2"/>
                  </a:gs>
                  <a:gs pos="100000">
                    <a:srgbClr val="64788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3682345" y="4769144"/>
              <a:ext cx="572593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Step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03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our App Now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5" name="TextBox 84"/>
          <p:cNvSpPr txBox="1"/>
          <p:nvPr/>
        </p:nvSpPr>
        <p:spPr bwMode="auto">
          <a:xfrm>
            <a:off x="5386927" y="2127645"/>
            <a:ext cx="388586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i="1" dirty="0">
                <a:latin typeface="Arial" charset="0"/>
              </a:rPr>
              <a:t>Type in </a:t>
            </a:r>
            <a:r>
              <a:rPr lang="en-US" altLang="en-US" sz="1600" i="1" dirty="0">
                <a:latin typeface="Arial" charset="0"/>
                <a:hlinkClick r:id="rId2"/>
              </a:rPr>
              <a:t>www.managementone.com</a:t>
            </a:r>
            <a:r>
              <a:rPr lang="en-US" altLang="en-US" sz="1600" i="1" dirty="0">
                <a:latin typeface="Arial" charset="0"/>
              </a:rPr>
              <a:t>. to your smart phone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867276" y="3348393"/>
            <a:ext cx="327672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i="1" dirty="0">
                <a:latin typeface="Arial" charset="0"/>
              </a:rPr>
              <a:t>When it comes up, just press the button on your smart phone that says </a:t>
            </a:r>
            <a:r>
              <a:rPr lang="en-US" altLang="en-US" sz="1600" b="1" i="1" dirty="0">
                <a:latin typeface="Arial" charset="0"/>
              </a:rPr>
              <a:t>“add to home screen”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09014" y="4628136"/>
            <a:ext cx="373498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i="1" dirty="0">
                <a:latin typeface="Arial" charset="0"/>
              </a:rPr>
              <a:t>Now you have an “app” with one touch service just by pressing the Management One Icon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09014" y="2712420"/>
            <a:ext cx="3599519" cy="0"/>
          </a:xfrm>
          <a:prstGeom prst="line">
            <a:avLst/>
          </a:prstGeom>
          <a:ln>
            <a:solidFill>
              <a:srgbClr val="A7C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31824" y="4203026"/>
            <a:ext cx="3276709" cy="0"/>
          </a:xfrm>
          <a:prstGeom prst="line">
            <a:avLst/>
          </a:prstGeom>
          <a:ln>
            <a:solidFill>
              <a:srgbClr val="5F9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85133" y="5499656"/>
            <a:ext cx="3623400" cy="0"/>
          </a:xfrm>
          <a:prstGeom prst="line">
            <a:avLst/>
          </a:prstGeom>
          <a:ln>
            <a:solidFill>
              <a:srgbClr val="647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t="12033" r="21330" b="16647"/>
          <a:stretch/>
        </p:blipFill>
        <p:spPr>
          <a:xfrm>
            <a:off x="4477349" y="4719434"/>
            <a:ext cx="727720" cy="511920"/>
          </a:xfrm>
          <a:prstGeom prst="rect">
            <a:avLst/>
          </a:prstGeom>
        </p:spPr>
      </p:pic>
      <p:sp>
        <p:nvSpPr>
          <p:cNvPr id="60" name="Freeform 6"/>
          <p:cNvSpPr>
            <a:spLocks noEditPoints="1"/>
          </p:cNvSpPr>
          <p:nvPr/>
        </p:nvSpPr>
        <p:spPr bwMode="auto">
          <a:xfrm>
            <a:off x="5070216" y="3338221"/>
            <a:ext cx="465352" cy="678438"/>
          </a:xfrm>
          <a:custGeom>
            <a:avLst/>
            <a:gdLst>
              <a:gd name="T0" fmla="*/ 932 w 2708"/>
              <a:gd name="T1" fmla="*/ 3732 h 3948"/>
              <a:gd name="T2" fmla="*/ 1239 w 2708"/>
              <a:gd name="T3" fmla="*/ 3727 h 3948"/>
              <a:gd name="T4" fmla="*/ 1729 w 2708"/>
              <a:gd name="T5" fmla="*/ 3808 h 3948"/>
              <a:gd name="T6" fmla="*/ 1983 w 2708"/>
              <a:gd name="T7" fmla="*/ 3912 h 3948"/>
              <a:gd name="T8" fmla="*/ 2108 w 2708"/>
              <a:gd name="T9" fmla="*/ 3932 h 3948"/>
              <a:gd name="T10" fmla="*/ 2235 w 2708"/>
              <a:gd name="T11" fmla="*/ 3715 h 3948"/>
              <a:gd name="T12" fmla="*/ 2423 w 2708"/>
              <a:gd name="T13" fmla="*/ 3342 h 3948"/>
              <a:gd name="T14" fmla="*/ 2615 w 2708"/>
              <a:gd name="T15" fmla="*/ 2961 h 3948"/>
              <a:gd name="T16" fmla="*/ 2708 w 2708"/>
              <a:gd name="T17" fmla="*/ 2675 h 3948"/>
              <a:gd name="T18" fmla="*/ 2606 w 2708"/>
              <a:gd name="T19" fmla="*/ 2467 h 3948"/>
              <a:gd name="T20" fmla="*/ 2469 w 2708"/>
              <a:gd name="T21" fmla="*/ 2379 h 3948"/>
              <a:gd name="T22" fmla="*/ 2368 w 2708"/>
              <a:gd name="T23" fmla="*/ 2228 h 3948"/>
              <a:gd name="T24" fmla="*/ 2168 w 2708"/>
              <a:gd name="T25" fmla="*/ 2128 h 3948"/>
              <a:gd name="T26" fmla="*/ 2011 w 2708"/>
              <a:gd name="T27" fmla="*/ 2130 h 3948"/>
              <a:gd name="T28" fmla="*/ 1856 w 2708"/>
              <a:gd name="T29" fmla="*/ 2003 h 3948"/>
              <a:gd name="T30" fmla="*/ 1624 w 2708"/>
              <a:gd name="T31" fmla="*/ 1964 h 3948"/>
              <a:gd name="T32" fmla="*/ 1497 w 2708"/>
              <a:gd name="T33" fmla="*/ 2007 h 3948"/>
              <a:gd name="T34" fmla="*/ 1460 w 2708"/>
              <a:gd name="T35" fmla="*/ 1901 h 3948"/>
              <a:gd name="T36" fmla="*/ 1363 w 2708"/>
              <a:gd name="T37" fmla="*/ 1598 h 3948"/>
              <a:gd name="T38" fmla="*/ 1255 w 2708"/>
              <a:gd name="T39" fmla="*/ 1262 h 3948"/>
              <a:gd name="T40" fmla="*/ 1189 w 2708"/>
              <a:gd name="T41" fmla="*/ 1058 h 3948"/>
              <a:gd name="T42" fmla="*/ 1068 w 2708"/>
              <a:gd name="T43" fmla="*/ 889 h 3948"/>
              <a:gd name="T44" fmla="*/ 883 w 2708"/>
              <a:gd name="T45" fmla="*/ 943 h 3948"/>
              <a:gd name="T46" fmla="*/ 880 w 2708"/>
              <a:gd name="T47" fmla="*/ 1435 h 3948"/>
              <a:gd name="T48" fmla="*/ 932 w 2708"/>
              <a:gd name="T49" fmla="*/ 2053 h 3948"/>
              <a:gd name="T50" fmla="*/ 959 w 2708"/>
              <a:gd name="T51" fmla="*/ 2392 h 3948"/>
              <a:gd name="T52" fmla="*/ 970 w 2708"/>
              <a:gd name="T53" fmla="*/ 2550 h 3948"/>
              <a:gd name="T54" fmla="*/ 972 w 2708"/>
              <a:gd name="T55" fmla="*/ 2630 h 3948"/>
              <a:gd name="T56" fmla="*/ 935 w 2708"/>
              <a:gd name="T57" fmla="*/ 2767 h 3948"/>
              <a:gd name="T58" fmla="*/ 784 w 2708"/>
              <a:gd name="T59" fmla="*/ 2733 h 3948"/>
              <a:gd name="T60" fmla="*/ 539 w 2708"/>
              <a:gd name="T61" fmla="*/ 2519 h 3948"/>
              <a:gd name="T62" fmla="*/ 308 w 2708"/>
              <a:gd name="T63" fmla="*/ 2328 h 3948"/>
              <a:gd name="T64" fmla="*/ 68 w 2708"/>
              <a:gd name="T65" fmla="*/ 2346 h 3948"/>
              <a:gd name="T66" fmla="*/ 12 w 2708"/>
              <a:gd name="T67" fmla="*/ 2548 h 3948"/>
              <a:gd name="T68" fmla="*/ 575 w 2708"/>
              <a:gd name="T69" fmla="*/ 1900 h 3948"/>
              <a:gd name="T70" fmla="*/ 250 w 2708"/>
              <a:gd name="T71" fmla="*/ 1672 h 3948"/>
              <a:gd name="T72" fmla="*/ 13 w 2708"/>
              <a:gd name="T73" fmla="*/ 1171 h 3948"/>
              <a:gd name="T74" fmla="*/ 87 w 2708"/>
              <a:gd name="T75" fmla="*/ 597 h 3948"/>
              <a:gd name="T76" fmla="*/ 454 w 2708"/>
              <a:gd name="T77" fmla="*/ 167 h 3948"/>
              <a:gd name="T78" fmla="*/ 1008 w 2708"/>
              <a:gd name="T79" fmla="*/ 0 h 3948"/>
              <a:gd name="T80" fmla="*/ 1563 w 2708"/>
              <a:gd name="T81" fmla="*/ 167 h 3948"/>
              <a:gd name="T82" fmla="*/ 1928 w 2708"/>
              <a:gd name="T83" fmla="*/ 597 h 3948"/>
              <a:gd name="T84" fmla="*/ 2005 w 2708"/>
              <a:gd name="T85" fmla="*/ 1159 h 3948"/>
              <a:gd name="T86" fmla="*/ 1795 w 2708"/>
              <a:gd name="T87" fmla="*/ 1638 h 3948"/>
              <a:gd name="T88" fmla="*/ 1608 w 2708"/>
              <a:gd name="T89" fmla="*/ 1678 h 3948"/>
              <a:gd name="T90" fmla="*/ 1532 w 2708"/>
              <a:gd name="T91" fmla="*/ 1502 h 3948"/>
              <a:gd name="T92" fmla="*/ 1699 w 2708"/>
              <a:gd name="T93" fmla="*/ 1145 h 3948"/>
              <a:gd name="T94" fmla="*/ 1627 w 2708"/>
              <a:gd name="T95" fmla="*/ 673 h 3948"/>
              <a:gd name="T96" fmla="*/ 1283 w 2708"/>
              <a:gd name="T97" fmla="*/ 359 h 3948"/>
              <a:gd name="T98" fmla="*/ 799 w 2708"/>
              <a:gd name="T99" fmla="*/ 335 h 3948"/>
              <a:gd name="T100" fmla="*/ 424 w 2708"/>
              <a:gd name="T101" fmla="*/ 614 h 3948"/>
              <a:gd name="T102" fmla="*/ 307 w 2708"/>
              <a:gd name="T103" fmla="*/ 1075 h 3948"/>
              <a:gd name="T104" fmla="*/ 495 w 2708"/>
              <a:gd name="T105" fmla="*/ 1492 h 3948"/>
              <a:gd name="T106" fmla="*/ 722 w 2708"/>
              <a:gd name="T107" fmla="*/ 1709 h 3948"/>
              <a:gd name="T108" fmla="*/ 649 w 2708"/>
              <a:gd name="T109" fmla="*/ 1880 h 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08" h="3948">
                <a:moveTo>
                  <a:pt x="887" y="3736"/>
                </a:moveTo>
                <a:lnTo>
                  <a:pt x="887" y="3736"/>
                </a:lnTo>
                <a:lnTo>
                  <a:pt x="890" y="3735"/>
                </a:lnTo>
                <a:lnTo>
                  <a:pt x="896" y="3735"/>
                </a:lnTo>
                <a:lnTo>
                  <a:pt x="903" y="3734"/>
                </a:lnTo>
                <a:lnTo>
                  <a:pt x="915" y="3733"/>
                </a:lnTo>
                <a:lnTo>
                  <a:pt x="932" y="3732"/>
                </a:lnTo>
                <a:lnTo>
                  <a:pt x="952" y="3729"/>
                </a:lnTo>
                <a:lnTo>
                  <a:pt x="980" y="3728"/>
                </a:lnTo>
                <a:lnTo>
                  <a:pt x="1012" y="3727"/>
                </a:lnTo>
                <a:lnTo>
                  <a:pt x="1051" y="3727"/>
                </a:lnTo>
                <a:lnTo>
                  <a:pt x="1098" y="3726"/>
                </a:lnTo>
                <a:lnTo>
                  <a:pt x="1153" y="3726"/>
                </a:lnTo>
                <a:lnTo>
                  <a:pt x="1239" y="3727"/>
                </a:lnTo>
                <a:lnTo>
                  <a:pt x="1321" y="3733"/>
                </a:lnTo>
                <a:lnTo>
                  <a:pt x="1400" y="3740"/>
                </a:lnTo>
                <a:lnTo>
                  <a:pt x="1474" y="3751"/>
                </a:lnTo>
                <a:lnTo>
                  <a:pt x="1545" y="3763"/>
                </a:lnTo>
                <a:lnTo>
                  <a:pt x="1611" y="3776"/>
                </a:lnTo>
                <a:lnTo>
                  <a:pt x="1673" y="3791"/>
                </a:lnTo>
                <a:lnTo>
                  <a:pt x="1729" y="3808"/>
                </a:lnTo>
                <a:lnTo>
                  <a:pt x="1782" y="3824"/>
                </a:lnTo>
                <a:lnTo>
                  <a:pt x="1829" y="3841"/>
                </a:lnTo>
                <a:lnTo>
                  <a:pt x="1871" y="3857"/>
                </a:lnTo>
                <a:lnTo>
                  <a:pt x="1908" y="3873"/>
                </a:lnTo>
                <a:lnTo>
                  <a:pt x="1939" y="3888"/>
                </a:lnTo>
                <a:lnTo>
                  <a:pt x="1964" y="3902"/>
                </a:lnTo>
                <a:lnTo>
                  <a:pt x="1983" y="3912"/>
                </a:lnTo>
                <a:lnTo>
                  <a:pt x="1996" y="3922"/>
                </a:lnTo>
                <a:lnTo>
                  <a:pt x="2015" y="3935"/>
                </a:lnTo>
                <a:lnTo>
                  <a:pt x="2033" y="3944"/>
                </a:lnTo>
                <a:lnTo>
                  <a:pt x="2053" y="3948"/>
                </a:lnTo>
                <a:lnTo>
                  <a:pt x="2071" y="3948"/>
                </a:lnTo>
                <a:lnTo>
                  <a:pt x="2090" y="3942"/>
                </a:lnTo>
                <a:lnTo>
                  <a:pt x="2108" y="3932"/>
                </a:lnTo>
                <a:lnTo>
                  <a:pt x="2127" y="3914"/>
                </a:lnTo>
                <a:lnTo>
                  <a:pt x="2145" y="3888"/>
                </a:lnTo>
                <a:lnTo>
                  <a:pt x="2163" y="3856"/>
                </a:lnTo>
                <a:lnTo>
                  <a:pt x="2177" y="3827"/>
                </a:lnTo>
                <a:lnTo>
                  <a:pt x="2194" y="3795"/>
                </a:lnTo>
                <a:lnTo>
                  <a:pt x="2213" y="3757"/>
                </a:lnTo>
                <a:lnTo>
                  <a:pt x="2235" y="3715"/>
                </a:lnTo>
                <a:lnTo>
                  <a:pt x="2257" y="3668"/>
                </a:lnTo>
                <a:lnTo>
                  <a:pt x="2282" y="3619"/>
                </a:lnTo>
                <a:lnTo>
                  <a:pt x="2309" y="3567"/>
                </a:lnTo>
                <a:lnTo>
                  <a:pt x="2336" y="3513"/>
                </a:lnTo>
                <a:lnTo>
                  <a:pt x="2365" y="3457"/>
                </a:lnTo>
                <a:lnTo>
                  <a:pt x="2394" y="3401"/>
                </a:lnTo>
                <a:lnTo>
                  <a:pt x="2423" y="3342"/>
                </a:lnTo>
                <a:lnTo>
                  <a:pt x="2453" y="3285"/>
                </a:lnTo>
                <a:lnTo>
                  <a:pt x="2481" y="3227"/>
                </a:lnTo>
                <a:lnTo>
                  <a:pt x="2510" y="3170"/>
                </a:lnTo>
                <a:lnTo>
                  <a:pt x="2539" y="3114"/>
                </a:lnTo>
                <a:lnTo>
                  <a:pt x="2565" y="3061"/>
                </a:lnTo>
                <a:lnTo>
                  <a:pt x="2591" y="3010"/>
                </a:lnTo>
                <a:lnTo>
                  <a:pt x="2615" y="2961"/>
                </a:lnTo>
                <a:lnTo>
                  <a:pt x="2638" y="2917"/>
                </a:lnTo>
                <a:lnTo>
                  <a:pt x="2659" y="2875"/>
                </a:lnTo>
                <a:lnTo>
                  <a:pt x="2676" y="2839"/>
                </a:lnTo>
                <a:lnTo>
                  <a:pt x="2692" y="2807"/>
                </a:lnTo>
                <a:lnTo>
                  <a:pt x="2703" y="2760"/>
                </a:lnTo>
                <a:lnTo>
                  <a:pt x="2708" y="2715"/>
                </a:lnTo>
                <a:lnTo>
                  <a:pt x="2708" y="2675"/>
                </a:lnTo>
                <a:lnTo>
                  <a:pt x="2703" y="2636"/>
                </a:lnTo>
                <a:lnTo>
                  <a:pt x="2693" y="2602"/>
                </a:lnTo>
                <a:lnTo>
                  <a:pt x="2680" y="2569"/>
                </a:lnTo>
                <a:lnTo>
                  <a:pt x="2664" y="2541"/>
                </a:lnTo>
                <a:lnTo>
                  <a:pt x="2647" y="2513"/>
                </a:lnTo>
                <a:lnTo>
                  <a:pt x="2626" y="2489"/>
                </a:lnTo>
                <a:lnTo>
                  <a:pt x="2606" y="2467"/>
                </a:lnTo>
                <a:lnTo>
                  <a:pt x="2583" y="2448"/>
                </a:lnTo>
                <a:lnTo>
                  <a:pt x="2562" y="2432"/>
                </a:lnTo>
                <a:lnTo>
                  <a:pt x="2540" y="2416"/>
                </a:lnTo>
                <a:lnTo>
                  <a:pt x="2520" y="2404"/>
                </a:lnTo>
                <a:lnTo>
                  <a:pt x="2500" y="2393"/>
                </a:lnTo>
                <a:lnTo>
                  <a:pt x="2484" y="2385"/>
                </a:lnTo>
                <a:lnTo>
                  <a:pt x="2469" y="2379"/>
                </a:lnTo>
                <a:lnTo>
                  <a:pt x="2459" y="2374"/>
                </a:lnTo>
                <a:lnTo>
                  <a:pt x="2451" y="2372"/>
                </a:lnTo>
                <a:lnTo>
                  <a:pt x="2449" y="2370"/>
                </a:lnTo>
                <a:lnTo>
                  <a:pt x="2433" y="2327"/>
                </a:lnTo>
                <a:lnTo>
                  <a:pt x="2414" y="2289"/>
                </a:lnTo>
                <a:lnTo>
                  <a:pt x="2391" y="2257"/>
                </a:lnTo>
                <a:lnTo>
                  <a:pt x="2368" y="2228"/>
                </a:lnTo>
                <a:lnTo>
                  <a:pt x="2341" y="2203"/>
                </a:lnTo>
                <a:lnTo>
                  <a:pt x="2314" y="2182"/>
                </a:lnTo>
                <a:lnTo>
                  <a:pt x="2286" y="2166"/>
                </a:lnTo>
                <a:lnTo>
                  <a:pt x="2256" y="2152"/>
                </a:lnTo>
                <a:lnTo>
                  <a:pt x="2226" y="2142"/>
                </a:lnTo>
                <a:lnTo>
                  <a:pt x="2197" y="2134"/>
                </a:lnTo>
                <a:lnTo>
                  <a:pt x="2168" y="2128"/>
                </a:lnTo>
                <a:lnTo>
                  <a:pt x="2140" y="2125"/>
                </a:lnTo>
                <a:lnTo>
                  <a:pt x="2112" y="2124"/>
                </a:lnTo>
                <a:lnTo>
                  <a:pt x="2087" y="2124"/>
                </a:lnTo>
                <a:lnTo>
                  <a:pt x="2065" y="2124"/>
                </a:lnTo>
                <a:lnTo>
                  <a:pt x="2043" y="2125"/>
                </a:lnTo>
                <a:lnTo>
                  <a:pt x="2025" y="2127"/>
                </a:lnTo>
                <a:lnTo>
                  <a:pt x="2011" y="2130"/>
                </a:lnTo>
                <a:lnTo>
                  <a:pt x="2000" y="2131"/>
                </a:lnTo>
                <a:lnTo>
                  <a:pt x="1993" y="2132"/>
                </a:lnTo>
                <a:lnTo>
                  <a:pt x="1990" y="2133"/>
                </a:lnTo>
                <a:lnTo>
                  <a:pt x="1958" y="2090"/>
                </a:lnTo>
                <a:lnTo>
                  <a:pt x="1924" y="2054"/>
                </a:lnTo>
                <a:lnTo>
                  <a:pt x="1891" y="2025"/>
                </a:lnTo>
                <a:lnTo>
                  <a:pt x="1856" y="2003"/>
                </a:lnTo>
                <a:lnTo>
                  <a:pt x="1821" y="1985"/>
                </a:lnTo>
                <a:lnTo>
                  <a:pt x="1786" y="1973"/>
                </a:lnTo>
                <a:lnTo>
                  <a:pt x="1751" y="1964"/>
                </a:lnTo>
                <a:lnTo>
                  <a:pt x="1717" y="1959"/>
                </a:lnTo>
                <a:lnTo>
                  <a:pt x="1685" y="1959"/>
                </a:lnTo>
                <a:lnTo>
                  <a:pt x="1653" y="1961"/>
                </a:lnTo>
                <a:lnTo>
                  <a:pt x="1624" y="1964"/>
                </a:lnTo>
                <a:lnTo>
                  <a:pt x="1596" y="1970"/>
                </a:lnTo>
                <a:lnTo>
                  <a:pt x="1571" y="1977"/>
                </a:lnTo>
                <a:lnTo>
                  <a:pt x="1550" y="1985"/>
                </a:lnTo>
                <a:lnTo>
                  <a:pt x="1530" y="1992"/>
                </a:lnTo>
                <a:lnTo>
                  <a:pt x="1515" y="1998"/>
                </a:lnTo>
                <a:lnTo>
                  <a:pt x="1504" y="2003"/>
                </a:lnTo>
                <a:lnTo>
                  <a:pt x="1497" y="2007"/>
                </a:lnTo>
                <a:lnTo>
                  <a:pt x="1495" y="2009"/>
                </a:lnTo>
                <a:lnTo>
                  <a:pt x="1493" y="2005"/>
                </a:lnTo>
                <a:lnTo>
                  <a:pt x="1490" y="1995"/>
                </a:lnTo>
                <a:lnTo>
                  <a:pt x="1485" y="1979"/>
                </a:lnTo>
                <a:lnTo>
                  <a:pt x="1478" y="1958"/>
                </a:lnTo>
                <a:lnTo>
                  <a:pt x="1469" y="1932"/>
                </a:lnTo>
                <a:lnTo>
                  <a:pt x="1460" y="1901"/>
                </a:lnTo>
                <a:lnTo>
                  <a:pt x="1449" y="1866"/>
                </a:lnTo>
                <a:lnTo>
                  <a:pt x="1436" y="1826"/>
                </a:lnTo>
                <a:lnTo>
                  <a:pt x="1423" y="1786"/>
                </a:lnTo>
                <a:lnTo>
                  <a:pt x="1409" y="1741"/>
                </a:lnTo>
                <a:lnTo>
                  <a:pt x="1394" y="1695"/>
                </a:lnTo>
                <a:lnTo>
                  <a:pt x="1378" y="1647"/>
                </a:lnTo>
                <a:lnTo>
                  <a:pt x="1363" y="1598"/>
                </a:lnTo>
                <a:lnTo>
                  <a:pt x="1347" y="1547"/>
                </a:lnTo>
                <a:lnTo>
                  <a:pt x="1330" y="1498"/>
                </a:lnTo>
                <a:lnTo>
                  <a:pt x="1315" y="1448"/>
                </a:lnTo>
                <a:lnTo>
                  <a:pt x="1299" y="1399"/>
                </a:lnTo>
                <a:lnTo>
                  <a:pt x="1284" y="1352"/>
                </a:lnTo>
                <a:lnTo>
                  <a:pt x="1269" y="1305"/>
                </a:lnTo>
                <a:lnTo>
                  <a:pt x="1255" y="1262"/>
                </a:lnTo>
                <a:lnTo>
                  <a:pt x="1242" y="1221"/>
                </a:lnTo>
                <a:lnTo>
                  <a:pt x="1230" y="1183"/>
                </a:lnTo>
                <a:lnTo>
                  <a:pt x="1219" y="1148"/>
                </a:lnTo>
                <a:lnTo>
                  <a:pt x="1210" y="1118"/>
                </a:lnTo>
                <a:lnTo>
                  <a:pt x="1201" y="1093"/>
                </a:lnTo>
                <a:lnTo>
                  <a:pt x="1194" y="1073"/>
                </a:lnTo>
                <a:lnTo>
                  <a:pt x="1189" y="1058"/>
                </a:lnTo>
                <a:lnTo>
                  <a:pt x="1177" y="1025"/>
                </a:lnTo>
                <a:lnTo>
                  <a:pt x="1164" y="994"/>
                </a:lnTo>
                <a:lnTo>
                  <a:pt x="1150" y="965"/>
                </a:lnTo>
                <a:lnTo>
                  <a:pt x="1133" y="940"/>
                </a:lnTo>
                <a:lnTo>
                  <a:pt x="1114" y="919"/>
                </a:lnTo>
                <a:lnTo>
                  <a:pt x="1092" y="903"/>
                </a:lnTo>
                <a:lnTo>
                  <a:pt x="1068" y="889"/>
                </a:lnTo>
                <a:lnTo>
                  <a:pt x="1041" y="882"/>
                </a:lnTo>
                <a:lnTo>
                  <a:pt x="1010" y="879"/>
                </a:lnTo>
                <a:lnTo>
                  <a:pt x="977" y="882"/>
                </a:lnTo>
                <a:lnTo>
                  <a:pt x="948" y="891"/>
                </a:lnTo>
                <a:lnTo>
                  <a:pt x="923" y="904"/>
                </a:lnTo>
                <a:lnTo>
                  <a:pt x="902" y="922"/>
                </a:lnTo>
                <a:lnTo>
                  <a:pt x="883" y="943"/>
                </a:lnTo>
                <a:lnTo>
                  <a:pt x="868" y="969"/>
                </a:lnTo>
                <a:lnTo>
                  <a:pt x="857" y="996"/>
                </a:lnTo>
                <a:lnTo>
                  <a:pt x="850" y="1027"/>
                </a:lnTo>
                <a:lnTo>
                  <a:pt x="848" y="1060"/>
                </a:lnTo>
                <a:lnTo>
                  <a:pt x="860" y="1193"/>
                </a:lnTo>
                <a:lnTo>
                  <a:pt x="869" y="1318"/>
                </a:lnTo>
                <a:lnTo>
                  <a:pt x="880" y="1435"/>
                </a:lnTo>
                <a:lnTo>
                  <a:pt x="889" y="1544"/>
                </a:lnTo>
                <a:lnTo>
                  <a:pt x="897" y="1646"/>
                </a:lnTo>
                <a:lnTo>
                  <a:pt x="905" y="1740"/>
                </a:lnTo>
                <a:lnTo>
                  <a:pt x="913" y="1829"/>
                </a:lnTo>
                <a:lnTo>
                  <a:pt x="920" y="1909"/>
                </a:lnTo>
                <a:lnTo>
                  <a:pt x="926" y="1985"/>
                </a:lnTo>
                <a:lnTo>
                  <a:pt x="932" y="2053"/>
                </a:lnTo>
                <a:lnTo>
                  <a:pt x="936" y="2116"/>
                </a:lnTo>
                <a:lnTo>
                  <a:pt x="941" y="2174"/>
                </a:lnTo>
                <a:lnTo>
                  <a:pt x="946" y="2227"/>
                </a:lnTo>
                <a:lnTo>
                  <a:pt x="950" y="2275"/>
                </a:lnTo>
                <a:lnTo>
                  <a:pt x="953" y="2318"/>
                </a:lnTo>
                <a:lnTo>
                  <a:pt x="957" y="2356"/>
                </a:lnTo>
                <a:lnTo>
                  <a:pt x="959" y="2392"/>
                </a:lnTo>
                <a:lnTo>
                  <a:pt x="962" y="2423"/>
                </a:lnTo>
                <a:lnTo>
                  <a:pt x="964" y="2451"/>
                </a:lnTo>
                <a:lnTo>
                  <a:pt x="965" y="2476"/>
                </a:lnTo>
                <a:lnTo>
                  <a:pt x="968" y="2497"/>
                </a:lnTo>
                <a:lnTo>
                  <a:pt x="969" y="2518"/>
                </a:lnTo>
                <a:lnTo>
                  <a:pt x="969" y="2535"/>
                </a:lnTo>
                <a:lnTo>
                  <a:pt x="970" y="2550"/>
                </a:lnTo>
                <a:lnTo>
                  <a:pt x="971" y="2565"/>
                </a:lnTo>
                <a:lnTo>
                  <a:pt x="971" y="2576"/>
                </a:lnTo>
                <a:lnTo>
                  <a:pt x="971" y="2588"/>
                </a:lnTo>
                <a:lnTo>
                  <a:pt x="972" y="2599"/>
                </a:lnTo>
                <a:lnTo>
                  <a:pt x="972" y="2610"/>
                </a:lnTo>
                <a:lnTo>
                  <a:pt x="972" y="2620"/>
                </a:lnTo>
                <a:lnTo>
                  <a:pt x="972" y="2630"/>
                </a:lnTo>
                <a:lnTo>
                  <a:pt x="972" y="2641"/>
                </a:lnTo>
                <a:lnTo>
                  <a:pt x="971" y="2670"/>
                </a:lnTo>
                <a:lnTo>
                  <a:pt x="969" y="2695"/>
                </a:lnTo>
                <a:lnTo>
                  <a:pt x="964" y="2718"/>
                </a:lnTo>
                <a:lnTo>
                  <a:pt x="957" y="2738"/>
                </a:lnTo>
                <a:lnTo>
                  <a:pt x="947" y="2754"/>
                </a:lnTo>
                <a:lnTo>
                  <a:pt x="935" y="2767"/>
                </a:lnTo>
                <a:lnTo>
                  <a:pt x="921" y="2775"/>
                </a:lnTo>
                <a:lnTo>
                  <a:pt x="904" y="2780"/>
                </a:lnTo>
                <a:lnTo>
                  <a:pt x="885" y="2780"/>
                </a:lnTo>
                <a:lnTo>
                  <a:pt x="863" y="2777"/>
                </a:lnTo>
                <a:lnTo>
                  <a:pt x="839" y="2767"/>
                </a:lnTo>
                <a:lnTo>
                  <a:pt x="813" y="2753"/>
                </a:lnTo>
                <a:lnTo>
                  <a:pt x="784" y="2733"/>
                </a:lnTo>
                <a:lnTo>
                  <a:pt x="752" y="2708"/>
                </a:lnTo>
                <a:lnTo>
                  <a:pt x="708" y="2670"/>
                </a:lnTo>
                <a:lnTo>
                  <a:pt x="669" y="2636"/>
                </a:lnTo>
                <a:lnTo>
                  <a:pt x="633" y="2605"/>
                </a:lnTo>
                <a:lnTo>
                  <a:pt x="600" y="2575"/>
                </a:lnTo>
                <a:lnTo>
                  <a:pt x="569" y="2547"/>
                </a:lnTo>
                <a:lnTo>
                  <a:pt x="539" y="2519"/>
                </a:lnTo>
                <a:lnTo>
                  <a:pt x="510" y="2491"/>
                </a:lnTo>
                <a:lnTo>
                  <a:pt x="480" y="2464"/>
                </a:lnTo>
                <a:lnTo>
                  <a:pt x="449" y="2435"/>
                </a:lnTo>
                <a:lnTo>
                  <a:pt x="417" y="2404"/>
                </a:lnTo>
                <a:lnTo>
                  <a:pt x="381" y="2374"/>
                </a:lnTo>
                <a:lnTo>
                  <a:pt x="345" y="2349"/>
                </a:lnTo>
                <a:lnTo>
                  <a:pt x="308" y="2328"/>
                </a:lnTo>
                <a:lnTo>
                  <a:pt x="272" y="2313"/>
                </a:lnTo>
                <a:lnTo>
                  <a:pt x="235" y="2303"/>
                </a:lnTo>
                <a:lnTo>
                  <a:pt x="199" y="2299"/>
                </a:lnTo>
                <a:lnTo>
                  <a:pt x="164" y="2301"/>
                </a:lnTo>
                <a:lnTo>
                  <a:pt x="131" y="2309"/>
                </a:lnTo>
                <a:lnTo>
                  <a:pt x="99" y="2325"/>
                </a:lnTo>
                <a:lnTo>
                  <a:pt x="68" y="2346"/>
                </a:lnTo>
                <a:lnTo>
                  <a:pt x="47" y="2369"/>
                </a:lnTo>
                <a:lnTo>
                  <a:pt x="30" y="2394"/>
                </a:lnTo>
                <a:lnTo>
                  <a:pt x="18" y="2423"/>
                </a:lnTo>
                <a:lnTo>
                  <a:pt x="11" y="2453"/>
                </a:lnTo>
                <a:lnTo>
                  <a:pt x="7" y="2484"/>
                </a:lnTo>
                <a:lnTo>
                  <a:pt x="7" y="2515"/>
                </a:lnTo>
                <a:lnTo>
                  <a:pt x="12" y="2548"/>
                </a:lnTo>
                <a:lnTo>
                  <a:pt x="19" y="2580"/>
                </a:lnTo>
                <a:lnTo>
                  <a:pt x="31" y="2610"/>
                </a:lnTo>
                <a:lnTo>
                  <a:pt x="46" y="2640"/>
                </a:lnTo>
                <a:lnTo>
                  <a:pt x="62" y="2669"/>
                </a:lnTo>
                <a:lnTo>
                  <a:pt x="83" y="2694"/>
                </a:lnTo>
                <a:lnTo>
                  <a:pt x="887" y="3736"/>
                </a:lnTo>
                <a:close/>
                <a:moveTo>
                  <a:pt x="575" y="1900"/>
                </a:moveTo>
                <a:lnTo>
                  <a:pt x="548" y="1897"/>
                </a:lnTo>
                <a:lnTo>
                  <a:pt x="523" y="1890"/>
                </a:lnTo>
                <a:lnTo>
                  <a:pt x="498" y="1878"/>
                </a:lnTo>
                <a:lnTo>
                  <a:pt x="430" y="1834"/>
                </a:lnTo>
                <a:lnTo>
                  <a:pt x="365" y="1784"/>
                </a:lnTo>
                <a:lnTo>
                  <a:pt x="305" y="1731"/>
                </a:lnTo>
                <a:lnTo>
                  <a:pt x="250" y="1672"/>
                </a:lnTo>
                <a:lnTo>
                  <a:pt x="200" y="1610"/>
                </a:lnTo>
                <a:lnTo>
                  <a:pt x="154" y="1544"/>
                </a:lnTo>
                <a:lnTo>
                  <a:pt x="115" y="1474"/>
                </a:lnTo>
                <a:lnTo>
                  <a:pt x="80" y="1402"/>
                </a:lnTo>
                <a:lnTo>
                  <a:pt x="53" y="1327"/>
                </a:lnTo>
                <a:lnTo>
                  <a:pt x="30" y="1250"/>
                </a:lnTo>
                <a:lnTo>
                  <a:pt x="13" y="1171"/>
                </a:lnTo>
                <a:lnTo>
                  <a:pt x="4" y="1090"/>
                </a:lnTo>
                <a:lnTo>
                  <a:pt x="0" y="1008"/>
                </a:lnTo>
                <a:lnTo>
                  <a:pt x="4" y="922"/>
                </a:lnTo>
                <a:lnTo>
                  <a:pt x="14" y="837"/>
                </a:lnTo>
                <a:lnTo>
                  <a:pt x="32" y="754"/>
                </a:lnTo>
                <a:lnTo>
                  <a:pt x="57" y="674"/>
                </a:lnTo>
                <a:lnTo>
                  <a:pt x="87" y="597"/>
                </a:lnTo>
                <a:lnTo>
                  <a:pt x="125" y="524"/>
                </a:lnTo>
                <a:lnTo>
                  <a:pt x="166" y="453"/>
                </a:lnTo>
                <a:lnTo>
                  <a:pt x="214" y="387"/>
                </a:lnTo>
                <a:lnTo>
                  <a:pt x="267" y="325"/>
                </a:lnTo>
                <a:lnTo>
                  <a:pt x="326" y="268"/>
                </a:lnTo>
                <a:lnTo>
                  <a:pt x="387" y="215"/>
                </a:lnTo>
                <a:lnTo>
                  <a:pt x="454" y="167"/>
                </a:lnTo>
                <a:lnTo>
                  <a:pt x="523" y="124"/>
                </a:lnTo>
                <a:lnTo>
                  <a:pt x="598" y="88"/>
                </a:lnTo>
                <a:lnTo>
                  <a:pt x="674" y="57"/>
                </a:lnTo>
                <a:lnTo>
                  <a:pt x="754" y="33"/>
                </a:lnTo>
                <a:lnTo>
                  <a:pt x="836" y="15"/>
                </a:lnTo>
                <a:lnTo>
                  <a:pt x="921" y="4"/>
                </a:lnTo>
                <a:lnTo>
                  <a:pt x="1008" y="0"/>
                </a:lnTo>
                <a:lnTo>
                  <a:pt x="1095" y="4"/>
                </a:lnTo>
                <a:lnTo>
                  <a:pt x="1180" y="15"/>
                </a:lnTo>
                <a:lnTo>
                  <a:pt x="1262" y="33"/>
                </a:lnTo>
                <a:lnTo>
                  <a:pt x="1341" y="57"/>
                </a:lnTo>
                <a:lnTo>
                  <a:pt x="1419" y="88"/>
                </a:lnTo>
                <a:lnTo>
                  <a:pt x="1492" y="124"/>
                </a:lnTo>
                <a:lnTo>
                  <a:pt x="1563" y="167"/>
                </a:lnTo>
                <a:lnTo>
                  <a:pt x="1629" y="215"/>
                </a:lnTo>
                <a:lnTo>
                  <a:pt x="1691" y="268"/>
                </a:lnTo>
                <a:lnTo>
                  <a:pt x="1748" y="325"/>
                </a:lnTo>
                <a:lnTo>
                  <a:pt x="1801" y="387"/>
                </a:lnTo>
                <a:lnTo>
                  <a:pt x="1849" y="453"/>
                </a:lnTo>
                <a:lnTo>
                  <a:pt x="1891" y="524"/>
                </a:lnTo>
                <a:lnTo>
                  <a:pt x="1928" y="597"/>
                </a:lnTo>
                <a:lnTo>
                  <a:pt x="1959" y="674"/>
                </a:lnTo>
                <a:lnTo>
                  <a:pt x="1983" y="754"/>
                </a:lnTo>
                <a:lnTo>
                  <a:pt x="2001" y="837"/>
                </a:lnTo>
                <a:lnTo>
                  <a:pt x="2012" y="922"/>
                </a:lnTo>
                <a:lnTo>
                  <a:pt x="2015" y="1008"/>
                </a:lnTo>
                <a:lnTo>
                  <a:pt x="2013" y="1084"/>
                </a:lnTo>
                <a:lnTo>
                  <a:pt x="2005" y="1159"/>
                </a:lnTo>
                <a:lnTo>
                  <a:pt x="1990" y="1233"/>
                </a:lnTo>
                <a:lnTo>
                  <a:pt x="1970" y="1306"/>
                </a:lnTo>
                <a:lnTo>
                  <a:pt x="1946" y="1377"/>
                </a:lnTo>
                <a:lnTo>
                  <a:pt x="1916" y="1447"/>
                </a:lnTo>
                <a:lnTo>
                  <a:pt x="1880" y="1513"/>
                </a:lnTo>
                <a:lnTo>
                  <a:pt x="1841" y="1577"/>
                </a:lnTo>
                <a:lnTo>
                  <a:pt x="1795" y="1638"/>
                </a:lnTo>
                <a:lnTo>
                  <a:pt x="1774" y="1660"/>
                </a:lnTo>
                <a:lnTo>
                  <a:pt x="1750" y="1677"/>
                </a:lnTo>
                <a:lnTo>
                  <a:pt x="1722" y="1687"/>
                </a:lnTo>
                <a:lnTo>
                  <a:pt x="1694" y="1693"/>
                </a:lnTo>
                <a:lnTo>
                  <a:pt x="1665" y="1695"/>
                </a:lnTo>
                <a:lnTo>
                  <a:pt x="1636" y="1689"/>
                </a:lnTo>
                <a:lnTo>
                  <a:pt x="1608" y="1678"/>
                </a:lnTo>
                <a:lnTo>
                  <a:pt x="1583" y="1661"/>
                </a:lnTo>
                <a:lnTo>
                  <a:pt x="1560" y="1640"/>
                </a:lnTo>
                <a:lnTo>
                  <a:pt x="1544" y="1616"/>
                </a:lnTo>
                <a:lnTo>
                  <a:pt x="1533" y="1588"/>
                </a:lnTo>
                <a:lnTo>
                  <a:pt x="1527" y="1560"/>
                </a:lnTo>
                <a:lnTo>
                  <a:pt x="1526" y="1530"/>
                </a:lnTo>
                <a:lnTo>
                  <a:pt x="1532" y="1502"/>
                </a:lnTo>
                <a:lnTo>
                  <a:pt x="1542" y="1474"/>
                </a:lnTo>
                <a:lnTo>
                  <a:pt x="1559" y="1449"/>
                </a:lnTo>
                <a:lnTo>
                  <a:pt x="1599" y="1393"/>
                </a:lnTo>
                <a:lnTo>
                  <a:pt x="1633" y="1334"/>
                </a:lnTo>
                <a:lnTo>
                  <a:pt x="1662" y="1273"/>
                </a:lnTo>
                <a:lnTo>
                  <a:pt x="1684" y="1209"/>
                </a:lnTo>
                <a:lnTo>
                  <a:pt x="1699" y="1145"/>
                </a:lnTo>
                <a:lnTo>
                  <a:pt x="1710" y="1078"/>
                </a:lnTo>
                <a:lnTo>
                  <a:pt x="1712" y="1008"/>
                </a:lnTo>
                <a:lnTo>
                  <a:pt x="1709" y="936"/>
                </a:lnTo>
                <a:lnTo>
                  <a:pt x="1698" y="867"/>
                </a:lnTo>
                <a:lnTo>
                  <a:pt x="1681" y="798"/>
                </a:lnTo>
                <a:lnTo>
                  <a:pt x="1657" y="734"/>
                </a:lnTo>
                <a:lnTo>
                  <a:pt x="1627" y="673"/>
                </a:lnTo>
                <a:lnTo>
                  <a:pt x="1593" y="614"/>
                </a:lnTo>
                <a:lnTo>
                  <a:pt x="1552" y="560"/>
                </a:lnTo>
                <a:lnTo>
                  <a:pt x="1506" y="510"/>
                </a:lnTo>
                <a:lnTo>
                  <a:pt x="1456" y="464"/>
                </a:lnTo>
                <a:lnTo>
                  <a:pt x="1401" y="423"/>
                </a:lnTo>
                <a:lnTo>
                  <a:pt x="1344" y="389"/>
                </a:lnTo>
                <a:lnTo>
                  <a:pt x="1283" y="359"/>
                </a:lnTo>
                <a:lnTo>
                  <a:pt x="1217" y="335"/>
                </a:lnTo>
                <a:lnTo>
                  <a:pt x="1150" y="318"/>
                </a:lnTo>
                <a:lnTo>
                  <a:pt x="1080" y="307"/>
                </a:lnTo>
                <a:lnTo>
                  <a:pt x="1008" y="304"/>
                </a:lnTo>
                <a:lnTo>
                  <a:pt x="936" y="307"/>
                </a:lnTo>
                <a:lnTo>
                  <a:pt x="866" y="318"/>
                </a:lnTo>
                <a:lnTo>
                  <a:pt x="799" y="335"/>
                </a:lnTo>
                <a:lnTo>
                  <a:pt x="734" y="359"/>
                </a:lnTo>
                <a:lnTo>
                  <a:pt x="672" y="389"/>
                </a:lnTo>
                <a:lnTo>
                  <a:pt x="614" y="423"/>
                </a:lnTo>
                <a:lnTo>
                  <a:pt x="560" y="464"/>
                </a:lnTo>
                <a:lnTo>
                  <a:pt x="510" y="510"/>
                </a:lnTo>
                <a:lnTo>
                  <a:pt x="465" y="560"/>
                </a:lnTo>
                <a:lnTo>
                  <a:pt x="424" y="614"/>
                </a:lnTo>
                <a:lnTo>
                  <a:pt x="388" y="673"/>
                </a:lnTo>
                <a:lnTo>
                  <a:pt x="358" y="734"/>
                </a:lnTo>
                <a:lnTo>
                  <a:pt x="335" y="798"/>
                </a:lnTo>
                <a:lnTo>
                  <a:pt x="317" y="867"/>
                </a:lnTo>
                <a:lnTo>
                  <a:pt x="307" y="936"/>
                </a:lnTo>
                <a:lnTo>
                  <a:pt x="303" y="1008"/>
                </a:lnTo>
                <a:lnTo>
                  <a:pt x="307" y="1075"/>
                </a:lnTo>
                <a:lnTo>
                  <a:pt x="316" y="1142"/>
                </a:lnTo>
                <a:lnTo>
                  <a:pt x="332" y="1207"/>
                </a:lnTo>
                <a:lnTo>
                  <a:pt x="353" y="1269"/>
                </a:lnTo>
                <a:lnTo>
                  <a:pt x="381" y="1329"/>
                </a:lnTo>
                <a:lnTo>
                  <a:pt x="414" y="1387"/>
                </a:lnTo>
                <a:lnTo>
                  <a:pt x="451" y="1441"/>
                </a:lnTo>
                <a:lnTo>
                  <a:pt x="495" y="1492"/>
                </a:lnTo>
                <a:lnTo>
                  <a:pt x="542" y="1538"/>
                </a:lnTo>
                <a:lnTo>
                  <a:pt x="595" y="1580"/>
                </a:lnTo>
                <a:lnTo>
                  <a:pt x="651" y="1617"/>
                </a:lnTo>
                <a:lnTo>
                  <a:pt x="677" y="1635"/>
                </a:lnTo>
                <a:lnTo>
                  <a:pt x="697" y="1657"/>
                </a:lnTo>
                <a:lnTo>
                  <a:pt x="711" y="1683"/>
                </a:lnTo>
                <a:lnTo>
                  <a:pt x="722" y="1709"/>
                </a:lnTo>
                <a:lnTo>
                  <a:pt x="726" y="1738"/>
                </a:lnTo>
                <a:lnTo>
                  <a:pt x="726" y="1768"/>
                </a:lnTo>
                <a:lnTo>
                  <a:pt x="719" y="1796"/>
                </a:lnTo>
                <a:lnTo>
                  <a:pt x="705" y="1824"/>
                </a:lnTo>
                <a:lnTo>
                  <a:pt x="690" y="1847"/>
                </a:lnTo>
                <a:lnTo>
                  <a:pt x="671" y="1865"/>
                </a:lnTo>
                <a:lnTo>
                  <a:pt x="649" y="1880"/>
                </a:lnTo>
                <a:lnTo>
                  <a:pt x="625" y="1890"/>
                </a:lnTo>
                <a:lnTo>
                  <a:pt x="601" y="1897"/>
                </a:lnTo>
                <a:lnTo>
                  <a:pt x="575" y="19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1" name="Group 9"/>
          <p:cNvGrpSpPr>
            <a:grpSpLocks noChangeAspect="1"/>
          </p:cNvGrpSpPr>
          <p:nvPr/>
        </p:nvGrpSpPr>
        <p:grpSpPr bwMode="auto">
          <a:xfrm>
            <a:off x="4655427" y="2056236"/>
            <a:ext cx="374594" cy="674317"/>
            <a:chOff x="3182" y="316"/>
            <a:chExt cx="1616" cy="2909"/>
          </a:xfrm>
          <a:solidFill>
            <a:schemeClr val="bg1"/>
          </a:solidFill>
        </p:grpSpPr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3893" y="2902"/>
              <a:ext cx="194" cy="194"/>
            </a:xfrm>
            <a:custGeom>
              <a:avLst/>
              <a:gdLst>
                <a:gd name="T0" fmla="*/ 194 w 388"/>
                <a:gd name="T1" fmla="*/ 0 h 388"/>
                <a:gd name="T2" fmla="*/ 238 w 388"/>
                <a:gd name="T3" fmla="*/ 5 h 388"/>
                <a:gd name="T4" fmla="*/ 279 w 388"/>
                <a:gd name="T5" fmla="*/ 19 h 388"/>
                <a:gd name="T6" fmla="*/ 316 w 388"/>
                <a:gd name="T7" fmla="*/ 42 h 388"/>
                <a:gd name="T8" fmla="*/ 346 w 388"/>
                <a:gd name="T9" fmla="*/ 72 h 388"/>
                <a:gd name="T10" fmla="*/ 369 w 388"/>
                <a:gd name="T11" fmla="*/ 107 h 388"/>
                <a:gd name="T12" fmla="*/ 383 w 388"/>
                <a:gd name="T13" fmla="*/ 149 h 388"/>
                <a:gd name="T14" fmla="*/ 388 w 388"/>
                <a:gd name="T15" fmla="*/ 194 h 388"/>
                <a:gd name="T16" fmla="*/ 383 w 388"/>
                <a:gd name="T17" fmla="*/ 238 h 388"/>
                <a:gd name="T18" fmla="*/ 369 w 388"/>
                <a:gd name="T19" fmla="*/ 278 h 388"/>
                <a:gd name="T20" fmla="*/ 346 w 388"/>
                <a:gd name="T21" fmla="*/ 315 h 388"/>
                <a:gd name="T22" fmla="*/ 316 w 388"/>
                <a:gd name="T23" fmla="*/ 345 h 388"/>
                <a:gd name="T24" fmla="*/ 279 w 388"/>
                <a:gd name="T25" fmla="*/ 368 h 388"/>
                <a:gd name="T26" fmla="*/ 238 w 388"/>
                <a:gd name="T27" fmla="*/ 382 h 388"/>
                <a:gd name="T28" fmla="*/ 194 w 388"/>
                <a:gd name="T29" fmla="*/ 388 h 388"/>
                <a:gd name="T30" fmla="*/ 150 w 388"/>
                <a:gd name="T31" fmla="*/ 382 h 388"/>
                <a:gd name="T32" fmla="*/ 109 w 388"/>
                <a:gd name="T33" fmla="*/ 368 h 388"/>
                <a:gd name="T34" fmla="*/ 72 w 388"/>
                <a:gd name="T35" fmla="*/ 345 h 388"/>
                <a:gd name="T36" fmla="*/ 42 w 388"/>
                <a:gd name="T37" fmla="*/ 315 h 388"/>
                <a:gd name="T38" fmla="*/ 19 w 388"/>
                <a:gd name="T39" fmla="*/ 278 h 388"/>
                <a:gd name="T40" fmla="*/ 5 w 388"/>
                <a:gd name="T41" fmla="*/ 238 h 388"/>
                <a:gd name="T42" fmla="*/ 0 w 388"/>
                <a:gd name="T43" fmla="*/ 194 h 388"/>
                <a:gd name="T44" fmla="*/ 5 w 388"/>
                <a:gd name="T45" fmla="*/ 149 h 388"/>
                <a:gd name="T46" fmla="*/ 19 w 388"/>
                <a:gd name="T47" fmla="*/ 107 h 388"/>
                <a:gd name="T48" fmla="*/ 42 w 388"/>
                <a:gd name="T49" fmla="*/ 72 h 388"/>
                <a:gd name="T50" fmla="*/ 72 w 388"/>
                <a:gd name="T51" fmla="*/ 42 h 388"/>
                <a:gd name="T52" fmla="*/ 109 w 388"/>
                <a:gd name="T53" fmla="*/ 19 h 388"/>
                <a:gd name="T54" fmla="*/ 150 w 388"/>
                <a:gd name="T55" fmla="*/ 5 h 388"/>
                <a:gd name="T56" fmla="*/ 194 w 388"/>
                <a:gd name="T5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8" h="388">
                  <a:moveTo>
                    <a:pt x="194" y="0"/>
                  </a:moveTo>
                  <a:lnTo>
                    <a:pt x="238" y="5"/>
                  </a:lnTo>
                  <a:lnTo>
                    <a:pt x="279" y="19"/>
                  </a:lnTo>
                  <a:lnTo>
                    <a:pt x="316" y="42"/>
                  </a:lnTo>
                  <a:lnTo>
                    <a:pt x="346" y="72"/>
                  </a:lnTo>
                  <a:lnTo>
                    <a:pt x="369" y="107"/>
                  </a:lnTo>
                  <a:lnTo>
                    <a:pt x="383" y="149"/>
                  </a:lnTo>
                  <a:lnTo>
                    <a:pt x="388" y="194"/>
                  </a:lnTo>
                  <a:lnTo>
                    <a:pt x="383" y="238"/>
                  </a:lnTo>
                  <a:lnTo>
                    <a:pt x="369" y="278"/>
                  </a:lnTo>
                  <a:lnTo>
                    <a:pt x="346" y="315"/>
                  </a:lnTo>
                  <a:lnTo>
                    <a:pt x="316" y="345"/>
                  </a:lnTo>
                  <a:lnTo>
                    <a:pt x="279" y="368"/>
                  </a:lnTo>
                  <a:lnTo>
                    <a:pt x="238" y="382"/>
                  </a:lnTo>
                  <a:lnTo>
                    <a:pt x="194" y="388"/>
                  </a:lnTo>
                  <a:lnTo>
                    <a:pt x="150" y="382"/>
                  </a:lnTo>
                  <a:lnTo>
                    <a:pt x="109" y="368"/>
                  </a:lnTo>
                  <a:lnTo>
                    <a:pt x="72" y="345"/>
                  </a:lnTo>
                  <a:lnTo>
                    <a:pt x="42" y="315"/>
                  </a:lnTo>
                  <a:lnTo>
                    <a:pt x="19" y="278"/>
                  </a:lnTo>
                  <a:lnTo>
                    <a:pt x="5" y="238"/>
                  </a:lnTo>
                  <a:lnTo>
                    <a:pt x="0" y="194"/>
                  </a:lnTo>
                  <a:lnTo>
                    <a:pt x="5" y="149"/>
                  </a:lnTo>
                  <a:lnTo>
                    <a:pt x="19" y="107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9" y="19"/>
                  </a:lnTo>
                  <a:lnTo>
                    <a:pt x="150" y="5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3182" y="316"/>
              <a:ext cx="1616" cy="2909"/>
            </a:xfrm>
            <a:custGeom>
              <a:avLst/>
              <a:gdLst>
                <a:gd name="T0" fmla="*/ 194 w 3232"/>
                <a:gd name="T1" fmla="*/ 0 h 5818"/>
                <a:gd name="T2" fmla="*/ 120 w 3232"/>
                <a:gd name="T3" fmla="*/ 16 h 5818"/>
                <a:gd name="T4" fmla="*/ 58 w 3232"/>
                <a:gd name="T5" fmla="*/ 56 h 5818"/>
                <a:gd name="T6" fmla="*/ 14 w 3232"/>
                <a:gd name="T7" fmla="*/ 118 h 5818"/>
                <a:gd name="T8" fmla="*/ 0 w 3232"/>
                <a:gd name="T9" fmla="*/ 194 h 5818"/>
                <a:gd name="T10" fmla="*/ 5 w 3232"/>
                <a:gd name="T11" fmla="*/ 5668 h 5818"/>
                <a:gd name="T12" fmla="*/ 42 w 3232"/>
                <a:gd name="T13" fmla="*/ 5744 h 5818"/>
                <a:gd name="T14" fmla="*/ 109 w 3232"/>
                <a:gd name="T15" fmla="*/ 5799 h 5818"/>
                <a:gd name="T16" fmla="*/ 194 w 3232"/>
                <a:gd name="T17" fmla="*/ 5818 h 5818"/>
                <a:gd name="T18" fmla="*/ 3079 w 3232"/>
                <a:gd name="T19" fmla="*/ 5814 h 5818"/>
                <a:gd name="T20" fmla="*/ 3149 w 3232"/>
                <a:gd name="T21" fmla="*/ 5784 h 5818"/>
                <a:gd name="T22" fmla="*/ 3200 w 3232"/>
                <a:gd name="T23" fmla="*/ 5732 h 5818"/>
                <a:gd name="T24" fmla="*/ 3229 w 3232"/>
                <a:gd name="T25" fmla="*/ 5663 h 5818"/>
                <a:gd name="T26" fmla="*/ 3232 w 3232"/>
                <a:gd name="T27" fmla="*/ 194 h 5818"/>
                <a:gd name="T28" fmla="*/ 3215 w 3232"/>
                <a:gd name="T29" fmla="*/ 108 h 5818"/>
                <a:gd name="T30" fmla="*/ 3162 w 3232"/>
                <a:gd name="T31" fmla="*/ 42 h 5818"/>
                <a:gd name="T32" fmla="*/ 3084 w 3232"/>
                <a:gd name="T33" fmla="*/ 5 h 5818"/>
                <a:gd name="T34" fmla="*/ 257 w 3232"/>
                <a:gd name="T35" fmla="*/ 4913 h 5818"/>
                <a:gd name="T36" fmla="*/ 2975 w 3232"/>
                <a:gd name="T37" fmla="*/ 647 h 5818"/>
                <a:gd name="T38" fmla="*/ 257 w 3232"/>
                <a:gd name="T39" fmla="*/ 4913 h 5818"/>
                <a:gd name="T40" fmla="*/ 1870 w 3232"/>
                <a:gd name="T41" fmla="*/ 5418 h 5818"/>
                <a:gd name="T42" fmla="*/ 1831 w 3232"/>
                <a:gd name="T43" fmla="*/ 5511 h 5818"/>
                <a:gd name="T44" fmla="*/ 1761 w 3232"/>
                <a:gd name="T45" fmla="*/ 5580 h 5818"/>
                <a:gd name="T46" fmla="*/ 1667 w 3232"/>
                <a:gd name="T47" fmla="*/ 5619 h 5818"/>
                <a:gd name="T48" fmla="*/ 1565 w 3232"/>
                <a:gd name="T49" fmla="*/ 5619 h 5818"/>
                <a:gd name="T50" fmla="*/ 1471 w 3232"/>
                <a:gd name="T51" fmla="*/ 5580 h 5818"/>
                <a:gd name="T52" fmla="*/ 1401 w 3232"/>
                <a:gd name="T53" fmla="*/ 5511 h 5818"/>
                <a:gd name="T54" fmla="*/ 1362 w 3232"/>
                <a:gd name="T55" fmla="*/ 5418 h 5818"/>
                <a:gd name="T56" fmla="*/ 1362 w 3232"/>
                <a:gd name="T57" fmla="*/ 5314 h 5818"/>
                <a:gd name="T58" fmla="*/ 1401 w 3232"/>
                <a:gd name="T59" fmla="*/ 5222 h 5818"/>
                <a:gd name="T60" fmla="*/ 1471 w 3232"/>
                <a:gd name="T61" fmla="*/ 5151 h 5818"/>
                <a:gd name="T62" fmla="*/ 1565 w 3232"/>
                <a:gd name="T63" fmla="*/ 5113 h 5818"/>
                <a:gd name="T64" fmla="*/ 1667 w 3232"/>
                <a:gd name="T65" fmla="*/ 5113 h 5818"/>
                <a:gd name="T66" fmla="*/ 1761 w 3232"/>
                <a:gd name="T67" fmla="*/ 5151 h 5818"/>
                <a:gd name="T68" fmla="*/ 1831 w 3232"/>
                <a:gd name="T69" fmla="*/ 5222 h 5818"/>
                <a:gd name="T70" fmla="*/ 1870 w 3232"/>
                <a:gd name="T71" fmla="*/ 5314 h 5818"/>
                <a:gd name="T72" fmla="*/ 1376 w 3232"/>
                <a:gd name="T73" fmla="*/ 323 h 5818"/>
                <a:gd name="T74" fmla="*/ 1388 w 3232"/>
                <a:gd name="T75" fmla="*/ 284 h 5818"/>
                <a:gd name="T76" fmla="*/ 1420 w 3232"/>
                <a:gd name="T77" fmla="*/ 261 h 5818"/>
                <a:gd name="T78" fmla="*/ 1784 w 3232"/>
                <a:gd name="T79" fmla="*/ 259 h 5818"/>
                <a:gd name="T80" fmla="*/ 1824 w 3232"/>
                <a:gd name="T81" fmla="*/ 270 h 5818"/>
                <a:gd name="T82" fmla="*/ 1845 w 3232"/>
                <a:gd name="T83" fmla="*/ 302 h 5818"/>
                <a:gd name="T84" fmla="*/ 1845 w 3232"/>
                <a:gd name="T85" fmla="*/ 346 h 5818"/>
                <a:gd name="T86" fmla="*/ 1824 w 3232"/>
                <a:gd name="T87" fmla="*/ 376 h 5818"/>
                <a:gd name="T88" fmla="*/ 1784 w 3232"/>
                <a:gd name="T89" fmla="*/ 388 h 5818"/>
                <a:gd name="T90" fmla="*/ 1422 w 3232"/>
                <a:gd name="T91" fmla="*/ 384 h 5818"/>
                <a:gd name="T92" fmla="*/ 1390 w 3232"/>
                <a:gd name="T93" fmla="*/ 363 h 5818"/>
                <a:gd name="T94" fmla="*/ 1376 w 3232"/>
                <a:gd name="T95" fmla="*/ 323 h 5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32" h="5818">
                  <a:moveTo>
                    <a:pt x="3038" y="0"/>
                  </a:moveTo>
                  <a:lnTo>
                    <a:pt x="194" y="0"/>
                  </a:lnTo>
                  <a:lnTo>
                    <a:pt x="155" y="4"/>
                  </a:lnTo>
                  <a:lnTo>
                    <a:pt x="120" y="16"/>
                  </a:lnTo>
                  <a:lnTo>
                    <a:pt x="86" y="32"/>
                  </a:lnTo>
                  <a:lnTo>
                    <a:pt x="58" y="56"/>
                  </a:lnTo>
                  <a:lnTo>
                    <a:pt x="33" y="85"/>
                  </a:lnTo>
                  <a:lnTo>
                    <a:pt x="14" y="118"/>
                  </a:lnTo>
                  <a:lnTo>
                    <a:pt x="3" y="153"/>
                  </a:lnTo>
                  <a:lnTo>
                    <a:pt x="0" y="194"/>
                  </a:lnTo>
                  <a:lnTo>
                    <a:pt x="0" y="5624"/>
                  </a:lnTo>
                  <a:lnTo>
                    <a:pt x="5" y="5668"/>
                  </a:lnTo>
                  <a:lnTo>
                    <a:pt x="19" y="5709"/>
                  </a:lnTo>
                  <a:lnTo>
                    <a:pt x="42" y="5744"/>
                  </a:lnTo>
                  <a:lnTo>
                    <a:pt x="74" y="5776"/>
                  </a:lnTo>
                  <a:lnTo>
                    <a:pt x="109" y="5799"/>
                  </a:lnTo>
                  <a:lnTo>
                    <a:pt x="150" y="5813"/>
                  </a:lnTo>
                  <a:lnTo>
                    <a:pt x="194" y="5818"/>
                  </a:lnTo>
                  <a:lnTo>
                    <a:pt x="3038" y="5818"/>
                  </a:lnTo>
                  <a:lnTo>
                    <a:pt x="3079" y="5814"/>
                  </a:lnTo>
                  <a:lnTo>
                    <a:pt x="3116" y="5802"/>
                  </a:lnTo>
                  <a:lnTo>
                    <a:pt x="3149" y="5784"/>
                  </a:lnTo>
                  <a:lnTo>
                    <a:pt x="3178" y="5760"/>
                  </a:lnTo>
                  <a:lnTo>
                    <a:pt x="3200" y="5732"/>
                  </a:lnTo>
                  <a:lnTo>
                    <a:pt x="3218" y="5698"/>
                  </a:lnTo>
                  <a:lnTo>
                    <a:pt x="3229" y="5663"/>
                  </a:lnTo>
                  <a:lnTo>
                    <a:pt x="3232" y="5624"/>
                  </a:lnTo>
                  <a:lnTo>
                    <a:pt x="3232" y="194"/>
                  </a:lnTo>
                  <a:lnTo>
                    <a:pt x="3229" y="148"/>
                  </a:lnTo>
                  <a:lnTo>
                    <a:pt x="3215" y="108"/>
                  </a:lnTo>
                  <a:lnTo>
                    <a:pt x="3192" y="72"/>
                  </a:lnTo>
                  <a:lnTo>
                    <a:pt x="3162" y="42"/>
                  </a:lnTo>
                  <a:lnTo>
                    <a:pt x="3126" y="19"/>
                  </a:lnTo>
                  <a:lnTo>
                    <a:pt x="3084" y="5"/>
                  </a:lnTo>
                  <a:lnTo>
                    <a:pt x="3038" y="0"/>
                  </a:lnTo>
                  <a:close/>
                  <a:moveTo>
                    <a:pt x="257" y="4913"/>
                  </a:moveTo>
                  <a:lnTo>
                    <a:pt x="257" y="647"/>
                  </a:lnTo>
                  <a:lnTo>
                    <a:pt x="2975" y="647"/>
                  </a:lnTo>
                  <a:lnTo>
                    <a:pt x="2975" y="4913"/>
                  </a:lnTo>
                  <a:lnTo>
                    <a:pt x="257" y="4913"/>
                  </a:lnTo>
                  <a:close/>
                  <a:moveTo>
                    <a:pt x="1875" y="5367"/>
                  </a:moveTo>
                  <a:lnTo>
                    <a:pt x="1870" y="5418"/>
                  </a:lnTo>
                  <a:lnTo>
                    <a:pt x="1854" y="5467"/>
                  </a:lnTo>
                  <a:lnTo>
                    <a:pt x="1831" y="5511"/>
                  </a:lnTo>
                  <a:lnTo>
                    <a:pt x="1800" y="5548"/>
                  </a:lnTo>
                  <a:lnTo>
                    <a:pt x="1761" y="5580"/>
                  </a:lnTo>
                  <a:lnTo>
                    <a:pt x="1717" y="5605"/>
                  </a:lnTo>
                  <a:lnTo>
                    <a:pt x="1667" y="5619"/>
                  </a:lnTo>
                  <a:lnTo>
                    <a:pt x="1616" y="5624"/>
                  </a:lnTo>
                  <a:lnTo>
                    <a:pt x="1565" y="5619"/>
                  </a:lnTo>
                  <a:lnTo>
                    <a:pt x="1515" y="5605"/>
                  </a:lnTo>
                  <a:lnTo>
                    <a:pt x="1471" y="5580"/>
                  </a:lnTo>
                  <a:lnTo>
                    <a:pt x="1432" y="5548"/>
                  </a:lnTo>
                  <a:lnTo>
                    <a:pt x="1401" y="5511"/>
                  </a:lnTo>
                  <a:lnTo>
                    <a:pt x="1378" y="5467"/>
                  </a:lnTo>
                  <a:lnTo>
                    <a:pt x="1362" y="5418"/>
                  </a:lnTo>
                  <a:lnTo>
                    <a:pt x="1357" y="5367"/>
                  </a:lnTo>
                  <a:lnTo>
                    <a:pt x="1362" y="5314"/>
                  </a:lnTo>
                  <a:lnTo>
                    <a:pt x="1378" y="5266"/>
                  </a:lnTo>
                  <a:lnTo>
                    <a:pt x="1401" y="5222"/>
                  </a:lnTo>
                  <a:lnTo>
                    <a:pt x="1432" y="5183"/>
                  </a:lnTo>
                  <a:lnTo>
                    <a:pt x="1471" y="5151"/>
                  </a:lnTo>
                  <a:lnTo>
                    <a:pt x="1515" y="5128"/>
                  </a:lnTo>
                  <a:lnTo>
                    <a:pt x="1565" y="5113"/>
                  </a:lnTo>
                  <a:lnTo>
                    <a:pt x="1616" y="5107"/>
                  </a:lnTo>
                  <a:lnTo>
                    <a:pt x="1667" y="5113"/>
                  </a:lnTo>
                  <a:lnTo>
                    <a:pt x="1717" y="5128"/>
                  </a:lnTo>
                  <a:lnTo>
                    <a:pt x="1761" y="5151"/>
                  </a:lnTo>
                  <a:lnTo>
                    <a:pt x="1800" y="5183"/>
                  </a:lnTo>
                  <a:lnTo>
                    <a:pt x="1831" y="5222"/>
                  </a:lnTo>
                  <a:lnTo>
                    <a:pt x="1854" y="5266"/>
                  </a:lnTo>
                  <a:lnTo>
                    <a:pt x="1870" y="5314"/>
                  </a:lnTo>
                  <a:lnTo>
                    <a:pt x="1875" y="5367"/>
                  </a:lnTo>
                  <a:close/>
                  <a:moveTo>
                    <a:pt x="1376" y="323"/>
                  </a:moveTo>
                  <a:lnTo>
                    <a:pt x="1380" y="302"/>
                  </a:lnTo>
                  <a:lnTo>
                    <a:pt x="1388" y="284"/>
                  </a:lnTo>
                  <a:lnTo>
                    <a:pt x="1403" y="270"/>
                  </a:lnTo>
                  <a:lnTo>
                    <a:pt x="1420" y="261"/>
                  </a:lnTo>
                  <a:lnTo>
                    <a:pt x="1441" y="259"/>
                  </a:lnTo>
                  <a:lnTo>
                    <a:pt x="1784" y="259"/>
                  </a:lnTo>
                  <a:lnTo>
                    <a:pt x="1807" y="261"/>
                  </a:lnTo>
                  <a:lnTo>
                    <a:pt x="1824" y="270"/>
                  </a:lnTo>
                  <a:lnTo>
                    <a:pt x="1837" y="284"/>
                  </a:lnTo>
                  <a:lnTo>
                    <a:pt x="1845" y="302"/>
                  </a:lnTo>
                  <a:lnTo>
                    <a:pt x="1849" y="323"/>
                  </a:lnTo>
                  <a:lnTo>
                    <a:pt x="1845" y="346"/>
                  </a:lnTo>
                  <a:lnTo>
                    <a:pt x="1837" y="363"/>
                  </a:lnTo>
                  <a:lnTo>
                    <a:pt x="1824" y="376"/>
                  </a:lnTo>
                  <a:lnTo>
                    <a:pt x="1807" y="384"/>
                  </a:lnTo>
                  <a:lnTo>
                    <a:pt x="1784" y="388"/>
                  </a:lnTo>
                  <a:lnTo>
                    <a:pt x="1441" y="388"/>
                  </a:lnTo>
                  <a:lnTo>
                    <a:pt x="1422" y="384"/>
                  </a:lnTo>
                  <a:lnTo>
                    <a:pt x="1404" y="376"/>
                  </a:lnTo>
                  <a:lnTo>
                    <a:pt x="1390" y="363"/>
                  </a:lnTo>
                  <a:lnTo>
                    <a:pt x="1380" y="346"/>
                  </a:lnTo>
                  <a:lnTo>
                    <a:pt x="1376" y="3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3472" y="898"/>
              <a:ext cx="582" cy="1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3472" y="1253"/>
              <a:ext cx="971" cy="6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3472" y="1415"/>
              <a:ext cx="1036" cy="6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3472" y="1577"/>
              <a:ext cx="971" cy="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3472" y="1738"/>
              <a:ext cx="551" cy="6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472" y="2062"/>
              <a:ext cx="906" cy="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472" y="2223"/>
              <a:ext cx="971" cy="6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472" y="2385"/>
              <a:ext cx="551" cy="6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901112"/>
            <a:ext cx="4185594" cy="5404153"/>
            <a:chOff x="0" y="1310545"/>
            <a:chExt cx="4185594" cy="54041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1" b="-22"/>
            <a:stretch/>
          </p:blipFill>
          <p:spPr>
            <a:xfrm>
              <a:off x="0" y="1310545"/>
              <a:ext cx="4185594" cy="540415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5" t="20396" r="15440" b="32831"/>
            <a:stretch/>
          </p:blipFill>
          <p:spPr>
            <a:xfrm>
              <a:off x="1209376" y="2409381"/>
              <a:ext cx="1601923" cy="242610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 b="16404"/>
          <a:stretch/>
        </p:blipFill>
        <p:spPr>
          <a:xfrm>
            <a:off x="1192775" y="2124752"/>
            <a:ext cx="1618524" cy="23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-18245" y="1142999"/>
            <a:ext cx="9169758" cy="4181268"/>
            <a:chOff x="-18245" y="1142999"/>
            <a:chExt cx="9169758" cy="4181268"/>
          </a:xfrm>
        </p:grpSpPr>
        <p:grpSp>
          <p:nvGrpSpPr>
            <p:cNvPr id="4" name="Group 3"/>
            <p:cNvGrpSpPr/>
            <p:nvPr/>
          </p:nvGrpSpPr>
          <p:grpSpPr>
            <a:xfrm>
              <a:off x="-18245" y="1142999"/>
              <a:ext cx="9162245" cy="3888535"/>
              <a:chOff x="-28135" y="-21103"/>
              <a:chExt cx="12248271" cy="356616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28135" y="3078015"/>
                <a:ext cx="12248271" cy="467042"/>
              </a:xfrm>
              <a:prstGeom prst="rect">
                <a:avLst/>
              </a:prstGeom>
              <a:solidFill>
                <a:srgbClr val="A7C46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28135" y="-21103"/>
                <a:ext cx="12248271" cy="3495823"/>
              </a:xfrm>
              <a:prstGeom prst="rect">
                <a:avLst/>
              </a:prstGeom>
              <a:solidFill>
                <a:srgbClr val="64788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1" b="17500"/>
            <a:stretch/>
          </p:blipFill>
          <p:spPr>
            <a:xfrm flipH="1">
              <a:off x="7513" y="1209467"/>
              <a:ext cx="9144000" cy="411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Rent Payments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27190" y="2047741"/>
            <a:ext cx="3466564" cy="1641419"/>
            <a:chOff x="5327190" y="2047741"/>
            <a:chExt cx="3466564" cy="1641419"/>
          </a:xfrm>
        </p:grpSpPr>
        <p:sp>
          <p:nvSpPr>
            <p:cNvPr id="53" name="Rectangle 52"/>
            <p:cNvSpPr/>
            <p:nvPr/>
          </p:nvSpPr>
          <p:spPr>
            <a:xfrm>
              <a:off x="5327190" y="3513841"/>
              <a:ext cx="3466564" cy="175319"/>
            </a:xfrm>
            <a:prstGeom prst="rect">
              <a:avLst/>
            </a:prstGeom>
            <a:solidFill>
              <a:srgbClr val="A7C46E"/>
            </a:solidFill>
            <a:ln w="12700">
              <a:solidFill>
                <a:srgbClr val="A7C46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94824" y="2422323"/>
              <a:ext cx="3331296" cy="1194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7C46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5596" y="2585847"/>
              <a:ext cx="2729753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We do not accept any personal checks or cash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774444" y="2047741"/>
              <a:ext cx="572069" cy="572068"/>
              <a:chOff x="5083130" y="4343078"/>
              <a:chExt cx="353504" cy="35350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083130" y="4343078"/>
                <a:ext cx="353504" cy="353504"/>
              </a:xfrm>
              <a:prstGeom prst="ellipse">
                <a:avLst/>
              </a:prstGeom>
              <a:solidFill>
                <a:srgbClr val="A7C46E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23581" y="4405717"/>
                <a:ext cx="272602" cy="2282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327190" y="3876949"/>
            <a:ext cx="3466564" cy="1641419"/>
            <a:chOff x="5327190" y="3992860"/>
            <a:chExt cx="3466564" cy="1641419"/>
          </a:xfrm>
        </p:grpSpPr>
        <p:sp>
          <p:nvSpPr>
            <p:cNvPr id="54" name="Rectangle 53"/>
            <p:cNvSpPr/>
            <p:nvPr/>
          </p:nvSpPr>
          <p:spPr>
            <a:xfrm>
              <a:off x="5327190" y="5458960"/>
              <a:ext cx="3466564" cy="175319"/>
            </a:xfrm>
            <a:prstGeom prst="rect">
              <a:avLst/>
            </a:prstGeom>
            <a:solidFill>
              <a:srgbClr val="A7C46E"/>
            </a:solidFill>
            <a:ln w="12700">
              <a:solidFill>
                <a:srgbClr val="A7C46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4824" y="4367442"/>
              <a:ext cx="3331296" cy="1194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7C46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57595" y="4782233"/>
              <a:ext cx="300575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en-US" sz="2000" dirty="0">
                  <a:latin typeface="Arial" panose="020B0604020202020204" pitchFamily="34" charset="0"/>
                </a:rPr>
                <a:t>Cash Pay Is Preferred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774440" y="3992860"/>
              <a:ext cx="572069" cy="572068"/>
              <a:chOff x="7544885" y="4343078"/>
              <a:chExt cx="353504" cy="35350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544885" y="4343078"/>
                <a:ext cx="353504" cy="353504"/>
              </a:xfrm>
              <a:prstGeom prst="ellipse">
                <a:avLst/>
              </a:prstGeom>
              <a:solidFill>
                <a:srgbClr val="A7C46E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85337" y="4405717"/>
                <a:ext cx="272602" cy="2282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" y="1945856"/>
            <a:ext cx="4791322" cy="4033318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1599105" y="1231553"/>
            <a:ext cx="5620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Rent Online </a:t>
            </a:r>
          </a:p>
        </p:txBody>
      </p:sp>
    </p:spTree>
    <p:extLst>
      <p:ext uri="{BB962C8B-B14F-4D97-AF65-F5344CB8AC3E}">
        <p14:creationId xmlns:p14="http://schemas.microsoft.com/office/powerpoint/2010/main" val="42546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Late Fees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494373" y="824832"/>
            <a:ext cx="4857420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Rent is due the 1</a:t>
            </a:r>
            <a:r>
              <a:rPr lang="en-US" altLang="en-US" sz="2200" i="1" baseline="30000" dirty="0">
                <a:latin typeface="Arial" panose="020B0604020202020204" pitchFamily="34" charset="0"/>
              </a:rPr>
              <a:t>st</a:t>
            </a:r>
            <a:r>
              <a:rPr lang="en-US" altLang="en-US" sz="2200" i="1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200" i="1" baseline="30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200" i="1" baseline="30000" dirty="0">
                <a:latin typeface="Arial" panose="020B0604020202020204" pitchFamily="34" charset="0"/>
              </a:rPr>
              <a:t>Per Calif Law Delinquent on the 2nd, Management One </a:t>
            </a:r>
          </a:p>
          <a:p>
            <a:pPr>
              <a:lnSpc>
                <a:spcPct val="90000"/>
              </a:lnSpc>
            </a:pPr>
            <a:r>
              <a:rPr lang="en-US" altLang="en-US" sz="2200" i="1" baseline="30000" dirty="0">
                <a:latin typeface="Arial" panose="020B0604020202020204" pitchFamily="34" charset="0"/>
              </a:rPr>
              <a:t>gives</a:t>
            </a:r>
            <a:r>
              <a:rPr lang="en-US" altLang="en-US" sz="2200" i="1" dirty="0">
                <a:latin typeface="Arial" panose="020B0604020202020204" pitchFamily="34" charset="0"/>
              </a:rPr>
              <a:t> </a:t>
            </a:r>
            <a:r>
              <a:rPr lang="en-US" altLang="en-US" sz="2200" i="1" baseline="30000" dirty="0">
                <a:latin typeface="Arial" panose="020B0604020202020204" pitchFamily="34" charset="0"/>
              </a:rPr>
              <a:t>until the 5th at midnight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45716" y="2575178"/>
            <a:ext cx="4665247" cy="3970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On the 6th @ 12:01am you are late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03885" y="4198798"/>
            <a:ext cx="4940115" cy="1006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Late Fees are calculated at 5% of Rent, plus $50 3 day posting fee, plus $5 a day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89592" y="5877615"/>
            <a:ext cx="6021371" cy="3970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Exam: One day late on rent on $1500 is $130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3254" y="1304802"/>
            <a:ext cx="4186680" cy="4641449"/>
            <a:chOff x="153254" y="1304802"/>
            <a:chExt cx="4186680" cy="4641449"/>
          </a:xfrm>
        </p:grpSpPr>
        <p:grpSp>
          <p:nvGrpSpPr>
            <p:cNvPr id="19" name="Group 18"/>
            <p:cNvGrpSpPr/>
            <p:nvPr/>
          </p:nvGrpSpPr>
          <p:grpSpPr>
            <a:xfrm>
              <a:off x="153254" y="1304802"/>
              <a:ext cx="4186680" cy="4641449"/>
              <a:chOff x="2579615" y="1539962"/>
              <a:chExt cx="4060971" cy="4502088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2579615" y="2342576"/>
                <a:ext cx="1789112" cy="3572226"/>
              </a:xfrm>
              <a:custGeom>
                <a:avLst/>
                <a:gdLst>
                  <a:gd name="connsiteX0" fmla="*/ 1893888 w 1893888"/>
                  <a:gd name="connsiteY0" fmla="*/ 0 h 3781426"/>
                  <a:gd name="connsiteX1" fmla="*/ 1893888 w 1893888"/>
                  <a:gd name="connsiteY1" fmla="*/ 1890713 h 3781426"/>
                  <a:gd name="connsiteX2" fmla="*/ 1893888 w 1893888"/>
                  <a:gd name="connsiteY2" fmla="*/ 3781426 h 3781426"/>
                  <a:gd name="connsiteX3" fmla="*/ 555625 w 1893888"/>
                  <a:gd name="connsiteY3" fmla="*/ 3227573 h 3781426"/>
                  <a:gd name="connsiteX4" fmla="*/ 556010 w 1893888"/>
                  <a:gd name="connsiteY4" fmla="*/ 3227189 h 3781426"/>
                  <a:gd name="connsiteX5" fmla="*/ 554909 w 1893888"/>
                  <a:gd name="connsiteY5" fmla="*/ 3227388 h 3781426"/>
                  <a:gd name="connsiteX6" fmla="*/ 0 w 1893888"/>
                  <a:gd name="connsiteY6" fmla="*/ 1890713 h 3781426"/>
                  <a:gd name="connsiteX7" fmla="*/ 554743 w 1893888"/>
                  <a:gd name="connsiteY7" fmla="*/ 554038 h 3781426"/>
                  <a:gd name="connsiteX8" fmla="*/ 556218 w 1893888"/>
                  <a:gd name="connsiteY8" fmla="*/ 554406 h 3781426"/>
                  <a:gd name="connsiteX9" fmla="*/ 555625 w 1893888"/>
                  <a:gd name="connsiteY9" fmla="*/ 553813 h 3781426"/>
                  <a:gd name="connsiteX10" fmla="*/ 1893888 w 1893888"/>
                  <a:gd name="connsiteY10" fmla="*/ 0 h 378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3888" h="3781426">
                    <a:moveTo>
                      <a:pt x="1893888" y="0"/>
                    </a:moveTo>
                    <a:lnTo>
                      <a:pt x="1893888" y="1890713"/>
                    </a:lnTo>
                    <a:lnTo>
                      <a:pt x="1893888" y="3781426"/>
                    </a:lnTo>
                    <a:cubicBezTo>
                      <a:pt x="1391968" y="3781426"/>
                      <a:pt x="910437" y="3582153"/>
                      <a:pt x="555625" y="3227573"/>
                    </a:cubicBezTo>
                    <a:lnTo>
                      <a:pt x="556010" y="3227189"/>
                    </a:lnTo>
                    <a:lnTo>
                      <a:pt x="554909" y="3227388"/>
                    </a:lnTo>
                    <a:cubicBezTo>
                      <a:pt x="199616" y="2873036"/>
                      <a:pt x="0" y="2392100"/>
                      <a:pt x="0" y="1890713"/>
                    </a:cubicBezTo>
                    <a:cubicBezTo>
                      <a:pt x="0" y="1389424"/>
                      <a:pt x="199532" y="908499"/>
                      <a:pt x="554743" y="554038"/>
                    </a:cubicBezTo>
                    <a:lnTo>
                      <a:pt x="556218" y="554406"/>
                    </a:lnTo>
                    <a:lnTo>
                      <a:pt x="555625" y="553813"/>
                    </a:lnTo>
                    <a:cubicBezTo>
                      <a:pt x="910507" y="199198"/>
                      <a:pt x="1391909" y="0"/>
                      <a:pt x="189388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230602" y="1539962"/>
                <a:ext cx="2409984" cy="4502088"/>
                <a:chOff x="4495785" y="840273"/>
                <a:chExt cx="2409984" cy="4502088"/>
              </a:xfrm>
            </p:grpSpPr>
            <p:sp>
              <p:nvSpPr>
                <p:cNvPr id="45" name="Freeform 8"/>
                <p:cNvSpPr>
                  <a:spLocks/>
                </p:cNvSpPr>
                <p:nvPr/>
              </p:nvSpPr>
              <p:spPr bwMode="auto">
                <a:xfrm>
                  <a:off x="4628243" y="3464999"/>
                  <a:ext cx="1330390" cy="1877362"/>
                </a:xfrm>
                <a:custGeom>
                  <a:avLst/>
                  <a:gdLst>
                    <a:gd name="T0" fmla="*/ 0 w 7024"/>
                    <a:gd name="T1" fmla="*/ 0 h 9934"/>
                    <a:gd name="T2" fmla="*/ 0 w 7024"/>
                    <a:gd name="T3" fmla="*/ 9934 h 9934"/>
                    <a:gd name="T4" fmla="*/ 7024 w 7024"/>
                    <a:gd name="T5" fmla="*/ 7024 h 9934"/>
                    <a:gd name="T6" fmla="*/ 0 w 7024"/>
                    <a:gd name="T7" fmla="*/ 0 h 9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24" h="9934">
                      <a:moveTo>
                        <a:pt x="0" y="0"/>
                      </a:moveTo>
                      <a:lnTo>
                        <a:pt x="0" y="9934"/>
                      </a:lnTo>
                      <a:cubicBezTo>
                        <a:pt x="2635" y="9934"/>
                        <a:pt x="5162" y="8887"/>
                        <a:pt x="7024" y="70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7886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1600" dist="12700" sx="102000" sy="102000" algn="ctr" rotWithShape="0">
                    <a:prstClr val="black">
                      <a:alpha val="48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4495785" y="3408682"/>
                  <a:ext cx="2164323" cy="1473752"/>
                </a:xfrm>
                <a:custGeom>
                  <a:avLst/>
                  <a:gdLst>
                    <a:gd name="T0" fmla="*/ 0 w 9934"/>
                    <a:gd name="T1" fmla="*/ 0 h 7024"/>
                    <a:gd name="T2" fmla="*/ 7024 w 9934"/>
                    <a:gd name="T3" fmla="*/ 7024 h 7024"/>
                    <a:gd name="T4" fmla="*/ 9934 w 9934"/>
                    <a:gd name="T5" fmla="*/ 0 h 7024"/>
                    <a:gd name="T6" fmla="*/ 0 w 9934"/>
                    <a:gd name="T7" fmla="*/ 0 h 7024"/>
                    <a:gd name="connsiteX0" fmla="*/ 0 w 10000"/>
                    <a:gd name="connsiteY0" fmla="*/ 172 h 10000"/>
                    <a:gd name="connsiteX1" fmla="*/ 7071 w 10000"/>
                    <a:gd name="connsiteY1" fmla="*/ 10000 h 10000"/>
                    <a:gd name="connsiteX2" fmla="*/ 10000 w 10000"/>
                    <a:gd name="connsiteY2" fmla="*/ 0 h 10000"/>
                    <a:gd name="connsiteX3" fmla="*/ 0 w 10000"/>
                    <a:gd name="connsiteY3" fmla="*/ 172 h 10000"/>
                    <a:gd name="connsiteX0" fmla="*/ 0 w 10365"/>
                    <a:gd name="connsiteY0" fmla="*/ 0 h 10000"/>
                    <a:gd name="connsiteX1" fmla="*/ 7436 w 10365"/>
                    <a:gd name="connsiteY1" fmla="*/ 10000 h 10000"/>
                    <a:gd name="connsiteX2" fmla="*/ 10365 w 10365"/>
                    <a:gd name="connsiteY2" fmla="*/ 0 h 10000"/>
                    <a:gd name="connsiteX3" fmla="*/ 0 w 10365"/>
                    <a:gd name="connsiteY3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65" h="10000">
                      <a:moveTo>
                        <a:pt x="0" y="0"/>
                      </a:moveTo>
                      <a:cubicBezTo>
                        <a:pt x="2357" y="3333"/>
                        <a:pt x="5079" y="6667"/>
                        <a:pt x="7436" y="10000"/>
                      </a:cubicBezTo>
                      <a:cubicBezTo>
                        <a:pt x="9311" y="7349"/>
                        <a:pt x="10365" y="3751"/>
                        <a:pt x="1036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9DDB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1600" dist="12700" sx="102000" sy="102000" algn="ctr" rotWithShape="0">
                    <a:prstClr val="black">
                      <a:alpha val="48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4572001" y="1761546"/>
                  <a:ext cx="2333768" cy="1647135"/>
                </a:xfrm>
                <a:custGeom>
                  <a:avLst/>
                  <a:gdLst>
                    <a:gd name="T0" fmla="*/ 0 w 9934"/>
                    <a:gd name="T1" fmla="*/ 7023 h 7023"/>
                    <a:gd name="T2" fmla="*/ 9934 w 9934"/>
                    <a:gd name="T3" fmla="*/ 7023 h 7023"/>
                    <a:gd name="T4" fmla="*/ 7024 w 9934"/>
                    <a:gd name="T5" fmla="*/ 0 h 7023"/>
                    <a:gd name="T6" fmla="*/ 0 w 9934"/>
                    <a:gd name="T7" fmla="*/ 7023 h 7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34" h="7023">
                      <a:moveTo>
                        <a:pt x="0" y="7023"/>
                      </a:moveTo>
                      <a:lnTo>
                        <a:pt x="9934" y="7023"/>
                      </a:lnTo>
                      <a:cubicBezTo>
                        <a:pt x="9934" y="4389"/>
                        <a:pt x="8887" y="1862"/>
                        <a:pt x="7024" y="0"/>
                      </a:cubicBezTo>
                      <a:lnTo>
                        <a:pt x="0" y="7023"/>
                      </a:lnTo>
                      <a:close/>
                    </a:path>
                  </a:pathLst>
                </a:custGeom>
                <a:solidFill>
                  <a:srgbClr val="7ACAEE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1600" dist="12700" sx="102000" sy="102000" algn="ctr" rotWithShape="0">
                    <a:prstClr val="black">
                      <a:alpha val="48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>
                  <a:off x="4572001" y="840273"/>
                  <a:ext cx="1834498" cy="2588728"/>
                </a:xfrm>
                <a:custGeom>
                  <a:avLst/>
                  <a:gdLst>
                    <a:gd name="T0" fmla="*/ 0 w 7024"/>
                    <a:gd name="T1" fmla="*/ 9933 h 9933"/>
                    <a:gd name="T2" fmla="*/ 7024 w 7024"/>
                    <a:gd name="T3" fmla="*/ 2910 h 9933"/>
                    <a:gd name="T4" fmla="*/ 0 w 7024"/>
                    <a:gd name="T5" fmla="*/ 0 h 9933"/>
                    <a:gd name="T6" fmla="*/ 0 w 7024"/>
                    <a:gd name="T7" fmla="*/ 9933 h 9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24" h="9933">
                      <a:moveTo>
                        <a:pt x="0" y="9933"/>
                      </a:moveTo>
                      <a:lnTo>
                        <a:pt x="7024" y="2910"/>
                      </a:lnTo>
                      <a:cubicBezTo>
                        <a:pt x="5162" y="1047"/>
                        <a:pt x="2635" y="0"/>
                        <a:pt x="0" y="0"/>
                      </a:cubicBezTo>
                      <a:lnTo>
                        <a:pt x="0" y="9933"/>
                      </a:lnTo>
                      <a:close/>
                    </a:path>
                  </a:pathLst>
                </a:custGeom>
                <a:solidFill>
                  <a:srgbClr val="A7C46E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01600" dist="12700" sx="102000" sy="102000" algn="ctr" rotWithShape="0">
                    <a:prstClr val="black">
                      <a:alpha val="48000"/>
                    </a:prst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223728" y="3007500"/>
                <a:ext cx="2242379" cy="224237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357394" y="1955600"/>
              <a:ext cx="532198" cy="4756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909382" y="3076352"/>
              <a:ext cx="1779715" cy="1818107"/>
              <a:chOff x="8800592" y="1288676"/>
              <a:chExt cx="1201938" cy="1227868"/>
            </a:xfrm>
            <a:solidFill>
              <a:srgbClr val="647886"/>
            </a:solidFill>
          </p:grpSpPr>
          <p:grpSp>
            <p:nvGrpSpPr>
              <p:cNvPr id="63" name="Group 62"/>
              <p:cNvGrpSpPr/>
              <p:nvPr/>
            </p:nvGrpSpPr>
            <p:grpSpPr>
              <a:xfrm>
                <a:off x="8800592" y="1288676"/>
                <a:ext cx="1201938" cy="1227868"/>
                <a:chOff x="2421228" y="776394"/>
                <a:chExt cx="5203065" cy="5315313"/>
              </a:xfrm>
              <a:grpFill/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003996" y="2395469"/>
                  <a:ext cx="1030310" cy="669701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003996" y="3281964"/>
                  <a:ext cx="1030310" cy="669701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003996" y="4168460"/>
                  <a:ext cx="1030310" cy="669701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4269345" y="2393323"/>
                  <a:ext cx="1030310" cy="669701"/>
                </a:xfrm>
                <a:custGeom>
                  <a:avLst/>
                  <a:gdLst>
                    <a:gd name="connsiteX0" fmla="*/ 1030310 w 1030310"/>
                    <a:gd name="connsiteY0" fmla="*/ 656477 h 669701"/>
                    <a:gd name="connsiteX1" fmla="*/ 1030310 w 1030310"/>
                    <a:gd name="connsiteY1" fmla="*/ 669701 h 669701"/>
                    <a:gd name="connsiteX2" fmla="*/ 1002858 w 1030310"/>
                    <a:gd name="connsiteY2" fmla="*/ 669701 h 669701"/>
                    <a:gd name="connsiteX3" fmla="*/ 0 w 1030310"/>
                    <a:gd name="connsiteY3" fmla="*/ 0 h 669701"/>
                    <a:gd name="connsiteX4" fmla="*/ 1030310 w 1030310"/>
                    <a:gd name="connsiteY4" fmla="*/ 0 h 669701"/>
                    <a:gd name="connsiteX5" fmla="*/ 1030310 w 1030310"/>
                    <a:gd name="connsiteY5" fmla="*/ 226476 h 669701"/>
                    <a:gd name="connsiteX6" fmla="*/ 945551 w 1030310"/>
                    <a:gd name="connsiteY6" fmla="*/ 257498 h 669701"/>
                    <a:gd name="connsiteX7" fmla="*/ 467094 w 1030310"/>
                    <a:gd name="connsiteY7" fmla="*/ 547786 h 669701"/>
                    <a:gd name="connsiteX8" fmla="*/ 332953 w 1030310"/>
                    <a:gd name="connsiteY8" fmla="*/ 669701 h 669701"/>
                    <a:gd name="connsiteX9" fmla="*/ 0 w 1030310"/>
                    <a:gd name="connsiteY9" fmla="*/ 669701 h 66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0310" h="669701">
                      <a:moveTo>
                        <a:pt x="1030310" y="656477"/>
                      </a:moveTo>
                      <a:lnTo>
                        <a:pt x="1030310" y="669701"/>
                      </a:lnTo>
                      <a:lnTo>
                        <a:pt x="1002858" y="669701"/>
                      </a:lnTo>
                      <a:close/>
                      <a:moveTo>
                        <a:pt x="0" y="0"/>
                      </a:moveTo>
                      <a:lnTo>
                        <a:pt x="1030310" y="0"/>
                      </a:lnTo>
                      <a:lnTo>
                        <a:pt x="1030310" y="226476"/>
                      </a:lnTo>
                      <a:lnTo>
                        <a:pt x="945551" y="257498"/>
                      </a:lnTo>
                      <a:cubicBezTo>
                        <a:pt x="771633" y="331059"/>
                        <a:pt x="610685" y="429283"/>
                        <a:pt x="467094" y="547786"/>
                      </a:cubicBezTo>
                      <a:lnTo>
                        <a:pt x="332953" y="669701"/>
                      </a:lnTo>
                      <a:lnTo>
                        <a:pt x="0" y="669701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5523962" y="2378297"/>
                  <a:ext cx="1030310" cy="210469"/>
                </a:xfrm>
                <a:custGeom>
                  <a:avLst/>
                  <a:gdLst>
                    <a:gd name="connsiteX0" fmla="*/ 445396 w 1030310"/>
                    <a:gd name="connsiteY0" fmla="*/ 516814 h 669701"/>
                    <a:gd name="connsiteX1" fmla="*/ 903839 w 1030310"/>
                    <a:gd name="connsiteY1" fmla="*/ 586124 h 669701"/>
                    <a:gd name="connsiteX2" fmla="*/ 1030310 w 1030310"/>
                    <a:gd name="connsiteY2" fmla="*/ 632413 h 669701"/>
                    <a:gd name="connsiteX3" fmla="*/ 1030310 w 1030310"/>
                    <a:gd name="connsiteY3" fmla="*/ 669701 h 669701"/>
                    <a:gd name="connsiteX4" fmla="*/ 0 w 1030310"/>
                    <a:gd name="connsiteY4" fmla="*/ 669701 h 669701"/>
                    <a:gd name="connsiteX5" fmla="*/ 0 w 1030310"/>
                    <a:gd name="connsiteY5" fmla="*/ 582769 h 669701"/>
                    <a:gd name="connsiteX6" fmla="*/ 134698 w 1030310"/>
                    <a:gd name="connsiteY6" fmla="*/ 548135 h 669701"/>
                    <a:gd name="connsiteX7" fmla="*/ 445396 w 1030310"/>
                    <a:gd name="connsiteY7" fmla="*/ 516814 h 669701"/>
                    <a:gd name="connsiteX8" fmla="*/ 0 w 1030310"/>
                    <a:gd name="connsiteY8" fmla="*/ 0 h 669701"/>
                    <a:gd name="connsiteX9" fmla="*/ 1030310 w 1030310"/>
                    <a:gd name="connsiteY9" fmla="*/ 0 h 669701"/>
                    <a:gd name="connsiteX10" fmla="*/ 1030310 w 1030310"/>
                    <a:gd name="connsiteY10" fmla="*/ 210469 h 669701"/>
                    <a:gd name="connsiteX11" fmla="*/ 1021778 w 1030310"/>
                    <a:gd name="connsiteY11" fmla="*/ 207346 h 669701"/>
                    <a:gd name="connsiteX12" fmla="*/ 445396 w 1030310"/>
                    <a:gd name="connsiteY12" fmla="*/ 120205 h 669701"/>
                    <a:gd name="connsiteX13" fmla="*/ 54767 w 1030310"/>
                    <a:gd name="connsiteY13" fmla="*/ 159584 h 669701"/>
                    <a:gd name="connsiteX14" fmla="*/ 0 w 1030310"/>
                    <a:gd name="connsiteY14" fmla="*/ 173666 h 669701"/>
                    <a:gd name="connsiteX0" fmla="*/ 445396 w 1030310"/>
                    <a:gd name="connsiteY0" fmla="*/ 516814 h 669701"/>
                    <a:gd name="connsiteX1" fmla="*/ 903839 w 1030310"/>
                    <a:gd name="connsiteY1" fmla="*/ 586124 h 669701"/>
                    <a:gd name="connsiteX2" fmla="*/ 1030310 w 1030310"/>
                    <a:gd name="connsiteY2" fmla="*/ 632413 h 669701"/>
                    <a:gd name="connsiteX3" fmla="*/ 1030310 w 1030310"/>
                    <a:gd name="connsiteY3" fmla="*/ 669701 h 669701"/>
                    <a:gd name="connsiteX4" fmla="*/ 0 w 1030310"/>
                    <a:gd name="connsiteY4" fmla="*/ 669701 h 669701"/>
                    <a:gd name="connsiteX5" fmla="*/ 0 w 1030310"/>
                    <a:gd name="connsiteY5" fmla="*/ 582769 h 669701"/>
                    <a:gd name="connsiteX6" fmla="*/ 445396 w 1030310"/>
                    <a:gd name="connsiteY6" fmla="*/ 516814 h 669701"/>
                    <a:gd name="connsiteX7" fmla="*/ 0 w 1030310"/>
                    <a:gd name="connsiteY7" fmla="*/ 0 h 669701"/>
                    <a:gd name="connsiteX8" fmla="*/ 1030310 w 1030310"/>
                    <a:gd name="connsiteY8" fmla="*/ 0 h 669701"/>
                    <a:gd name="connsiteX9" fmla="*/ 1030310 w 1030310"/>
                    <a:gd name="connsiteY9" fmla="*/ 210469 h 669701"/>
                    <a:gd name="connsiteX10" fmla="*/ 1021778 w 1030310"/>
                    <a:gd name="connsiteY10" fmla="*/ 207346 h 669701"/>
                    <a:gd name="connsiteX11" fmla="*/ 445396 w 1030310"/>
                    <a:gd name="connsiteY11" fmla="*/ 120205 h 669701"/>
                    <a:gd name="connsiteX12" fmla="*/ 54767 w 1030310"/>
                    <a:gd name="connsiteY12" fmla="*/ 159584 h 669701"/>
                    <a:gd name="connsiteX13" fmla="*/ 0 w 1030310"/>
                    <a:gd name="connsiteY13" fmla="*/ 173666 h 669701"/>
                    <a:gd name="connsiteX14" fmla="*/ 0 w 1030310"/>
                    <a:gd name="connsiteY14" fmla="*/ 0 h 669701"/>
                    <a:gd name="connsiteX0" fmla="*/ 445396 w 1030310"/>
                    <a:gd name="connsiteY0" fmla="*/ 516814 h 669701"/>
                    <a:gd name="connsiteX1" fmla="*/ 903839 w 1030310"/>
                    <a:gd name="connsiteY1" fmla="*/ 586124 h 669701"/>
                    <a:gd name="connsiteX2" fmla="*/ 1030310 w 1030310"/>
                    <a:gd name="connsiteY2" fmla="*/ 632413 h 669701"/>
                    <a:gd name="connsiteX3" fmla="*/ 1030310 w 1030310"/>
                    <a:gd name="connsiteY3" fmla="*/ 669701 h 669701"/>
                    <a:gd name="connsiteX4" fmla="*/ 0 w 1030310"/>
                    <a:gd name="connsiteY4" fmla="*/ 669701 h 669701"/>
                    <a:gd name="connsiteX5" fmla="*/ 445396 w 1030310"/>
                    <a:gd name="connsiteY5" fmla="*/ 516814 h 669701"/>
                    <a:gd name="connsiteX6" fmla="*/ 0 w 1030310"/>
                    <a:gd name="connsiteY6" fmla="*/ 0 h 669701"/>
                    <a:gd name="connsiteX7" fmla="*/ 1030310 w 1030310"/>
                    <a:gd name="connsiteY7" fmla="*/ 0 h 669701"/>
                    <a:gd name="connsiteX8" fmla="*/ 1030310 w 1030310"/>
                    <a:gd name="connsiteY8" fmla="*/ 210469 h 669701"/>
                    <a:gd name="connsiteX9" fmla="*/ 1021778 w 1030310"/>
                    <a:gd name="connsiteY9" fmla="*/ 207346 h 669701"/>
                    <a:gd name="connsiteX10" fmla="*/ 445396 w 1030310"/>
                    <a:gd name="connsiteY10" fmla="*/ 120205 h 669701"/>
                    <a:gd name="connsiteX11" fmla="*/ 54767 w 1030310"/>
                    <a:gd name="connsiteY11" fmla="*/ 159584 h 669701"/>
                    <a:gd name="connsiteX12" fmla="*/ 0 w 1030310"/>
                    <a:gd name="connsiteY12" fmla="*/ 173666 h 669701"/>
                    <a:gd name="connsiteX13" fmla="*/ 0 w 1030310"/>
                    <a:gd name="connsiteY13" fmla="*/ 0 h 669701"/>
                    <a:gd name="connsiteX0" fmla="*/ 445396 w 1030310"/>
                    <a:gd name="connsiteY0" fmla="*/ 516814 h 669701"/>
                    <a:gd name="connsiteX1" fmla="*/ 903839 w 1030310"/>
                    <a:gd name="connsiteY1" fmla="*/ 586124 h 669701"/>
                    <a:gd name="connsiteX2" fmla="*/ 1030310 w 1030310"/>
                    <a:gd name="connsiteY2" fmla="*/ 632413 h 669701"/>
                    <a:gd name="connsiteX3" fmla="*/ 1030310 w 1030310"/>
                    <a:gd name="connsiteY3" fmla="*/ 669701 h 669701"/>
                    <a:gd name="connsiteX4" fmla="*/ 445396 w 1030310"/>
                    <a:gd name="connsiteY4" fmla="*/ 516814 h 669701"/>
                    <a:gd name="connsiteX5" fmla="*/ 0 w 1030310"/>
                    <a:gd name="connsiteY5" fmla="*/ 0 h 669701"/>
                    <a:gd name="connsiteX6" fmla="*/ 1030310 w 1030310"/>
                    <a:gd name="connsiteY6" fmla="*/ 0 h 669701"/>
                    <a:gd name="connsiteX7" fmla="*/ 1030310 w 1030310"/>
                    <a:gd name="connsiteY7" fmla="*/ 210469 h 669701"/>
                    <a:gd name="connsiteX8" fmla="*/ 1021778 w 1030310"/>
                    <a:gd name="connsiteY8" fmla="*/ 207346 h 669701"/>
                    <a:gd name="connsiteX9" fmla="*/ 445396 w 1030310"/>
                    <a:gd name="connsiteY9" fmla="*/ 120205 h 669701"/>
                    <a:gd name="connsiteX10" fmla="*/ 54767 w 1030310"/>
                    <a:gd name="connsiteY10" fmla="*/ 159584 h 669701"/>
                    <a:gd name="connsiteX11" fmla="*/ 0 w 1030310"/>
                    <a:gd name="connsiteY11" fmla="*/ 173666 h 669701"/>
                    <a:gd name="connsiteX12" fmla="*/ 0 w 1030310"/>
                    <a:gd name="connsiteY12" fmla="*/ 0 h 669701"/>
                    <a:gd name="connsiteX0" fmla="*/ 1030310 w 1030310"/>
                    <a:gd name="connsiteY0" fmla="*/ 669701 h 669701"/>
                    <a:gd name="connsiteX1" fmla="*/ 903839 w 1030310"/>
                    <a:gd name="connsiteY1" fmla="*/ 586124 h 669701"/>
                    <a:gd name="connsiteX2" fmla="*/ 1030310 w 1030310"/>
                    <a:gd name="connsiteY2" fmla="*/ 632413 h 669701"/>
                    <a:gd name="connsiteX3" fmla="*/ 1030310 w 1030310"/>
                    <a:gd name="connsiteY3" fmla="*/ 669701 h 669701"/>
                    <a:gd name="connsiteX4" fmla="*/ 0 w 1030310"/>
                    <a:gd name="connsiteY4" fmla="*/ 0 h 669701"/>
                    <a:gd name="connsiteX5" fmla="*/ 1030310 w 1030310"/>
                    <a:gd name="connsiteY5" fmla="*/ 0 h 669701"/>
                    <a:gd name="connsiteX6" fmla="*/ 1030310 w 1030310"/>
                    <a:gd name="connsiteY6" fmla="*/ 210469 h 669701"/>
                    <a:gd name="connsiteX7" fmla="*/ 1021778 w 1030310"/>
                    <a:gd name="connsiteY7" fmla="*/ 207346 h 669701"/>
                    <a:gd name="connsiteX8" fmla="*/ 445396 w 1030310"/>
                    <a:gd name="connsiteY8" fmla="*/ 120205 h 669701"/>
                    <a:gd name="connsiteX9" fmla="*/ 54767 w 1030310"/>
                    <a:gd name="connsiteY9" fmla="*/ 159584 h 669701"/>
                    <a:gd name="connsiteX10" fmla="*/ 0 w 1030310"/>
                    <a:gd name="connsiteY10" fmla="*/ 173666 h 669701"/>
                    <a:gd name="connsiteX11" fmla="*/ 0 w 1030310"/>
                    <a:gd name="connsiteY11" fmla="*/ 0 h 669701"/>
                    <a:gd name="connsiteX0" fmla="*/ 1030310 w 1030310"/>
                    <a:gd name="connsiteY0" fmla="*/ 669701 h 669701"/>
                    <a:gd name="connsiteX1" fmla="*/ 1030310 w 1030310"/>
                    <a:gd name="connsiteY1" fmla="*/ 632413 h 669701"/>
                    <a:gd name="connsiteX2" fmla="*/ 1030310 w 1030310"/>
                    <a:gd name="connsiteY2" fmla="*/ 669701 h 669701"/>
                    <a:gd name="connsiteX3" fmla="*/ 0 w 1030310"/>
                    <a:gd name="connsiteY3" fmla="*/ 0 h 669701"/>
                    <a:gd name="connsiteX4" fmla="*/ 1030310 w 1030310"/>
                    <a:gd name="connsiteY4" fmla="*/ 0 h 669701"/>
                    <a:gd name="connsiteX5" fmla="*/ 1030310 w 1030310"/>
                    <a:gd name="connsiteY5" fmla="*/ 210469 h 669701"/>
                    <a:gd name="connsiteX6" fmla="*/ 1021778 w 1030310"/>
                    <a:gd name="connsiteY6" fmla="*/ 207346 h 669701"/>
                    <a:gd name="connsiteX7" fmla="*/ 445396 w 1030310"/>
                    <a:gd name="connsiteY7" fmla="*/ 120205 h 669701"/>
                    <a:gd name="connsiteX8" fmla="*/ 54767 w 1030310"/>
                    <a:gd name="connsiteY8" fmla="*/ 159584 h 669701"/>
                    <a:gd name="connsiteX9" fmla="*/ 0 w 1030310"/>
                    <a:gd name="connsiteY9" fmla="*/ 173666 h 669701"/>
                    <a:gd name="connsiteX10" fmla="*/ 0 w 1030310"/>
                    <a:gd name="connsiteY10" fmla="*/ 0 h 669701"/>
                    <a:gd name="connsiteX0" fmla="*/ 0 w 1030310"/>
                    <a:gd name="connsiteY0" fmla="*/ 0 h 210469"/>
                    <a:gd name="connsiteX1" fmla="*/ 1030310 w 1030310"/>
                    <a:gd name="connsiteY1" fmla="*/ 0 h 210469"/>
                    <a:gd name="connsiteX2" fmla="*/ 1030310 w 1030310"/>
                    <a:gd name="connsiteY2" fmla="*/ 210469 h 210469"/>
                    <a:gd name="connsiteX3" fmla="*/ 1021778 w 1030310"/>
                    <a:gd name="connsiteY3" fmla="*/ 207346 h 210469"/>
                    <a:gd name="connsiteX4" fmla="*/ 445396 w 1030310"/>
                    <a:gd name="connsiteY4" fmla="*/ 120205 h 210469"/>
                    <a:gd name="connsiteX5" fmla="*/ 54767 w 1030310"/>
                    <a:gd name="connsiteY5" fmla="*/ 159584 h 210469"/>
                    <a:gd name="connsiteX6" fmla="*/ 0 w 1030310"/>
                    <a:gd name="connsiteY6" fmla="*/ 173666 h 210469"/>
                    <a:gd name="connsiteX7" fmla="*/ 0 w 1030310"/>
                    <a:gd name="connsiteY7" fmla="*/ 0 h 210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0310" h="210469">
                      <a:moveTo>
                        <a:pt x="0" y="0"/>
                      </a:moveTo>
                      <a:lnTo>
                        <a:pt x="1030310" y="0"/>
                      </a:lnTo>
                      <a:lnTo>
                        <a:pt x="1030310" y="210469"/>
                      </a:lnTo>
                      <a:lnTo>
                        <a:pt x="1021778" y="207346"/>
                      </a:lnTo>
                      <a:cubicBezTo>
                        <a:pt x="839699" y="150714"/>
                        <a:pt x="646111" y="120205"/>
                        <a:pt x="445396" y="120205"/>
                      </a:cubicBezTo>
                      <a:cubicBezTo>
                        <a:pt x="311587" y="120205"/>
                        <a:pt x="180944" y="133764"/>
                        <a:pt x="54767" y="159584"/>
                      </a:cubicBezTo>
                      <a:lnTo>
                        <a:pt x="0" y="17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4269344" y="3279819"/>
                  <a:ext cx="147543" cy="225951"/>
                </a:xfrm>
                <a:custGeom>
                  <a:avLst/>
                  <a:gdLst>
                    <a:gd name="connsiteX0" fmla="*/ 683430 w 1030310"/>
                    <a:gd name="connsiteY0" fmla="*/ 0 h 669701"/>
                    <a:gd name="connsiteX1" fmla="*/ 1030310 w 1030310"/>
                    <a:gd name="connsiteY1" fmla="*/ 0 h 669701"/>
                    <a:gd name="connsiteX2" fmla="*/ 1030310 w 1030310"/>
                    <a:gd name="connsiteY2" fmla="*/ 669701 h 669701"/>
                    <a:gd name="connsiteX3" fmla="*/ 238207 w 1030310"/>
                    <a:gd name="connsiteY3" fmla="*/ 669701 h 669701"/>
                    <a:gd name="connsiteX4" fmla="*/ 279504 w 1030310"/>
                    <a:gd name="connsiteY4" fmla="*/ 556869 h 669701"/>
                    <a:gd name="connsiteX5" fmla="*/ 609894 w 1030310"/>
                    <a:gd name="connsiteY5" fmla="*/ 66834 h 669701"/>
                    <a:gd name="connsiteX6" fmla="*/ 0 w 1030310"/>
                    <a:gd name="connsiteY6" fmla="*/ 0 h 669701"/>
                    <a:gd name="connsiteX7" fmla="*/ 147543 w 1030310"/>
                    <a:gd name="connsiteY7" fmla="*/ 0 h 669701"/>
                    <a:gd name="connsiteX8" fmla="*/ 92769 w 1030310"/>
                    <a:gd name="connsiteY8" fmla="*/ 73248 h 669701"/>
                    <a:gd name="connsiteX9" fmla="*/ 0 w 1030310"/>
                    <a:gd name="connsiteY9" fmla="*/ 225951 h 669701"/>
                    <a:gd name="connsiteX0" fmla="*/ 609894 w 1030310"/>
                    <a:gd name="connsiteY0" fmla="*/ 66834 h 669701"/>
                    <a:gd name="connsiteX1" fmla="*/ 1030310 w 1030310"/>
                    <a:gd name="connsiteY1" fmla="*/ 0 h 669701"/>
                    <a:gd name="connsiteX2" fmla="*/ 1030310 w 1030310"/>
                    <a:gd name="connsiteY2" fmla="*/ 669701 h 669701"/>
                    <a:gd name="connsiteX3" fmla="*/ 238207 w 1030310"/>
                    <a:gd name="connsiteY3" fmla="*/ 669701 h 669701"/>
                    <a:gd name="connsiteX4" fmla="*/ 279504 w 1030310"/>
                    <a:gd name="connsiteY4" fmla="*/ 556869 h 669701"/>
                    <a:gd name="connsiteX5" fmla="*/ 609894 w 1030310"/>
                    <a:gd name="connsiteY5" fmla="*/ 66834 h 669701"/>
                    <a:gd name="connsiteX6" fmla="*/ 0 w 1030310"/>
                    <a:gd name="connsiteY6" fmla="*/ 0 h 669701"/>
                    <a:gd name="connsiteX7" fmla="*/ 147543 w 1030310"/>
                    <a:gd name="connsiteY7" fmla="*/ 0 h 669701"/>
                    <a:gd name="connsiteX8" fmla="*/ 92769 w 1030310"/>
                    <a:gd name="connsiteY8" fmla="*/ 73248 h 669701"/>
                    <a:gd name="connsiteX9" fmla="*/ 0 w 1030310"/>
                    <a:gd name="connsiteY9" fmla="*/ 225951 h 669701"/>
                    <a:gd name="connsiteX10" fmla="*/ 0 w 1030310"/>
                    <a:gd name="connsiteY10" fmla="*/ 0 h 669701"/>
                    <a:gd name="connsiteX0" fmla="*/ 279504 w 1030310"/>
                    <a:gd name="connsiteY0" fmla="*/ 557424 h 670256"/>
                    <a:gd name="connsiteX1" fmla="*/ 1030310 w 1030310"/>
                    <a:gd name="connsiteY1" fmla="*/ 555 h 670256"/>
                    <a:gd name="connsiteX2" fmla="*/ 1030310 w 1030310"/>
                    <a:gd name="connsiteY2" fmla="*/ 670256 h 670256"/>
                    <a:gd name="connsiteX3" fmla="*/ 238207 w 1030310"/>
                    <a:gd name="connsiteY3" fmla="*/ 670256 h 670256"/>
                    <a:gd name="connsiteX4" fmla="*/ 279504 w 1030310"/>
                    <a:gd name="connsiteY4" fmla="*/ 557424 h 670256"/>
                    <a:gd name="connsiteX5" fmla="*/ 0 w 1030310"/>
                    <a:gd name="connsiteY5" fmla="*/ 555 h 670256"/>
                    <a:gd name="connsiteX6" fmla="*/ 147543 w 1030310"/>
                    <a:gd name="connsiteY6" fmla="*/ 555 h 670256"/>
                    <a:gd name="connsiteX7" fmla="*/ 92769 w 1030310"/>
                    <a:gd name="connsiteY7" fmla="*/ 73803 h 670256"/>
                    <a:gd name="connsiteX8" fmla="*/ 0 w 1030310"/>
                    <a:gd name="connsiteY8" fmla="*/ 226506 h 670256"/>
                    <a:gd name="connsiteX9" fmla="*/ 0 w 1030310"/>
                    <a:gd name="connsiteY9" fmla="*/ 555 h 670256"/>
                    <a:gd name="connsiteX0" fmla="*/ 279504 w 1030366"/>
                    <a:gd name="connsiteY0" fmla="*/ 556869 h 669701"/>
                    <a:gd name="connsiteX1" fmla="*/ 1030310 w 1030366"/>
                    <a:gd name="connsiteY1" fmla="*/ 669701 h 669701"/>
                    <a:gd name="connsiteX2" fmla="*/ 238207 w 1030366"/>
                    <a:gd name="connsiteY2" fmla="*/ 669701 h 669701"/>
                    <a:gd name="connsiteX3" fmla="*/ 279504 w 1030366"/>
                    <a:gd name="connsiteY3" fmla="*/ 556869 h 669701"/>
                    <a:gd name="connsiteX4" fmla="*/ 0 w 1030366"/>
                    <a:gd name="connsiteY4" fmla="*/ 0 h 669701"/>
                    <a:gd name="connsiteX5" fmla="*/ 147543 w 1030366"/>
                    <a:gd name="connsiteY5" fmla="*/ 0 h 669701"/>
                    <a:gd name="connsiteX6" fmla="*/ 92769 w 1030366"/>
                    <a:gd name="connsiteY6" fmla="*/ 73248 h 669701"/>
                    <a:gd name="connsiteX7" fmla="*/ 0 w 1030366"/>
                    <a:gd name="connsiteY7" fmla="*/ 225951 h 669701"/>
                    <a:gd name="connsiteX8" fmla="*/ 0 w 1030366"/>
                    <a:gd name="connsiteY8" fmla="*/ 0 h 669701"/>
                    <a:gd name="connsiteX0" fmla="*/ 279504 w 279504"/>
                    <a:gd name="connsiteY0" fmla="*/ 556869 h 669701"/>
                    <a:gd name="connsiteX1" fmla="*/ 238207 w 279504"/>
                    <a:gd name="connsiteY1" fmla="*/ 669701 h 669701"/>
                    <a:gd name="connsiteX2" fmla="*/ 279504 w 279504"/>
                    <a:gd name="connsiteY2" fmla="*/ 556869 h 669701"/>
                    <a:gd name="connsiteX3" fmla="*/ 0 w 279504"/>
                    <a:gd name="connsiteY3" fmla="*/ 0 h 669701"/>
                    <a:gd name="connsiteX4" fmla="*/ 147543 w 279504"/>
                    <a:gd name="connsiteY4" fmla="*/ 0 h 669701"/>
                    <a:gd name="connsiteX5" fmla="*/ 92769 w 279504"/>
                    <a:gd name="connsiteY5" fmla="*/ 73248 h 669701"/>
                    <a:gd name="connsiteX6" fmla="*/ 0 w 279504"/>
                    <a:gd name="connsiteY6" fmla="*/ 225951 h 669701"/>
                    <a:gd name="connsiteX7" fmla="*/ 0 w 279504"/>
                    <a:gd name="connsiteY7" fmla="*/ 0 h 669701"/>
                    <a:gd name="connsiteX0" fmla="*/ 0 w 147543"/>
                    <a:gd name="connsiteY0" fmla="*/ 0 h 225951"/>
                    <a:gd name="connsiteX1" fmla="*/ 147543 w 147543"/>
                    <a:gd name="connsiteY1" fmla="*/ 0 h 225951"/>
                    <a:gd name="connsiteX2" fmla="*/ 92769 w 147543"/>
                    <a:gd name="connsiteY2" fmla="*/ 73248 h 225951"/>
                    <a:gd name="connsiteX3" fmla="*/ 0 w 147543"/>
                    <a:gd name="connsiteY3" fmla="*/ 225951 h 225951"/>
                    <a:gd name="connsiteX4" fmla="*/ 0 w 147543"/>
                    <a:gd name="connsiteY4" fmla="*/ 0 h 22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543" h="225951">
                      <a:moveTo>
                        <a:pt x="0" y="0"/>
                      </a:moveTo>
                      <a:lnTo>
                        <a:pt x="147543" y="0"/>
                      </a:lnTo>
                      <a:lnTo>
                        <a:pt x="92769" y="73248"/>
                      </a:lnTo>
                      <a:lnTo>
                        <a:pt x="0" y="2259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0" name="Donut 69"/>
                <p:cNvSpPr/>
                <p:nvPr/>
              </p:nvSpPr>
              <p:spPr>
                <a:xfrm>
                  <a:off x="4314423" y="2781837"/>
                  <a:ext cx="3309870" cy="3309870"/>
                </a:xfrm>
                <a:prstGeom prst="donut">
                  <a:avLst>
                    <a:gd name="adj" fmla="val 10231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2421228" y="776394"/>
                  <a:ext cx="4687910" cy="4722885"/>
                </a:xfrm>
                <a:custGeom>
                  <a:avLst/>
                  <a:gdLst>
                    <a:gd name="connsiteX0" fmla="*/ 1215270 w 4687910"/>
                    <a:gd name="connsiteY0" fmla="*/ 0 h 4722885"/>
                    <a:gd name="connsiteX1" fmla="*/ 1348914 w 4687910"/>
                    <a:gd name="connsiteY1" fmla="*/ 133644 h 4722885"/>
                    <a:gd name="connsiteX2" fmla="*/ 1348914 w 4687910"/>
                    <a:gd name="connsiteY2" fmla="*/ 369826 h 4722885"/>
                    <a:gd name="connsiteX3" fmla="*/ 3344179 w 4687910"/>
                    <a:gd name="connsiteY3" fmla="*/ 369826 h 4722885"/>
                    <a:gd name="connsiteX4" fmla="*/ 3344179 w 4687910"/>
                    <a:gd name="connsiteY4" fmla="*/ 135989 h 4722885"/>
                    <a:gd name="connsiteX5" fmla="*/ 3477823 w 4687910"/>
                    <a:gd name="connsiteY5" fmla="*/ 2345 h 4722885"/>
                    <a:gd name="connsiteX6" fmla="*/ 3611467 w 4687910"/>
                    <a:gd name="connsiteY6" fmla="*/ 135989 h 4722885"/>
                    <a:gd name="connsiteX7" fmla="*/ 3611467 w 4687910"/>
                    <a:gd name="connsiteY7" fmla="*/ 369826 h 4722885"/>
                    <a:gd name="connsiteX8" fmla="*/ 4437435 w 4687910"/>
                    <a:gd name="connsiteY8" fmla="*/ 369826 h 4722885"/>
                    <a:gd name="connsiteX9" fmla="*/ 4687910 w 4687910"/>
                    <a:gd name="connsiteY9" fmla="*/ 620301 h 4722885"/>
                    <a:gd name="connsiteX10" fmla="*/ 4687910 w 4687910"/>
                    <a:gd name="connsiteY10" fmla="*/ 2095066 h 4722885"/>
                    <a:gd name="connsiteX11" fmla="*/ 4631835 w 4687910"/>
                    <a:gd name="connsiteY11" fmla="*/ 2053134 h 4722885"/>
                    <a:gd name="connsiteX12" fmla="*/ 4472025 w 4687910"/>
                    <a:gd name="connsiteY12" fmla="*/ 1956047 h 4722885"/>
                    <a:gd name="connsiteX13" fmla="*/ 4424967 w 4687910"/>
                    <a:gd name="connsiteY13" fmla="*/ 1933378 h 4722885"/>
                    <a:gd name="connsiteX14" fmla="*/ 4424967 w 4687910"/>
                    <a:gd name="connsiteY14" fmla="*/ 694463 h 4722885"/>
                    <a:gd name="connsiteX15" fmla="*/ 4363273 w 4687910"/>
                    <a:gd name="connsiteY15" fmla="*/ 632769 h 4722885"/>
                    <a:gd name="connsiteX16" fmla="*/ 3611467 w 4687910"/>
                    <a:gd name="connsiteY16" fmla="*/ 632769 h 4722885"/>
                    <a:gd name="connsiteX17" fmla="*/ 3611466 w 4687910"/>
                    <a:gd name="connsiteY17" fmla="*/ 864684 h 4722885"/>
                    <a:gd name="connsiteX18" fmla="*/ 3622059 w 4687910"/>
                    <a:gd name="connsiteY18" fmla="*/ 871826 h 4722885"/>
                    <a:gd name="connsiteX19" fmla="*/ 3681804 w 4687910"/>
                    <a:gd name="connsiteY19" fmla="*/ 1016063 h 4722885"/>
                    <a:gd name="connsiteX20" fmla="*/ 3477822 w 4687910"/>
                    <a:gd name="connsiteY20" fmla="*/ 1220045 h 4722885"/>
                    <a:gd name="connsiteX21" fmla="*/ 3273840 w 4687910"/>
                    <a:gd name="connsiteY21" fmla="*/ 1016063 h 4722885"/>
                    <a:gd name="connsiteX22" fmla="*/ 3333585 w 4687910"/>
                    <a:gd name="connsiteY22" fmla="*/ 871826 h 4722885"/>
                    <a:gd name="connsiteX23" fmla="*/ 3344179 w 4687910"/>
                    <a:gd name="connsiteY23" fmla="*/ 864683 h 4722885"/>
                    <a:gd name="connsiteX24" fmla="*/ 3344179 w 4687910"/>
                    <a:gd name="connsiteY24" fmla="*/ 632769 h 4722885"/>
                    <a:gd name="connsiteX25" fmla="*/ 1348913 w 4687910"/>
                    <a:gd name="connsiteY25" fmla="*/ 632769 h 4722885"/>
                    <a:gd name="connsiteX26" fmla="*/ 1348913 w 4687910"/>
                    <a:gd name="connsiteY26" fmla="*/ 864684 h 4722885"/>
                    <a:gd name="connsiteX27" fmla="*/ 1359506 w 4687910"/>
                    <a:gd name="connsiteY27" fmla="*/ 871826 h 4722885"/>
                    <a:gd name="connsiteX28" fmla="*/ 1419251 w 4687910"/>
                    <a:gd name="connsiteY28" fmla="*/ 1016063 h 4722885"/>
                    <a:gd name="connsiteX29" fmla="*/ 1215269 w 4687910"/>
                    <a:gd name="connsiteY29" fmla="*/ 1220045 h 4722885"/>
                    <a:gd name="connsiteX30" fmla="*/ 1011287 w 4687910"/>
                    <a:gd name="connsiteY30" fmla="*/ 1016063 h 4722885"/>
                    <a:gd name="connsiteX31" fmla="*/ 1071032 w 4687910"/>
                    <a:gd name="connsiteY31" fmla="*/ 871826 h 4722885"/>
                    <a:gd name="connsiteX32" fmla="*/ 1081626 w 4687910"/>
                    <a:gd name="connsiteY32" fmla="*/ 864683 h 4722885"/>
                    <a:gd name="connsiteX33" fmla="*/ 1081626 w 4687910"/>
                    <a:gd name="connsiteY33" fmla="*/ 632769 h 4722885"/>
                    <a:gd name="connsiteX34" fmla="*/ 324638 w 4687910"/>
                    <a:gd name="connsiteY34" fmla="*/ 632769 h 4722885"/>
                    <a:gd name="connsiteX35" fmla="*/ 262944 w 4687910"/>
                    <a:gd name="connsiteY35" fmla="*/ 694463 h 4722885"/>
                    <a:gd name="connsiteX36" fmla="*/ 262944 w 4687910"/>
                    <a:gd name="connsiteY36" fmla="*/ 4398248 h 4722885"/>
                    <a:gd name="connsiteX37" fmla="*/ 324638 w 4687910"/>
                    <a:gd name="connsiteY37" fmla="*/ 4459942 h 4722885"/>
                    <a:gd name="connsiteX38" fmla="*/ 1783906 w 4687910"/>
                    <a:gd name="connsiteY38" fmla="*/ 4459942 h 4722885"/>
                    <a:gd name="connsiteX39" fmla="*/ 1843799 w 4687910"/>
                    <a:gd name="connsiteY39" fmla="*/ 4584273 h 4722885"/>
                    <a:gd name="connsiteX40" fmla="*/ 1928008 w 4687910"/>
                    <a:gd name="connsiteY40" fmla="*/ 4722885 h 4722885"/>
                    <a:gd name="connsiteX41" fmla="*/ 250475 w 4687910"/>
                    <a:gd name="connsiteY41" fmla="*/ 4722885 h 4722885"/>
                    <a:gd name="connsiteX42" fmla="*/ 0 w 4687910"/>
                    <a:gd name="connsiteY42" fmla="*/ 4472410 h 4722885"/>
                    <a:gd name="connsiteX43" fmla="*/ 0 w 4687910"/>
                    <a:gd name="connsiteY43" fmla="*/ 620301 h 4722885"/>
                    <a:gd name="connsiteX44" fmla="*/ 250475 w 4687910"/>
                    <a:gd name="connsiteY44" fmla="*/ 369826 h 4722885"/>
                    <a:gd name="connsiteX45" fmla="*/ 1081626 w 4687910"/>
                    <a:gd name="connsiteY45" fmla="*/ 369826 h 4722885"/>
                    <a:gd name="connsiteX46" fmla="*/ 1081626 w 4687910"/>
                    <a:gd name="connsiteY46" fmla="*/ 133644 h 4722885"/>
                    <a:gd name="connsiteX47" fmla="*/ 1215270 w 4687910"/>
                    <a:gd name="connsiteY47" fmla="*/ 0 h 472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687910" h="4722885">
                      <a:moveTo>
                        <a:pt x="1215270" y="0"/>
                      </a:moveTo>
                      <a:cubicBezTo>
                        <a:pt x="1289080" y="0"/>
                        <a:pt x="1348914" y="59834"/>
                        <a:pt x="1348914" y="133644"/>
                      </a:cubicBezTo>
                      <a:lnTo>
                        <a:pt x="1348914" y="369826"/>
                      </a:lnTo>
                      <a:lnTo>
                        <a:pt x="3344179" y="369826"/>
                      </a:lnTo>
                      <a:lnTo>
                        <a:pt x="3344179" y="135989"/>
                      </a:lnTo>
                      <a:cubicBezTo>
                        <a:pt x="3344179" y="62179"/>
                        <a:pt x="3404013" y="2345"/>
                        <a:pt x="3477823" y="2345"/>
                      </a:cubicBezTo>
                      <a:cubicBezTo>
                        <a:pt x="3551633" y="2345"/>
                        <a:pt x="3611467" y="62179"/>
                        <a:pt x="3611467" y="135989"/>
                      </a:cubicBezTo>
                      <a:lnTo>
                        <a:pt x="3611467" y="369826"/>
                      </a:lnTo>
                      <a:lnTo>
                        <a:pt x="4437435" y="369826"/>
                      </a:lnTo>
                      <a:cubicBezTo>
                        <a:pt x="4575769" y="369826"/>
                        <a:pt x="4687910" y="481967"/>
                        <a:pt x="4687910" y="620301"/>
                      </a:cubicBezTo>
                      <a:lnTo>
                        <a:pt x="4687910" y="2095066"/>
                      </a:lnTo>
                      <a:lnTo>
                        <a:pt x="4631835" y="2053134"/>
                      </a:lnTo>
                      <a:cubicBezTo>
                        <a:pt x="4580277" y="2018302"/>
                        <a:pt x="4526953" y="1985886"/>
                        <a:pt x="4472025" y="1956047"/>
                      </a:cubicBezTo>
                      <a:lnTo>
                        <a:pt x="4424967" y="1933378"/>
                      </a:lnTo>
                      <a:lnTo>
                        <a:pt x="4424967" y="694463"/>
                      </a:lnTo>
                      <a:cubicBezTo>
                        <a:pt x="4424967" y="660390"/>
                        <a:pt x="4397346" y="632769"/>
                        <a:pt x="4363273" y="632769"/>
                      </a:cubicBezTo>
                      <a:lnTo>
                        <a:pt x="3611467" y="632769"/>
                      </a:lnTo>
                      <a:lnTo>
                        <a:pt x="3611466" y="864684"/>
                      </a:lnTo>
                      <a:lnTo>
                        <a:pt x="3622059" y="871826"/>
                      </a:lnTo>
                      <a:cubicBezTo>
                        <a:pt x="3658973" y="908740"/>
                        <a:pt x="3681804" y="959735"/>
                        <a:pt x="3681804" y="1016063"/>
                      </a:cubicBezTo>
                      <a:cubicBezTo>
                        <a:pt x="3681804" y="1128719"/>
                        <a:pt x="3590478" y="1220045"/>
                        <a:pt x="3477822" y="1220045"/>
                      </a:cubicBezTo>
                      <a:cubicBezTo>
                        <a:pt x="3365166" y="1220045"/>
                        <a:pt x="3273840" y="1128719"/>
                        <a:pt x="3273840" y="1016063"/>
                      </a:cubicBezTo>
                      <a:cubicBezTo>
                        <a:pt x="3273840" y="959735"/>
                        <a:pt x="3296671" y="908740"/>
                        <a:pt x="3333585" y="871826"/>
                      </a:cubicBezTo>
                      <a:lnTo>
                        <a:pt x="3344179" y="864683"/>
                      </a:lnTo>
                      <a:lnTo>
                        <a:pt x="3344179" y="632769"/>
                      </a:lnTo>
                      <a:lnTo>
                        <a:pt x="1348913" y="632769"/>
                      </a:lnTo>
                      <a:lnTo>
                        <a:pt x="1348913" y="864684"/>
                      </a:lnTo>
                      <a:lnTo>
                        <a:pt x="1359506" y="871826"/>
                      </a:lnTo>
                      <a:cubicBezTo>
                        <a:pt x="1396420" y="908740"/>
                        <a:pt x="1419251" y="959735"/>
                        <a:pt x="1419251" y="1016063"/>
                      </a:cubicBezTo>
                      <a:cubicBezTo>
                        <a:pt x="1419251" y="1128719"/>
                        <a:pt x="1327925" y="1220045"/>
                        <a:pt x="1215269" y="1220045"/>
                      </a:cubicBezTo>
                      <a:cubicBezTo>
                        <a:pt x="1102613" y="1220045"/>
                        <a:pt x="1011287" y="1128719"/>
                        <a:pt x="1011287" y="1016063"/>
                      </a:cubicBezTo>
                      <a:cubicBezTo>
                        <a:pt x="1011287" y="959735"/>
                        <a:pt x="1034118" y="908740"/>
                        <a:pt x="1071032" y="871826"/>
                      </a:cubicBezTo>
                      <a:lnTo>
                        <a:pt x="1081626" y="864683"/>
                      </a:lnTo>
                      <a:lnTo>
                        <a:pt x="1081626" y="632769"/>
                      </a:lnTo>
                      <a:lnTo>
                        <a:pt x="324638" y="632769"/>
                      </a:lnTo>
                      <a:cubicBezTo>
                        <a:pt x="290565" y="632769"/>
                        <a:pt x="262944" y="660390"/>
                        <a:pt x="262944" y="694463"/>
                      </a:cubicBezTo>
                      <a:lnTo>
                        <a:pt x="262944" y="4398248"/>
                      </a:lnTo>
                      <a:cubicBezTo>
                        <a:pt x="262944" y="4432321"/>
                        <a:pt x="290565" y="4459942"/>
                        <a:pt x="324638" y="4459942"/>
                      </a:cubicBezTo>
                      <a:lnTo>
                        <a:pt x="1783906" y="4459942"/>
                      </a:lnTo>
                      <a:lnTo>
                        <a:pt x="1843799" y="4584273"/>
                      </a:lnTo>
                      <a:lnTo>
                        <a:pt x="1928008" y="4722885"/>
                      </a:lnTo>
                      <a:lnTo>
                        <a:pt x="250475" y="4722885"/>
                      </a:lnTo>
                      <a:cubicBezTo>
                        <a:pt x="112141" y="4722885"/>
                        <a:pt x="0" y="4610744"/>
                        <a:pt x="0" y="4472410"/>
                      </a:cubicBezTo>
                      <a:lnTo>
                        <a:pt x="0" y="620301"/>
                      </a:lnTo>
                      <a:cubicBezTo>
                        <a:pt x="0" y="481967"/>
                        <a:pt x="112141" y="369826"/>
                        <a:pt x="250475" y="369826"/>
                      </a:cubicBezTo>
                      <a:lnTo>
                        <a:pt x="1081626" y="369826"/>
                      </a:lnTo>
                      <a:lnTo>
                        <a:pt x="1081626" y="133644"/>
                      </a:lnTo>
                      <a:cubicBezTo>
                        <a:pt x="1081626" y="59834"/>
                        <a:pt x="1141460" y="0"/>
                        <a:pt x="1215270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9452516" y="1908915"/>
                <a:ext cx="335428" cy="450658"/>
              </a:xfrm>
              <a:custGeom>
                <a:avLst/>
                <a:gdLst/>
                <a:ahLst/>
                <a:cxnLst/>
                <a:rect l="l" t="t" r="r" b="b"/>
                <a:pathLst>
                  <a:path w="461367" h="666750">
                    <a:moveTo>
                      <a:pt x="205755" y="0"/>
                    </a:moveTo>
                    <a:lnTo>
                      <a:pt x="260077" y="0"/>
                    </a:lnTo>
                    <a:lnTo>
                      <a:pt x="260077" y="36835"/>
                    </a:lnTo>
                    <a:cubicBezTo>
                      <a:pt x="315640" y="40308"/>
                      <a:pt x="358118" y="53454"/>
                      <a:pt x="387511" y="76275"/>
                    </a:cubicBezTo>
                    <a:cubicBezTo>
                      <a:pt x="416905" y="99095"/>
                      <a:pt x="436066" y="130349"/>
                      <a:pt x="444996" y="170036"/>
                    </a:cubicBezTo>
                    <a:lnTo>
                      <a:pt x="306586" y="191988"/>
                    </a:lnTo>
                    <a:cubicBezTo>
                      <a:pt x="299641" y="174377"/>
                      <a:pt x="293377" y="162161"/>
                      <a:pt x="287796" y="155340"/>
                    </a:cubicBezTo>
                    <a:cubicBezTo>
                      <a:pt x="282215" y="148518"/>
                      <a:pt x="272976" y="141635"/>
                      <a:pt x="260077" y="134690"/>
                    </a:cubicBezTo>
                    <a:lnTo>
                      <a:pt x="260077" y="242328"/>
                    </a:lnTo>
                    <a:cubicBezTo>
                      <a:pt x="335483" y="262440"/>
                      <a:pt x="385837" y="283665"/>
                      <a:pt x="411138" y="306005"/>
                    </a:cubicBezTo>
                    <a:cubicBezTo>
                      <a:pt x="444624" y="336042"/>
                      <a:pt x="461367" y="374144"/>
                      <a:pt x="461367" y="420312"/>
                    </a:cubicBezTo>
                    <a:cubicBezTo>
                      <a:pt x="461367" y="447368"/>
                      <a:pt x="455352" y="472191"/>
                      <a:pt x="443322" y="494781"/>
                    </a:cubicBezTo>
                    <a:cubicBezTo>
                      <a:pt x="431291" y="517371"/>
                      <a:pt x="415913" y="536236"/>
                      <a:pt x="397185" y="551376"/>
                    </a:cubicBezTo>
                    <a:cubicBezTo>
                      <a:pt x="378458" y="566517"/>
                      <a:pt x="358552" y="577501"/>
                      <a:pt x="337468" y="584328"/>
                    </a:cubicBezTo>
                    <a:cubicBezTo>
                      <a:pt x="316384" y="591155"/>
                      <a:pt x="290587" y="595189"/>
                      <a:pt x="260077" y="596429"/>
                    </a:cubicBezTo>
                    <a:lnTo>
                      <a:pt x="260077" y="666750"/>
                    </a:lnTo>
                    <a:lnTo>
                      <a:pt x="205755" y="666750"/>
                    </a:lnTo>
                    <a:lnTo>
                      <a:pt x="205755" y="596429"/>
                    </a:lnTo>
                    <a:cubicBezTo>
                      <a:pt x="169292" y="593204"/>
                      <a:pt x="139712" y="587313"/>
                      <a:pt x="117016" y="578756"/>
                    </a:cubicBezTo>
                    <a:cubicBezTo>
                      <a:pt x="94320" y="570198"/>
                      <a:pt x="74724" y="558354"/>
                      <a:pt x="58229" y="543223"/>
                    </a:cubicBezTo>
                    <a:cubicBezTo>
                      <a:pt x="41734" y="528092"/>
                      <a:pt x="29022" y="511783"/>
                      <a:pt x="20092" y="494296"/>
                    </a:cubicBezTo>
                    <a:cubicBezTo>
                      <a:pt x="11162" y="476808"/>
                      <a:pt x="4465" y="455662"/>
                      <a:pt x="0" y="430858"/>
                    </a:cubicBezTo>
                    <a:lnTo>
                      <a:pt x="150316" y="413370"/>
                    </a:lnTo>
                    <a:cubicBezTo>
                      <a:pt x="154781" y="437927"/>
                      <a:pt x="160796" y="455662"/>
                      <a:pt x="168362" y="466576"/>
                    </a:cubicBezTo>
                    <a:cubicBezTo>
                      <a:pt x="175927" y="477490"/>
                      <a:pt x="188392" y="487164"/>
                      <a:pt x="205755" y="495598"/>
                    </a:cubicBezTo>
                    <a:lnTo>
                      <a:pt x="205755" y="364123"/>
                    </a:lnTo>
                    <a:cubicBezTo>
                      <a:pt x="155649" y="350217"/>
                      <a:pt x="120117" y="338175"/>
                      <a:pt x="99157" y="327998"/>
                    </a:cubicBezTo>
                    <a:cubicBezTo>
                      <a:pt x="78197" y="317820"/>
                      <a:pt x="60027" y="301499"/>
                      <a:pt x="44648" y="279035"/>
                    </a:cubicBezTo>
                    <a:cubicBezTo>
                      <a:pt x="29270" y="256572"/>
                      <a:pt x="21580" y="229205"/>
                      <a:pt x="21580" y="196936"/>
                    </a:cubicBezTo>
                    <a:cubicBezTo>
                      <a:pt x="21580" y="152752"/>
                      <a:pt x="37021" y="115830"/>
                      <a:pt x="67903" y="86169"/>
                    </a:cubicBezTo>
                    <a:cubicBezTo>
                      <a:pt x="98785" y="56508"/>
                      <a:pt x="144735" y="40064"/>
                      <a:pt x="205755" y="36835"/>
                    </a:cubicBezTo>
                    <a:lnTo>
                      <a:pt x="205755" y="0"/>
                    </a:lnTo>
                    <a:close/>
                    <a:moveTo>
                      <a:pt x="205755" y="132829"/>
                    </a:moveTo>
                    <a:cubicBezTo>
                      <a:pt x="189880" y="138065"/>
                      <a:pt x="178842" y="144547"/>
                      <a:pt x="172641" y="152273"/>
                    </a:cubicBezTo>
                    <a:cubicBezTo>
                      <a:pt x="166439" y="159999"/>
                      <a:pt x="163339" y="169096"/>
                      <a:pt x="163339" y="179565"/>
                    </a:cubicBezTo>
                    <a:cubicBezTo>
                      <a:pt x="163339" y="190533"/>
                      <a:pt x="166485" y="200067"/>
                      <a:pt x="172777" y="208168"/>
                    </a:cubicBezTo>
                    <a:cubicBezTo>
                      <a:pt x="179070" y="216268"/>
                      <a:pt x="190062" y="223047"/>
                      <a:pt x="205755" y="228504"/>
                    </a:cubicBezTo>
                    <a:lnTo>
                      <a:pt x="205755" y="132829"/>
                    </a:lnTo>
                    <a:close/>
                    <a:moveTo>
                      <a:pt x="260077" y="379913"/>
                    </a:moveTo>
                    <a:lnTo>
                      <a:pt x="260077" y="499319"/>
                    </a:lnTo>
                    <a:cubicBezTo>
                      <a:pt x="281161" y="494590"/>
                      <a:pt x="296602" y="486814"/>
                      <a:pt x="306400" y="475989"/>
                    </a:cubicBezTo>
                    <a:cubicBezTo>
                      <a:pt x="316198" y="465164"/>
                      <a:pt x="321097" y="453033"/>
                      <a:pt x="321097" y="439595"/>
                    </a:cubicBezTo>
                    <a:cubicBezTo>
                      <a:pt x="321097" y="427898"/>
                      <a:pt x="316953" y="417136"/>
                      <a:pt x="308664" y="407307"/>
                    </a:cubicBezTo>
                    <a:cubicBezTo>
                      <a:pt x="300376" y="397478"/>
                      <a:pt x="284180" y="388347"/>
                      <a:pt x="260077" y="37991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214535" y="3002954"/>
              <a:ext cx="532198" cy="4756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14535" y="4279647"/>
              <a:ext cx="532198" cy="4756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84639" y="5110050"/>
              <a:ext cx="532198" cy="4756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7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Property Standards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5400000" flipH="1">
            <a:off x="3229695" y="478270"/>
            <a:ext cx="2684610" cy="9142036"/>
          </a:xfrm>
          <a:prstGeom prst="rect">
            <a:avLst/>
          </a:prstGeom>
          <a:solidFill>
            <a:srgbClr val="A7C46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 flipH="1">
            <a:off x="3246120" y="-2258424"/>
            <a:ext cx="2651760" cy="9142036"/>
          </a:xfrm>
          <a:prstGeom prst="rect">
            <a:avLst/>
          </a:prstGeom>
          <a:solidFill>
            <a:srgbClr val="7DAFE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6908" y="1360353"/>
            <a:ext cx="41670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Not Acceptable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865" y="1950621"/>
            <a:ext cx="415115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Turning off the water </a:t>
            </a:r>
          </a:p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Turning the sprinkler time down resulting in a lack of water</a:t>
            </a:r>
          </a:p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Not fertilizing the yard twice a year</a:t>
            </a:r>
          </a:p>
          <a:p>
            <a:pPr marL="182880" indent="-182880">
              <a:buFont typeface="Arial" panose="020B0604020202020204" pitchFamily="34" charset="0"/>
              <a:buChar char="›"/>
            </a:pPr>
            <a:r>
              <a:rPr lang="en-US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Lack of Maintenance will result in a gardener being added at your expense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18828557" flipH="1">
            <a:off x="3359631" y="768026"/>
            <a:ext cx="371839" cy="722652"/>
          </a:xfrm>
          <a:custGeom>
            <a:avLst/>
            <a:gdLst>
              <a:gd name="connsiteX0" fmla="*/ 0 w 389908"/>
              <a:gd name="connsiteY0" fmla="*/ 390216 h 757769"/>
              <a:gd name="connsiteX1" fmla="*/ 374325 w 389908"/>
              <a:gd name="connsiteY1" fmla="*/ 0 h 757769"/>
              <a:gd name="connsiteX2" fmla="*/ 389908 w 389908"/>
              <a:gd name="connsiteY2" fmla="*/ 148257 h 757769"/>
              <a:gd name="connsiteX3" fmla="*/ 156806 w 389908"/>
              <a:gd name="connsiteY3" fmla="*/ 391255 h 757769"/>
              <a:gd name="connsiteX4" fmla="*/ 383156 w 389908"/>
              <a:gd name="connsiteY4" fmla="*/ 608387 h 757769"/>
              <a:gd name="connsiteX5" fmla="*/ 383157 w 389908"/>
              <a:gd name="connsiteY5" fmla="*/ 757769 h 757769"/>
              <a:gd name="connsiteX6" fmla="*/ 0 w 389908"/>
              <a:gd name="connsiteY6" fmla="*/ 390216 h 75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908" h="757769">
                <a:moveTo>
                  <a:pt x="0" y="390216"/>
                </a:moveTo>
                <a:lnTo>
                  <a:pt x="374325" y="0"/>
                </a:lnTo>
                <a:lnTo>
                  <a:pt x="389908" y="148257"/>
                </a:lnTo>
                <a:lnTo>
                  <a:pt x="156806" y="391255"/>
                </a:lnTo>
                <a:lnTo>
                  <a:pt x="383156" y="608387"/>
                </a:lnTo>
                <a:lnTo>
                  <a:pt x="383157" y="757769"/>
                </a:lnTo>
                <a:lnTo>
                  <a:pt x="0" y="390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rot="13428557" flipH="1">
            <a:off x="5342509" y="3491758"/>
            <a:ext cx="389908" cy="757769"/>
          </a:xfrm>
          <a:custGeom>
            <a:avLst/>
            <a:gdLst>
              <a:gd name="connsiteX0" fmla="*/ 0 w 389908"/>
              <a:gd name="connsiteY0" fmla="*/ 390216 h 757769"/>
              <a:gd name="connsiteX1" fmla="*/ 374325 w 389908"/>
              <a:gd name="connsiteY1" fmla="*/ 0 h 757769"/>
              <a:gd name="connsiteX2" fmla="*/ 389908 w 389908"/>
              <a:gd name="connsiteY2" fmla="*/ 148257 h 757769"/>
              <a:gd name="connsiteX3" fmla="*/ 156806 w 389908"/>
              <a:gd name="connsiteY3" fmla="*/ 391255 h 757769"/>
              <a:gd name="connsiteX4" fmla="*/ 383156 w 389908"/>
              <a:gd name="connsiteY4" fmla="*/ 608387 h 757769"/>
              <a:gd name="connsiteX5" fmla="*/ 383157 w 389908"/>
              <a:gd name="connsiteY5" fmla="*/ 757769 h 757769"/>
              <a:gd name="connsiteX6" fmla="*/ 0 w 389908"/>
              <a:gd name="connsiteY6" fmla="*/ 390216 h 75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908" h="757769">
                <a:moveTo>
                  <a:pt x="0" y="390216"/>
                </a:moveTo>
                <a:lnTo>
                  <a:pt x="374325" y="0"/>
                </a:lnTo>
                <a:lnTo>
                  <a:pt x="389908" y="148257"/>
                </a:lnTo>
                <a:lnTo>
                  <a:pt x="156806" y="391255"/>
                </a:lnTo>
                <a:lnTo>
                  <a:pt x="383156" y="608387"/>
                </a:lnTo>
                <a:lnTo>
                  <a:pt x="383157" y="757769"/>
                </a:lnTo>
                <a:lnTo>
                  <a:pt x="0" y="390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23985" y="4510798"/>
            <a:ext cx="181140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Acceptable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85084" y="1096488"/>
            <a:ext cx="927841" cy="927840"/>
            <a:chOff x="4345179" y="3012703"/>
            <a:chExt cx="1019880" cy="1019878"/>
          </a:xfrm>
        </p:grpSpPr>
        <p:sp>
          <p:nvSpPr>
            <p:cNvPr id="9" name="Oval 8"/>
            <p:cNvSpPr/>
            <p:nvPr/>
          </p:nvSpPr>
          <p:spPr>
            <a:xfrm>
              <a:off x="4345179" y="3012703"/>
              <a:ext cx="1019880" cy="1019878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532421" y="3203727"/>
              <a:ext cx="645394" cy="637830"/>
            </a:xfrm>
            <a:custGeom>
              <a:avLst/>
              <a:gdLst>
                <a:gd name="T0" fmla="*/ 767 w 3839"/>
                <a:gd name="T1" fmla="*/ 0 h 3796"/>
                <a:gd name="T2" fmla="*/ 767 w 3839"/>
                <a:gd name="T3" fmla="*/ 0 h 3796"/>
                <a:gd name="T4" fmla="*/ 1920 w 3839"/>
                <a:gd name="T5" fmla="*/ 1139 h 3796"/>
                <a:gd name="T6" fmla="*/ 3071 w 3839"/>
                <a:gd name="T7" fmla="*/ 0 h 3796"/>
                <a:gd name="T8" fmla="*/ 3071 w 3839"/>
                <a:gd name="T9" fmla="*/ 0 h 3796"/>
                <a:gd name="T10" fmla="*/ 3839 w 3839"/>
                <a:gd name="T11" fmla="*/ 760 h 3796"/>
                <a:gd name="T12" fmla="*/ 2687 w 3839"/>
                <a:gd name="T13" fmla="*/ 1897 h 3796"/>
                <a:gd name="T14" fmla="*/ 3839 w 3839"/>
                <a:gd name="T15" fmla="*/ 3037 h 3796"/>
                <a:gd name="T16" fmla="*/ 3071 w 3839"/>
                <a:gd name="T17" fmla="*/ 3796 h 3796"/>
                <a:gd name="T18" fmla="*/ 1920 w 3839"/>
                <a:gd name="T19" fmla="*/ 2658 h 3796"/>
                <a:gd name="T20" fmla="*/ 767 w 3839"/>
                <a:gd name="T21" fmla="*/ 3796 h 3796"/>
                <a:gd name="T22" fmla="*/ 0 w 3839"/>
                <a:gd name="T23" fmla="*/ 3037 h 3796"/>
                <a:gd name="T24" fmla="*/ 1152 w 3839"/>
                <a:gd name="T25" fmla="*/ 1897 h 3796"/>
                <a:gd name="T26" fmla="*/ 0 w 3839"/>
                <a:gd name="T27" fmla="*/ 760 h 3796"/>
                <a:gd name="T28" fmla="*/ 767 w 3839"/>
                <a:gd name="T29" fmla="*/ 0 h 3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9" h="3796">
                  <a:moveTo>
                    <a:pt x="767" y="0"/>
                  </a:moveTo>
                  <a:lnTo>
                    <a:pt x="767" y="0"/>
                  </a:lnTo>
                  <a:lnTo>
                    <a:pt x="1920" y="1139"/>
                  </a:lnTo>
                  <a:lnTo>
                    <a:pt x="3071" y="0"/>
                  </a:lnTo>
                  <a:lnTo>
                    <a:pt x="3071" y="0"/>
                  </a:lnTo>
                  <a:lnTo>
                    <a:pt x="3839" y="760"/>
                  </a:lnTo>
                  <a:lnTo>
                    <a:pt x="2687" y="1897"/>
                  </a:lnTo>
                  <a:lnTo>
                    <a:pt x="3839" y="3037"/>
                  </a:lnTo>
                  <a:lnTo>
                    <a:pt x="3071" y="3796"/>
                  </a:lnTo>
                  <a:lnTo>
                    <a:pt x="1920" y="2658"/>
                  </a:lnTo>
                  <a:lnTo>
                    <a:pt x="767" y="3796"/>
                  </a:lnTo>
                  <a:lnTo>
                    <a:pt x="0" y="3037"/>
                  </a:lnTo>
                  <a:lnTo>
                    <a:pt x="1152" y="1897"/>
                  </a:lnTo>
                  <a:lnTo>
                    <a:pt x="0" y="76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DAF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96145" y="4246933"/>
            <a:ext cx="927841" cy="927840"/>
            <a:chOff x="4223965" y="4330553"/>
            <a:chExt cx="786862" cy="786860"/>
          </a:xfrm>
        </p:grpSpPr>
        <p:sp>
          <p:nvSpPr>
            <p:cNvPr id="18" name="Oval 17"/>
            <p:cNvSpPr/>
            <p:nvPr/>
          </p:nvSpPr>
          <p:spPr>
            <a:xfrm>
              <a:off x="4223965" y="4330553"/>
              <a:ext cx="786862" cy="7868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350353" y="4505568"/>
              <a:ext cx="534086" cy="436830"/>
            </a:xfrm>
            <a:custGeom>
              <a:avLst/>
              <a:gdLst>
                <a:gd name="T0" fmla="*/ 5654 w 5654"/>
                <a:gd name="T1" fmla="*/ 900 h 4633"/>
                <a:gd name="T2" fmla="*/ 4770 w 5654"/>
                <a:gd name="T3" fmla="*/ 0 h 4633"/>
                <a:gd name="T4" fmla="*/ 1920 w 5654"/>
                <a:gd name="T5" fmla="*/ 2835 h 4633"/>
                <a:gd name="T6" fmla="*/ 899 w 5654"/>
                <a:gd name="T7" fmla="*/ 1814 h 4633"/>
                <a:gd name="T8" fmla="*/ 0 w 5654"/>
                <a:gd name="T9" fmla="*/ 2713 h 4633"/>
                <a:gd name="T10" fmla="*/ 1920 w 5654"/>
                <a:gd name="T11" fmla="*/ 4633 h 4633"/>
                <a:gd name="T12" fmla="*/ 1920 w 5654"/>
                <a:gd name="T13" fmla="*/ 4633 h 4633"/>
                <a:gd name="T14" fmla="*/ 1920 w 5654"/>
                <a:gd name="T15" fmla="*/ 4633 h 4633"/>
                <a:gd name="T16" fmla="*/ 5654 w 5654"/>
                <a:gd name="T17" fmla="*/ 900 h 4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4" h="4633">
                  <a:moveTo>
                    <a:pt x="5654" y="900"/>
                  </a:moveTo>
                  <a:lnTo>
                    <a:pt x="4770" y="0"/>
                  </a:lnTo>
                  <a:lnTo>
                    <a:pt x="1920" y="2835"/>
                  </a:lnTo>
                  <a:lnTo>
                    <a:pt x="899" y="1814"/>
                  </a:lnTo>
                  <a:lnTo>
                    <a:pt x="0" y="2713"/>
                  </a:lnTo>
                  <a:lnTo>
                    <a:pt x="1920" y="4633"/>
                  </a:lnTo>
                  <a:lnTo>
                    <a:pt x="1920" y="4633"/>
                  </a:lnTo>
                  <a:lnTo>
                    <a:pt x="1920" y="4633"/>
                  </a:lnTo>
                  <a:lnTo>
                    <a:pt x="5654" y="900"/>
                  </a:ln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78" r="3310" b="278"/>
          <a:stretch>
            <a:fillRect/>
          </a:stretch>
        </p:blipFill>
        <p:spPr>
          <a:xfrm>
            <a:off x="5545439" y="3861230"/>
            <a:ext cx="3462136" cy="2490578"/>
          </a:xfrm>
          <a:custGeom>
            <a:avLst/>
            <a:gdLst>
              <a:gd name="connsiteX0" fmla="*/ 0 w 3793966"/>
              <a:gd name="connsiteY0" fmla="*/ 0 h 2729292"/>
              <a:gd name="connsiteX1" fmla="*/ 3793966 w 3793966"/>
              <a:gd name="connsiteY1" fmla="*/ 0 h 2729292"/>
              <a:gd name="connsiteX2" fmla="*/ 3793966 w 3793966"/>
              <a:gd name="connsiteY2" fmla="*/ 2729292 h 2729292"/>
              <a:gd name="connsiteX3" fmla="*/ 0 w 3793966"/>
              <a:gd name="connsiteY3" fmla="*/ 2729292 h 2729292"/>
              <a:gd name="connsiteX4" fmla="*/ 0 w 3793966"/>
              <a:gd name="connsiteY4" fmla="*/ 0 h 272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3966" h="2729292">
                <a:moveTo>
                  <a:pt x="0" y="0"/>
                </a:moveTo>
                <a:lnTo>
                  <a:pt x="3793966" y="0"/>
                </a:lnTo>
                <a:lnTo>
                  <a:pt x="3793966" y="2729292"/>
                </a:lnTo>
                <a:lnTo>
                  <a:pt x="0" y="272929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9" t="33324" r="38053" b="33903"/>
          <a:stretch/>
        </p:blipFill>
        <p:spPr>
          <a:xfrm>
            <a:off x="94276" y="1134104"/>
            <a:ext cx="3457896" cy="249877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35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793" r="1727" b="173"/>
          <a:stretch>
            <a:fillRect/>
          </a:stretch>
        </p:blipFill>
        <p:spPr>
          <a:xfrm>
            <a:off x="0" y="1075872"/>
            <a:ext cx="6854156" cy="5153612"/>
          </a:xfrm>
          <a:custGeom>
            <a:avLst/>
            <a:gdLst>
              <a:gd name="connsiteX0" fmla="*/ 0 w 6854156"/>
              <a:gd name="connsiteY0" fmla="*/ 0 h 5153612"/>
              <a:gd name="connsiteX1" fmla="*/ 6854156 w 6854156"/>
              <a:gd name="connsiteY1" fmla="*/ 0 h 5153612"/>
              <a:gd name="connsiteX2" fmla="*/ 6854156 w 6854156"/>
              <a:gd name="connsiteY2" fmla="*/ 6763 h 5153612"/>
              <a:gd name="connsiteX3" fmla="*/ 1898507 w 6854156"/>
              <a:gd name="connsiteY3" fmla="*/ 5153612 h 5153612"/>
              <a:gd name="connsiteX4" fmla="*/ 0 w 6854156"/>
              <a:gd name="connsiteY4" fmla="*/ 3152874 h 5153612"/>
              <a:gd name="connsiteX5" fmla="*/ 0 w 6854156"/>
              <a:gd name="connsiteY5" fmla="*/ 0 h 51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4156" h="5153612">
                <a:moveTo>
                  <a:pt x="0" y="0"/>
                </a:moveTo>
                <a:lnTo>
                  <a:pt x="6854156" y="0"/>
                </a:lnTo>
                <a:lnTo>
                  <a:pt x="6854156" y="6763"/>
                </a:lnTo>
                <a:lnTo>
                  <a:pt x="1898507" y="5153612"/>
                </a:lnTo>
                <a:lnTo>
                  <a:pt x="0" y="315287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Pet Approval?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726" r="-332" b="98762"/>
          <a:stretch/>
        </p:blipFill>
        <p:spPr>
          <a:xfrm>
            <a:off x="6854156" y="1075872"/>
            <a:ext cx="26330" cy="27034"/>
          </a:xfrm>
          <a:custGeom>
            <a:avLst/>
            <a:gdLst>
              <a:gd name="connsiteX0" fmla="*/ 26330 w 26330"/>
              <a:gd name="connsiteY0" fmla="*/ 0 h 27034"/>
              <a:gd name="connsiteX1" fmla="*/ 0 w 26330"/>
              <a:gd name="connsiteY1" fmla="*/ 27034 h 27034"/>
              <a:gd name="connsiteX2" fmla="*/ 0 w 26330"/>
              <a:gd name="connsiteY2" fmla="*/ 57 h 27034"/>
              <a:gd name="connsiteX3" fmla="*/ 26330 w 26330"/>
              <a:gd name="connsiteY3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0" h="27034">
                <a:moveTo>
                  <a:pt x="26330" y="0"/>
                </a:moveTo>
                <a:lnTo>
                  <a:pt x="0" y="27034"/>
                </a:lnTo>
                <a:lnTo>
                  <a:pt x="0" y="57"/>
                </a:lnTo>
                <a:lnTo>
                  <a:pt x="2633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 rot="2656400" flipH="1">
            <a:off x="806164" y="3168854"/>
            <a:ext cx="2628280" cy="2628278"/>
          </a:xfrm>
          <a:prstGeom prst="rect">
            <a:avLst/>
          </a:prstGeom>
          <a:noFill/>
          <a:ln w="0">
            <a:solidFill>
              <a:srgbClr val="C3D6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20" y="3561026"/>
            <a:ext cx="39970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i="1" dirty="0">
                <a:solidFill>
                  <a:srgbClr val="7DAFE2"/>
                </a:solidFill>
                <a:latin typeface="+mj-lt"/>
              </a:rPr>
              <a:t>If your lease calls for outside pets they must remain outside to avoid a violation fine and possible termination of the lease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4721" y="5350403"/>
            <a:ext cx="38276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i="1" dirty="0">
                <a:solidFill>
                  <a:srgbClr val="647886"/>
                </a:solidFill>
                <a:latin typeface="Arial" panose="020B0604020202020204" pitchFamily="34" charset="0"/>
              </a:rPr>
              <a:t>If you want to add a pet you must get approval in writing first with deposits</a:t>
            </a:r>
          </a:p>
        </p:txBody>
      </p:sp>
      <p:grpSp>
        <p:nvGrpSpPr>
          <p:cNvPr id="9" name="Group 8"/>
          <p:cNvGrpSpPr/>
          <p:nvPr/>
        </p:nvGrpSpPr>
        <p:grpSpPr>
          <a:xfrm rot="21540000">
            <a:off x="3510845" y="1600195"/>
            <a:ext cx="3264125" cy="2724883"/>
            <a:chOff x="2578854" y="2461844"/>
            <a:chExt cx="3264125" cy="2724883"/>
          </a:xfrm>
        </p:grpSpPr>
        <p:sp>
          <p:nvSpPr>
            <p:cNvPr id="10" name="Freeform 9"/>
            <p:cNvSpPr/>
            <p:nvPr/>
          </p:nvSpPr>
          <p:spPr>
            <a:xfrm rot="2700000">
              <a:off x="5535291" y="2244040"/>
              <a:ext cx="34234" cy="469842"/>
            </a:xfrm>
            <a:custGeom>
              <a:avLst/>
              <a:gdLst>
                <a:gd name="connsiteX0" fmla="*/ 0 w 34234"/>
                <a:gd name="connsiteY0" fmla="*/ 0 h 469842"/>
                <a:gd name="connsiteX1" fmla="*/ 34234 w 34234"/>
                <a:gd name="connsiteY1" fmla="*/ 0 h 469842"/>
                <a:gd name="connsiteX2" fmla="*/ 34234 w 34234"/>
                <a:gd name="connsiteY2" fmla="*/ 408573 h 469842"/>
                <a:gd name="connsiteX3" fmla="*/ 0 w 34234"/>
                <a:gd name="connsiteY3" fmla="*/ 469842 h 469842"/>
                <a:gd name="connsiteX4" fmla="*/ 0 w 34234"/>
                <a:gd name="connsiteY4" fmla="*/ 0 h 46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4" h="469842">
                  <a:moveTo>
                    <a:pt x="0" y="0"/>
                  </a:moveTo>
                  <a:lnTo>
                    <a:pt x="34234" y="0"/>
                  </a:lnTo>
                  <a:lnTo>
                    <a:pt x="34234" y="408573"/>
                  </a:lnTo>
                  <a:lnTo>
                    <a:pt x="0" y="469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 rot="2700000">
              <a:off x="2861632" y="4915438"/>
              <a:ext cx="34232" cy="508345"/>
            </a:xfrm>
            <a:custGeom>
              <a:avLst/>
              <a:gdLst>
                <a:gd name="connsiteX0" fmla="*/ 34232 w 34232"/>
                <a:gd name="connsiteY0" fmla="*/ 0 h 508345"/>
                <a:gd name="connsiteX1" fmla="*/ 34232 w 34232"/>
                <a:gd name="connsiteY1" fmla="*/ 508345 h 508345"/>
                <a:gd name="connsiteX2" fmla="*/ 0 w 34232"/>
                <a:gd name="connsiteY2" fmla="*/ 508345 h 508345"/>
                <a:gd name="connsiteX3" fmla="*/ 0 w 34232"/>
                <a:gd name="connsiteY3" fmla="*/ 61267 h 508345"/>
                <a:gd name="connsiteX4" fmla="*/ 34232 w 34232"/>
                <a:gd name="connsiteY4" fmla="*/ 0 h 50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2" h="508345">
                  <a:moveTo>
                    <a:pt x="34232" y="0"/>
                  </a:moveTo>
                  <a:lnTo>
                    <a:pt x="34232" y="508345"/>
                  </a:lnTo>
                  <a:lnTo>
                    <a:pt x="0" y="508345"/>
                  </a:lnTo>
                  <a:lnTo>
                    <a:pt x="0" y="61267"/>
                  </a:lnTo>
                  <a:lnTo>
                    <a:pt x="34232" y="0"/>
                  </a:ln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 rot="2700000">
              <a:off x="4193800" y="2191470"/>
              <a:ext cx="34234" cy="3264125"/>
            </a:xfrm>
            <a:custGeom>
              <a:avLst/>
              <a:gdLst>
                <a:gd name="connsiteX0" fmla="*/ 34234 w 34234"/>
                <a:gd name="connsiteY0" fmla="*/ 0 h 3264125"/>
                <a:gd name="connsiteX1" fmla="*/ 34233 w 34234"/>
                <a:gd name="connsiteY1" fmla="*/ 3202858 h 3264125"/>
                <a:gd name="connsiteX2" fmla="*/ 1 w 34234"/>
                <a:gd name="connsiteY2" fmla="*/ 3264125 h 3264125"/>
                <a:gd name="connsiteX3" fmla="*/ 0 w 34234"/>
                <a:gd name="connsiteY3" fmla="*/ 61269 h 3264125"/>
                <a:gd name="connsiteX4" fmla="*/ 34234 w 34234"/>
                <a:gd name="connsiteY4" fmla="*/ 0 h 326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34" h="3264125">
                  <a:moveTo>
                    <a:pt x="34234" y="0"/>
                  </a:moveTo>
                  <a:lnTo>
                    <a:pt x="34233" y="3202858"/>
                  </a:lnTo>
                  <a:lnTo>
                    <a:pt x="1" y="3264125"/>
                  </a:lnTo>
                  <a:lnTo>
                    <a:pt x="0" y="61269"/>
                  </a:lnTo>
                  <a:lnTo>
                    <a:pt x="34234" y="0"/>
                  </a:lnTo>
                  <a:close/>
                </a:path>
              </a:pathLst>
            </a:custGeom>
            <a:solidFill>
              <a:srgbClr val="C3D6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2524" y="3875134"/>
            <a:ext cx="632840" cy="572112"/>
            <a:chOff x="4402524" y="3875134"/>
            <a:chExt cx="632840" cy="572112"/>
          </a:xfrm>
        </p:grpSpPr>
        <p:grpSp>
          <p:nvGrpSpPr>
            <p:cNvPr id="14" name="Group 13"/>
            <p:cNvGrpSpPr/>
            <p:nvPr/>
          </p:nvGrpSpPr>
          <p:grpSpPr>
            <a:xfrm>
              <a:off x="4402524" y="3875134"/>
              <a:ext cx="628955" cy="572112"/>
              <a:chOff x="4402524" y="3875134"/>
              <a:chExt cx="628955" cy="572112"/>
            </a:xfrm>
          </p:grpSpPr>
          <p:sp>
            <p:nvSpPr>
              <p:cNvPr id="21" name="Rectangle 20"/>
              <p:cNvSpPr/>
              <p:nvPr/>
            </p:nvSpPr>
            <p:spPr>
              <a:xfrm rot="2656400">
                <a:off x="4459367" y="3875134"/>
                <a:ext cx="572112" cy="572112"/>
              </a:xfrm>
              <a:prstGeom prst="rect">
                <a:avLst/>
              </a:prstGeom>
              <a:solidFill>
                <a:srgbClr val="7DAFE2"/>
              </a:solidFill>
              <a:ln w="0">
                <a:solidFill>
                  <a:srgbClr val="7DAFE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656400">
                <a:off x="4402524" y="3875134"/>
                <a:ext cx="572112" cy="572112"/>
              </a:xfrm>
              <a:prstGeom prst="rect">
                <a:avLst/>
              </a:prstGeom>
              <a:noFill/>
              <a:ln w="0">
                <a:solidFill>
                  <a:srgbClr val="7DAFE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 bwMode="auto">
            <a:xfrm>
              <a:off x="4455482" y="4021737"/>
              <a:ext cx="579882" cy="278906"/>
              <a:chOff x="3696" y="1281"/>
              <a:chExt cx="1445" cy="695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869" y="1281"/>
                <a:ext cx="316" cy="316"/>
              </a:xfrm>
              <a:custGeom>
                <a:avLst/>
                <a:gdLst>
                  <a:gd name="T0" fmla="*/ 475 w 949"/>
                  <a:gd name="T1" fmla="*/ 0 h 949"/>
                  <a:gd name="T2" fmla="*/ 534 w 949"/>
                  <a:gd name="T3" fmla="*/ 4 h 949"/>
                  <a:gd name="T4" fmla="*/ 592 w 949"/>
                  <a:gd name="T5" fmla="*/ 14 h 949"/>
                  <a:gd name="T6" fmla="*/ 646 w 949"/>
                  <a:gd name="T7" fmla="*/ 32 h 949"/>
                  <a:gd name="T8" fmla="*/ 697 w 949"/>
                  <a:gd name="T9" fmla="*/ 56 h 949"/>
                  <a:gd name="T10" fmla="*/ 746 w 949"/>
                  <a:gd name="T11" fmla="*/ 85 h 949"/>
                  <a:gd name="T12" fmla="*/ 789 w 949"/>
                  <a:gd name="T13" fmla="*/ 120 h 949"/>
                  <a:gd name="T14" fmla="*/ 830 w 949"/>
                  <a:gd name="T15" fmla="*/ 160 h 949"/>
                  <a:gd name="T16" fmla="*/ 864 w 949"/>
                  <a:gd name="T17" fmla="*/ 203 h 949"/>
                  <a:gd name="T18" fmla="*/ 893 w 949"/>
                  <a:gd name="T19" fmla="*/ 252 h 949"/>
                  <a:gd name="T20" fmla="*/ 916 w 949"/>
                  <a:gd name="T21" fmla="*/ 303 h 949"/>
                  <a:gd name="T22" fmla="*/ 935 w 949"/>
                  <a:gd name="T23" fmla="*/ 358 h 949"/>
                  <a:gd name="T24" fmla="*/ 945 w 949"/>
                  <a:gd name="T25" fmla="*/ 415 h 949"/>
                  <a:gd name="T26" fmla="*/ 949 w 949"/>
                  <a:gd name="T27" fmla="*/ 475 h 949"/>
                  <a:gd name="T28" fmla="*/ 945 w 949"/>
                  <a:gd name="T29" fmla="*/ 534 h 949"/>
                  <a:gd name="T30" fmla="*/ 935 w 949"/>
                  <a:gd name="T31" fmla="*/ 591 h 949"/>
                  <a:gd name="T32" fmla="*/ 916 w 949"/>
                  <a:gd name="T33" fmla="*/ 646 h 949"/>
                  <a:gd name="T34" fmla="*/ 893 w 949"/>
                  <a:gd name="T35" fmla="*/ 697 h 949"/>
                  <a:gd name="T36" fmla="*/ 864 w 949"/>
                  <a:gd name="T37" fmla="*/ 746 h 949"/>
                  <a:gd name="T38" fmla="*/ 830 w 949"/>
                  <a:gd name="T39" fmla="*/ 789 h 949"/>
                  <a:gd name="T40" fmla="*/ 789 w 949"/>
                  <a:gd name="T41" fmla="*/ 830 h 949"/>
                  <a:gd name="T42" fmla="*/ 746 w 949"/>
                  <a:gd name="T43" fmla="*/ 864 h 949"/>
                  <a:gd name="T44" fmla="*/ 697 w 949"/>
                  <a:gd name="T45" fmla="*/ 893 h 949"/>
                  <a:gd name="T46" fmla="*/ 646 w 949"/>
                  <a:gd name="T47" fmla="*/ 916 h 949"/>
                  <a:gd name="T48" fmla="*/ 592 w 949"/>
                  <a:gd name="T49" fmla="*/ 935 h 949"/>
                  <a:gd name="T50" fmla="*/ 534 w 949"/>
                  <a:gd name="T51" fmla="*/ 945 h 949"/>
                  <a:gd name="T52" fmla="*/ 475 w 949"/>
                  <a:gd name="T53" fmla="*/ 949 h 949"/>
                  <a:gd name="T54" fmla="*/ 415 w 949"/>
                  <a:gd name="T55" fmla="*/ 945 h 949"/>
                  <a:gd name="T56" fmla="*/ 358 w 949"/>
                  <a:gd name="T57" fmla="*/ 935 h 949"/>
                  <a:gd name="T58" fmla="*/ 303 w 949"/>
                  <a:gd name="T59" fmla="*/ 916 h 949"/>
                  <a:gd name="T60" fmla="*/ 252 w 949"/>
                  <a:gd name="T61" fmla="*/ 893 h 949"/>
                  <a:gd name="T62" fmla="*/ 203 w 949"/>
                  <a:gd name="T63" fmla="*/ 864 h 949"/>
                  <a:gd name="T64" fmla="*/ 160 w 949"/>
                  <a:gd name="T65" fmla="*/ 830 h 949"/>
                  <a:gd name="T66" fmla="*/ 120 w 949"/>
                  <a:gd name="T67" fmla="*/ 789 h 949"/>
                  <a:gd name="T68" fmla="*/ 85 w 949"/>
                  <a:gd name="T69" fmla="*/ 746 h 949"/>
                  <a:gd name="T70" fmla="*/ 56 w 949"/>
                  <a:gd name="T71" fmla="*/ 697 h 949"/>
                  <a:gd name="T72" fmla="*/ 32 w 949"/>
                  <a:gd name="T73" fmla="*/ 646 h 949"/>
                  <a:gd name="T74" fmla="*/ 14 w 949"/>
                  <a:gd name="T75" fmla="*/ 591 h 949"/>
                  <a:gd name="T76" fmla="*/ 4 w 949"/>
                  <a:gd name="T77" fmla="*/ 534 h 949"/>
                  <a:gd name="T78" fmla="*/ 0 w 949"/>
                  <a:gd name="T79" fmla="*/ 475 h 949"/>
                  <a:gd name="T80" fmla="*/ 4 w 949"/>
                  <a:gd name="T81" fmla="*/ 415 h 949"/>
                  <a:gd name="T82" fmla="*/ 14 w 949"/>
                  <a:gd name="T83" fmla="*/ 358 h 949"/>
                  <a:gd name="T84" fmla="*/ 32 w 949"/>
                  <a:gd name="T85" fmla="*/ 303 h 949"/>
                  <a:gd name="T86" fmla="*/ 56 w 949"/>
                  <a:gd name="T87" fmla="*/ 252 h 949"/>
                  <a:gd name="T88" fmla="*/ 85 w 949"/>
                  <a:gd name="T89" fmla="*/ 203 h 949"/>
                  <a:gd name="T90" fmla="*/ 120 w 949"/>
                  <a:gd name="T91" fmla="*/ 160 h 949"/>
                  <a:gd name="T92" fmla="*/ 160 w 949"/>
                  <a:gd name="T93" fmla="*/ 120 h 949"/>
                  <a:gd name="T94" fmla="*/ 203 w 949"/>
                  <a:gd name="T95" fmla="*/ 85 h 949"/>
                  <a:gd name="T96" fmla="*/ 252 w 949"/>
                  <a:gd name="T97" fmla="*/ 56 h 949"/>
                  <a:gd name="T98" fmla="*/ 303 w 949"/>
                  <a:gd name="T99" fmla="*/ 32 h 949"/>
                  <a:gd name="T100" fmla="*/ 358 w 949"/>
                  <a:gd name="T101" fmla="*/ 14 h 949"/>
                  <a:gd name="T102" fmla="*/ 415 w 949"/>
                  <a:gd name="T103" fmla="*/ 4 h 949"/>
                  <a:gd name="T104" fmla="*/ 475 w 949"/>
                  <a:gd name="T105" fmla="*/ 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9" h="949">
                    <a:moveTo>
                      <a:pt x="475" y="0"/>
                    </a:moveTo>
                    <a:lnTo>
                      <a:pt x="534" y="4"/>
                    </a:lnTo>
                    <a:lnTo>
                      <a:pt x="592" y="14"/>
                    </a:lnTo>
                    <a:lnTo>
                      <a:pt x="646" y="32"/>
                    </a:lnTo>
                    <a:lnTo>
                      <a:pt x="697" y="56"/>
                    </a:lnTo>
                    <a:lnTo>
                      <a:pt x="746" y="85"/>
                    </a:lnTo>
                    <a:lnTo>
                      <a:pt x="789" y="120"/>
                    </a:lnTo>
                    <a:lnTo>
                      <a:pt x="830" y="160"/>
                    </a:lnTo>
                    <a:lnTo>
                      <a:pt x="864" y="203"/>
                    </a:lnTo>
                    <a:lnTo>
                      <a:pt x="893" y="252"/>
                    </a:lnTo>
                    <a:lnTo>
                      <a:pt x="916" y="303"/>
                    </a:lnTo>
                    <a:lnTo>
                      <a:pt x="935" y="358"/>
                    </a:lnTo>
                    <a:lnTo>
                      <a:pt x="945" y="415"/>
                    </a:lnTo>
                    <a:lnTo>
                      <a:pt x="949" y="475"/>
                    </a:lnTo>
                    <a:lnTo>
                      <a:pt x="945" y="534"/>
                    </a:lnTo>
                    <a:lnTo>
                      <a:pt x="935" y="591"/>
                    </a:lnTo>
                    <a:lnTo>
                      <a:pt x="916" y="646"/>
                    </a:lnTo>
                    <a:lnTo>
                      <a:pt x="893" y="697"/>
                    </a:lnTo>
                    <a:lnTo>
                      <a:pt x="864" y="746"/>
                    </a:lnTo>
                    <a:lnTo>
                      <a:pt x="830" y="789"/>
                    </a:lnTo>
                    <a:lnTo>
                      <a:pt x="789" y="830"/>
                    </a:lnTo>
                    <a:lnTo>
                      <a:pt x="746" y="864"/>
                    </a:lnTo>
                    <a:lnTo>
                      <a:pt x="697" y="893"/>
                    </a:lnTo>
                    <a:lnTo>
                      <a:pt x="646" y="916"/>
                    </a:lnTo>
                    <a:lnTo>
                      <a:pt x="592" y="935"/>
                    </a:lnTo>
                    <a:lnTo>
                      <a:pt x="534" y="945"/>
                    </a:lnTo>
                    <a:lnTo>
                      <a:pt x="475" y="949"/>
                    </a:lnTo>
                    <a:lnTo>
                      <a:pt x="415" y="945"/>
                    </a:lnTo>
                    <a:lnTo>
                      <a:pt x="358" y="935"/>
                    </a:lnTo>
                    <a:lnTo>
                      <a:pt x="303" y="916"/>
                    </a:lnTo>
                    <a:lnTo>
                      <a:pt x="252" y="893"/>
                    </a:lnTo>
                    <a:lnTo>
                      <a:pt x="203" y="864"/>
                    </a:lnTo>
                    <a:lnTo>
                      <a:pt x="160" y="830"/>
                    </a:lnTo>
                    <a:lnTo>
                      <a:pt x="120" y="789"/>
                    </a:lnTo>
                    <a:lnTo>
                      <a:pt x="85" y="746"/>
                    </a:lnTo>
                    <a:lnTo>
                      <a:pt x="56" y="697"/>
                    </a:lnTo>
                    <a:lnTo>
                      <a:pt x="32" y="646"/>
                    </a:lnTo>
                    <a:lnTo>
                      <a:pt x="14" y="591"/>
                    </a:lnTo>
                    <a:lnTo>
                      <a:pt x="4" y="534"/>
                    </a:lnTo>
                    <a:lnTo>
                      <a:pt x="0" y="475"/>
                    </a:lnTo>
                    <a:lnTo>
                      <a:pt x="4" y="415"/>
                    </a:lnTo>
                    <a:lnTo>
                      <a:pt x="14" y="358"/>
                    </a:lnTo>
                    <a:lnTo>
                      <a:pt x="32" y="303"/>
                    </a:lnTo>
                    <a:lnTo>
                      <a:pt x="56" y="252"/>
                    </a:lnTo>
                    <a:lnTo>
                      <a:pt x="85" y="203"/>
                    </a:lnTo>
                    <a:lnTo>
                      <a:pt x="120" y="160"/>
                    </a:lnTo>
                    <a:lnTo>
                      <a:pt x="160" y="120"/>
                    </a:lnTo>
                    <a:lnTo>
                      <a:pt x="203" y="85"/>
                    </a:lnTo>
                    <a:lnTo>
                      <a:pt x="252" y="56"/>
                    </a:lnTo>
                    <a:lnTo>
                      <a:pt x="303" y="32"/>
                    </a:lnTo>
                    <a:lnTo>
                      <a:pt x="358" y="14"/>
                    </a:lnTo>
                    <a:lnTo>
                      <a:pt x="415" y="4"/>
                    </a:lnTo>
                    <a:lnTo>
                      <a:pt x="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4651" y="1281"/>
                <a:ext cx="317" cy="316"/>
              </a:xfrm>
              <a:custGeom>
                <a:avLst/>
                <a:gdLst>
                  <a:gd name="T0" fmla="*/ 475 w 949"/>
                  <a:gd name="T1" fmla="*/ 0 h 949"/>
                  <a:gd name="T2" fmla="*/ 535 w 949"/>
                  <a:gd name="T3" fmla="*/ 4 h 949"/>
                  <a:gd name="T4" fmla="*/ 591 w 949"/>
                  <a:gd name="T5" fmla="*/ 14 h 949"/>
                  <a:gd name="T6" fmla="*/ 647 w 949"/>
                  <a:gd name="T7" fmla="*/ 32 h 949"/>
                  <a:gd name="T8" fmla="*/ 698 w 949"/>
                  <a:gd name="T9" fmla="*/ 56 h 949"/>
                  <a:gd name="T10" fmla="*/ 747 w 949"/>
                  <a:gd name="T11" fmla="*/ 85 h 949"/>
                  <a:gd name="T12" fmla="*/ 790 w 949"/>
                  <a:gd name="T13" fmla="*/ 120 h 949"/>
                  <a:gd name="T14" fmla="*/ 829 w 949"/>
                  <a:gd name="T15" fmla="*/ 160 h 949"/>
                  <a:gd name="T16" fmla="*/ 865 w 949"/>
                  <a:gd name="T17" fmla="*/ 203 h 949"/>
                  <a:gd name="T18" fmla="*/ 894 w 949"/>
                  <a:gd name="T19" fmla="*/ 252 h 949"/>
                  <a:gd name="T20" fmla="*/ 917 w 949"/>
                  <a:gd name="T21" fmla="*/ 303 h 949"/>
                  <a:gd name="T22" fmla="*/ 934 w 949"/>
                  <a:gd name="T23" fmla="*/ 358 h 949"/>
                  <a:gd name="T24" fmla="*/ 946 w 949"/>
                  <a:gd name="T25" fmla="*/ 415 h 949"/>
                  <a:gd name="T26" fmla="*/ 949 w 949"/>
                  <a:gd name="T27" fmla="*/ 475 h 949"/>
                  <a:gd name="T28" fmla="*/ 946 w 949"/>
                  <a:gd name="T29" fmla="*/ 534 h 949"/>
                  <a:gd name="T30" fmla="*/ 934 w 949"/>
                  <a:gd name="T31" fmla="*/ 591 h 949"/>
                  <a:gd name="T32" fmla="*/ 917 w 949"/>
                  <a:gd name="T33" fmla="*/ 646 h 949"/>
                  <a:gd name="T34" fmla="*/ 894 w 949"/>
                  <a:gd name="T35" fmla="*/ 697 h 949"/>
                  <a:gd name="T36" fmla="*/ 865 w 949"/>
                  <a:gd name="T37" fmla="*/ 746 h 949"/>
                  <a:gd name="T38" fmla="*/ 829 w 949"/>
                  <a:gd name="T39" fmla="*/ 789 h 949"/>
                  <a:gd name="T40" fmla="*/ 790 w 949"/>
                  <a:gd name="T41" fmla="*/ 830 h 949"/>
                  <a:gd name="T42" fmla="*/ 747 w 949"/>
                  <a:gd name="T43" fmla="*/ 864 h 949"/>
                  <a:gd name="T44" fmla="*/ 698 w 949"/>
                  <a:gd name="T45" fmla="*/ 893 h 949"/>
                  <a:gd name="T46" fmla="*/ 647 w 949"/>
                  <a:gd name="T47" fmla="*/ 916 h 949"/>
                  <a:gd name="T48" fmla="*/ 591 w 949"/>
                  <a:gd name="T49" fmla="*/ 935 h 949"/>
                  <a:gd name="T50" fmla="*/ 535 w 949"/>
                  <a:gd name="T51" fmla="*/ 945 h 949"/>
                  <a:gd name="T52" fmla="*/ 475 w 949"/>
                  <a:gd name="T53" fmla="*/ 949 h 949"/>
                  <a:gd name="T54" fmla="*/ 415 w 949"/>
                  <a:gd name="T55" fmla="*/ 945 h 949"/>
                  <a:gd name="T56" fmla="*/ 358 w 949"/>
                  <a:gd name="T57" fmla="*/ 935 h 949"/>
                  <a:gd name="T58" fmla="*/ 304 w 949"/>
                  <a:gd name="T59" fmla="*/ 916 h 949"/>
                  <a:gd name="T60" fmla="*/ 253 w 949"/>
                  <a:gd name="T61" fmla="*/ 893 h 949"/>
                  <a:gd name="T62" fmla="*/ 204 w 949"/>
                  <a:gd name="T63" fmla="*/ 864 h 949"/>
                  <a:gd name="T64" fmla="*/ 159 w 949"/>
                  <a:gd name="T65" fmla="*/ 830 h 949"/>
                  <a:gd name="T66" fmla="*/ 120 w 949"/>
                  <a:gd name="T67" fmla="*/ 789 h 949"/>
                  <a:gd name="T68" fmla="*/ 86 w 949"/>
                  <a:gd name="T69" fmla="*/ 746 h 949"/>
                  <a:gd name="T70" fmla="*/ 56 w 949"/>
                  <a:gd name="T71" fmla="*/ 697 h 949"/>
                  <a:gd name="T72" fmla="*/ 32 w 949"/>
                  <a:gd name="T73" fmla="*/ 646 h 949"/>
                  <a:gd name="T74" fmla="*/ 15 w 949"/>
                  <a:gd name="T75" fmla="*/ 591 h 949"/>
                  <a:gd name="T76" fmla="*/ 4 w 949"/>
                  <a:gd name="T77" fmla="*/ 534 h 949"/>
                  <a:gd name="T78" fmla="*/ 0 w 949"/>
                  <a:gd name="T79" fmla="*/ 475 h 949"/>
                  <a:gd name="T80" fmla="*/ 4 w 949"/>
                  <a:gd name="T81" fmla="*/ 415 h 949"/>
                  <a:gd name="T82" fmla="*/ 15 w 949"/>
                  <a:gd name="T83" fmla="*/ 358 h 949"/>
                  <a:gd name="T84" fmla="*/ 32 w 949"/>
                  <a:gd name="T85" fmla="*/ 303 h 949"/>
                  <a:gd name="T86" fmla="*/ 56 w 949"/>
                  <a:gd name="T87" fmla="*/ 252 h 949"/>
                  <a:gd name="T88" fmla="*/ 86 w 949"/>
                  <a:gd name="T89" fmla="*/ 203 h 949"/>
                  <a:gd name="T90" fmla="*/ 120 w 949"/>
                  <a:gd name="T91" fmla="*/ 160 h 949"/>
                  <a:gd name="T92" fmla="*/ 159 w 949"/>
                  <a:gd name="T93" fmla="*/ 120 h 949"/>
                  <a:gd name="T94" fmla="*/ 204 w 949"/>
                  <a:gd name="T95" fmla="*/ 85 h 949"/>
                  <a:gd name="T96" fmla="*/ 253 w 949"/>
                  <a:gd name="T97" fmla="*/ 56 h 949"/>
                  <a:gd name="T98" fmla="*/ 304 w 949"/>
                  <a:gd name="T99" fmla="*/ 32 h 949"/>
                  <a:gd name="T100" fmla="*/ 358 w 949"/>
                  <a:gd name="T101" fmla="*/ 14 h 949"/>
                  <a:gd name="T102" fmla="*/ 415 w 949"/>
                  <a:gd name="T103" fmla="*/ 4 h 949"/>
                  <a:gd name="T104" fmla="*/ 475 w 949"/>
                  <a:gd name="T105" fmla="*/ 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9" h="949">
                    <a:moveTo>
                      <a:pt x="475" y="0"/>
                    </a:moveTo>
                    <a:lnTo>
                      <a:pt x="535" y="4"/>
                    </a:lnTo>
                    <a:lnTo>
                      <a:pt x="591" y="14"/>
                    </a:lnTo>
                    <a:lnTo>
                      <a:pt x="647" y="32"/>
                    </a:lnTo>
                    <a:lnTo>
                      <a:pt x="698" y="56"/>
                    </a:lnTo>
                    <a:lnTo>
                      <a:pt x="747" y="85"/>
                    </a:lnTo>
                    <a:lnTo>
                      <a:pt x="790" y="120"/>
                    </a:lnTo>
                    <a:lnTo>
                      <a:pt x="829" y="160"/>
                    </a:lnTo>
                    <a:lnTo>
                      <a:pt x="865" y="203"/>
                    </a:lnTo>
                    <a:lnTo>
                      <a:pt x="894" y="252"/>
                    </a:lnTo>
                    <a:lnTo>
                      <a:pt x="917" y="303"/>
                    </a:lnTo>
                    <a:lnTo>
                      <a:pt x="934" y="358"/>
                    </a:lnTo>
                    <a:lnTo>
                      <a:pt x="946" y="415"/>
                    </a:lnTo>
                    <a:lnTo>
                      <a:pt x="949" y="475"/>
                    </a:lnTo>
                    <a:lnTo>
                      <a:pt x="946" y="534"/>
                    </a:lnTo>
                    <a:lnTo>
                      <a:pt x="934" y="591"/>
                    </a:lnTo>
                    <a:lnTo>
                      <a:pt x="917" y="646"/>
                    </a:lnTo>
                    <a:lnTo>
                      <a:pt x="894" y="697"/>
                    </a:lnTo>
                    <a:lnTo>
                      <a:pt x="865" y="746"/>
                    </a:lnTo>
                    <a:lnTo>
                      <a:pt x="829" y="789"/>
                    </a:lnTo>
                    <a:lnTo>
                      <a:pt x="790" y="830"/>
                    </a:lnTo>
                    <a:lnTo>
                      <a:pt x="747" y="864"/>
                    </a:lnTo>
                    <a:lnTo>
                      <a:pt x="698" y="893"/>
                    </a:lnTo>
                    <a:lnTo>
                      <a:pt x="647" y="916"/>
                    </a:lnTo>
                    <a:lnTo>
                      <a:pt x="591" y="935"/>
                    </a:lnTo>
                    <a:lnTo>
                      <a:pt x="535" y="945"/>
                    </a:lnTo>
                    <a:lnTo>
                      <a:pt x="475" y="949"/>
                    </a:lnTo>
                    <a:lnTo>
                      <a:pt x="415" y="945"/>
                    </a:lnTo>
                    <a:lnTo>
                      <a:pt x="358" y="935"/>
                    </a:lnTo>
                    <a:lnTo>
                      <a:pt x="304" y="916"/>
                    </a:lnTo>
                    <a:lnTo>
                      <a:pt x="253" y="893"/>
                    </a:lnTo>
                    <a:lnTo>
                      <a:pt x="204" y="864"/>
                    </a:lnTo>
                    <a:lnTo>
                      <a:pt x="159" y="830"/>
                    </a:lnTo>
                    <a:lnTo>
                      <a:pt x="120" y="789"/>
                    </a:lnTo>
                    <a:lnTo>
                      <a:pt x="86" y="746"/>
                    </a:lnTo>
                    <a:lnTo>
                      <a:pt x="56" y="697"/>
                    </a:lnTo>
                    <a:lnTo>
                      <a:pt x="32" y="646"/>
                    </a:lnTo>
                    <a:lnTo>
                      <a:pt x="15" y="591"/>
                    </a:lnTo>
                    <a:lnTo>
                      <a:pt x="4" y="534"/>
                    </a:lnTo>
                    <a:lnTo>
                      <a:pt x="0" y="475"/>
                    </a:lnTo>
                    <a:lnTo>
                      <a:pt x="4" y="415"/>
                    </a:lnTo>
                    <a:lnTo>
                      <a:pt x="15" y="358"/>
                    </a:lnTo>
                    <a:lnTo>
                      <a:pt x="32" y="303"/>
                    </a:lnTo>
                    <a:lnTo>
                      <a:pt x="56" y="252"/>
                    </a:lnTo>
                    <a:lnTo>
                      <a:pt x="86" y="203"/>
                    </a:lnTo>
                    <a:lnTo>
                      <a:pt x="120" y="160"/>
                    </a:lnTo>
                    <a:lnTo>
                      <a:pt x="159" y="120"/>
                    </a:lnTo>
                    <a:lnTo>
                      <a:pt x="204" y="85"/>
                    </a:lnTo>
                    <a:lnTo>
                      <a:pt x="253" y="56"/>
                    </a:lnTo>
                    <a:lnTo>
                      <a:pt x="304" y="32"/>
                    </a:lnTo>
                    <a:lnTo>
                      <a:pt x="358" y="14"/>
                    </a:lnTo>
                    <a:lnTo>
                      <a:pt x="415" y="4"/>
                    </a:lnTo>
                    <a:lnTo>
                      <a:pt x="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8"/>
              <p:cNvSpPr>
                <a:spLocks noEditPoints="1"/>
              </p:cNvSpPr>
              <p:nvPr/>
            </p:nvSpPr>
            <p:spPr bwMode="auto">
              <a:xfrm>
                <a:off x="3696" y="1442"/>
                <a:ext cx="1445" cy="534"/>
              </a:xfrm>
              <a:custGeom>
                <a:avLst/>
                <a:gdLst>
                  <a:gd name="T0" fmla="*/ 2125 w 4334"/>
                  <a:gd name="T1" fmla="*/ 187 h 1603"/>
                  <a:gd name="T2" fmla="*/ 2078 w 4334"/>
                  <a:gd name="T3" fmla="*/ 241 h 1603"/>
                  <a:gd name="T4" fmla="*/ 1459 w 4334"/>
                  <a:gd name="T5" fmla="*/ 1321 h 1603"/>
                  <a:gd name="T6" fmla="*/ 1462 w 4334"/>
                  <a:gd name="T7" fmla="*/ 1367 h 1603"/>
                  <a:gd name="T8" fmla="*/ 1498 w 4334"/>
                  <a:gd name="T9" fmla="*/ 1384 h 1603"/>
                  <a:gd name="T10" fmla="*/ 1559 w 4334"/>
                  <a:gd name="T11" fmla="*/ 1385 h 1603"/>
                  <a:gd name="T12" fmla="*/ 2799 w 4334"/>
                  <a:gd name="T13" fmla="*/ 1385 h 1603"/>
                  <a:gd name="T14" fmla="*/ 2844 w 4334"/>
                  <a:gd name="T15" fmla="*/ 1375 h 1603"/>
                  <a:gd name="T16" fmla="*/ 2858 w 4334"/>
                  <a:gd name="T17" fmla="*/ 1335 h 1603"/>
                  <a:gd name="T18" fmla="*/ 2834 w 4334"/>
                  <a:gd name="T19" fmla="*/ 1272 h 1603"/>
                  <a:gd name="T20" fmla="*/ 2196 w 4334"/>
                  <a:gd name="T21" fmla="*/ 191 h 1603"/>
                  <a:gd name="T22" fmla="*/ 2157 w 4334"/>
                  <a:gd name="T23" fmla="*/ 0 h 1603"/>
                  <a:gd name="T24" fmla="*/ 2269 w 4334"/>
                  <a:gd name="T25" fmla="*/ 28 h 1603"/>
                  <a:gd name="T26" fmla="*/ 2363 w 4334"/>
                  <a:gd name="T27" fmla="*/ 114 h 1603"/>
                  <a:gd name="T28" fmla="*/ 2757 w 4334"/>
                  <a:gd name="T29" fmla="*/ 625 h 1603"/>
                  <a:gd name="T30" fmla="*/ 2982 w 4334"/>
                  <a:gd name="T31" fmla="*/ 516 h 1603"/>
                  <a:gd name="T32" fmla="*/ 3167 w 4334"/>
                  <a:gd name="T33" fmla="*/ 538 h 1603"/>
                  <a:gd name="T34" fmla="*/ 3341 w 4334"/>
                  <a:gd name="T35" fmla="*/ 568 h 1603"/>
                  <a:gd name="T36" fmla="*/ 3514 w 4334"/>
                  <a:gd name="T37" fmla="*/ 537 h 1603"/>
                  <a:gd name="T38" fmla="*/ 3703 w 4334"/>
                  <a:gd name="T39" fmla="*/ 516 h 1603"/>
                  <a:gd name="T40" fmla="*/ 3937 w 4334"/>
                  <a:gd name="T41" fmla="*/ 627 h 1603"/>
                  <a:gd name="T42" fmla="*/ 4137 w 4334"/>
                  <a:gd name="T43" fmla="*/ 786 h 1603"/>
                  <a:gd name="T44" fmla="*/ 4293 w 4334"/>
                  <a:gd name="T45" fmla="*/ 984 h 1603"/>
                  <a:gd name="T46" fmla="*/ 2989 w 4334"/>
                  <a:gd name="T47" fmla="*/ 1184 h 1603"/>
                  <a:gd name="T48" fmla="*/ 3031 w 4334"/>
                  <a:gd name="T49" fmla="*/ 1298 h 1603"/>
                  <a:gd name="T50" fmla="*/ 3031 w 4334"/>
                  <a:gd name="T51" fmla="*/ 1410 h 1603"/>
                  <a:gd name="T52" fmla="*/ 2985 w 4334"/>
                  <a:gd name="T53" fmla="*/ 1507 h 1603"/>
                  <a:gd name="T54" fmla="*/ 2887 w 4334"/>
                  <a:gd name="T55" fmla="*/ 1578 h 1603"/>
                  <a:gd name="T56" fmla="*/ 2756 w 4334"/>
                  <a:gd name="T57" fmla="*/ 1603 h 1603"/>
                  <a:gd name="T58" fmla="*/ 1467 w 4334"/>
                  <a:gd name="T59" fmla="*/ 1591 h 1603"/>
                  <a:gd name="T60" fmla="*/ 1357 w 4334"/>
                  <a:gd name="T61" fmla="*/ 1533 h 1603"/>
                  <a:gd name="T62" fmla="*/ 1291 w 4334"/>
                  <a:gd name="T63" fmla="*/ 1438 h 1603"/>
                  <a:gd name="T64" fmla="*/ 1281 w 4334"/>
                  <a:gd name="T65" fmla="*/ 1318 h 1603"/>
                  <a:gd name="T66" fmla="*/ 1325 w 4334"/>
                  <a:gd name="T67" fmla="*/ 1191 h 1603"/>
                  <a:gd name="T68" fmla="*/ 41 w 4334"/>
                  <a:gd name="T69" fmla="*/ 984 h 1603"/>
                  <a:gd name="T70" fmla="*/ 197 w 4334"/>
                  <a:gd name="T71" fmla="*/ 786 h 1603"/>
                  <a:gd name="T72" fmla="*/ 397 w 4334"/>
                  <a:gd name="T73" fmla="*/ 626 h 1603"/>
                  <a:gd name="T74" fmla="*/ 631 w 4334"/>
                  <a:gd name="T75" fmla="*/ 513 h 1603"/>
                  <a:gd name="T76" fmla="*/ 801 w 4334"/>
                  <a:gd name="T77" fmla="*/ 529 h 1603"/>
                  <a:gd name="T78" fmla="*/ 943 w 4334"/>
                  <a:gd name="T79" fmla="*/ 567 h 1603"/>
                  <a:gd name="T80" fmla="*/ 1110 w 4334"/>
                  <a:gd name="T81" fmla="*/ 556 h 1603"/>
                  <a:gd name="T82" fmla="*/ 1270 w 4334"/>
                  <a:gd name="T83" fmla="*/ 495 h 1603"/>
                  <a:gd name="T84" fmla="*/ 1496 w 4334"/>
                  <a:gd name="T85" fmla="*/ 581 h 1603"/>
                  <a:gd name="T86" fmla="*/ 1924 w 4334"/>
                  <a:gd name="T87" fmla="*/ 156 h 1603"/>
                  <a:gd name="T88" fmla="*/ 2011 w 4334"/>
                  <a:gd name="T89" fmla="*/ 53 h 1603"/>
                  <a:gd name="T90" fmla="*/ 2119 w 4334"/>
                  <a:gd name="T91" fmla="*/ 2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34" h="1603">
                    <a:moveTo>
                      <a:pt x="2157" y="176"/>
                    </a:moveTo>
                    <a:lnTo>
                      <a:pt x="2141" y="178"/>
                    </a:lnTo>
                    <a:lnTo>
                      <a:pt x="2125" y="187"/>
                    </a:lnTo>
                    <a:lnTo>
                      <a:pt x="2110" y="200"/>
                    </a:lnTo>
                    <a:lnTo>
                      <a:pt x="2094" y="219"/>
                    </a:lnTo>
                    <a:lnTo>
                      <a:pt x="2078" y="241"/>
                    </a:lnTo>
                    <a:lnTo>
                      <a:pt x="1480" y="1277"/>
                    </a:lnTo>
                    <a:lnTo>
                      <a:pt x="1467" y="1301"/>
                    </a:lnTo>
                    <a:lnTo>
                      <a:pt x="1459" y="1321"/>
                    </a:lnTo>
                    <a:lnTo>
                      <a:pt x="1456" y="1338"/>
                    </a:lnTo>
                    <a:lnTo>
                      <a:pt x="1457" y="1352"/>
                    </a:lnTo>
                    <a:lnTo>
                      <a:pt x="1462" y="1367"/>
                    </a:lnTo>
                    <a:lnTo>
                      <a:pt x="1470" y="1375"/>
                    </a:lnTo>
                    <a:lnTo>
                      <a:pt x="1482" y="1381"/>
                    </a:lnTo>
                    <a:lnTo>
                      <a:pt x="1498" y="1384"/>
                    </a:lnTo>
                    <a:lnTo>
                      <a:pt x="1515" y="1385"/>
                    </a:lnTo>
                    <a:lnTo>
                      <a:pt x="1536" y="1385"/>
                    </a:lnTo>
                    <a:lnTo>
                      <a:pt x="1559" y="1385"/>
                    </a:lnTo>
                    <a:lnTo>
                      <a:pt x="2755" y="1385"/>
                    </a:lnTo>
                    <a:lnTo>
                      <a:pt x="2778" y="1385"/>
                    </a:lnTo>
                    <a:lnTo>
                      <a:pt x="2799" y="1385"/>
                    </a:lnTo>
                    <a:lnTo>
                      <a:pt x="2816" y="1384"/>
                    </a:lnTo>
                    <a:lnTo>
                      <a:pt x="2832" y="1381"/>
                    </a:lnTo>
                    <a:lnTo>
                      <a:pt x="2844" y="1375"/>
                    </a:lnTo>
                    <a:lnTo>
                      <a:pt x="2852" y="1367"/>
                    </a:lnTo>
                    <a:lnTo>
                      <a:pt x="2857" y="1352"/>
                    </a:lnTo>
                    <a:lnTo>
                      <a:pt x="2858" y="1335"/>
                    </a:lnTo>
                    <a:lnTo>
                      <a:pt x="2855" y="1317"/>
                    </a:lnTo>
                    <a:lnTo>
                      <a:pt x="2847" y="1296"/>
                    </a:lnTo>
                    <a:lnTo>
                      <a:pt x="2834" y="1272"/>
                    </a:lnTo>
                    <a:lnTo>
                      <a:pt x="2236" y="240"/>
                    </a:lnTo>
                    <a:lnTo>
                      <a:pt x="2217" y="212"/>
                    </a:lnTo>
                    <a:lnTo>
                      <a:pt x="2196" y="191"/>
                    </a:lnTo>
                    <a:lnTo>
                      <a:pt x="2177" y="179"/>
                    </a:lnTo>
                    <a:lnTo>
                      <a:pt x="2157" y="176"/>
                    </a:lnTo>
                    <a:close/>
                    <a:moveTo>
                      <a:pt x="2157" y="0"/>
                    </a:moveTo>
                    <a:lnTo>
                      <a:pt x="2195" y="2"/>
                    </a:lnTo>
                    <a:lnTo>
                      <a:pt x="2233" y="13"/>
                    </a:lnTo>
                    <a:lnTo>
                      <a:pt x="2269" y="28"/>
                    </a:lnTo>
                    <a:lnTo>
                      <a:pt x="2303" y="52"/>
                    </a:lnTo>
                    <a:lnTo>
                      <a:pt x="2334" y="80"/>
                    </a:lnTo>
                    <a:lnTo>
                      <a:pt x="2363" y="114"/>
                    </a:lnTo>
                    <a:lnTo>
                      <a:pt x="2390" y="155"/>
                    </a:lnTo>
                    <a:lnTo>
                      <a:pt x="2689" y="672"/>
                    </a:lnTo>
                    <a:lnTo>
                      <a:pt x="2757" y="625"/>
                    </a:lnTo>
                    <a:lnTo>
                      <a:pt x="2828" y="583"/>
                    </a:lnTo>
                    <a:lnTo>
                      <a:pt x="2903" y="546"/>
                    </a:lnTo>
                    <a:lnTo>
                      <a:pt x="2982" y="516"/>
                    </a:lnTo>
                    <a:lnTo>
                      <a:pt x="3063" y="491"/>
                    </a:lnTo>
                    <a:lnTo>
                      <a:pt x="3113" y="516"/>
                    </a:lnTo>
                    <a:lnTo>
                      <a:pt x="3167" y="538"/>
                    </a:lnTo>
                    <a:lnTo>
                      <a:pt x="3224" y="554"/>
                    </a:lnTo>
                    <a:lnTo>
                      <a:pt x="3281" y="564"/>
                    </a:lnTo>
                    <a:lnTo>
                      <a:pt x="3341" y="568"/>
                    </a:lnTo>
                    <a:lnTo>
                      <a:pt x="3401" y="564"/>
                    </a:lnTo>
                    <a:lnTo>
                      <a:pt x="3459" y="554"/>
                    </a:lnTo>
                    <a:lnTo>
                      <a:pt x="3514" y="537"/>
                    </a:lnTo>
                    <a:lnTo>
                      <a:pt x="3568" y="516"/>
                    </a:lnTo>
                    <a:lnTo>
                      <a:pt x="3619" y="489"/>
                    </a:lnTo>
                    <a:lnTo>
                      <a:pt x="3703" y="516"/>
                    </a:lnTo>
                    <a:lnTo>
                      <a:pt x="3785" y="547"/>
                    </a:lnTo>
                    <a:lnTo>
                      <a:pt x="3862" y="584"/>
                    </a:lnTo>
                    <a:lnTo>
                      <a:pt x="3937" y="627"/>
                    </a:lnTo>
                    <a:lnTo>
                      <a:pt x="4008" y="676"/>
                    </a:lnTo>
                    <a:lnTo>
                      <a:pt x="4074" y="728"/>
                    </a:lnTo>
                    <a:lnTo>
                      <a:pt x="4137" y="786"/>
                    </a:lnTo>
                    <a:lnTo>
                      <a:pt x="4193" y="849"/>
                    </a:lnTo>
                    <a:lnTo>
                      <a:pt x="4246" y="915"/>
                    </a:lnTo>
                    <a:lnTo>
                      <a:pt x="4293" y="984"/>
                    </a:lnTo>
                    <a:lnTo>
                      <a:pt x="4334" y="1057"/>
                    </a:lnTo>
                    <a:lnTo>
                      <a:pt x="2916" y="1057"/>
                    </a:lnTo>
                    <a:lnTo>
                      <a:pt x="2989" y="1184"/>
                    </a:lnTo>
                    <a:lnTo>
                      <a:pt x="3007" y="1221"/>
                    </a:lnTo>
                    <a:lnTo>
                      <a:pt x="3021" y="1260"/>
                    </a:lnTo>
                    <a:lnTo>
                      <a:pt x="3031" y="1298"/>
                    </a:lnTo>
                    <a:lnTo>
                      <a:pt x="3036" y="1338"/>
                    </a:lnTo>
                    <a:lnTo>
                      <a:pt x="3036" y="1375"/>
                    </a:lnTo>
                    <a:lnTo>
                      <a:pt x="3031" y="1410"/>
                    </a:lnTo>
                    <a:lnTo>
                      <a:pt x="3021" y="1444"/>
                    </a:lnTo>
                    <a:lnTo>
                      <a:pt x="3007" y="1476"/>
                    </a:lnTo>
                    <a:lnTo>
                      <a:pt x="2985" y="1507"/>
                    </a:lnTo>
                    <a:lnTo>
                      <a:pt x="2957" y="1535"/>
                    </a:lnTo>
                    <a:lnTo>
                      <a:pt x="2924" y="1558"/>
                    </a:lnTo>
                    <a:lnTo>
                      <a:pt x="2887" y="1578"/>
                    </a:lnTo>
                    <a:lnTo>
                      <a:pt x="2847" y="1591"/>
                    </a:lnTo>
                    <a:lnTo>
                      <a:pt x="2803" y="1600"/>
                    </a:lnTo>
                    <a:lnTo>
                      <a:pt x="2756" y="1603"/>
                    </a:lnTo>
                    <a:lnTo>
                      <a:pt x="1559" y="1603"/>
                    </a:lnTo>
                    <a:lnTo>
                      <a:pt x="1511" y="1600"/>
                    </a:lnTo>
                    <a:lnTo>
                      <a:pt x="1467" y="1591"/>
                    </a:lnTo>
                    <a:lnTo>
                      <a:pt x="1427" y="1577"/>
                    </a:lnTo>
                    <a:lnTo>
                      <a:pt x="1390" y="1557"/>
                    </a:lnTo>
                    <a:lnTo>
                      <a:pt x="1357" y="1533"/>
                    </a:lnTo>
                    <a:lnTo>
                      <a:pt x="1329" y="1505"/>
                    </a:lnTo>
                    <a:lnTo>
                      <a:pt x="1308" y="1473"/>
                    </a:lnTo>
                    <a:lnTo>
                      <a:pt x="1291" y="1438"/>
                    </a:lnTo>
                    <a:lnTo>
                      <a:pt x="1281" y="1399"/>
                    </a:lnTo>
                    <a:lnTo>
                      <a:pt x="1278" y="1360"/>
                    </a:lnTo>
                    <a:lnTo>
                      <a:pt x="1281" y="1318"/>
                    </a:lnTo>
                    <a:lnTo>
                      <a:pt x="1290" y="1276"/>
                    </a:lnTo>
                    <a:lnTo>
                      <a:pt x="1304" y="1233"/>
                    </a:lnTo>
                    <a:lnTo>
                      <a:pt x="1325" y="1191"/>
                    </a:lnTo>
                    <a:lnTo>
                      <a:pt x="1399" y="1057"/>
                    </a:lnTo>
                    <a:lnTo>
                      <a:pt x="0" y="1057"/>
                    </a:lnTo>
                    <a:lnTo>
                      <a:pt x="41" y="984"/>
                    </a:lnTo>
                    <a:lnTo>
                      <a:pt x="88" y="915"/>
                    </a:lnTo>
                    <a:lnTo>
                      <a:pt x="141" y="848"/>
                    </a:lnTo>
                    <a:lnTo>
                      <a:pt x="197" y="786"/>
                    </a:lnTo>
                    <a:lnTo>
                      <a:pt x="260" y="728"/>
                    </a:lnTo>
                    <a:lnTo>
                      <a:pt x="326" y="675"/>
                    </a:lnTo>
                    <a:lnTo>
                      <a:pt x="397" y="626"/>
                    </a:lnTo>
                    <a:lnTo>
                      <a:pt x="470" y="583"/>
                    </a:lnTo>
                    <a:lnTo>
                      <a:pt x="549" y="545"/>
                    </a:lnTo>
                    <a:lnTo>
                      <a:pt x="631" y="513"/>
                    </a:lnTo>
                    <a:lnTo>
                      <a:pt x="715" y="487"/>
                    </a:lnTo>
                    <a:lnTo>
                      <a:pt x="757" y="509"/>
                    </a:lnTo>
                    <a:lnTo>
                      <a:pt x="801" y="529"/>
                    </a:lnTo>
                    <a:lnTo>
                      <a:pt x="847" y="546"/>
                    </a:lnTo>
                    <a:lnTo>
                      <a:pt x="895" y="558"/>
                    </a:lnTo>
                    <a:lnTo>
                      <a:pt x="943" y="567"/>
                    </a:lnTo>
                    <a:lnTo>
                      <a:pt x="992" y="571"/>
                    </a:lnTo>
                    <a:lnTo>
                      <a:pt x="1052" y="567"/>
                    </a:lnTo>
                    <a:lnTo>
                      <a:pt x="1110" y="556"/>
                    </a:lnTo>
                    <a:lnTo>
                      <a:pt x="1167" y="541"/>
                    </a:lnTo>
                    <a:lnTo>
                      <a:pt x="1219" y="520"/>
                    </a:lnTo>
                    <a:lnTo>
                      <a:pt x="1270" y="495"/>
                    </a:lnTo>
                    <a:lnTo>
                      <a:pt x="1349" y="518"/>
                    </a:lnTo>
                    <a:lnTo>
                      <a:pt x="1424" y="547"/>
                    </a:lnTo>
                    <a:lnTo>
                      <a:pt x="1496" y="581"/>
                    </a:lnTo>
                    <a:lnTo>
                      <a:pt x="1566" y="621"/>
                    </a:lnTo>
                    <a:lnTo>
                      <a:pt x="1632" y="664"/>
                    </a:lnTo>
                    <a:lnTo>
                      <a:pt x="1924" y="156"/>
                    </a:lnTo>
                    <a:lnTo>
                      <a:pt x="1951" y="116"/>
                    </a:lnTo>
                    <a:lnTo>
                      <a:pt x="1980" y="82"/>
                    </a:lnTo>
                    <a:lnTo>
                      <a:pt x="2011" y="53"/>
                    </a:lnTo>
                    <a:lnTo>
                      <a:pt x="2045" y="30"/>
                    </a:lnTo>
                    <a:lnTo>
                      <a:pt x="2081" y="13"/>
                    </a:lnTo>
                    <a:lnTo>
                      <a:pt x="2119" y="2"/>
                    </a:lnTo>
                    <a:lnTo>
                      <a:pt x="2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4382" y="1558"/>
                <a:ext cx="73" cy="238"/>
              </a:xfrm>
              <a:custGeom>
                <a:avLst/>
                <a:gdLst>
                  <a:gd name="T0" fmla="*/ 109 w 220"/>
                  <a:gd name="T1" fmla="*/ 0 h 712"/>
                  <a:gd name="T2" fmla="*/ 132 w 220"/>
                  <a:gd name="T3" fmla="*/ 3 h 712"/>
                  <a:gd name="T4" fmla="*/ 153 w 220"/>
                  <a:gd name="T5" fmla="*/ 9 h 712"/>
                  <a:gd name="T6" fmla="*/ 174 w 220"/>
                  <a:gd name="T7" fmla="*/ 20 h 712"/>
                  <a:gd name="T8" fmla="*/ 192 w 220"/>
                  <a:gd name="T9" fmla="*/ 33 h 712"/>
                  <a:gd name="T10" fmla="*/ 206 w 220"/>
                  <a:gd name="T11" fmla="*/ 50 h 712"/>
                  <a:gd name="T12" fmla="*/ 216 w 220"/>
                  <a:gd name="T13" fmla="*/ 68 h 712"/>
                  <a:gd name="T14" fmla="*/ 220 w 220"/>
                  <a:gd name="T15" fmla="*/ 89 h 712"/>
                  <a:gd name="T16" fmla="*/ 220 w 220"/>
                  <a:gd name="T17" fmla="*/ 623 h 712"/>
                  <a:gd name="T18" fmla="*/ 216 w 220"/>
                  <a:gd name="T19" fmla="*/ 644 h 712"/>
                  <a:gd name="T20" fmla="*/ 206 w 220"/>
                  <a:gd name="T21" fmla="*/ 662 h 712"/>
                  <a:gd name="T22" fmla="*/ 192 w 220"/>
                  <a:gd name="T23" fmla="*/ 679 h 712"/>
                  <a:gd name="T24" fmla="*/ 174 w 220"/>
                  <a:gd name="T25" fmla="*/ 692 h 712"/>
                  <a:gd name="T26" fmla="*/ 153 w 220"/>
                  <a:gd name="T27" fmla="*/ 703 h 712"/>
                  <a:gd name="T28" fmla="*/ 132 w 220"/>
                  <a:gd name="T29" fmla="*/ 709 h 712"/>
                  <a:gd name="T30" fmla="*/ 109 w 220"/>
                  <a:gd name="T31" fmla="*/ 712 h 712"/>
                  <a:gd name="T32" fmla="*/ 88 w 220"/>
                  <a:gd name="T33" fmla="*/ 709 h 712"/>
                  <a:gd name="T34" fmla="*/ 67 w 220"/>
                  <a:gd name="T35" fmla="*/ 703 h 712"/>
                  <a:gd name="T36" fmla="*/ 46 w 220"/>
                  <a:gd name="T37" fmla="*/ 692 h 712"/>
                  <a:gd name="T38" fmla="*/ 28 w 220"/>
                  <a:gd name="T39" fmla="*/ 678 h 712"/>
                  <a:gd name="T40" fmla="*/ 13 w 220"/>
                  <a:gd name="T41" fmla="*/ 662 h 712"/>
                  <a:gd name="T42" fmla="*/ 4 w 220"/>
                  <a:gd name="T43" fmla="*/ 644 h 712"/>
                  <a:gd name="T44" fmla="*/ 0 w 220"/>
                  <a:gd name="T45" fmla="*/ 623 h 712"/>
                  <a:gd name="T46" fmla="*/ 0 w 220"/>
                  <a:gd name="T47" fmla="*/ 89 h 712"/>
                  <a:gd name="T48" fmla="*/ 4 w 220"/>
                  <a:gd name="T49" fmla="*/ 68 h 712"/>
                  <a:gd name="T50" fmla="*/ 13 w 220"/>
                  <a:gd name="T51" fmla="*/ 50 h 712"/>
                  <a:gd name="T52" fmla="*/ 28 w 220"/>
                  <a:gd name="T53" fmla="*/ 33 h 712"/>
                  <a:gd name="T54" fmla="*/ 46 w 220"/>
                  <a:gd name="T55" fmla="*/ 20 h 712"/>
                  <a:gd name="T56" fmla="*/ 67 w 220"/>
                  <a:gd name="T57" fmla="*/ 9 h 712"/>
                  <a:gd name="T58" fmla="*/ 88 w 220"/>
                  <a:gd name="T59" fmla="*/ 3 h 712"/>
                  <a:gd name="T60" fmla="*/ 109 w 220"/>
                  <a:gd name="T61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0" h="712">
                    <a:moveTo>
                      <a:pt x="109" y="0"/>
                    </a:moveTo>
                    <a:lnTo>
                      <a:pt x="132" y="3"/>
                    </a:lnTo>
                    <a:lnTo>
                      <a:pt x="153" y="9"/>
                    </a:lnTo>
                    <a:lnTo>
                      <a:pt x="174" y="20"/>
                    </a:lnTo>
                    <a:lnTo>
                      <a:pt x="192" y="33"/>
                    </a:lnTo>
                    <a:lnTo>
                      <a:pt x="206" y="50"/>
                    </a:lnTo>
                    <a:lnTo>
                      <a:pt x="216" y="68"/>
                    </a:lnTo>
                    <a:lnTo>
                      <a:pt x="220" y="89"/>
                    </a:lnTo>
                    <a:lnTo>
                      <a:pt x="220" y="623"/>
                    </a:lnTo>
                    <a:lnTo>
                      <a:pt x="216" y="644"/>
                    </a:lnTo>
                    <a:lnTo>
                      <a:pt x="206" y="662"/>
                    </a:lnTo>
                    <a:lnTo>
                      <a:pt x="192" y="679"/>
                    </a:lnTo>
                    <a:lnTo>
                      <a:pt x="174" y="692"/>
                    </a:lnTo>
                    <a:lnTo>
                      <a:pt x="153" y="703"/>
                    </a:lnTo>
                    <a:lnTo>
                      <a:pt x="132" y="709"/>
                    </a:lnTo>
                    <a:lnTo>
                      <a:pt x="109" y="712"/>
                    </a:lnTo>
                    <a:lnTo>
                      <a:pt x="88" y="709"/>
                    </a:lnTo>
                    <a:lnTo>
                      <a:pt x="67" y="703"/>
                    </a:lnTo>
                    <a:lnTo>
                      <a:pt x="46" y="692"/>
                    </a:lnTo>
                    <a:lnTo>
                      <a:pt x="28" y="678"/>
                    </a:lnTo>
                    <a:lnTo>
                      <a:pt x="13" y="662"/>
                    </a:lnTo>
                    <a:lnTo>
                      <a:pt x="4" y="644"/>
                    </a:lnTo>
                    <a:lnTo>
                      <a:pt x="0" y="623"/>
                    </a:lnTo>
                    <a:lnTo>
                      <a:pt x="0" y="89"/>
                    </a:lnTo>
                    <a:lnTo>
                      <a:pt x="4" y="68"/>
                    </a:lnTo>
                    <a:lnTo>
                      <a:pt x="13" y="50"/>
                    </a:lnTo>
                    <a:lnTo>
                      <a:pt x="28" y="33"/>
                    </a:lnTo>
                    <a:lnTo>
                      <a:pt x="46" y="20"/>
                    </a:lnTo>
                    <a:lnTo>
                      <a:pt x="67" y="9"/>
                    </a:lnTo>
                    <a:lnTo>
                      <a:pt x="88" y="3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4380" y="1817"/>
                <a:ext cx="75" cy="74"/>
              </a:xfrm>
              <a:custGeom>
                <a:avLst/>
                <a:gdLst>
                  <a:gd name="T0" fmla="*/ 112 w 224"/>
                  <a:gd name="T1" fmla="*/ 0 h 223"/>
                  <a:gd name="T2" fmla="*/ 142 w 224"/>
                  <a:gd name="T3" fmla="*/ 4 h 223"/>
                  <a:gd name="T4" fmla="*/ 168 w 224"/>
                  <a:gd name="T5" fmla="*/ 16 h 223"/>
                  <a:gd name="T6" fmla="*/ 191 w 224"/>
                  <a:gd name="T7" fmla="*/ 33 h 223"/>
                  <a:gd name="T8" fmla="*/ 208 w 224"/>
                  <a:gd name="T9" fmla="*/ 55 h 223"/>
                  <a:gd name="T10" fmla="*/ 220 w 224"/>
                  <a:gd name="T11" fmla="*/ 81 h 223"/>
                  <a:gd name="T12" fmla="*/ 224 w 224"/>
                  <a:gd name="T13" fmla="*/ 112 h 223"/>
                  <a:gd name="T14" fmla="*/ 220 w 224"/>
                  <a:gd name="T15" fmla="*/ 141 h 223"/>
                  <a:gd name="T16" fmla="*/ 208 w 224"/>
                  <a:gd name="T17" fmla="*/ 168 h 223"/>
                  <a:gd name="T18" fmla="*/ 191 w 224"/>
                  <a:gd name="T19" fmla="*/ 190 h 223"/>
                  <a:gd name="T20" fmla="*/ 168 w 224"/>
                  <a:gd name="T21" fmla="*/ 207 h 223"/>
                  <a:gd name="T22" fmla="*/ 142 w 224"/>
                  <a:gd name="T23" fmla="*/ 219 h 223"/>
                  <a:gd name="T24" fmla="*/ 112 w 224"/>
                  <a:gd name="T25" fmla="*/ 223 h 223"/>
                  <a:gd name="T26" fmla="*/ 83 w 224"/>
                  <a:gd name="T27" fmla="*/ 219 h 223"/>
                  <a:gd name="T28" fmla="*/ 55 w 224"/>
                  <a:gd name="T29" fmla="*/ 207 h 223"/>
                  <a:gd name="T30" fmla="*/ 33 w 224"/>
                  <a:gd name="T31" fmla="*/ 190 h 223"/>
                  <a:gd name="T32" fmla="*/ 16 w 224"/>
                  <a:gd name="T33" fmla="*/ 168 h 223"/>
                  <a:gd name="T34" fmla="*/ 4 w 224"/>
                  <a:gd name="T35" fmla="*/ 141 h 223"/>
                  <a:gd name="T36" fmla="*/ 0 w 224"/>
                  <a:gd name="T37" fmla="*/ 112 h 223"/>
                  <a:gd name="T38" fmla="*/ 4 w 224"/>
                  <a:gd name="T39" fmla="*/ 81 h 223"/>
                  <a:gd name="T40" fmla="*/ 16 w 224"/>
                  <a:gd name="T41" fmla="*/ 55 h 223"/>
                  <a:gd name="T42" fmla="*/ 33 w 224"/>
                  <a:gd name="T43" fmla="*/ 33 h 223"/>
                  <a:gd name="T44" fmla="*/ 55 w 224"/>
                  <a:gd name="T45" fmla="*/ 16 h 223"/>
                  <a:gd name="T46" fmla="*/ 83 w 224"/>
                  <a:gd name="T47" fmla="*/ 4 h 223"/>
                  <a:gd name="T48" fmla="*/ 112 w 224"/>
                  <a:gd name="T4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4" h="223">
                    <a:moveTo>
                      <a:pt x="112" y="0"/>
                    </a:moveTo>
                    <a:lnTo>
                      <a:pt x="142" y="4"/>
                    </a:lnTo>
                    <a:lnTo>
                      <a:pt x="168" y="16"/>
                    </a:lnTo>
                    <a:lnTo>
                      <a:pt x="191" y="33"/>
                    </a:lnTo>
                    <a:lnTo>
                      <a:pt x="208" y="55"/>
                    </a:lnTo>
                    <a:lnTo>
                      <a:pt x="220" y="81"/>
                    </a:lnTo>
                    <a:lnTo>
                      <a:pt x="224" y="112"/>
                    </a:lnTo>
                    <a:lnTo>
                      <a:pt x="220" y="141"/>
                    </a:lnTo>
                    <a:lnTo>
                      <a:pt x="208" y="168"/>
                    </a:lnTo>
                    <a:lnTo>
                      <a:pt x="191" y="190"/>
                    </a:lnTo>
                    <a:lnTo>
                      <a:pt x="168" y="207"/>
                    </a:lnTo>
                    <a:lnTo>
                      <a:pt x="142" y="219"/>
                    </a:lnTo>
                    <a:lnTo>
                      <a:pt x="112" y="223"/>
                    </a:lnTo>
                    <a:lnTo>
                      <a:pt x="83" y="219"/>
                    </a:lnTo>
                    <a:lnTo>
                      <a:pt x="55" y="207"/>
                    </a:lnTo>
                    <a:lnTo>
                      <a:pt x="33" y="190"/>
                    </a:lnTo>
                    <a:lnTo>
                      <a:pt x="16" y="168"/>
                    </a:lnTo>
                    <a:lnTo>
                      <a:pt x="4" y="141"/>
                    </a:lnTo>
                    <a:lnTo>
                      <a:pt x="0" y="112"/>
                    </a:lnTo>
                    <a:lnTo>
                      <a:pt x="4" y="81"/>
                    </a:lnTo>
                    <a:lnTo>
                      <a:pt x="16" y="55"/>
                    </a:lnTo>
                    <a:lnTo>
                      <a:pt x="33" y="33"/>
                    </a:lnTo>
                    <a:lnTo>
                      <a:pt x="55" y="16"/>
                    </a:lnTo>
                    <a:lnTo>
                      <a:pt x="83" y="4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402524" y="5527316"/>
            <a:ext cx="628955" cy="572112"/>
            <a:chOff x="4402524" y="5527316"/>
            <a:chExt cx="628955" cy="572112"/>
          </a:xfrm>
        </p:grpSpPr>
        <p:sp>
          <p:nvSpPr>
            <p:cNvPr id="24" name="Rectangle 23"/>
            <p:cNvSpPr/>
            <p:nvPr/>
          </p:nvSpPr>
          <p:spPr>
            <a:xfrm rot="2656400">
              <a:off x="4402524" y="5527316"/>
              <a:ext cx="572112" cy="572112"/>
            </a:xfrm>
            <a:prstGeom prst="rect">
              <a:avLst/>
            </a:prstGeom>
            <a:noFill/>
            <a:ln w="0">
              <a:solidFill>
                <a:srgbClr val="64788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2656400">
              <a:off x="4459367" y="5527316"/>
              <a:ext cx="572112" cy="572112"/>
            </a:xfrm>
            <a:prstGeom prst="rect">
              <a:avLst/>
            </a:prstGeom>
            <a:solidFill>
              <a:srgbClr val="647886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13"/>
            <p:cNvGrpSpPr>
              <a:grpSpLocks noChangeAspect="1"/>
            </p:cNvGrpSpPr>
            <p:nvPr/>
          </p:nvGrpSpPr>
          <p:grpSpPr bwMode="auto">
            <a:xfrm>
              <a:off x="4555867" y="5600197"/>
              <a:ext cx="379112" cy="426350"/>
              <a:chOff x="1467" y="568"/>
              <a:chExt cx="2825" cy="3177"/>
            </a:xfrm>
            <a:solidFill>
              <a:schemeClr val="bg1"/>
            </a:solidFill>
          </p:grpSpPr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1467" y="568"/>
                <a:ext cx="2269" cy="2873"/>
              </a:xfrm>
              <a:custGeom>
                <a:avLst/>
                <a:gdLst>
                  <a:gd name="T0" fmla="*/ 4004 w 4537"/>
                  <a:gd name="T1" fmla="*/ 0 h 5746"/>
                  <a:gd name="T2" fmla="*/ 4157 w 4537"/>
                  <a:gd name="T3" fmla="*/ 23 h 5746"/>
                  <a:gd name="T4" fmla="*/ 4294 w 4537"/>
                  <a:gd name="T5" fmla="*/ 85 h 5746"/>
                  <a:gd name="T6" fmla="*/ 4406 w 4537"/>
                  <a:gd name="T7" fmla="*/ 183 h 5746"/>
                  <a:gd name="T8" fmla="*/ 4487 w 4537"/>
                  <a:gd name="T9" fmla="*/ 309 h 5746"/>
                  <a:gd name="T10" fmla="*/ 4532 w 4537"/>
                  <a:gd name="T11" fmla="*/ 454 h 5746"/>
                  <a:gd name="T12" fmla="*/ 4537 w 4537"/>
                  <a:gd name="T13" fmla="*/ 3169 h 5746"/>
                  <a:gd name="T14" fmla="*/ 4255 w 4537"/>
                  <a:gd name="T15" fmla="*/ 3114 h 5746"/>
                  <a:gd name="T16" fmla="*/ 4111 w 4537"/>
                  <a:gd name="T17" fmla="*/ 533 h 5746"/>
                  <a:gd name="T18" fmla="*/ 4091 w 4537"/>
                  <a:gd name="T19" fmla="*/ 469 h 5746"/>
                  <a:gd name="T20" fmla="*/ 4037 w 4537"/>
                  <a:gd name="T21" fmla="*/ 431 h 5746"/>
                  <a:gd name="T22" fmla="*/ 1248 w 4537"/>
                  <a:gd name="T23" fmla="*/ 425 h 5746"/>
                  <a:gd name="T24" fmla="*/ 1184 w 4537"/>
                  <a:gd name="T25" fmla="*/ 446 h 5746"/>
                  <a:gd name="T26" fmla="*/ 1145 w 4537"/>
                  <a:gd name="T27" fmla="*/ 498 h 5746"/>
                  <a:gd name="T28" fmla="*/ 1140 w 4537"/>
                  <a:gd name="T29" fmla="*/ 714 h 5746"/>
                  <a:gd name="T30" fmla="*/ 3367 w 4537"/>
                  <a:gd name="T31" fmla="*/ 720 h 5746"/>
                  <a:gd name="T32" fmla="*/ 3514 w 4537"/>
                  <a:gd name="T33" fmla="*/ 765 h 5746"/>
                  <a:gd name="T34" fmla="*/ 3637 w 4537"/>
                  <a:gd name="T35" fmla="*/ 846 h 5746"/>
                  <a:gd name="T36" fmla="*/ 3736 w 4537"/>
                  <a:gd name="T37" fmla="*/ 958 h 5746"/>
                  <a:gd name="T38" fmla="*/ 3800 w 4537"/>
                  <a:gd name="T39" fmla="*/ 1095 h 5746"/>
                  <a:gd name="T40" fmla="*/ 3823 w 4537"/>
                  <a:gd name="T41" fmla="*/ 1249 h 5746"/>
                  <a:gd name="T42" fmla="*/ 3711 w 4537"/>
                  <a:gd name="T43" fmla="*/ 3149 h 5746"/>
                  <a:gd name="T44" fmla="*/ 3498 w 4537"/>
                  <a:gd name="T45" fmla="*/ 3211 h 5746"/>
                  <a:gd name="T46" fmla="*/ 3396 w 4537"/>
                  <a:gd name="T47" fmla="*/ 1249 h 5746"/>
                  <a:gd name="T48" fmla="*/ 3375 w 4537"/>
                  <a:gd name="T49" fmla="*/ 1186 h 5746"/>
                  <a:gd name="T50" fmla="*/ 3322 w 4537"/>
                  <a:gd name="T51" fmla="*/ 1147 h 5746"/>
                  <a:gd name="T52" fmla="*/ 533 w 4537"/>
                  <a:gd name="T53" fmla="*/ 1141 h 5746"/>
                  <a:gd name="T54" fmla="*/ 469 w 4537"/>
                  <a:gd name="T55" fmla="*/ 1162 h 5746"/>
                  <a:gd name="T56" fmla="*/ 431 w 4537"/>
                  <a:gd name="T57" fmla="*/ 1214 h 5746"/>
                  <a:gd name="T58" fmla="*/ 425 w 4537"/>
                  <a:gd name="T59" fmla="*/ 5211 h 5746"/>
                  <a:gd name="T60" fmla="*/ 446 w 4537"/>
                  <a:gd name="T61" fmla="*/ 5275 h 5746"/>
                  <a:gd name="T62" fmla="*/ 498 w 4537"/>
                  <a:gd name="T63" fmla="*/ 5314 h 5746"/>
                  <a:gd name="T64" fmla="*/ 2428 w 4537"/>
                  <a:gd name="T65" fmla="*/ 5320 h 5746"/>
                  <a:gd name="T66" fmla="*/ 2509 w 4537"/>
                  <a:gd name="T67" fmla="*/ 5540 h 5746"/>
                  <a:gd name="T68" fmla="*/ 2619 w 4537"/>
                  <a:gd name="T69" fmla="*/ 5746 h 5746"/>
                  <a:gd name="T70" fmla="*/ 454 w 4537"/>
                  <a:gd name="T71" fmla="*/ 5741 h 5746"/>
                  <a:gd name="T72" fmla="*/ 309 w 4537"/>
                  <a:gd name="T73" fmla="*/ 5696 h 5746"/>
                  <a:gd name="T74" fmla="*/ 184 w 4537"/>
                  <a:gd name="T75" fmla="*/ 5615 h 5746"/>
                  <a:gd name="T76" fmla="*/ 85 w 4537"/>
                  <a:gd name="T77" fmla="*/ 5503 h 5746"/>
                  <a:gd name="T78" fmla="*/ 21 w 4537"/>
                  <a:gd name="T79" fmla="*/ 5366 h 5746"/>
                  <a:gd name="T80" fmla="*/ 0 w 4537"/>
                  <a:gd name="T81" fmla="*/ 5211 h 5746"/>
                  <a:gd name="T82" fmla="*/ 6 w 4537"/>
                  <a:gd name="T83" fmla="*/ 1170 h 5746"/>
                  <a:gd name="T84" fmla="*/ 48 w 4537"/>
                  <a:gd name="T85" fmla="*/ 1023 h 5746"/>
                  <a:gd name="T86" fmla="*/ 129 w 4537"/>
                  <a:gd name="T87" fmla="*/ 900 h 5746"/>
                  <a:gd name="T88" fmla="*/ 243 w 4537"/>
                  <a:gd name="T89" fmla="*/ 801 h 5746"/>
                  <a:gd name="T90" fmla="*/ 379 w 4537"/>
                  <a:gd name="T91" fmla="*/ 738 h 5746"/>
                  <a:gd name="T92" fmla="*/ 533 w 4537"/>
                  <a:gd name="T93" fmla="*/ 714 h 5746"/>
                  <a:gd name="T94" fmla="*/ 715 w 4537"/>
                  <a:gd name="T95" fmla="*/ 533 h 5746"/>
                  <a:gd name="T96" fmla="*/ 738 w 4537"/>
                  <a:gd name="T97" fmla="*/ 378 h 5746"/>
                  <a:gd name="T98" fmla="*/ 800 w 4537"/>
                  <a:gd name="T99" fmla="*/ 243 h 5746"/>
                  <a:gd name="T100" fmla="*/ 898 w 4537"/>
                  <a:gd name="T101" fmla="*/ 131 h 5746"/>
                  <a:gd name="T102" fmla="*/ 1024 w 4537"/>
                  <a:gd name="T103" fmla="*/ 50 h 5746"/>
                  <a:gd name="T104" fmla="*/ 1169 w 4537"/>
                  <a:gd name="T105" fmla="*/ 6 h 5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37" h="5746">
                    <a:moveTo>
                      <a:pt x="1248" y="0"/>
                    </a:moveTo>
                    <a:lnTo>
                      <a:pt x="4004" y="0"/>
                    </a:lnTo>
                    <a:lnTo>
                      <a:pt x="4082" y="6"/>
                    </a:lnTo>
                    <a:lnTo>
                      <a:pt x="4157" y="23"/>
                    </a:lnTo>
                    <a:lnTo>
                      <a:pt x="4228" y="50"/>
                    </a:lnTo>
                    <a:lnTo>
                      <a:pt x="4294" y="85"/>
                    </a:lnTo>
                    <a:lnTo>
                      <a:pt x="4354" y="131"/>
                    </a:lnTo>
                    <a:lnTo>
                      <a:pt x="4406" y="183"/>
                    </a:lnTo>
                    <a:lnTo>
                      <a:pt x="4451" y="243"/>
                    </a:lnTo>
                    <a:lnTo>
                      <a:pt x="4487" y="309"/>
                    </a:lnTo>
                    <a:lnTo>
                      <a:pt x="4514" y="378"/>
                    </a:lnTo>
                    <a:lnTo>
                      <a:pt x="4532" y="454"/>
                    </a:lnTo>
                    <a:lnTo>
                      <a:pt x="4537" y="533"/>
                    </a:lnTo>
                    <a:lnTo>
                      <a:pt x="4537" y="3169"/>
                    </a:lnTo>
                    <a:lnTo>
                      <a:pt x="4396" y="3136"/>
                    </a:lnTo>
                    <a:lnTo>
                      <a:pt x="4255" y="3114"/>
                    </a:lnTo>
                    <a:lnTo>
                      <a:pt x="4111" y="3107"/>
                    </a:lnTo>
                    <a:lnTo>
                      <a:pt x="4111" y="533"/>
                    </a:lnTo>
                    <a:lnTo>
                      <a:pt x="4105" y="498"/>
                    </a:lnTo>
                    <a:lnTo>
                      <a:pt x="4091" y="469"/>
                    </a:lnTo>
                    <a:lnTo>
                      <a:pt x="4066" y="446"/>
                    </a:lnTo>
                    <a:lnTo>
                      <a:pt x="4037" y="431"/>
                    </a:lnTo>
                    <a:lnTo>
                      <a:pt x="4004" y="425"/>
                    </a:lnTo>
                    <a:lnTo>
                      <a:pt x="1248" y="425"/>
                    </a:lnTo>
                    <a:lnTo>
                      <a:pt x="1215" y="431"/>
                    </a:lnTo>
                    <a:lnTo>
                      <a:pt x="1184" y="446"/>
                    </a:lnTo>
                    <a:lnTo>
                      <a:pt x="1161" y="469"/>
                    </a:lnTo>
                    <a:lnTo>
                      <a:pt x="1145" y="498"/>
                    </a:lnTo>
                    <a:lnTo>
                      <a:pt x="1140" y="533"/>
                    </a:lnTo>
                    <a:lnTo>
                      <a:pt x="1140" y="714"/>
                    </a:lnTo>
                    <a:lnTo>
                      <a:pt x="3288" y="714"/>
                    </a:lnTo>
                    <a:lnTo>
                      <a:pt x="3367" y="720"/>
                    </a:lnTo>
                    <a:lnTo>
                      <a:pt x="3442" y="738"/>
                    </a:lnTo>
                    <a:lnTo>
                      <a:pt x="3514" y="765"/>
                    </a:lnTo>
                    <a:lnTo>
                      <a:pt x="3579" y="801"/>
                    </a:lnTo>
                    <a:lnTo>
                      <a:pt x="3637" y="846"/>
                    </a:lnTo>
                    <a:lnTo>
                      <a:pt x="3691" y="900"/>
                    </a:lnTo>
                    <a:lnTo>
                      <a:pt x="3736" y="958"/>
                    </a:lnTo>
                    <a:lnTo>
                      <a:pt x="3773" y="1023"/>
                    </a:lnTo>
                    <a:lnTo>
                      <a:pt x="3800" y="1095"/>
                    </a:lnTo>
                    <a:lnTo>
                      <a:pt x="3817" y="1170"/>
                    </a:lnTo>
                    <a:lnTo>
                      <a:pt x="3823" y="1249"/>
                    </a:lnTo>
                    <a:lnTo>
                      <a:pt x="3823" y="3128"/>
                    </a:lnTo>
                    <a:lnTo>
                      <a:pt x="3711" y="3149"/>
                    </a:lnTo>
                    <a:lnTo>
                      <a:pt x="3603" y="3176"/>
                    </a:lnTo>
                    <a:lnTo>
                      <a:pt x="3498" y="3211"/>
                    </a:lnTo>
                    <a:lnTo>
                      <a:pt x="3396" y="3252"/>
                    </a:lnTo>
                    <a:lnTo>
                      <a:pt x="3396" y="1249"/>
                    </a:lnTo>
                    <a:lnTo>
                      <a:pt x="3390" y="1214"/>
                    </a:lnTo>
                    <a:lnTo>
                      <a:pt x="3375" y="1186"/>
                    </a:lnTo>
                    <a:lnTo>
                      <a:pt x="3351" y="1162"/>
                    </a:lnTo>
                    <a:lnTo>
                      <a:pt x="3322" y="1147"/>
                    </a:lnTo>
                    <a:lnTo>
                      <a:pt x="3288" y="1141"/>
                    </a:lnTo>
                    <a:lnTo>
                      <a:pt x="533" y="1141"/>
                    </a:lnTo>
                    <a:lnTo>
                      <a:pt x="498" y="1147"/>
                    </a:lnTo>
                    <a:lnTo>
                      <a:pt x="469" y="1162"/>
                    </a:lnTo>
                    <a:lnTo>
                      <a:pt x="446" y="1186"/>
                    </a:lnTo>
                    <a:lnTo>
                      <a:pt x="431" y="1214"/>
                    </a:lnTo>
                    <a:lnTo>
                      <a:pt x="425" y="1249"/>
                    </a:lnTo>
                    <a:lnTo>
                      <a:pt x="425" y="5211"/>
                    </a:lnTo>
                    <a:lnTo>
                      <a:pt x="431" y="5246"/>
                    </a:lnTo>
                    <a:lnTo>
                      <a:pt x="446" y="5275"/>
                    </a:lnTo>
                    <a:lnTo>
                      <a:pt x="469" y="5298"/>
                    </a:lnTo>
                    <a:lnTo>
                      <a:pt x="498" y="5314"/>
                    </a:lnTo>
                    <a:lnTo>
                      <a:pt x="533" y="5320"/>
                    </a:lnTo>
                    <a:lnTo>
                      <a:pt x="2428" y="5320"/>
                    </a:lnTo>
                    <a:lnTo>
                      <a:pt x="2465" y="5432"/>
                    </a:lnTo>
                    <a:lnTo>
                      <a:pt x="2509" y="5540"/>
                    </a:lnTo>
                    <a:lnTo>
                      <a:pt x="2561" y="5646"/>
                    </a:lnTo>
                    <a:lnTo>
                      <a:pt x="2619" y="5746"/>
                    </a:lnTo>
                    <a:lnTo>
                      <a:pt x="533" y="5746"/>
                    </a:lnTo>
                    <a:lnTo>
                      <a:pt x="454" y="5741"/>
                    </a:lnTo>
                    <a:lnTo>
                      <a:pt x="379" y="5723"/>
                    </a:lnTo>
                    <a:lnTo>
                      <a:pt x="309" y="5696"/>
                    </a:lnTo>
                    <a:lnTo>
                      <a:pt x="243" y="5659"/>
                    </a:lnTo>
                    <a:lnTo>
                      <a:pt x="184" y="5615"/>
                    </a:lnTo>
                    <a:lnTo>
                      <a:pt x="129" y="5563"/>
                    </a:lnTo>
                    <a:lnTo>
                      <a:pt x="85" y="5503"/>
                    </a:lnTo>
                    <a:lnTo>
                      <a:pt x="48" y="5437"/>
                    </a:lnTo>
                    <a:lnTo>
                      <a:pt x="21" y="5366"/>
                    </a:lnTo>
                    <a:lnTo>
                      <a:pt x="6" y="5291"/>
                    </a:lnTo>
                    <a:lnTo>
                      <a:pt x="0" y="5211"/>
                    </a:lnTo>
                    <a:lnTo>
                      <a:pt x="0" y="1249"/>
                    </a:lnTo>
                    <a:lnTo>
                      <a:pt x="6" y="1170"/>
                    </a:lnTo>
                    <a:lnTo>
                      <a:pt x="21" y="1095"/>
                    </a:lnTo>
                    <a:lnTo>
                      <a:pt x="48" y="1023"/>
                    </a:lnTo>
                    <a:lnTo>
                      <a:pt x="85" y="958"/>
                    </a:lnTo>
                    <a:lnTo>
                      <a:pt x="129" y="900"/>
                    </a:lnTo>
                    <a:lnTo>
                      <a:pt x="184" y="846"/>
                    </a:lnTo>
                    <a:lnTo>
                      <a:pt x="243" y="801"/>
                    </a:lnTo>
                    <a:lnTo>
                      <a:pt x="309" y="765"/>
                    </a:lnTo>
                    <a:lnTo>
                      <a:pt x="379" y="738"/>
                    </a:lnTo>
                    <a:lnTo>
                      <a:pt x="454" y="720"/>
                    </a:lnTo>
                    <a:lnTo>
                      <a:pt x="533" y="714"/>
                    </a:lnTo>
                    <a:lnTo>
                      <a:pt x="715" y="714"/>
                    </a:lnTo>
                    <a:lnTo>
                      <a:pt x="715" y="533"/>
                    </a:lnTo>
                    <a:lnTo>
                      <a:pt x="721" y="454"/>
                    </a:lnTo>
                    <a:lnTo>
                      <a:pt x="738" y="378"/>
                    </a:lnTo>
                    <a:lnTo>
                      <a:pt x="765" y="309"/>
                    </a:lnTo>
                    <a:lnTo>
                      <a:pt x="800" y="243"/>
                    </a:lnTo>
                    <a:lnTo>
                      <a:pt x="846" y="183"/>
                    </a:lnTo>
                    <a:lnTo>
                      <a:pt x="898" y="131"/>
                    </a:lnTo>
                    <a:lnTo>
                      <a:pt x="958" y="85"/>
                    </a:lnTo>
                    <a:lnTo>
                      <a:pt x="1024" y="50"/>
                    </a:lnTo>
                    <a:lnTo>
                      <a:pt x="1093" y="23"/>
                    </a:lnTo>
                    <a:lnTo>
                      <a:pt x="1169" y="6"/>
                    </a:lnTo>
                    <a:lnTo>
                      <a:pt x="12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1954" y="1481"/>
                <a:ext cx="767" cy="214"/>
              </a:xfrm>
              <a:custGeom>
                <a:avLst/>
                <a:gdLst>
                  <a:gd name="T0" fmla="*/ 212 w 1533"/>
                  <a:gd name="T1" fmla="*/ 0 h 426"/>
                  <a:gd name="T2" fmla="*/ 1321 w 1533"/>
                  <a:gd name="T3" fmla="*/ 0 h 426"/>
                  <a:gd name="T4" fmla="*/ 1369 w 1533"/>
                  <a:gd name="T5" fmla="*/ 5 h 426"/>
                  <a:gd name="T6" fmla="*/ 1414 w 1533"/>
                  <a:gd name="T7" fmla="*/ 21 h 426"/>
                  <a:gd name="T8" fmla="*/ 1454 w 1533"/>
                  <a:gd name="T9" fmla="*/ 46 h 426"/>
                  <a:gd name="T10" fmla="*/ 1487 w 1533"/>
                  <a:gd name="T11" fmla="*/ 81 h 426"/>
                  <a:gd name="T12" fmla="*/ 1512 w 1533"/>
                  <a:gd name="T13" fmla="*/ 119 h 426"/>
                  <a:gd name="T14" fmla="*/ 1527 w 1533"/>
                  <a:gd name="T15" fmla="*/ 164 h 426"/>
                  <a:gd name="T16" fmla="*/ 1533 w 1533"/>
                  <a:gd name="T17" fmla="*/ 212 h 426"/>
                  <a:gd name="T18" fmla="*/ 1527 w 1533"/>
                  <a:gd name="T19" fmla="*/ 262 h 426"/>
                  <a:gd name="T20" fmla="*/ 1512 w 1533"/>
                  <a:gd name="T21" fmla="*/ 307 h 426"/>
                  <a:gd name="T22" fmla="*/ 1487 w 1533"/>
                  <a:gd name="T23" fmla="*/ 345 h 426"/>
                  <a:gd name="T24" fmla="*/ 1454 w 1533"/>
                  <a:gd name="T25" fmla="*/ 380 h 426"/>
                  <a:gd name="T26" fmla="*/ 1414 w 1533"/>
                  <a:gd name="T27" fmla="*/ 405 h 426"/>
                  <a:gd name="T28" fmla="*/ 1369 w 1533"/>
                  <a:gd name="T29" fmla="*/ 421 h 426"/>
                  <a:gd name="T30" fmla="*/ 1321 w 1533"/>
                  <a:gd name="T31" fmla="*/ 426 h 426"/>
                  <a:gd name="T32" fmla="*/ 212 w 1533"/>
                  <a:gd name="T33" fmla="*/ 426 h 426"/>
                  <a:gd name="T34" fmla="*/ 164 w 1533"/>
                  <a:gd name="T35" fmla="*/ 421 h 426"/>
                  <a:gd name="T36" fmla="*/ 117 w 1533"/>
                  <a:gd name="T37" fmla="*/ 405 h 426"/>
                  <a:gd name="T38" fmla="*/ 79 w 1533"/>
                  <a:gd name="T39" fmla="*/ 380 h 426"/>
                  <a:gd name="T40" fmla="*/ 46 w 1533"/>
                  <a:gd name="T41" fmla="*/ 345 h 426"/>
                  <a:gd name="T42" fmla="*/ 21 w 1533"/>
                  <a:gd name="T43" fmla="*/ 307 h 426"/>
                  <a:gd name="T44" fmla="*/ 5 w 1533"/>
                  <a:gd name="T45" fmla="*/ 262 h 426"/>
                  <a:gd name="T46" fmla="*/ 0 w 1533"/>
                  <a:gd name="T47" fmla="*/ 212 h 426"/>
                  <a:gd name="T48" fmla="*/ 5 w 1533"/>
                  <a:gd name="T49" fmla="*/ 164 h 426"/>
                  <a:gd name="T50" fmla="*/ 21 w 1533"/>
                  <a:gd name="T51" fmla="*/ 119 h 426"/>
                  <a:gd name="T52" fmla="*/ 46 w 1533"/>
                  <a:gd name="T53" fmla="*/ 81 h 426"/>
                  <a:gd name="T54" fmla="*/ 79 w 1533"/>
                  <a:gd name="T55" fmla="*/ 46 h 426"/>
                  <a:gd name="T56" fmla="*/ 117 w 1533"/>
                  <a:gd name="T57" fmla="*/ 21 h 426"/>
                  <a:gd name="T58" fmla="*/ 164 w 1533"/>
                  <a:gd name="T59" fmla="*/ 5 h 426"/>
                  <a:gd name="T60" fmla="*/ 212 w 1533"/>
                  <a:gd name="T6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33" h="426">
                    <a:moveTo>
                      <a:pt x="212" y="0"/>
                    </a:moveTo>
                    <a:lnTo>
                      <a:pt x="1321" y="0"/>
                    </a:lnTo>
                    <a:lnTo>
                      <a:pt x="1369" y="5"/>
                    </a:lnTo>
                    <a:lnTo>
                      <a:pt x="1414" y="21"/>
                    </a:lnTo>
                    <a:lnTo>
                      <a:pt x="1454" y="46"/>
                    </a:lnTo>
                    <a:lnTo>
                      <a:pt x="1487" y="81"/>
                    </a:lnTo>
                    <a:lnTo>
                      <a:pt x="1512" y="119"/>
                    </a:lnTo>
                    <a:lnTo>
                      <a:pt x="1527" y="164"/>
                    </a:lnTo>
                    <a:lnTo>
                      <a:pt x="1533" y="212"/>
                    </a:lnTo>
                    <a:lnTo>
                      <a:pt x="1527" y="262"/>
                    </a:lnTo>
                    <a:lnTo>
                      <a:pt x="1512" y="307"/>
                    </a:lnTo>
                    <a:lnTo>
                      <a:pt x="1487" y="345"/>
                    </a:lnTo>
                    <a:lnTo>
                      <a:pt x="1454" y="380"/>
                    </a:lnTo>
                    <a:lnTo>
                      <a:pt x="1414" y="405"/>
                    </a:lnTo>
                    <a:lnTo>
                      <a:pt x="1369" y="421"/>
                    </a:lnTo>
                    <a:lnTo>
                      <a:pt x="1321" y="426"/>
                    </a:lnTo>
                    <a:lnTo>
                      <a:pt x="212" y="426"/>
                    </a:lnTo>
                    <a:lnTo>
                      <a:pt x="164" y="421"/>
                    </a:lnTo>
                    <a:lnTo>
                      <a:pt x="117" y="405"/>
                    </a:lnTo>
                    <a:lnTo>
                      <a:pt x="79" y="380"/>
                    </a:lnTo>
                    <a:lnTo>
                      <a:pt x="46" y="345"/>
                    </a:lnTo>
                    <a:lnTo>
                      <a:pt x="21" y="307"/>
                    </a:lnTo>
                    <a:lnTo>
                      <a:pt x="5" y="262"/>
                    </a:lnTo>
                    <a:lnTo>
                      <a:pt x="0" y="212"/>
                    </a:lnTo>
                    <a:lnTo>
                      <a:pt x="5" y="164"/>
                    </a:lnTo>
                    <a:lnTo>
                      <a:pt x="21" y="119"/>
                    </a:lnTo>
                    <a:lnTo>
                      <a:pt x="46" y="81"/>
                    </a:lnTo>
                    <a:lnTo>
                      <a:pt x="79" y="46"/>
                    </a:lnTo>
                    <a:lnTo>
                      <a:pt x="117" y="21"/>
                    </a:lnTo>
                    <a:lnTo>
                      <a:pt x="164" y="5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1954" y="1908"/>
                <a:ext cx="937" cy="212"/>
              </a:xfrm>
              <a:custGeom>
                <a:avLst/>
                <a:gdLst>
                  <a:gd name="T0" fmla="*/ 212 w 1873"/>
                  <a:gd name="T1" fmla="*/ 0 h 425"/>
                  <a:gd name="T2" fmla="*/ 1661 w 1873"/>
                  <a:gd name="T3" fmla="*/ 0 h 425"/>
                  <a:gd name="T4" fmla="*/ 1709 w 1873"/>
                  <a:gd name="T5" fmla="*/ 6 h 425"/>
                  <a:gd name="T6" fmla="*/ 1755 w 1873"/>
                  <a:gd name="T7" fmla="*/ 21 h 425"/>
                  <a:gd name="T8" fmla="*/ 1794 w 1873"/>
                  <a:gd name="T9" fmla="*/ 46 h 425"/>
                  <a:gd name="T10" fmla="*/ 1827 w 1873"/>
                  <a:gd name="T11" fmla="*/ 79 h 425"/>
                  <a:gd name="T12" fmla="*/ 1852 w 1873"/>
                  <a:gd name="T13" fmla="*/ 118 h 425"/>
                  <a:gd name="T14" fmla="*/ 1869 w 1873"/>
                  <a:gd name="T15" fmla="*/ 164 h 425"/>
                  <a:gd name="T16" fmla="*/ 1873 w 1873"/>
                  <a:gd name="T17" fmla="*/ 212 h 425"/>
                  <a:gd name="T18" fmla="*/ 1869 w 1873"/>
                  <a:gd name="T19" fmla="*/ 261 h 425"/>
                  <a:gd name="T20" fmla="*/ 1852 w 1873"/>
                  <a:gd name="T21" fmla="*/ 305 h 425"/>
                  <a:gd name="T22" fmla="*/ 1827 w 1873"/>
                  <a:gd name="T23" fmla="*/ 346 h 425"/>
                  <a:gd name="T24" fmla="*/ 1794 w 1873"/>
                  <a:gd name="T25" fmla="*/ 378 h 425"/>
                  <a:gd name="T26" fmla="*/ 1755 w 1873"/>
                  <a:gd name="T27" fmla="*/ 404 h 425"/>
                  <a:gd name="T28" fmla="*/ 1709 w 1873"/>
                  <a:gd name="T29" fmla="*/ 419 h 425"/>
                  <a:gd name="T30" fmla="*/ 1661 w 1873"/>
                  <a:gd name="T31" fmla="*/ 425 h 425"/>
                  <a:gd name="T32" fmla="*/ 212 w 1873"/>
                  <a:gd name="T33" fmla="*/ 425 h 425"/>
                  <a:gd name="T34" fmla="*/ 164 w 1873"/>
                  <a:gd name="T35" fmla="*/ 419 h 425"/>
                  <a:gd name="T36" fmla="*/ 117 w 1873"/>
                  <a:gd name="T37" fmla="*/ 404 h 425"/>
                  <a:gd name="T38" fmla="*/ 79 w 1873"/>
                  <a:gd name="T39" fmla="*/ 378 h 425"/>
                  <a:gd name="T40" fmla="*/ 46 w 1873"/>
                  <a:gd name="T41" fmla="*/ 346 h 425"/>
                  <a:gd name="T42" fmla="*/ 21 w 1873"/>
                  <a:gd name="T43" fmla="*/ 305 h 425"/>
                  <a:gd name="T44" fmla="*/ 5 w 1873"/>
                  <a:gd name="T45" fmla="*/ 261 h 425"/>
                  <a:gd name="T46" fmla="*/ 0 w 1873"/>
                  <a:gd name="T47" fmla="*/ 212 h 425"/>
                  <a:gd name="T48" fmla="*/ 5 w 1873"/>
                  <a:gd name="T49" fmla="*/ 164 h 425"/>
                  <a:gd name="T50" fmla="*/ 21 w 1873"/>
                  <a:gd name="T51" fmla="*/ 118 h 425"/>
                  <a:gd name="T52" fmla="*/ 46 w 1873"/>
                  <a:gd name="T53" fmla="*/ 79 h 425"/>
                  <a:gd name="T54" fmla="*/ 79 w 1873"/>
                  <a:gd name="T55" fmla="*/ 46 h 425"/>
                  <a:gd name="T56" fmla="*/ 117 w 1873"/>
                  <a:gd name="T57" fmla="*/ 21 h 425"/>
                  <a:gd name="T58" fmla="*/ 164 w 1873"/>
                  <a:gd name="T59" fmla="*/ 6 h 425"/>
                  <a:gd name="T60" fmla="*/ 212 w 1873"/>
                  <a:gd name="T6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73" h="425">
                    <a:moveTo>
                      <a:pt x="212" y="0"/>
                    </a:moveTo>
                    <a:lnTo>
                      <a:pt x="1661" y="0"/>
                    </a:lnTo>
                    <a:lnTo>
                      <a:pt x="1709" y="6"/>
                    </a:lnTo>
                    <a:lnTo>
                      <a:pt x="1755" y="21"/>
                    </a:lnTo>
                    <a:lnTo>
                      <a:pt x="1794" y="46"/>
                    </a:lnTo>
                    <a:lnTo>
                      <a:pt x="1827" y="79"/>
                    </a:lnTo>
                    <a:lnTo>
                      <a:pt x="1852" y="118"/>
                    </a:lnTo>
                    <a:lnTo>
                      <a:pt x="1869" y="164"/>
                    </a:lnTo>
                    <a:lnTo>
                      <a:pt x="1873" y="212"/>
                    </a:lnTo>
                    <a:lnTo>
                      <a:pt x="1869" y="261"/>
                    </a:lnTo>
                    <a:lnTo>
                      <a:pt x="1852" y="305"/>
                    </a:lnTo>
                    <a:lnTo>
                      <a:pt x="1827" y="346"/>
                    </a:lnTo>
                    <a:lnTo>
                      <a:pt x="1794" y="378"/>
                    </a:lnTo>
                    <a:lnTo>
                      <a:pt x="1755" y="404"/>
                    </a:lnTo>
                    <a:lnTo>
                      <a:pt x="1709" y="419"/>
                    </a:lnTo>
                    <a:lnTo>
                      <a:pt x="1661" y="425"/>
                    </a:lnTo>
                    <a:lnTo>
                      <a:pt x="212" y="425"/>
                    </a:lnTo>
                    <a:lnTo>
                      <a:pt x="164" y="419"/>
                    </a:lnTo>
                    <a:lnTo>
                      <a:pt x="117" y="404"/>
                    </a:lnTo>
                    <a:lnTo>
                      <a:pt x="79" y="378"/>
                    </a:lnTo>
                    <a:lnTo>
                      <a:pt x="46" y="346"/>
                    </a:lnTo>
                    <a:lnTo>
                      <a:pt x="21" y="305"/>
                    </a:lnTo>
                    <a:lnTo>
                      <a:pt x="5" y="261"/>
                    </a:lnTo>
                    <a:lnTo>
                      <a:pt x="0" y="212"/>
                    </a:lnTo>
                    <a:lnTo>
                      <a:pt x="5" y="164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9" y="46"/>
                    </a:lnTo>
                    <a:lnTo>
                      <a:pt x="117" y="21"/>
                    </a:lnTo>
                    <a:lnTo>
                      <a:pt x="164" y="6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1954" y="2334"/>
                <a:ext cx="927" cy="212"/>
              </a:xfrm>
              <a:custGeom>
                <a:avLst/>
                <a:gdLst>
                  <a:gd name="T0" fmla="*/ 212 w 1854"/>
                  <a:gd name="T1" fmla="*/ 0 h 424"/>
                  <a:gd name="T2" fmla="*/ 1661 w 1854"/>
                  <a:gd name="T3" fmla="*/ 0 h 424"/>
                  <a:gd name="T4" fmla="*/ 1711 w 1854"/>
                  <a:gd name="T5" fmla="*/ 5 h 424"/>
                  <a:gd name="T6" fmla="*/ 1755 w 1854"/>
                  <a:gd name="T7" fmla="*/ 23 h 424"/>
                  <a:gd name="T8" fmla="*/ 1796 w 1854"/>
                  <a:gd name="T9" fmla="*/ 48 h 424"/>
                  <a:gd name="T10" fmla="*/ 1829 w 1854"/>
                  <a:gd name="T11" fmla="*/ 83 h 424"/>
                  <a:gd name="T12" fmla="*/ 1854 w 1854"/>
                  <a:gd name="T13" fmla="*/ 123 h 424"/>
                  <a:gd name="T14" fmla="*/ 1771 w 1854"/>
                  <a:gd name="T15" fmla="*/ 218 h 424"/>
                  <a:gd name="T16" fmla="*/ 1696 w 1854"/>
                  <a:gd name="T17" fmla="*/ 318 h 424"/>
                  <a:gd name="T18" fmla="*/ 1626 w 1854"/>
                  <a:gd name="T19" fmla="*/ 424 h 424"/>
                  <a:gd name="T20" fmla="*/ 212 w 1854"/>
                  <a:gd name="T21" fmla="*/ 424 h 424"/>
                  <a:gd name="T22" fmla="*/ 164 w 1854"/>
                  <a:gd name="T23" fmla="*/ 419 h 424"/>
                  <a:gd name="T24" fmla="*/ 117 w 1854"/>
                  <a:gd name="T25" fmla="*/ 403 h 424"/>
                  <a:gd name="T26" fmla="*/ 79 w 1854"/>
                  <a:gd name="T27" fmla="*/ 378 h 424"/>
                  <a:gd name="T28" fmla="*/ 46 w 1854"/>
                  <a:gd name="T29" fmla="*/ 345 h 424"/>
                  <a:gd name="T30" fmla="*/ 21 w 1854"/>
                  <a:gd name="T31" fmla="*/ 307 h 424"/>
                  <a:gd name="T32" fmla="*/ 5 w 1854"/>
                  <a:gd name="T33" fmla="*/ 260 h 424"/>
                  <a:gd name="T34" fmla="*/ 0 w 1854"/>
                  <a:gd name="T35" fmla="*/ 212 h 424"/>
                  <a:gd name="T36" fmla="*/ 5 w 1854"/>
                  <a:gd name="T37" fmla="*/ 164 h 424"/>
                  <a:gd name="T38" fmla="*/ 21 w 1854"/>
                  <a:gd name="T39" fmla="*/ 119 h 424"/>
                  <a:gd name="T40" fmla="*/ 46 w 1854"/>
                  <a:gd name="T41" fmla="*/ 79 h 424"/>
                  <a:gd name="T42" fmla="*/ 79 w 1854"/>
                  <a:gd name="T43" fmla="*/ 46 h 424"/>
                  <a:gd name="T44" fmla="*/ 117 w 1854"/>
                  <a:gd name="T45" fmla="*/ 21 h 424"/>
                  <a:gd name="T46" fmla="*/ 164 w 1854"/>
                  <a:gd name="T47" fmla="*/ 5 h 424"/>
                  <a:gd name="T48" fmla="*/ 212 w 1854"/>
                  <a:gd name="T4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4" h="424">
                    <a:moveTo>
                      <a:pt x="212" y="0"/>
                    </a:moveTo>
                    <a:lnTo>
                      <a:pt x="1661" y="0"/>
                    </a:lnTo>
                    <a:lnTo>
                      <a:pt x="1711" y="5"/>
                    </a:lnTo>
                    <a:lnTo>
                      <a:pt x="1755" y="23"/>
                    </a:lnTo>
                    <a:lnTo>
                      <a:pt x="1796" y="48"/>
                    </a:lnTo>
                    <a:lnTo>
                      <a:pt x="1829" y="83"/>
                    </a:lnTo>
                    <a:lnTo>
                      <a:pt x="1854" y="123"/>
                    </a:lnTo>
                    <a:lnTo>
                      <a:pt x="1771" y="218"/>
                    </a:lnTo>
                    <a:lnTo>
                      <a:pt x="1696" y="318"/>
                    </a:lnTo>
                    <a:lnTo>
                      <a:pt x="1626" y="424"/>
                    </a:lnTo>
                    <a:lnTo>
                      <a:pt x="212" y="424"/>
                    </a:lnTo>
                    <a:lnTo>
                      <a:pt x="164" y="419"/>
                    </a:lnTo>
                    <a:lnTo>
                      <a:pt x="117" y="403"/>
                    </a:lnTo>
                    <a:lnTo>
                      <a:pt x="79" y="378"/>
                    </a:lnTo>
                    <a:lnTo>
                      <a:pt x="46" y="345"/>
                    </a:lnTo>
                    <a:lnTo>
                      <a:pt x="21" y="307"/>
                    </a:lnTo>
                    <a:lnTo>
                      <a:pt x="5" y="260"/>
                    </a:lnTo>
                    <a:lnTo>
                      <a:pt x="0" y="212"/>
                    </a:lnTo>
                    <a:lnTo>
                      <a:pt x="5" y="164"/>
                    </a:lnTo>
                    <a:lnTo>
                      <a:pt x="21" y="119"/>
                    </a:lnTo>
                    <a:lnTo>
                      <a:pt x="46" y="79"/>
                    </a:lnTo>
                    <a:lnTo>
                      <a:pt x="79" y="46"/>
                    </a:lnTo>
                    <a:lnTo>
                      <a:pt x="117" y="21"/>
                    </a:lnTo>
                    <a:lnTo>
                      <a:pt x="164" y="5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1954" y="2760"/>
                <a:ext cx="723" cy="213"/>
              </a:xfrm>
              <a:custGeom>
                <a:avLst/>
                <a:gdLst>
                  <a:gd name="T0" fmla="*/ 212 w 1446"/>
                  <a:gd name="T1" fmla="*/ 0 h 427"/>
                  <a:gd name="T2" fmla="*/ 1446 w 1446"/>
                  <a:gd name="T3" fmla="*/ 0 h 427"/>
                  <a:gd name="T4" fmla="*/ 1421 w 1446"/>
                  <a:gd name="T5" fmla="*/ 104 h 427"/>
                  <a:gd name="T6" fmla="*/ 1404 w 1446"/>
                  <a:gd name="T7" fmla="*/ 209 h 427"/>
                  <a:gd name="T8" fmla="*/ 1390 w 1446"/>
                  <a:gd name="T9" fmla="*/ 317 h 427"/>
                  <a:gd name="T10" fmla="*/ 1386 w 1446"/>
                  <a:gd name="T11" fmla="*/ 427 h 427"/>
                  <a:gd name="T12" fmla="*/ 212 w 1446"/>
                  <a:gd name="T13" fmla="*/ 427 h 427"/>
                  <a:gd name="T14" fmla="*/ 164 w 1446"/>
                  <a:gd name="T15" fmla="*/ 421 h 427"/>
                  <a:gd name="T16" fmla="*/ 117 w 1446"/>
                  <a:gd name="T17" fmla="*/ 404 h 427"/>
                  <a:gd name="T18" fmla="*/ 79 w 1446"/>
                  <a:gd name="T19" fmla="*/ 379 h 427"/>
                  <a:gd name="T20" fmla="*/ 46 w 1446"/>
                  <a:gd name="T21" fmla="*/ 346 h 427"/>
                  <a:gd name="T22" fmla="*/ 21 w 1446"/>
                  <a:gd name="T23" fmla="*/ 307 h 427"/>
                  <a:gd name="T24" fmla="*/ 5 w 1446"/>
                  <a:gd name="T25" fmla="*/ 263 h 427"/>
                  <a:gd name="T26" fmla="*/ 0 w 1446"/>
                  <a:gd name="T27" fmla="*/ 212 h 427"/>
                  <a:gd name="T28" fmla="*/ 5 w 1446"/>
                  <a:gd name="T29" fmla="*/ 164 h 427"/>
                  <a:gd name="T30" fmla="*/ 21 w 1446"/>
                  <a:gd name="T31" fmla="*/ 120 h 427"/>
                  <a:gd name="T32" fmla="*/ 46 w 1446"/>
                  <a:gd name="T33" fmla="*/ 79 h 427"/>
                  <a:gd name="T34" fmla="*/ 79 w 1446"/>
                  <a:gd name="T35" fmla="*/ 46 h 427"/>
                  <a:gd name="T36" fmla="*/ 117 w 1446"/>
                  <a:gd name="T37" fmla="*/ 21 h 427"/>
                  <a:gd name="T38" fmla="*/ 164 w 1446"/>
                  <a:gd name="T39" fmla="*/ 6 h 427"/>
                  <a:gd name="T40" fmla="*/ 212 w 1446"/>
                  <a:gd name="T41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6" h="427">
                    <a:moveTo>
                      <a:pt x="212" y="0"/>
                    </a:moveTo>
                    <a:lnTo>
                      <a:pt x="1446" y="0"/>
                    </a:lnTo>
                    <a:lnTo>
                      <a:pt x="1421" y="104"/>
                    </a:lnTo>
                    <a:lnTo>
                      <a:pt x="1404" y="209"/>
                    </a:lnTo>
                    <a:lnTo>
                      <a:pt x="1390" y="317"/>
                    </a:lnTo>
                    <a:lnTo>
                      <a:pt x="1386" y="427"/>
                    </a:lnTo>
                    <a:lnTo>
                      <a:pt x="212" y="427"/>
                    </a:lnTo>
                    <a:lnTo>
                      <a:pt x="164" y="421"/>
                    </a:lnTo>
                    <a:lnTo>
                      <a:pt x="117" y="404"/>
                    </a:lnTo>
                    <a:lnTo>
                      <a:pt x="79" y="379"/>
                    </a:lnTo>
                    <a:lnTo>
                      <a:pt x="46" y="346"/>
                    </a:lnTo>
                    <a:lnTo>
                      <a:pt x="21" y="307"/>
                    </a:lnTo>
                    <a:lnTo>
                      <a:pt x="5" y="263"/>
                    </a:lnTo>
                    <a:lnTo>
                      <a:pt x="0" y="212"/>
                    </a:lnTo>
                    <a:lnTo>
                      <a:pt x="5" y="164"/>
                    </a:lnTo>
                    <a:lnTo>
                      <a:pt x="21" y="120"/>
                    </a:lnTo>
                    <a:lnTo>
                      <a:pt x="46" y="79"/>
                    </a:lnTo>
                    <a:lnTo>
                      <a:pt x="79" y="46"/>
                    </a:lnTo>
                    <a:lnTo>
                      <a:pt x="117" y="21"/>
                    </a:lnTo>
                    <a:lnTo>
                      <a:pt x="164" y="6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2753" y="2228"/>
                <a:ext cx="1518" cy="1517"/>
              </a:xfrm>
              <a:custGeom>
                <a:avLst/>
                <a:gdLst>
                  <a:gd name="T0" fmla="*/ 1744 w 3037"/>
                  <a:gd name="T1" fmla="*/ 18 h 3036"/>
                  <a:gd name="T2" fmla="*/ 2065 w 3037"/>
                  <a:gd name="T3" fmla="*/ 103 h 3036"/>
                  <a:gd name="T4" fmla="*/ 1901 w 3037"/>
                  <a:gd name="T5" fmla="*/ 394 h 3036"/>
                  <a:gd name="T6" fmla="*/ 1617 w 3037"/>
                  <a:gd name="T7" fmla="*/ 336 h 3036"/>
                  <a:gd name="T8" fmla="*/ 1281 w 3037"/>
                  <a:gd name="T9" fmla="*/ 355 h 3036"/>
                  <a:gd name="T10" fmla="*/ 954 w 3037"/>
                  <a:gd name="T11" fmla="*/ 475 h 3036"/>
                  <a:gd name="T12" fmla="*/ 680 w 3037"/>
                  <a:gd name="T13" fmla="*/ 680 h 3036"/>
                  <a:gd name="T14" fmla="*/ 475 w 3037"/>
                  <a:gd name="T15" fmla="*/ 952 h 3036"/>
                  <a:gd name="T16" fmla="*/ 357 w 3037"/>
                  <a:gd name="T17" fmla="*/ 1278 h 3036"/>
                  <a:gd name="T18" fmla="*/ 338 w 3037"/>
                  <a:gd name="T19" fmla="*/ 1638 h 3036"/>
                  <a:gd name="T20" fmla="*/ 425 w 3037"/>
                  <a:gd name="T21" fmla="*/ 1977 h 3036"/>
                  <a:gd name="T22" fmla="*/ 605 w 3037"/>
                  <a:gd name="T23" fmla="*/ 2271 h 3036"/>
                  <a:gd name="T24" fmla="*/ 856 w 3037"/>
                  <a:gd name="T25" fmla="*/ 2501 h 3036"/>
                  <a:gd name="T26" fmla="*/ 1167 w 3037"/>
                  <a:gd name="T27" fmla="*/ 2649 h 3036"/>
                  <a:gd name="T28" fmla="*/ 1518 w 3037"/>
                  <a:gd name="T29" fmla="*/ 2703 h 3036"/>
                  <a:gd name="T30" fmla="*/ 1872 w 3037"/>
                  <a:gd name="T31" fmla="*/ 2649 h 3036"/>
                  <a:gd name="T32" fmla="*/ 2181 w 3037"/>
                  <a:gd name="T33" fmla="*/ 2501 h 3036"/>
                  <a:gd name="T34" fmla="*/ 2434 w 3037"/>
                  <a:gd name="T35" fmla="*/ 2271 h 3036"/>
                  <a:gd name="T36" fmla="*/ 2612 w 3037"/>
                  <a:gd name="T37" fmla="*/ 1977 h 3036"/>
                  <a:gd name="T38" fmla="*/ 2699 w 3037"/>
                  <a:gd name="T39" fmla="*/ 1638 h 3036"/>
                  <a:gd name="T40" fmla="*/ 2687 w 3037"/>
                  <a:gd name="T41" fmla="*/ 1319 h 3036"/>
                  <a:gd name="T42" fmla="*/ 2932 w 3037"/>
                  <a:gd name="T43" fmla="*/ 968 h 3036"/>
                  <a:gd name="T44" fmla="*/ 3019 w 3037"/>
                  <a:gd name="T45" fmla="*/ 1290 h 3036"/>
                  <a:gd name="T46" fmla="*/ 3031 w 3037"/>
                  <a:gd name="T47" fmla="*/ 1647 h 3036"/>
                  <a:gd name="T48" fmla="*/ 2952 w 3037"/>
                  <a:gd name="T49" fmla="*/ 2020 h 3036"/>
                  <a:gd name="T50" fmla="*/ 2785 w 3037"/>
                  <a:gd name="T51" fmla="*/ 2352 h 3036"/>
                  <a:gd name="T52" fmla="*/ 2548 w 3037"/>
                  <a:gd name="T53" fmla="*/ 2632 h 3036"/>
                  <a:gd name="T54" fmla="*/ 2248 w 3037"/>
                  <a:gd name="T55" fmla="*/ 2848 h 3036"/>
                  <a:gd name="T56" fmla="*/ 1901 w 3037"/>
                  <a:gd name="T57" fmla="*/ 2985 h 3036"/>
                  <a:gd name="T58" fmla="*/ 1518 w 3037"/>
                  <a:gd name="T59" fmla="*/ 3036 h 3036"/>
                  <a:gd name="T60" fmla="*/ 1136 w 3037"/>
                  <a:gd name="T61" fmla="*/ 2985 h 3036"/>
                  <a:gd name="T62" fmla="*/ 788 w 3037"/>
                  <a:gd name="T63" fmla="*/ 2848 h 3036"/>
                  <a:gd name="T64" fmla="*/ 491 w 3037"/>
                  <a:gd name="T65" fmla="*/ 2632 h 3036"/>
                  <a:gd name="T66" fmla="*/ 251 w 3037"/>
                  <a:gd name="T67" fmla="*/ 2352 h 3036"/>
                  <a:gd name="T68" fmla="*/ 85 w 3037"/>
                  <a:gd name="T69" fmla="*/ 2020 h 3036"/>
                  <a:gd name="T70" fmla="*/ 6 w 3037"/>
                  <a:gd name="T71" fmla="*/ 1647 h 3036"/>
                  <a:gd name="T72" fmla="*/ 23 w 3037"/>
                  <a:gd name="T73" fmla="*/ 1259 h 3036"/>
                  <a:gd name="T74" fmla="*/ 131 w 3037"/>
                  <a:gd name="T75" fmla="*/ 898 h 3036"/>
                  <a:gd name="T76" fmla="*/ 323 w 3037"/>
                  <a:gd name="T77" fmla="*/ 581 h 3036"/>
                  <a:gd name="T78" fmla="*/ 583 w 3037"/>
                  <a:gd name="T79" fmla="*/ 323 h 3036"/>
                  <a:gd name="T80" fmla="*/ 900 w 3037"/>
                  <a:gd name="T81" fmla="*/ 131 h 3036"/>
                  <a:gd name="T82" fmla="*/ 1259 w 3037"/>
                  <a:gd name="T83" fmla="*/ 21 h 3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37" h="3036">
                    <a:moveTo>
                      <a:pt x="1518" y="0"/>
                    </a:moveTo>
                    <a:lnTo>
                      <a:pt x="1632" y="4"/>
                    </a:lnTo>
                    <a:lnTo>
                      <a:pt x="1744" y="18"/>
                    </a:lnTo>
                    <a:lnTo>
                      <a:pt x="1854" y="37"/>
                    </a:lnTo>
                    <a:lnTo>
                      <a:pt x="1961" y="66"/>
                    </a:lnTo>
                    <a:lnTo>
                      <a:pt x="2065" y="103"/>
                    </a:lnTo>
                    <a:lnTo>
                      <a:pt x="2163" y="145"/>
                    </a:lnTo>
                    <a:lnTo>
                      <a:pt x="1988" y="429"/>
                    </a:lnTo>
                    <a:lnTo>
                      <a:pt x="1901" y="394"/>
                    </a:lnTo>
                    <a:lnTo>
                      <a:pt x="1808" y="367"/>
                    </a:lnTo>
                    <a:lnTo>
                      <a:pt x="1713" y="348"/>
                    </a:lnTo>
                    <a:lnTo>
                      <a:pt x="1617" y="336"/>
                    </a:lnTo>
                    <a:lnTo>
                      <a:pt x="1518" y="332"/>
                    </a:lnTo>
                    <a:lnTo>
                      <a:pt x="1399" y="338"/>
                    </a:lnTo>
                    <a:lnTo>
                      <a:pt x="1281" y="355"/>
                    </a:lnTo>
                    <a:lnTo>
                      <a:pt x="1167" y="384"/>
                    </a:lnTo>
                    <a:lnTo>
                      <a:pt x="1057" y="425"/>
                    </a:lnTo>
                    <a:lnTo>
                      <a:pt x="954" y="475"/>
                    </a:lnTo>
                    <a:lnTo>
                      <a:pt x="856" y="535"/>
                    </a:lnTo>
                    <a:lnTo>
                      <a:pt x="765" y="603"/>
                    </a:lnTo>
                    <a:lnTo>
                      <a:pt x="680" y="680"/>
                    </a:lnTo>
                    <a:lnTo>
                      <a:pt x="605" y="763"/>
                    </a:lnTo>
                    <a:lnTo>
                      <a:pt x="535" y="856"/>
                    </a:lnTo>
                    <a:lnTo>
                      <a:pt x="475" y="952"/>
                    </a:lnTo>
                    <a:lnTo>
                      <a:pt x="425" y="1056"/>
                    </a:lnTo>
                    <a:lnTo>
                      <a:pt x="386" y="1165"/>
                    </a:lnTo>
                    <a:lnTo>
                      <a:pt x="357" y="1278"/>
                    </a:lnTo>
                    <a:lnTo>
                      <a:pt x="338" y="1396"/>
                    </a:lnTo>
                    <a:lnTo>
                      <a:pt x="332" y="1518"/>
                    </a:lnTo>
                    <a:lnTo>
                      <a:pt x="338" y="1638"/>
                    </a:lnTo>
                    <a:lnTo>
                      <a:pt x="357" y="1755"/>
                    </a:lnTo>
                    <a:lnTo>
                      <a:pt x="386" y="1869"/>
                    </a:lnTo>
                    <a:lnTo>
                      <a:pt x="425" y="1977"/>
                    </a:lnTo>
                    <a:lnTo>
                      <a:pt x="475" y="2082"/>
                    </a:lnTo>
                    <a:lnTo>
                      <a:pt x="535" y="2180"/>
                    </a:lnTo>
                    <a:lnTo>
                      <a:pt x="605" y="2271"/>
                    </a:lnTo>
                    <a:lnTo>
                      <a:pt x="680" y="2356"/>
                    </a:lnTo>
                    <a:lnTo>
                      <a:pt x="765" y="2431"/>
                    </a:lnTo>
                    <a:lnTo>
                      <a:pt x="856" y="2501"/>
                    </a:lnTo>
                    <a:lnTo>
                      <a:pt x="954" y="2559"/>
                    </a:lnTo>
                    <a:lnTo>
                      <a:pt x="1057" y="2609"/>
                    </a:lnTo>
                    <a:lnTo>
                      <a:pt x="1167" y="2649"/>
                    </a:lnTo>
                    <a:lnTo>
                      <a:pt x="1281" y="2678"/>
                    </a:lnTo>
                    <a:lnTo>
                      <a:pt x="1399" y="2696"/>
                    </a:lnTo>
                    <a:lnTo>
                      <a:pt x="1518" y="2703"/>
                    </a:lnTo>
                    <a:lnTo>
                      <a:pt x="1640" y="2696"/>
                    </a:lnTo>
                    <a:lnTo>
                      <a:pt x="1758" y="2678"/>
                    </a:lnTo>
                    <a:lnTo>
                      <a:pt x="1872" y="2649"/>
                    </a:lnTo>
                    <a:lnTo>
                      <a:pt x="1980" y="2609"/>
                    </a:lnTo>
                    <a:lnTo>
                      <a:pt x="2084" y="2559"/>
                    </a:lnTo>
                    <a:lnTo>
                      <a:pt x="2181" y="2501"/>
                    </a:lnTo>
                    <a:lnTo>
                      <a:pt x="2274" y="2431"/>
                    </a:lnTo>
                    <a:lnTo>
                      <a:pt x="2357" y="2356"/>
                    </a:lnTo>
                    <a:lnTo>
                      <a:pt x="2434" y="2271"/>
                    </a:lnTo>
                    <a:lnTo>
                      <a:pt x="2502" y="2180"/>
                    </a:lnTo>
                    <a:lnTo>
                      <a:pt x="2561" y="2082"/>
                    </a:lnTo>
                    <a:lnTo>
                      <a:pt x="2612" y="1977"/>
                    </a:lnTo>
                    <a:lnTo>
                      <a:pt x="2652" y="1869"/>
                    </a:lnTo>
                    <a:lnTo>
                      <a:pt x="2681" y="1755"/>
                    </a:lnTo>
                    <a:lnTo>
                      <a:pt x="2699" y="1638"/>
                    </a:lnTo>
                    <a:lnTo>
                      <a:pt x="2704" y="1518"/>
                    </a:lnTo>
                    <a:lnTo>
                      <a:pt x="2700" y="1417"/>
                    </a:lnTo>
                    <a:lnTo>
                      <a:pt x="2687" y="1319"/>
                    </a:lnTo>
                    <a:lnTo>
                      <a:pt x="2666" y="1224"/>
                    </a:lnTo>
                    <a:lnTo>
                      <a:pt x="2890" y="867"/>
                    </a:lnTo>
                    <a:lnTo>
                      <a:pt x="2932" y="968"/>
                    </a:lnTo>
                    <a:lnTo>
                      <a:pt x="2969" y="1072"/>
                    </a:lnTo>
                    <a:lnTo>
                      <a:pt x="2998" y="1180"/>
                    </a:lnTo>
                    <a:lnTo>
                      <a:pt x="3019" y="1290"/>
                    </a:lnTo>
                    <a:lnTo>
                      <a:pt x="3033" y="1402"/>
                    </a:lnTo>
                    <a:lnTo>
                      <a:pt x="3037" y="1518"/>
                    </a:lnTo>
                    <a:lnTo>
                      <a:pt x="3031" y="1647"/>
                    </a:lnTo>
                    <a:lnTo>
                      <a:pt x="3015" y="1777"/>
                    </a:lnTo>
                    <a:lnTo>
                      <a:pt x="2988" y="1900"/>
                    </a:lnTo>
                    <a:lnTo>
                      <a:pt x="2952" y="2020"/>
                    </a:lnTo>
                    <a:lnTo>
                      <a:pt x="2905" y="2136"/>
                    </a:lnTo>
                    <a:lnTo>
                      <a:pt x="2849" y="2248"/>
                    </a:lnTo>
                    <a:lnTo>
                      <a:pt x="2785" y="2352"/>
                    </a:lnTo>
                    <a:lnTo>
                      <a:pt x="2714" y="2452"/>
                    </a:lnTo>
                    <a:lnTo>
                      <a:pt x="2635" y="2545"/>
                    </a:lnTo>
                    <a:lnTo>
                      <a:pt x="2548" y="2632"/>
                    </a:lnTo>
                    <a:lnTo>
                      <a:pt x="2453" y="2711"/>
                    </a:lnTo>
                    <a:lnTo>
                      <a:pt x="2355" y="2785"/>
                    </a:lnTo>
                    <a:lnTo>
                      <a:pt x="2248" y="2848"/>
                    </a:lnTo>
                    <a:lnTo>
                      <a:pt x="2138" y="2902"/>
                    </a:lnTo>
                    <a:lnTo>
                      <a:pt x="2022" y="2949"/>
                    </a:lnTo>
                    <a:lnTo>
                      <a:pt x="1901" y="2985"/>
                    </a:lnTo>
                    <a:lnTo>
                      <a:pt x="1777" y="3012"/>
                    </a:lnTo>
                    <a:lnTo>
                      <a:pt x="1650" y="3030"/>
                    </a:lnTo>
                    <a:lnTo>
                      <a:pt x="1518" y="3036"/>
                    </a:lnTo>
                    <a:lnTo>
                      <a:pt x="1387" y="3030"/>
                    </a:lnTo>
                    <a:lnTo>
                      <a:pt x="1259" y="3012"/>
                    </a:lnTo>
                    <a:lnTo>
                      <a:pt x="1136" y="2985"/>
                    </a:lnTo>
                    <a:lnTo>
                      <a:pt x="1016" y="2949"/>
                    </a:lnTo>
                    <a:lnTo>
                      <a:pt x="900" y="2902"/>
                    </a:lnTo>
                    <a:lnTo>
                      <a:pt x="788" y="2848"/>
                    </a:lnTo>
                    <a:lnTo>
                      <a:pt x="684" y="2785"/>
                    </a:lnTo>
                    <a:lnTo>
                      <a:pt x="583" y="2711"/>
                    </a:lnTo>
                    <a:lnTo>
                      <a:pt x="491" y="2632"/>
                    </a:lnTo>
                    <a:lnTo>
                      <a:pt x="404" y="2545"/>
                    </a:lnTo>
                    <a:lnTo>
                      <a:pt x="323" y="2452"/>
                    </a:lnTo>
                    <a:lnTo>
                      <a:pt x="251" y="2352"/>
                    </a:lnTo>
                    <a:lnTo>
                      <a:pt x="187" y="2248"/>
                    </a:lnTo>
                    <a:lnTo>
                      <a:pt x="131" y="2136"/>
                    </a:lnTo>
                    <a:lnTo>
                      <a:pt x="85" y="2020"/>
                    </a:lnTo>
                    <a:lnTo>
                      <a:pt x="48" y="1900"/>
                    </a:lnTo>
                    <a:lnTo>
                      <a:pt x="23" y="1777"/>
                    </a:lnTo>
                    <a:lnTo>
                      <a:pt x="6" y="1647"/>
                    </a:lnTo>
                    <a:lnTo>
                      <a:pt x="0" y="1518"/>
                    </a:lnTo>
                    <a:lnTo>
                      <a:pt x="6" y="1387"/>
                    </a:lnTo>
                    <a:lnTo>
                      <a:pt x="23" y="1259"/>
                    </a:lnTo>
                    <a:lnTo>
                      <a:pt x="48" y="1134"/>
                    </a:lnTo>
                    <a:lnTo>
                      <a:pt x="85" y="1014"/>
                    </a:lnTo>
                    <a:lnTo>
                      <a:pt x="131" y="898"/>
                    </a:lnTo>
                    <a:lnTo>
                      <a:pt x="187" y="788"/>
                    </a:lnTo>
                    <a:lnTo>
                      <a:pt x="251" y="682"/>
                    </a:lnTo>
                    <a:lnTo>
                      <a:pt x="323" y="581"/>
                    </a:lnTo>
                    <a:lnTo>
                      <a:pt x="404" y="489"/>
                    </a:lnTo>
                    <a:lnTo>
                      <a:pt x="491" y="402"/>
                    </a:lnTo>
                    <a:lnTo>
                      <a:pt x="583" y="323"/>
                    </a:lnTo>
                    <a:lnTo>
                      <a:pt x="684" y="251"/>
                    </a:lnTo>
                    <a:lnTo>
                      <a:pt x="788" y="187"/>
                    </a:lnTo>
                    <a:lnTo>
                      <a:pt x="900" y="131"/>
                    </a:lnTo>
                    <a:lnTo>
                      <a:pt x="1016" y="85"/>
                    </a:lnTo>
                    <a:lnTo>
                      <a:pt x="1136" y="48"/>
                    </a:lnTo>
                    <a:lnTo>
                      <a:pt x="1259" y="21"/>
                    </a:lnTo>
                    <a:lnTo>
                      <a:pt x="1387" y="4"/>
                    </a:lnTo>
                    <a:lnTo>
                      <a:pt x="1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3050" y="2120"/>
                <a:ext cx="1242" cy="1340"/>
              </a:xfrm>
              <a:custGeom>
                <a:avLst/>
                <a:gdLst>
                  <a:gd name="T0" fmla="*/ 2208 w 2484"/>
                  <a:gd name="T1" fmla="*/ 0 h 2678"/>
                  <a:gd name="T2" fmla="*/ 2258 w 2484"/>
                  <a:gd name="T3" fmla="*/ 4 h 2678"/>
                  <a:gd name="T4" fmla="*/ 2308 w 2484"/>
                  <a:gd name="T5" fmla="*/ 19 h 2678"/>
                  <a:gd name="T6" fmla="*/ 2355 w 2484"/>
                  <a:gd name="T7" fmla="*/ 42 h 2678"/>
                  <a:gd name="T8" fmla="*/ 2395 w 2484"/>
                  <a:gd name="T9" fmla="*/ 71 h 2678"/>
                  <a:gd name="T10" fmla="*/ 2428 w 2484"/>
                  <a:gd name="T11" fmla="*/ 108 h 2678"/>
                  <a:gd name="T12" fmla="*/ 2453 w 2484"/>
                  <a:gd name="T13" fmla="*/ 147 h 2678"/>
                  <a:gd name="T14" fmla="*/ 2471 w 2484"/>
                  <a:gd name="T15" fmla="*/ 191 h 2678"/>
                  <a:gd name="T16" fmla="*/ 2482 w 2484"/>
                  <a:gd name="T17" fmla="*/ 237 h 2678"/>
                  <a:gd name="T18" fmla="*/ 2484 w 2484"/>
                  <a:gd name="T19" fmla="*/ 284 h 2678"/>
                  <a:gd name="T20" fmla="*/ 2480 w 2484"/>
                  <a:gd name="T21" fmla="*/ 332 h 2678"/>
                  <a:gd name="T22" fmla="*/ 2465 w 2484"/>
                  <a:gd name="T23" fmla="*/ 378 h 2678"/>
                  <a:gd name="T24" fmla="*/ 2444 w 2484"/>
                  <a:gd name="T25" fmla="*/ 423 h 2678"/>
                  <a:gd name="T26" fmla="*/ 1120 w 2484"/>
                  <a:gd name="T27" fmla="*/ 2547 h 2678"/>
                  <a:gd name="T28" fmla="*/ 1093 w 2484"/>
                  <a:gd name="T29" fmla="*/ 2583 h 2678"/>
                  <a:gd name="T30" fmla="*/ 1060 w 2484"/>
                  <a:gd name="T31" fmla="*/ 2616 h 2678"/>
                  <a:gd name="T32" fmla="*/ 1024 w 2484"/>
                  <a:gd name="T33" fmla="*/ 2641 h 2678"/>
                  <a:gd name="T34" fmla="*/ 983 w 2484"/>
                  <a:gd name="T35" fmla="*/ 2661 h 2678"/>
                  <a:gd name="T36" fmla="*/ 939 w 2484"/>
                  <a:gd name="T37" fmla="*/ 2672 h 2678"/>
                  <a:gd name="T38" fmla="*/ 892 w 2484"/>
                  <a:gd name="T39" fmla="*/ 2678 h 2678"/>
                  <a:gd name="T40" fmla="*/ 887 w 2484"/>
                  <a:gd name="T41" fmla="*/ 2678 h 2678"/>
                  <a:gd name="T42" fmla="*/ 833 w 2484"/>
                  <a:gd name="T43" fmla="*/ 2672 h 2678"/>
                  <a:gd name="T44" fmla="*/ 782 w 2484"/>
                  <a:gd name="T45" fmla="*/ 2657 h 2678"/>
                  <a:gd name="T46" fmla="*/ 736 w 2484"/>
                  <a:gd name="T47" fmla="*/ 2634 h 2678"/>
                  <a:gd name="T48" fmla="*/ 693 w 2484"/>
                  <a:gd name="T49" fmla="*/ 2601 h 2678"/>
                  <a:gd name="T50" fmla="*/ 659 w 2484"/>
                  <a:gd name="T51" fmla="*/ 2560 h 2678"/>
                  <a:gd name="T52" fmla="*/ 50 w 2484"/>
                  <a:gd name="T53" fmla="*/ 1691 h 2678"/>
                  <a:gd name="T54" fmla="*/ 25 w 2484"/>
                  <a:gd name="T55" fmla="*/ 1647 h 2678"/>
                  <a:gd name="T56" fmla="*/ 8 w 2484"/>
                  <a:gd name="T57" fmla="*/ 1602 h 2678"/>
                  <a:gd name="T58" fmla="*/ 0 w 2484"/>
                  <a:gd name="T59" fmla="*/ 1554 h 2678"/>
                  <a:gd name="T60" fmla="*/ 0 w 2484"/>
                  <a:gd name="T61" fmla="*/ 1508 h 2678"/>
                  <a:gd name="T62" fmla="*/ 8 w 2484"/>
                  <a:gd name="T63" fmla="*/ 1462 h 2678"/>
                  <a:gd name="T64" fmla="*/ 25 w 2484"/>
                  <a:gd name="T65" fmla="*/ 1417 h 2678"/>
                  <a:gd name="T66" fmla="*/ 48 w 2484"/>
                  <a:gd name="T67" fmla="*/ 1375 h 2678"/>
                  <a:gd name="T68" fmla="*/ 79 w 2484"/>
                  <a:gd name="T69" fmla="*/ 1338 h 2678"/>
                  <a:gd name="T70" fmla="*/ 118 w 2484"/>
                  <a:gd name="T71" fmla="*/ 1305 h 2678"/>
                  <a:gd name="T72" fmla="*/ 155 w 2484"/>
                  <a:gd name="T73" fmla="*/ 1284 h 2678"/>
                  <a:gd name="T74" fmla="*/ 195 w 2484"/>
                  <a:gd name="T75" fmla="*/ 1268 h 2678"/>
                  <a:gd name="T76" fmla="*/ 236 w 2484"/>
                  <a:gd name="T77" fmla="*/ 1259 h 2678"/>
                  <a:gd name="T78" fmla="*/ 276 w 2484"/>
                  <a:gd name="T79" fmla="*/ 1255 h 2678"/>
                  <a:gd name="T80" fmla="*/ 319 w 2484"/>
                  <a:gd name="T81" fmla="*/ 1259 h 2678"/>
                  <a:gd name="T82" fmla="*/ 361 w 2484"/>
                  <a:gd name="T83" fmla="*/ 1268 h 2678"/>
                  <a:gd name="T84" fmla="*/ 402 w 2484"/>
                  <a:gd name="T85" fmla="*/ 1286 h 2678"/>
                  <a:gd name="T86" fmla="*/ 440 w 2484"/>
                  <a:gd name="T87" fmla="*/ 1309 h 2678"/>
                  <a:gd name="T88" fmla="*/ 473 w 2484"/>
                  <a:gd name="T89" fmla="*/ 1338 h 2678"/>
                  <a:gd name="T90" fmla="*/ 502 w 2484"/>
                  <a:gd name="T91" fmla="*/ 1373 h 2678"/>
                  <a:gd name="T92" fmla="*/ 871 w 2484"/>
                  <a:gd name="T93" fmla="*/ 1900 h 2678"/>
                  <a:gd name="T94" fmla="*/ 1972 w 2484"/>
                  <a:gd name="T95" fmla="*/ 129 h 2678"/>
                  <a:gd name="T96" fmla="*/ 2003 w 2484"/>
                  <a:gd name="T97" fmla="*/ 91 h 2678"/>
                  <a:gd name="T98" fmla="*/ 2036 w 2484"/>
                  <a:gd name="T99" fmla="*/ 60 h 2678"/>
                  <a:gd name="T100" fmla="*/ 2076 w 2484"/>
                  <a:gd name="T101" fmla="*/ 33 h 2678"/>
                  <a:gd name="T102" fmla="*/ 2117 w 2484"/>
                  <a:gd name="T103" fmla="*/ 15 h 2678"/>
                  <a:gd name="T104" fmla="*/ 2161 w 2484"/>
                  <a:gd name="T105" fmla="*/ 4 h 2678"/>
                  <a:gd name="T106" fmla="*/ 2208 w 2484"/>
                  <a:gd name="T107" fmla="*/ 0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84" h="2678">
                    <a:moveTo>
                      <a:pt x="2208" y="0"/>
                    </a:moveTo>
                    <a:lnTo>
                      <a:pt x="2258" y="4"/>
                    </a:lnTo>
                    <a:lnTo>
                      <a:pt x="2308" y="19"/>
                    </a:lnTo>
                    <a:lnTo>
                      <a:pt x="2355" y="42"/>
                    </a:lnTo>
                    <a:lnTo>
                      <a:pt x="2395" y="71"/>
                    </a:lnTo>
                    <a:lnTo>
                      <a:pt x="2428" y="108"/>
                    </a:lnTo>
                    <a:lnTo>
                      <a:pt x="2453" y="147"/>
                    </a:lnTo>
                    <a:lnTo>
                      <a:pt x="2471" y="191"/>
                    </a:lnTo>
                    <a:lnTo>
                      <a:pt x="2482" y="237"/>
                    </a:lnTo>
                    <a:lnTo>
                      <a:pt x="2484" y="284"/>
                    </a:lnTo>
                    <a:lnTo>
                      <a:pt x="2480" y="332"/>
                    </a:lnTo>
                    <a:lnTo>
                      <a:pt x="2465" y="378"/>
                    </a:lnTo>
                    <a:lnTo>
                      <a:pt x="2444" y="423"/>
                    </a:lnTo>
                    <a:lnTo>
                      <a:pt x="1120" y="2547"/>
                    </a:lnTo>
                    <a:lnTo>
                      <a:pt x="1093" y="2583"/>
                    </a:lnTo>
                    <a:lnTo>
                      <a:pt x="1060" y="2616"/>
                    </a:lnTo>
                    <a:lnTo>
                      <a:pt x="1024" y="2641"/>
                    </a:lnTo>
                    <a:lnTo>
                      <a:pt x="983" y="2661"/>
                    </a:lnTo>
                    <a:lnTo>
                      <a:pt x="939" y="2672"/>
                    </a:lnTo>
                    <a:lnTo>
                      <a:pt x="892" y="2678"/>
                    </a:lnTo>
                    <a:lnTo>
                      <a:pt x="887" y="2678"/>
                    </a:lnTo>
                    <a:lnTo>
                      <a:pt x="833" y="2672"/>
                    </a:lnTo>
                    <a:lnTo>
                      <a:pt x="782" y="2657"/>
                    </a:lnTo>
                    <a:lnTo>
                      <a:pt x="736" y="2634"/>
                    </a:lnTo>
                    <a:lnTo>
                      <a:pt x="693" y="2601"/>
                    </a:lnTo>
                    <a:lnTo>
                      <a:pt x="659" y="2560"/>
                    </a:lnTo>
                    <a:lnTo>
                      <a:pt x="50" y="1691"/>
                    </a:lnTo>
                    <a:lnTo>
                      <a:pt x="25" y="1647"/>
                    </a:lnTo>
                    <a:lnTo>
                      <a:pt x="8" y="1602"/>
                    </a:lnTo>
                    <a:lnTo>
                      <a:pt x="0" y="1554"/>
                    </a:lnTo>
                    <a:lnTo>
                      <a:pt x="0" y="1508"/>
                    </a:lnTo>
                    <a:lnTo>
                      <a:pt x="8" y="1462"/>
                    </a:lnTo>
                    <a:lnTo>
                      <a:pt x="25" y="1417"/>
                    </a:lnTo>
                    <a:lnTo>
                      <a:pt x="48" y="1375"/>
                    </a:lnTo>
                    <a:lnTo>
                      <a:pt x="79" y="1338"/>
                    </a:lnTo>
                    <a:lnTo>
                      <a:pt x="118" y="1305"/>
                    </a:lnTo>
                    <a:lnTo>
                      <a:pt x="155" y="1284"/>
                    </a:lnTo>
                    <a:lnTo>
                      <a:pt x="195" y="1268"/>
                    </a:lnTo>
                    <a:lnTo>
                      <a:pt x="236" y="1259"/>
                    </a:lnTo>
                    <a:lnTo>
                      <a:pt x="276" y="1255"/>
                    </a:lnTo>
                    <a:lnTo>
                      <a:pt x="319" y="1259"/>
                    </a:lnTo>
                    <a:lnTo>
                      <a:pt x="361" y="1268"/>
                    </a:lnTo>
                    <a:lnTo>
                      <a:pt x="402" y="1286"/>
                    </a:lnTo>
                    <a:lnTo>
                      <a:pt x="440" y="1309"/>
                    </a:lnTo>
                    <a:lnTo>
                      <a:pt x="473" y="1338"/>
                    </a:lnTo>
                    <a:lnTo>
                      <a:pt x="502" y="1373"/>
                    </a:lnTo>
                    <a:lnTo>
                      <a:pt x="871" y="1900"/>
                    </a:lnTo>
                    <a:lnTo>
                      <a:pt x="1972" y="129"/>
                    </a:lnTo>
                    <a:lnTo>
                      <a:pt x="2003" y="91"/>
                    </a:lnTo>
                    <a:lnTo>
                      <a:pt x="2036" y="60"/>
                    </a:lnTo>
                    <a:lnTo>
                      <a:pt x="2076" y="33"/>
                    </a:lnTo>
                    <a:lnTo>
                      <a:pt x="2117" y="15"/>
                    </a:lnTo>
                    <a:lnTo>
                      <a:pt x="2161" y="4"/>
                    </a:lnTo>
                    <a:lnTo>
                      <a:pt x="2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5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Before you move in, a 200-point inspection was completed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1218" y="1205635"/>
            <a:ext cx="8415338" cy="4921428"/>
            <a:chOff x="484188" y="3681414"/>
            <a:chExt cx="8415338" cy="2214563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68326" y="3681414"/>
              <a:ext cx="8156575" cy="1209675"/>
            </a:xfrm>
            <a:custGeom>
              <a:avLst/>
              <a:gdLst>
                <a:gd name="T0" fmla="*/ 2 w 5138"/>
                <a:gd name="T1" fmla="*/ 758 h 762"/>
                <a:gd name="T2" fmla="*/ 12 w 5138"/>
                <a:gd name="T3" fmla="*/ 739 h 762"/>
                <a:gd name="T4" fmla="*/ 35 w 5138"/>
                <a:gd name="T5" fmla="*/ 703 h 762"/>
                <a:gd name="T6" fmla="*/ 70 w 5138"/>
                <a:gd name="T7" fmla="*/ 650 h 762"/>
                <a:gd name="T8" fmla="*/ 119 w 5138"/>
                <a:gd name="T9" fmla="*/ 589 h 762"/>
                <a:gd name="T10" fmla="*/ 178 w 5138"/>
                <a:gd name="T11" fmla="*/ 517 h 762"/>
                <a:gd name="T12" fmla="*/ 251 w 5138"/>
                <a:gd name="T13" fmla="*/ 442 h 762"/>
                <a:gd name="T14" fmla="*/ 340 w 5138"/>
                <a:gd name="T15" fmla="*/ 363 h 762"/>
                <a:gd name="T16" fmla="*/ 441 w 5138"/>
                <a:gd name="T17" fmla="*/ 287 h 762"/>
                <a:gd name="T18" fmla="*/ 558 w 5138"/>
                <a:gd name="T19" fmla="*/ 213 h 762"/>
                <a:gd name="T20" fmla="*/ 691 w 5138"/>
                <a:gd name="T21" fmla="*/ 145 h 762"/>
                <a:gd name="T22" fmla="*/ 838 w 5138"/>
                <a:gd name="T23" fmla="*/ 87 h 762"/>
                <a:gd name="T24" fmla="*/ 1002 w 5138"/>
                <a:gd name="T25" fmla="*/ 42 h 762"/>
                <a:gd name="T26" fmla="*/ 1181 w 5138"/>
                <a:gd name="T27" fmla="*/ 12 h 762"/>
                <a:gd name="T28" fmla="*/ 1379 w 5138"/>
                <a:gd name="T29" fmla="*/ 0 h 762"/>
                <a:gd name="T30" fmla="*/ 1593 w 5138"/>
                <a:gd name="T31" fmla="*/ 11 h 762"/>
                <a:gd name="T32" fmla="*/ 1826 w 5138"/>
                <a:gd name="T33" fmla="*/ 44 h 762"/>
                <a:gd name="T34" fmla="*/ 2077 w 5138"/>
                <a:gd name="T35" fmla="*/ 105 h 762"/>
                <a:gd name="T36" fmla="*/ 2346 w 5138"/>
                <a:gd name="T37" fmla="*/ 196 h 762"/>
                <a:gd name="T38" fmla="*/ 2634 w 5138"/>
                <a:gd name="T39" fmla="*/ 322 h 762"/>
                <a:gd name="T40" fmla="*/ 2653 w 5138"/>
                <a:gd name="T41" fmla="*/ 329 h 762"/>
                <a:gd name="T42" fmla="*/ 2707 w 5138"/>
                <a:gd name="T43" fmla="*/ 351 h 762"/>
                <a:gd name="T44" fmla="*/ 2793 w 5138"/>
                <a:gd name="T45" fmla="*/ 384 h 762"/>
                <a:gd name="T46" fmla="*/ 2908 w 5138"/>
                <a:gd name="T47" fmla="*/ 425 h 762"/>
                <a:gd name="T48" fmla="*/ 3047 w 5138"/>
                <a:gd name="T49" fmla="*/ 472 h 762"/>
                <a:gd name="T50" fmla="*/ 3210 w 5138"/>
                <a:gd name="T51" fmla="*/ 521 h 762"/>
                <a:gd name="T52" fmla="*/ 3388 w 5138"/>
                <a:gd name="T53" fmla="*/ 570 h 762"/>
                <a:gd name="T54" fmla="*/ 3581 w 5138"/>
                <a:gd name="T55" fmla="*/ 613 h 762"/>
                <a:gd name="T56" fmla="*/ 3786 w 5138"/>
                <a:gd name="T57" fmla="*/ 652 h 762"/>
                <a:gd name="T58" fmla="*/ 3999 w 5138"/>
                <a:gd name="T59" fmla="*/ 682 h 762"/>
                <a:gd name="T60" fmla="*/ 4213 w 5138"/>
                <a:gd name="T61" fmla="*/ 699 h 762"/>
                <a:gd name="T62" fmla="*/ 4430 w 5138"/>
                <a:gd name="T63" fmla="*/ 703 h 762"/>
                <a:gd name="T64" fmla="*/ 4643 w 5138"/>
                <a:gd name="T65" fmla="*/ 687 h 762"/>
                <a:gd name="T66" fmla="*/ 4849 w 5138"/>
                <a:gd name="T67" fmla="*/ 652 h 762"/>
                <a:gd name="T68" fmla="*/ 5046 w 5138"/>
                <a:gd name="T69" fmla="*/ 59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38" h="762">
                  <a:moveTo>
                    <a:pt x="0" y="762"/>
                  </a:moveTo>
                  <a:lnTo>
                    <a:pt x="2" y="758"/>
                  </a:lnTo>
                  <a:lnTo>
                    <a:pt x="5" y="751"/>
                  </a:lnTo>
                  <a:lnTo>
                    <a:pt x="12" y="739"/>
                  </a:lnTo>
                  <a:lnTo>
                    <a:pt x="23" y="722"/>
                  </a:lnTo>
                  <a:lnTo>
                    <a:pt x="35" y="703"/>
                  </a:lnTo>
                  <a:lnTo>
                    <a:pt x="50" y="678"/>
                  </a:lnTo>
                  <a:lnTo>
                    <a:pt x="70" y="650"/>
                  </a:lnTo>
                  <a:lnTo>
                    <a:pt x="92" y="620"/>
                  </a:lnTo>
                  <a:lnTo>
                    <a:pt x="119" y="589"/>
                  </a:lnTo>
                  <a:lnTo>
                    <a:pt x="146" y="554"/>
                  </a:lnTo>
                  <a:lnTo>
                    <a:pt x="178" y="517"/>
                  </a:lnTo>
                  <a:lnTo>
                    <a:pt x="213" y="481"/>
                  </a:lnTo>
                  <a:lnTo>
                    <a:pt x="251" y="442"/>
                  </a:lnTo>
                  <a:lnTo>
                    <a:pt x="295" y="404"/>
                  </a:lnTo>
                  <a:lnTo>
                    <a:pt x="340" y="363"/>
                  </a:lnTo>
                  <a:lnTo>
                    <a:pt x="389" y="325"/>
                  </a:lnTo>
                  <a:lnTo>
                    <a:pt x="441" y="287"/>
                  </a:lnTo>
                  <a:lnTo>
                    <a:pt x="499" y="248"/>
                  </a:lnTo>
                  <a:lnTo>
                    <a:pt x="558" y="213"/>
                  </a:lnTo>
                  <a:lnTo>
                    <a:pt x="623" y="178"/>
                  </a:lnTo>
                  <a:lnTo>
                    <a:pt x="691" y="145"/>
                  </a:lnTo>
                  <a:lnTo>
                    <a:pt x="763" y="115"/>
                  </a:lnTo>
                  <a:lnTo>
                    <a:pt x="838" y="87"/>
                  </a:lnTo>
                  <a:lnTo>
                    <a:pt x="918" y="63"/>
                  </a:lnTo>
                  <a:lnTo>
                    <a:pt x="1002" y="42"/>
                  </a:lnTo>
                  <a:lnTo>
                    <a:pt x="1089" y="24"/>
                  </a:lnTo>
                  <a:lnTo>
                    <a:pt x="1181" y="12"/>
                  </a:lnTo>
                  <a:lnTo>
                    <a:pt x="1277" y="4"/>
                  </a:lnTo>
                  <a:lnTo>
                    <a:pt x="1379" y="0"/>
                  </a:lnTo>
                  <a:lnTo>
                    <a:pt x="1483" y="2"/>
                  </a:lnTo>
                  <a:lnTo>
                    <a:pt x="1593" y="11"/>
                  </a:lnTo>
                  <a:lnTo>
                    <a:pt x="1707" y="24"/>
                  </a:lnTo>
                  <a:lnTo>
                    <a:pt x="1826" y="44"/>
                  </a:lnTo>
                  <a:lnTo>
                    <a:pt x="1948" y="72"/>
                  </a:lnTo>
                  <a:lnTo>
                    <a:pt x="2077" y="105"/>
                  </a:lnTo>
                  <a:lnTo>
                    <a:pt x="2208" y="147"/>
                  </a:lnTo>
                  <a:lnTo>
                    <a:pt x="2346" y="196"/>
                  </a:lnTo>
                  <a:lnTo>
                    <a:pt x="2487" y="255"/>
                  </a:lnTo>
                  <a:lnTo>
                    <a:pt x="2634" y="322"/>
                  </a:lnTo>
                  <a:lnTo>
                    <a:pt x="2639" y="323"/>
                  </a:lnTo>
                  <a:lnTo>
                    <a:pt x="2653" y="329"/>
                  </a:lnTo>
                  <a:lnTo>
                    <a:pt x="2676" y="339"/>
                  </a:lnTo>
                  <a:lnTo>
                    <a:pt x="2707" y="351"/>
                  </a:lnTo>
                  <a:lnTo>
                    <a:pt x="2747" y="367"/>
                  </a:lnTo>
                  <a:lnTo>
                    <a:pt x="2793" y="384"/>
                  </a:lnTo>
                  <a:lnTo>
                    <a:pt x="2847" y="404"/>
                  </a:lnTo>
                  <a:lnTo>
                    <a:pt x="2908" y="425"/>
                  </a:lnTo>
                  <a:lnTo>
                    <a:pt x="2976" y="447"/>
                  </a:lnTo>
                  <a:lnTo>
                    <a:pt x="3047" y="472"/>
                  </a:lnTo>
                  <a:lnTo>
                    <a:pt x="3126" y="496"/>
                  </a:lnTo>
                  <a:lnTo>
                    <a:pt x="3210" y="521"/>
                  </a:lnTo>
                  <a:lnTo>
                    <a:pt x="3297" y="545"/>
                  </a:lnTo>
                  <a:lnTo>
                    <a:pt x="3388" y="570"/>
                  </a:lnTo>
                  <a:lnTo>
                    <a:pt x="3484" y="592"/>
                  </a:lnTo>
                  <a:lnTo>
                    <a:pt x="3581" y="613"/>
                  </a:lnTo>
                  <a:lnTo>
                    <a:pt x="3683" y="634"/>
                  </a:lnTo>
                  <a:lnTo>
                    <a:pt x="3786" y="652"/>
                  </a:lnTo>
                  <a:lnTo>
                    <a:pt x="3890" y="669"/>
                  </a:lnTo>
                  <a:lnTo>
                    <a:pt x="3999" y="682"/>
                  </a:lnTo>
                  <a:lnTo>
                    <a:pt x="4105" y="692"/>
                  </a:lnTo>
                  <a:lnTo>
                    <a:pt x="4213" y="699"/>
                  </a:lnTo>
                  <a:lnTo>
                    <a:pt x="4322" y="703"/>
                  </a:lnTo>
                  <a:lnTo>
                    <a:pt x="4430" y="703"/>
                  </a:lnTo>
                  <a:lnTo>
                    <a:pt x="4536" y="697"/>
                  </a:lnTo>
                  <a:lnTo>
                    <a:pt x="4643" y="687"/>
                  </a:lnTo>
                  <a:lnTo>
                    <a:pt x="4747" y="673"/>
                  </a:lnTo>
                  <a:lnTo>
                    <a:pt x="4849" y="652"/>
                  </a:lnTo>
                  <a:lnTo>
                    <a:pt x="4948" y="626"/>
                  </a:lnTo>
                  <a:lnTo>
                    <a:pt x="5046" y="592"/>
                  </a:lnTo>
                  <a:lnTo>
                    <a:pt x="5138" y="552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65151" y="3711576"/>
              <a:ext cx="8166100" cy="1209675"/>
            </a:xfrm>
            <a:custGeom>
              <a:avLst/>
              <a:gdLst>
                <a:gd name="T0" fmla="*/ 2 w 5144"/>
                <a:gd name="T1" fmla="*/ 760 h 762"/>
                <a:gd name="T2" fmla="*/ 12 w 5144"/>
                <a:gd name="T3" fmla="*/ 739 h 762"/>
                <a:gd name="T4" fmla="*/ 35 w 5144"/>
                <a:gd name="T5" fmla="*/ 703 h 762"/>
                <a:gd name="T6" fmla="*/ 70 w 5144"/>
                <a:gd name="T7" fmla="*/ 652 h 762"/>
                <a:gd name="T8" fmla="*/ 119 w 5144"/>
                <a:gd name="T9" fmla="*/ 589 h 762"/>
                <a:gd name="T10" fmla="*/ 178 w 5144"/>
                <a:gd name="T11" fmla="*/ 519 h 762"/>
                <a:gd name="T12" fmla="*/ 253 w 5144"/>
                <a:gd name="T13" fmla="*/ 442 h 762"/>
                <a:gd name="T14" fmla="*/ 340 w 5144"/>
                <a:gd name="T15" fmla="*/ 365 h 762"/>
                <a:gd name="T16" fmla="*/ 442 w 5144"/>
                <a:gd name="T17" fmla="*/ 287 h 762"/>
                <a:gd name="T18" fmla="*/ 559 w 5144"/>
                <a:gd name="T19" fmla="*/ 213 h 762"/>
                <a:gd name="T20" fmla="*/ 691 w 5144"/>
                <a:gd name="T21" fmla="*/ 145 h 762"/>
                <a:gd name="T22" fmla="*/ 838 w 5144"/>
                <a:gd name="T23" fmla="*/ 88 h 762"/>
                <a:gd name="T24" fmla="*/ 1002 w 5144"/>
                <a:gd name="T25" fmla="*/ 42 h 762"/>
                <a:gd name="T26" fmla="*/ 1182 w 5144"/>
                <a:gd name="T27" fmla="*/ 12 h 762"/>
                <a:gd name="T28" fmla="*/ 1379 w 5144"/>
                <a:gd name="T29" fmla="*/ 0 h 762"/>
                <a:gd name="T30" fmla="*/ 1594 w 5144"/>
                <a:gd name="T31" fmla="*/ 11 h 762"/>
                <a:gd name="T32" fmla="*/ 1826 w 5144"/>
                <a:gd name="T33" fmla="*/ 44 h 762"/>
                <a:gd name="T34" fmla="*/ 2077 w 5144"/>
                <a:gd name="T35" fmla="*/ 105 h 762"/>
                <a:gd name="T36" fmla="*/ 2346 w 5144"/>
                <a:gd name="T37" fmla="*/ 198 h 762"/>
                <a:gd name="T38" fmla="*/ 2634 w 5144"/>
                <a:gd name="T39" fmla="*/ 322 h 762"/>
                <a:gd name="T40" fmla="*/ 2653 w 5144"/>
                <a:gd name="T41" fmla="*/ 331 h 762"/>
                <a:gd name="T42" fmla="*/ 2704 w 5144"/>
                <a:gd name="T43" fmla="*/ 350 h 762"/>
                <a:gd name="T44" fmla="*/ 2786 w 5144"/>
                <a:gd name="T45" fmla="*/ 383 h 762"/>
                <a:gd name="T46" fmla="*/ 2894 w 5144"/>
                <a:gd name="T47" fmla="*/ 421 h 762"/>
                <a:gd name="T48" fmla="*/ 3027 w 5144"/>
                <a:gd name="T49" fmla="*/ 467 h 762"/>
                <a:gd name="T50" fmla="*/ 3180 w 5144"/>
                <a:gd name="T51" fmla="*/ 514 h 762"/>
                <a:gd name="T52" fmla="*/ 3350 w 5144"/>
                <a:gd name="T53" fmla="*/ 561 h 762"/>
                <a:gd name="T54" fmla="*/ 3535 w 5144"/>
                <a:gd name="T55" fmla="*/ 607 h 762"/>
                <a:gd name="T56" fmla="*/ 3730 w 5144"/>
                <a:gd name="T57" fmla="*/ 645 h 762"/>
                <a:gd name="T58" fmla="*/ 3934 w 5144"/>
                <a:gd name="T59" fmla="*/ 677 h 762"/>
                <a:gd name="T60" fmla="*/ 4144 w 5144"/>
                <a:gd name="T61" fmla="*/ 697 h 762"/>
                <a:gd name="T62" fmla="*/ 4353 w 5144"/>
                <a:gd name="T63" fmla="*/ 704 h 762"/>
                <a:gd name="T64" fmla="*/ 4561 w 5144"/>
                <a:gd name="T65" fmla="*/ 696 h 762"/>
                <a:gd name="T66" fmla="*/ 4765 w 5144"/>
                <a:gd name="T67" fmla="*/ 668 h 762"/>
                <a:gd name="T68" fmla="*/ 4961 w 5144"/>
                <a:gd name="T69" fmla="*/ 619 h 762"/>
                <a:gd name="T70" fmla="*/ 5144 w 5144"/>
                <a:gd name="T71" fmla="*/ 54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44" h="762">
                  <a:moveTo>
                    <a:pt x="0" y="762"/>
                  </a:moveTo>
                  <a:lnTo>
                    <a:pt x="2" y="760"/>
                  </a:lnTo>
                  <a:lnTo>
                    <a:pt x="5" y="752"/>
                  </a:lnTo>
                  <a:lnTo>
                    <a:pt x="12" y="739"/>
                  </a:lnTo>
                  <a:lnTo>
                    <a:pt x="23" y="724"/>
                  </a:lnTo>
                  <a:lnTo>
                    <a:pt x="35" y="703"/>
                  </a:lnTo>
                  <a:lnTo>
                    <a:pt x="51" y="678"/>
                  </a:lnTo>
                  <a:lnTo>
                    <a:pt x="70" y="652"/>
                  </a:lnTo>
                  <a:lnTo>
                    <a:pt x="93" y="622"/>
                  </a:lnTo>
                  <a:lnTo>
                    <a:pt x="119" y="589"/>
                  </a:lnTo>
                  <a:lnTo>
                    <a:pt x="147" y="554"/>
                  </a:lnTo>
                  <a:lnTo>
                    <a:pt x="178" y="519"/>
                  </a:lnTo>
                  <a:lnTo>
                    <a:pt x="213" y="481"/>
                  </a:lnTo>
                  <a:lnTo>
                    <a:pt x="253" y="442"/>
                  </a:lnTo>
                  <a:lnTo>
                    <a:pt x="295" y="404"/>
                  </a:lnTo>
                  <a:lnTo>
                    <a:pt x="340" y="365"/>
                  </a:lnTo>
                  <a:lnTo>
                    <a:pt x="389" y="325"/>
                  </a:lnTo>
                  <a:lnTo>
                    <a:pt x="442" y="287"/>
                  </a:lnTo>
                  <a:lnTo>
                    <a:pt x="499" y="250"/>
                  </a:lnTo>
                  <a:lnTo>
                    <a:pt x="559" y="213"/>
                  </a:lnTo>
                  <a:lnTo>
                    <a:pt x="623" y="178"/>
                  </a:lnTo>
                  <a:lnTo>
                    <a:pt x="691" y="145"/>
                  </a:lnTo>
                  <a:lnTo>
                    <a:pt x="763" y="116"/>
                  </a:lnTo>
                  <a:lnTo>
                    <a:pt x="838" y="88"/>
                  </a:lnTo>
                  <a:lnTo>
                    <a:pt x="918" y="63"/>
                  </a:lnTo>
                  <a:lnTo>
                    <a:pt x="1002" y="42"/>
                  </a:lnTo>
                  <a:lnTo>
                    <a:pt x="1091" y="25"/>
                  </a:lnTo>
                  <a:lnTo>
                    <a:pt x="1182" y="12"/>
                  </a:lnTo>
                  <a:lnTo>
                    <a:pt x="1279" y="4"/>
                  </a:lnTo>
                  <a:lnTo>
                    <a:pt x="1379" y="0"/>
                  </a:lnTo>
                  <a:lnTo>
                    <a:pt x="1484" y="2"/>
                  </a:lnTo>
                  <a:lnTo>
                    <a:pt x="1594" y="11"/>
                  </a:lnTo>
                  <a:lnTo>
                    <a:pt x="1707" y="25"/>
                  </a:lnTo>
                  <a:lnTo>
                    <a:pt x="1826" y="44"/>
                  </a:lnTo>
                  <a:lnTo>
                    <a:pt x="1950" y="72"/>
                  </a:lnTo>
                  <a:lnTo>
                    <a:pt x="2077" y="105"/>
                  </a:lnTo>
                  <a:lnTo>
                    <a:pt x="2210" y="147"/>
                  </a:lnTo>
                  <a:lnTo>
                    <a:pt x="2346" y="198"/>
                  </a:lnTo>
                  <a:lnTo>
                    <a:pt x="2487" y="255"/>
                  </a:lnTo>
                  <a:lnTo>
                    <a:pt x="2634" y="322"/>
                  </a:lnTo>
                  <a:lnTo>
                    <a:pt x="2639" y="324"/>
                  </a:lnTo>
                  <a:lnTo>
                    <a:pt x="2653" y="331"/>
                  </a:lnTo>
                  <a:lnTo>
                    <a:pt x="2674" y="339"/>
                  </a:lnTo>
                  <a:lnTo>
                    <a:pt x="2704" y="350"/>
                  </a:lnTo>
                  <a:lnTo>
                    <a:pt x="2740" y="365"/>
                  </a:lnTo>
                  <a:lnTo>
                    <a:pt x="2786" y="383"/>
                  </a:lnTo>
                  <a:lnTo>
                    <a:pt x="2836" y="400"/>
                  </a:lnTo>
                  <a:lnTo>
                    <a:pt x="2894" y="421"/>
                  </a:lnTo>
                  <a:lnTo>
                    <a:pt x="2957" y="444"/>
                  </a:lnTo>
                  <a:lnTo>
                    <a:pt x="3027" y="467"/>
                  </a:lnTo>
                  <a:lnTo>
                    <a:pt x="3100" y="490"/>
                  </a:lnTo>
                  <a:lnTo>
                    <a:pt x="3180" y="514"/>
                  </a:lnTo>
                  <a:lnTo>
                    <a:pt x="3262" y="538"/>
                  </a:lnTo>
                  <a:lnTo>
                    <a:pt x="3350" y="561"/>
                  </a:lnTo>
                  <a:lnTo>
                    <a:pt x="3440" y="584"/>
                  </a:lnTo>
                  <a:lnTo>
                    <a:pt x="3535" y="607"/>
                  </a:lnTo>
                  <a:lnTo>
                    <a:pt x="3632" y="626"/>
                  </a:lnTo>
                  <a:lnTo>
                    <a:pt x="3730" y="645"/>
                  </a:lnTo>
                  <a:lnTo>
                    <a:pt x="3831" y="663"/>
                  </a:lnTo>
                  <a:lnTo>
                    <a:pt x="3934" y="677"/>
                  </a:lnTo>
                  <a:lnTo>
                    <a:pt x="4039" y="689"/>
                  </a:lnTo>
                  <a:lnTo>
                    <a:pt x="4144" y="697"/>
                  </a:lnTo>
                  <a:lnTo>
                    <a:pt x="4249" y="703"/>
                  </a:lnTo>
                  <a:lnTo>
                    <a:pt x="4353" y="704"/>
                  </a:lnTo>
                  <a:lnTo>
                    <a:pt x="4458" y="703"/>
                  </a:lnTo>
                  <a:lnTo>
                    <a:pt x="4561" y="696"/>
                  </a:lnTo>
                  <a:lnTo>
                    <a:pt x="4664" y="684"/>
                  </a:lnTo>
                  <a:lnTo>
                    <a:pt x="4765" y="668"/>
                  </a:lnTo>
                  <a:lnTo>
                    <a:pt x="4863" y="647"/>
                  </a:lnTo>
                  <a:lnTo>
                    <a:pt x="4961" y="619"/>
                  </a:lnTo>
                  <a:lnTo>
                    <a:pt x="5053" y="586"/>
                  </a:lnTo>
                  <a:lnTo>
                    <a:pt x="5144" y="545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61976" y="3741739"/>
              <a:ext cx="8174038" cy="1212850"/>
            </a:xfrm>
            <a:custGeom>
              <a:avLst/>
              <a:gdLst>
                <a:gd name="T0" fmla="*/ 2 w 5149"/>
                <a:gd name="T1" fmla="*/ 762 h 764"/>
                <a:gd name="T2" fmla="*/ 13 w 5149"/>
                <a:gd name="T3" fmla="*/ 741 h 764"/>
                <a:gd name="T4" fmla="*/ 35 w 5149"/>
                <a:gd name="T5" fmla="*/ 705 h 764"/>
                <a:gd name="T6" fmla="*/ 70 w 5149"/>
                <a:gd name="T7" fmla="*/ 654 h 764"/>
                <a:gd name="T8" fmla="*/ 119 w 5149"/>
                <a:gd name="T9" fmla="*/ 591 h 764"/>
                <a:gd name="T10" fmla="*/ 178 w 5149"/>
                <a:gd name="T11" fmla="*/ 519 h 764"/>
                <a:gd name="T12" fmla="*/ 253 w 5149"/>
                <a:gd name="T13" fmla="*/ 444 h 764"/>
                <a:gd name="T14" fmla="*/ 341 w 5149"/>
                <a:gd name="T15" fmla="*/ 366 h 764"/>
                <a:gd name="T16" fmla="*/ 442 w 5149"/>
                <a:gd name="T17" fmla="*/ 287 h 764"/>
                <a:gd name="T18" fmla="*/ 559 w 5149"/>
                <a:gd name="T19" fmla="*/ 214 h 764"/>
                <a:gd name="T20" fmla="*/ 692 w 5149"/>
                <a:gd name="T21" fmla="*/ 146 h 764"/>
                <a:gd name="T22" fmla="*/ 840 w 5149"/>
                <a:gd name="T23" fmla="*/ 88 h 764"/>
                <a:gd name="T24" fmla="*/ 1002 w 5149"/>
                <a:gd name="T25" fmla="*/ 42 h 764"/>
                <a:gd name="T26" fmla="*/ 1184 w 5149"/>
                <a:gd name="T27" fmla="*/ 13 h 764"/>
                <a:gd name="T28" fmla="*/ 1381 w 5149"/>
                <a:gd name="T29" fmla="*/ 0 h 764"/>
                <a:gd name="T30" fmla="*/ 1594 w 5149"/>
                <a:gd name="T31" fmla="*/ 11 h 764"/>
                <a:gd name="T32" fmla="*/ 1828 w 5149"/>
                <a:gd name="T33" fmla="*/ 44 h 764"/>
                <a:gd name="T34" fmla="*/ 2077 w 5149"/>
                <a:gd name="T35" fmla="*/ 107 h 764"/>
                <a:gd name="T36" fmla="*/ 2348 w 5149"/>
                <a:gd name="T37" fmla="*/ 198 h 764"/>
                <a:gd name="T38" fmla="*/ 2636 w 5149"/>
                <a:gd name="T39" fmla="*/ 324 h 764"/>
                <a:gd name="T40" fmla="*/ 2653 w 5149"/>
                <a:gd name="T41" fmla="*/ 331 h 764"/>
                <a:gd name="T42" fmla="*/ 2704 w 5149"/>
                <a:gd name="T43" fmla="*/ 352 h 764"/>
                <a:gd name="T44" fmla="*/ 2786 w 5149"/>
                <a:gd name="T45" fmla="*/ 383 h 764"/>
                <a:gd name="T46" fmla="*/ 2896 w 5149"/>
                <a:gd name="T47" fmla="*/ 423 h 764"/>
                <a:gd name="T48" fmla="*/ 3029 w 5149"/>
                <a:gd name="T49" fmla="*/ 469 h 764"/>
                <a:gd name="T50" fmla="*/ 3182 w 5149"/>
                <a:gd name="T51" fmla="*/ 516 h 764"/>
                <a:gd name="T52" fmla="*/ 3352 w 5149"/>
                <a:gd name="T53" fmla="*/ 565 h 764"/>
                <a:gd name="T54" fmla="*/ 3538 w 5149"/>
                <a:gd name="T55" fmla="*/ 609 h 764"/>
                <a:gd name="T56" fmla="*/ 3734 w 5149"/>
                <a:gd name="T57" fmla="*/ 649 h 764"/>
                <a:gd name="T58" fmla="*/ 3938 w 5149"/>
                <a:gd name="T59" fmla="*/ 678 h 764"/>
                <a:gd name="T60" fmla="*/ 4148 w 5149"/>
                <a:gd name="T61" fmla="*/ 699 h 764"/>
                <a:gd name="T62" fmla="*/ 4357 w 5149"/>
                <a:gd name="T63" fmla="*/ 705 h 764"/>
                <a:gd name="T64" fmla="*/ 4566 w 5149"/>
                <a:gd name="T65" fmla="*/ 696 h 764"/>
                <a:gd name="T66" fmla="*/ 4771 w 5149"/>
                <a:gd name="T67" fmla="*/ 666 h 764"/>
                <a:gd name="T68" fmla="*/ 4966 w 5149"/>
                <a:gd name="T69" fmla="*/ 616 h 764"/>
                <a:gd name="T70" fmla="*/ 5149 w 5149"/>
                <a:gd name="T71" fmla="*/ 54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49" h="764">
                  <a:moveTo>
                    <a:pt x="0" y="764"/>
                  </a:moveTo>
                  <a:lnTo>
                    <a:pt x="2" y="762"/>
                  </a:lnTo>
                  <a:lnTo>
                    <a:pt x="6" y="754"/>
                  </a:lnTo>
                  <a:lnTo>
                    <a:pt x="13" y="741"/>
                  </a:lnTo>
                  <a:lnTo>
                    <a:pt x="23" y="726"/>
                  </a:lnTo>
                  <a:lnTo>
                    <a:pt x="35" y="705"/>
                  </a:lnTo>
                  <a:lnTo>
                    <a:pt x="53" y="680"/>
                  </a:lnTo>
                  <a:lnTo>
                    <a:pt x="70" y="654"/>
                  </a:lnTo>
                  <a:lnTo>
                    <a:pt x="93" y="623"/>
                  </a:lnTo>
                  <a:lnTo>
                    <a:pt x="119" y="591"/>
                  </a:lnTo>
                  <a:lnTo>
                    <a:pt x="147" y="556"/>
                  </a:lnTo>
                  <a:lnTo>
                    <a:pt x="178" y="519"/>
                  </a:lnTo>
                  <a:lnTo>
                    <a:pt x="213" y="483"/>
                  </a:lnTo>
                  <a:lnTo>
                    <a:pt x="253" y="444"/>
                  </a:lnTo>
                  <a:lnTo>
                    <a:pt x="295" y="404"/>
                  </a:lnTo>
                  <a:lnTo>
                    <a:pt x="341" y="366"/>
                  </a:lnTo>
                  <a:lnTo>
                    <a:pt x="390" y="325"/>
                  </a:lnTo>
                  <a:lnTo>
                    <a:pt x="442" y="287"/>
                  </a:lnTo>
                  <a:lnTo>
                    <a:pt x="500" y="250"/>
                  </a:lnTo>
                  <a:lnTo>
                    <a:pt x="559" y="214"/>
                  </a:lnTo>
                  <a:lnTo>
                    <a:pt x="623" y="179"/>
                  </a:lnTo>
                  <a:lnTo>
                    <a:pt x="692" y="146"/>
                  </a:lnTo>
                  <a:lnTo>
                    <a:pt x="763" y="116"/>
                  </a:lnTo>
                  <a:lnTo>
                    <a:pt x="840" y="88"/>
                  </a:lnTo>
                  <a:lnTo>
                    <a:pt x="918" y="63"/>
                  </a:lnTo>
                  <a:lnTo>
                    <a:pt x="1002" y="42"/>
                  </a:lnTo>
                  <a:lnTo>
                    <a:pt x="1091" y="25"/>
                  </a:lnTo>
                  <a:lnTo>
                    <a:pt x="1184" y="13"/>
                  </a:lnTo>
                  <a:lnTo>
                    <a:pt x="1280" y="4"/>
                  </a:lnTo>
                  <a:lnTo>
                    <a:pt x="1381" y="0"/>
                  </a:lnTo>
                  <a:lnTo>
                    <a:pt x="1486" y="2"/>
                  </a:lnTo>
                  <a:lnTo>
                    <a:pt x="1594" y="11"/>
                  </a:lnTo>
                  <a:lnTo>
                    <a:pt x="1709" y="25"/>
                  </a:lnTo>
                  <a:lnTo>
                    <a:pt x="1828" y="44"/>
                  </a:lnTo>
                  <a:lnTo>
                    <a:pt x="1950" y="72"/>
                  </a:lnTo>
                  <a:lnTo>
                    <a:pt x="2077" y="107"/>
                  </a:lnTo>
                  <a:lnTo>
                    <a:pt x="2210" y="149"/>
                  </a:lnTo>
                  <a:lnTo>
                    <a:pt x="2348" y="198"/>
                  </a:lnTo>
                  <a:lnTo>
                    <a:pt x="2489" y="257"/>
                  </a:lnTo>
                  <a:lnTo>
                    <a:pt x="2636" y="324"/>
                  </a:lnTo>
                  <a:lnTo>
                    <a:pt x="2639" y="325"/>
                  </a:lnTo>
                  <a:lnTo>
                    <a:pt x="2653" y="331"/>
                  </a:lnTo>
                  <a:lnTo>
                    <a:pt x="2674" y="339"/>
                  </a:lnTo>
                  <a:lnTo>
                    <a:pt x="2704" y="352"/>
                  </a:lnTo>
                  <a:lnTo>
                    <a:pt x="2742" y="367"/>
                  </a:lnTo>
                  <a:lnTo>
                    <a:pt x="2786" y="383"/>
                  </a:lnTo>
                  <a:lnTo>
                    <a:pt x="2838" y="402"/>
                  </a:lnTo>
                  <a:lnTo>
                    <a:pt x="2896" y="423"/>
                  </a:lnTo>
                  <a:lnTo>
                    <a:pt x="2959" y="446"/>
                  </a:lnTo>
                  <a:lnTo>
                    <a:pt x="3029" y="469"/>
                  </a:lnTo>
                  <a:lnTo>
                    <a:pt x="3102" y="493"/>
                  </a:lnTo>
                  <a:lnTo>
                    <a:pt x="3182" y="516"/>
                  </a:lnTo>
                  <a:lnTo>
                    <a:pt x="3264" y="540"/>
                  </a:lnTo>
                  <a:lnTo>
                    <a:pt x="3352" y="565"/>
                  </a:lnTo>
                  <a:lnTo>
                    <a:pt x="3444" y="588"/>
                  </a:lnTo>
                  <a:lnTo>
                    <a:pt x="3538" y="609"/>
                  </a:lnTo>
                  <a:lnTo>
                    <a:pt x="3634" y="630"/>
                  </a:lnTo>
                  <a:lnTo>
                    <a:pt x="3734" y="649"/>
                  </a:lnTo>
                  <a:lnTo>
                    <a:pt x="3835" y="665"/>
                  </a:lnTo>
                  <a:lnTo>
                    <a:pt x="3938" y="678"/>
                  </a:lnTo>
                  <a:lnTo>
                    <a:pt x="4043" y="691"/>
                  </a:lnTo>
                  <a:lnTo>
                    <a:pt x="4148" y="699"/>
                  </a:lnTo>
                  <a:lnTo>
                    <a:pt x="4252" y="705"/>
                  </a:lnTo>
                  <a:lnTo>
                    <a:pt x="4357" y="705"/>
                  </a:lnTo>
                  <a:lnTo>
                    <a:pt x="4462" y="703"/>
                  </a:lnTo>
                  <a:lnTo>
                    <a:pt x="4566" y="696"/>
                  </a:lnTo>
                  <a:lnTo>
                    <a:pt x="4669" y="684"/>
                  </a:lnTo>
                  <a:lnTo>
                    <a:pt x="4771" y="666"/>
                  </a:lnTo>
                  <a:lnTo>
                    <a:pt x="4868" y="644"/>
                  </a:lnTo>
                  <a:lnTo>
                    <a:pt x="4966" y="616"/>
                  </a:lnTo>
                  <a:lnTo>
                    <a:pt x="5059" y="581"/>
                  </a:lnTo>
                  <a:lnTo>
                    <a:pt x="5149" y="54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60388" y="3773489"/>
              <a:ext cx="8181975" cy="1214438"/>
            </a:xfrm>
            <a:custGeom>
              <a:avLst/>
              <a:gdLst>
                <a:gd name="T0" fmla="*/ 1 w 5154"/>
                <a:gd name="T1" fmla="*/ 762 h 765"/>
                <a:gd name="T2" fmla="*/ 12 w 5154"/>
                <a:gd name="T3" fmla="*/ 742 h 765"/>
                <a:gd name="T4" fmla="*/ 33 w 5154"/>
                <a:gd name="T5" fmla="*/ 707 h 765"/>
                <a:gd name="T6" fmla="*/ 66 w 5154"/>
                <a:gd name="T7" fmla="*/ 658 h 765"/>
                <a:gd name="T8" fmla="*/ 111 w 5154"/>
                <a:gd name="T9" fmla="*/ 599 h 765"/>
                <a:gd name="T10" fmla="*/ 169 w 5154"/>
                <a:gd name="T11" fmla="*/ 529 h 765"/>
                <a:gd name="T12" fmla="*/ 239 w 5154"/>
                <a:gd name="T13" fmla="*/ 456 h 765"/>
                <a:gd name="T14" fmla="*/ 322 w 5154"/>
                <a:gd name="T15" fmla="*/ 381 h 765"/>
                <a:gd name="T16" fmla="*/ 418 w 5154"/>
                <a:gd name="T17" fmla="*/ 304 h 765"/>
                <a:gd name="T18" fmla="*/ 530 w 5154"/>
                <a:gd name="T19" fmla="*/ 230 h 765"/>
                <a:gd name="T20" fmla="*/ 654 w 5154"/>
                <a:gd name="T21" fmla="*/ 162 h 765"/>
                <a:gd name="T22" fmla="*/ 794 w 5154"/>
                <a:gd name="T23" fmla="*/ 103 h 765"/>
                <a:gd name="T24" fmla="*/ 949 w 5154"/>
                <a:gd name="T25" fmla="*/ 54 h 765"/>
                <a:gd name="T26" fmla="*/ 1120 w 5154"/>
                <a:gd name="T27" fmla="*/ 21 h 765"/>
                <a:gd name="T28" fmla="*/ 1307 w 5154"/>
                <a:gd name="T29" fmla="*/ 1 h 765"/>
                <a:gd name="T30" fmla="*/ 1509 w 5154"/>
                <a:gd name="T31" fmla="*/ 3 h 765"/>
                <a:gd name="T32" fmla="*/ 1729 w 5154"/>
                <a:gd name="T33" fmla="*/ 28 h 765"/>
                <a:gd name="T34" fmla="*/ 1965 w 5154"/>
                <a:gd name="T35" fmla="*/ 75 h 765"/>
                <a:gd name="T36" fmla="*/ 2220 w 5154"/>
                <a:gd name="T37" fmla="*/ 152 h 765"/>
                <a:gd name="T38" fmla="*/ 2492 w 5154"/>
                <a:gd name="T39" fmla="*/ 258 h 765"/>
                <a:gd name="T40" fmla="*/ 2640 w 5154"/>
                <a:gd name="T41" fmla="*/ 325 h 765"/>
                <a:gd name="T42" fmla="*/ 2675 w 5154"/>
                <a:gd name="T43" fmla="*/ 340 h 765"/>
                <a:gd name="T44" fmla="*/ 2742 w 5154"/>
                <a:gd name="T45" fmla="*/ 367 h 765"/>
                <a:gd name="T46" fmla="*/ 2838 w 5154"/>
                <a:gd name="T47" fmla="*/ 403 h 765"/>
                <a:gd name="T48" fmla="*/ 2960 w 5154"/>
                <a:gd name="T49" fmla="*/ 447 h 765"/>
                <a:gd name="T50" fmla="*/ 3103 w 5154"/>
                <a:gd name="T51" fmla="*/ 494 h 765"/>
                <a:gd name="T52" fmla="*/ 3265 w 5154"/>
                <a:gd name="T53" fmla="*/ 541 h 765"/>
                <a:gd name="T54" fmla="*/ 3445 w 5154"/>
                <a:gd name="T55" fmla="*/ 589 h 765"/>
                <a:gd name="T56" fmla="*/ 3637 w 5154"/>
                <a:gd name="T57" fmla="*/ 631 h 765"/>
                <a:gd name="T58" fmla="*/ 3838 w 5154"/>
                <a:gd name="T59" fmla="*/ 667 h 765"/>
                <a:gd name="T60" fmla="*/ 4046 w 5154"/>
                <a:gd name="T61" fmla="*/ 692 h 765"/>
                <a:gd name="T62" fmla="*/ 4255 w 5154"/>
                <a:gd name="T63" fmla="*/ 704 h 765"/>
                <a:gd name="T64" fmla="*/ 4466 w 5154"/>
                <a:gd name="T65" fmla="*/ 702 h 765"/>
                <a:gd name="T66" fmla="*/ 4672 w 5154"/>
                <a:gd name="T67" fmla="*/ 681 h 765"/>
                <a:gd name="T68" fmla="*/ 4873 w 5154"/>
                <a:gd name="T69" fmla="*/ 639 h 765"/>
                <a:gd name="T70" fmla="*/ 5063 w 5154"/>
                <a:gd name="T71" fmla="*/ 57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54" h="765">
                  <a:moveTo>
                    <a:pt x="0" y="765"/>
                  </a:moveTo>
                  <a:lnTo>
                    <a:pt x="1" y="762"/>
                  </a:lnTo>
                  <a:lnTo>
                    <a:pt x="5" y="755"/>
                  </a:lnTo>
                  <a:lnTo>
                    <a:pt x="12" y="742"/>
                  </a:lnTo>
                  <a:lnTo>
                    <a:pt x="21" y="727"/>
                  </a:lnTo>
                  <a:lnTo>
                    <a:pt x="33" y="707"/>
                  </a:lnTo>
                  <a:lnTo>
                    <a:pt x="48" y="685"/>
                  </a:lnTo>
                  <a:lnTo>
                    <a:pt x="66" y="658"/>
                  </a:lnTo>
                  <a:lnTo>
                    <a:pt x="87" y="629"/>
                  </a:lnTo>
                  <a:lnTo>
                    <a:pt x="111" y="599"/>
                  </a:lnTo>
                  <a:lnTo>
                    <a:pt x="139" y="564"/>
                  </a:lnTo>
                  <a:lnTo>
                    <a:pt x="169" y="529"/>
                  </a:lnTo>
                  <a:lnTo>
                    <a:pt x="202" y="494"/>
                  </a:lnTo>
                  <a:lnTo>
                    <a:pt x="239" y="456"/>
                  </a:lnTo>
                  <a:lnTo>
                    <a:pt x="279" y="419"/>
                  </a:lnTo>
                  <a:lnTo>
                    <a:pt x="322" y="381"/>
                  </a:lnTo>
                  <a:lnTo>
                    <a:pt x="370" y="342"/>
                  </a:lnTo>
                  <a:lnTo>
                    <a:pt x="418" y="304"/>
                  </a:lnTo>
                  <a:lnTo>
                    <a:pt x="473" y="267"/>
                  </a:lnTo>
                  <a:lnTo>
                    <a:pt x="530" y="230"/>
                  </a:lnTo>
                  <a:lnTo>
                    <a:pt x="591" y="195"/>
                  </a:lnTo>
                  <a:lnTo>
                    <a:pt x="654" y="162"/>
                  </a:lnTo>
                  <a:lnTo>
                    <a:pt x="722" y="131"/>
                  </a:lnTo>
                  <a:lnTo>
                    <a:pt x="794" y="103"/>
                  </a:lnTo>
                  <a:lnTo>
                    <a:pt x="871" y="77"/>
                  </a:lnTo>
                  <a:lnTo>
                    <a:pt x="949" y="54"/>
                  </a:lnTo>
                  <a:lnTo>
                    <a:pt x="1033" y="35"/>
                  </a:lnTo>
                  <a:lnTo>
                    <a:pt x="1120" y="21"/>
                  </a:lnTo>
                  <a:lnTo>
                    <a:pt x="1211" y="8"/>
                  </a:lnTo>
                  <a:lnTo>
                    <a:pt x="1307" y="1"/>
                  </a:lnTo>
                  <a:lnTo>
                    <a:pt x="1406" y="0"/>
                  </a:lnTo>
                  <a:lnTo>
                    <a:pt x="1509" y="3"/>
                  </a:lnTo>
                  <a:lnTo>
                    <a:pt x="1618" y="12"/>
                  </a:lnTo>
                  <a:lnTo>
                    <a:pt x="1729" y="28"/>
                  </a:lnTo>
                  <a:lnTo>
                    <a:pt x="1845" y="49"/>
                  </a:lnTo>
                  <a:lnTo>
                    <a:pt x="1965" y="75"/>
                  </a:lnTo>
                  <a:lnTo>
                    <a:pt x="2091" y="110"/>
                  </a:lnTo>
                  <a:lnTo>
                    <a:pt x="2220" y="152"/>
                  </a:lnTo>
                  <a:lnTo>
                    <a:pt x="2354" y="201"/>
                  </a:lnTo>
                  <a:lnTo>
                    <a:pt x="2492" y="258"/>
                  </a:lnTo>
                  <a:lnTo>
                    <a:pt x="2635" y="323"/>
                  </a:lnTo>
                  <a:lnTo>
                    <a:pt x="2640" y="325"/>
                  </a:lnTo>
                  <a:lnTo>
                    <a:pt x="2653" y="332"/>
                  </a:lnTo>
                  <a:lnTo>
                    <a:pt x="2675" y="340"/>
                  </a:lnTo>
                  <a:lnTo>
                    <a:pt x="2705" y="353"/>
                  </a:lnTo>
                  <a:lnTo>
                    <a:pt x="2742" y="367"/>
                  </a:lnTo>
                  <a:lnTo>
                    <a:pt x="2787" y="384"/>
                  </a:lnTo>
                  <a:lnTo>
                    <a:pt x="2838" y="403"/>
                  </a:lnTo>
                  <a:lnTo>
                    <a:pt x="2895" y="424"/>
                  </a:lnTo>
                  <a:lnTo>
                    <a:pt x="2960" y="447"/>
                  </a:lnTo>
                  <a:lnTo>
                    <a:pt x="3030" y="470"/>
                  </a:lnTo>
                  <a:lnTo>
                    <a:pt x="3103" y="494"/>
                  </a:lnTo>
                  <a:lnTo>
                    <a:pt x="3183" y="519"/>
                  </a:lnTo>
                  <a:lnTo>
                    <a:pt x="3265" y="541"/>
                  </a:lnTo>
                  <a:lnTo>
                    <a:pt x="3354" y="566"/>
                  </a:lnTo>
                  <a:lnTo>
                    <a:pt x="3445" y="589"/>
                  </a:lnTo>
                  <a:lnTo>
                    <a:pt x="3539" y="611"/>
                  </a:lnTo>
                  <a:lnTo>
                    <a:pt x="3637" y="631"/>
                  </a:lnTo>
                  <a:lnTo>
                    <a:pt x="3737" y="650"/>
                  </a:lnTo>
                  <a:lnTo>
                    <a:pt x="3838" y="667"/>
                  </a:lnTo>
                  <a:lnTo>
                    <a:pt x="3941" y="681"/>
                  </a:lnTo>
                  <a:lnTo>
                    <a:pt x="4046" y="692"/>
                  </a:lnTo>
                  <a:lnTo>
                    <a:pt x="4150" y="700"/>
                  </a:lnTo>
                  <a:lnTo>
                    <a:pt x="4255" y="704"/>
                  </a:lnTo>
                  <a:lnTo>
                    <a:pt x="4361" y="706"/>
                  </a:lnTo>
                  <a:lnTo>
                    <a:pt x="4466" y="702"/>
                  </a:lnTo>
                  <a:lnTo>
                    <a:pt x="4569" y="693"/>
                  </a:lnTo>
                  <a:lnTo>
                    <a:pt x="4672" y="681"/>
                  </a:lnTo>
                  <a:lnTo>
                    <a:pt x="4773" y="664"/>
                  </a:lnTo>
                  <a:lnTo>
                    <a:pt x="4873" y="639"/>
                  </a:lnTo>
                  <a:lnTo>
                    <a:pt x="4969" y="611"/>
                  </a:lnTo>
                  <a:lnTo>
                    <a:pt x="5063" y="575"/>
                  </a:lnTo>
                  <a:lnTo>
                    <a:pt x="5154" y="533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57213" y="3803651"/>
              <a:ext cx="8189913" cy="1214438"/>
            </a:xfrm>
            <a:custGeom>
              <a:avLst/>
              <a:gdLst>
                <a:gd name="T0" fmla="*/ 2 w 5159"/>
                <a:gd name="T1" fmla="*/ 764 h 765"/>
                <a:gd name="T2" fmla="*/ 12 w 5159"/>
                <a:gd name="T3" fmla="*/ 744 h 765"/>
                <a:gd name="T4" fmla="*/ 33 w 5159"/>
                <a:gd name="T5" fmla="*/ 709 h 765"/>
                <a:gd name="T6" fmla="*/ 66 w 5159"/>
                <a:gd name="T7" fmla="*/ 660 h 765"/>
                <a:gd name="T8" fmla="*/ 112 w 5159"/>
                <a:gd name="T9" fmla="*/ 599 h 765"/>
                <a:gd name="T10" fmla="*/ 169 w 5159"/>
                <a:gd name="T11" fmla="*/ 531 h 765"/>
                <a:gd name="T12" fmla="*/ 239 w 5159"/>
                <a:gd name="T13" fmla="*/ 458 h 765"/>
                <a:gd name="T14" fmla="*/ 323 w 5159"/>
                <a:gd name="T15" fmla="*/ 381 h 765"/>
                <a:gd name="T16" fmla="*/ 420 w 5159"/>
                <a:gd name="T17" fmla="*/ 304 h 765"/>
                <a:gd name="T18" fmla="*/ 530 w 5159"/>
                <a:gd name="T19" fmla="*/ 231 h 765"/>
                <a:gd name="T20" fmla="*/ 656 w 5159"/>
                <a:gd name="T21" fmla="*/ 162 h 765"/>
                <a:gd name="T22" fmla="*/ 796 w 5159"/>
                <a:gd name="T23" fmla="*/ 103 h 765"/>
                <a:gd name="T24" fmla="*/ 949 w 5159"/>
                <a:gd name="T25" fmla="*/ 54 h 765"/>
                <a:gd name="T26" fmla="*/ 1120 w 5159"/>
                <a:gd name="T27" fmla="*/ 21 h 765"/>
                <a:gd name="T28" fmla="*/ 1307 w 5159"/>
                <a:gd name="T29" fmla="*/ 2 h 765"/>
                <a:gd name="T30" fmla="*/ 1510 w 5159"/>
                <a:gd name="T31" fmla="*/ 3 h 765"/>
                <a:gd name="T32" fmla="*/ 1730 w 5159"/>
                <a:gd name="T33" fmla="*/ 28 h 765"/>
                <a:gd name="T34" fmla="*/ 1967 w 5159"/>
                <a:gd name="T35" fmla="*/ 77 h 765"/>
                <a:gd name="T36" fmla="*/ 2222 w 5159"/>
                <a:gd name="T37" fmla="*/ 152 h 765"/>
                <a:gd name="T38" fmla="*/ 2494 w 5159"/>
                <a:gd name="T39" fmla="*/ 259 h 765"/>
                <a:gd name="T40" fmla="*/ 2641 w 5159"/>
                <a:gd name="T41" fmla="*/ 327 h 765"/>
                <a:gd name="T42" fmla="*/ 2676 w 5159"/>
                <a:gd name="T43" fmla="*/ 342 h 765"/>
                <a:gd name="T44" fmla="*/ 2744 w 5159"/>
                <a:gd name="T45" fmla="*/ 369 h 765"/>
                <a:gd name="T46" fmla="*/ 2840 w 5159"/>
                <a:gd name="T47" fmla="*/ 405 h 765"/>
                <a:gd name="T48" fmla="*/ 2962 w 5159"/>
                <a:gd name="T49" fmla="*/ 449 h 765"/>
                <a:gd name="T50" fmla="*/ 3105 w 5159"/>
                <a:gd name="T51" fmla="*/ 496 h 765"/>
                <a:gd name="T52" fmla="*/ 3269 w 5159"/>
                <a:gd name="T53" fmla="*/ 545 h 765"/>
                <a:gd name="T54" fmla="*/ 3447 w 5159"/>
                <a:gd name="T55" fmla="*/ 592 h 765"/>
                <a:gd name="T56" fmla="*/ 3639 w 5159"/>
                <a:gd name="T57" fmla="*/ 634 h 765"/>
                <a:gd name="T58" fmla="*/ 3842 w 5159"/>
                <a:gd name="T59" fmla="*/ 669 h 765"/>
                <a:gd name="T60" fmla="*/ 4049 w 5159"/>
                <a:gd name="T61" fmla="*/ 694 h 765"/>
                <a:gd name="T62" fmla="*/ 4259 w 5159"/>
                <a:gd name="T63" fmla="*/ 706 h 765"/>
                <a:gd name="T64" fmla="*/ 4470 w 5159"/>
                <a:gd name="T65" fmla="*/ 702 h 765"/>
                <a:gd name="T66" fmla="*/ 4678 w 5159"/>
                <a:gd name="T67" fmla="*/ 681 h 765"/>
                <a:gd name="T68" fmla="*/ 4878 w 5159"/>
                <a:gd name="T69" fmla="*/ 638 h 765"/>
                <a:gd name="T70" fmla="*/ 5069 w 5159"/>
                <a:gd name="T71" fmla="*/ 57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59" h="765">
                  <a:moveTo>
                    <a:pt x="0" y="765"/>
                  </a:moveTo>
                  <a:lnTo>
                    <a:pt x="2" y="764"/>
                  </a:lnTo>
                  <a:lnTo>
                    <a:pt x="5" y="757"/>
                  </a:lnTo>
                  <a:lnTo>
                    <a:pt x="12" y="744"/>
                  </a:lnTo>
                  <a:lnTo>
                    <a:pt x="21" y="729"/>
                  </a:lnTo>
                  <a:lnTo>
                    <a:pt x="33" y="709"/>
                  </a:lnTo>
                  <a:lnTo>
                    <a:pt x="49" y="687"/>
                  </a:lnTo>
                  <a:lnTo>
                    <a:pt x="66" y="660"/>
                  </a:lnTo>
                  <a:lnTo>
                    <a:pt x="89" y="631"/>
                  </a:lnTo>
                  <a:lnTo>
                    <a:pt x="112" y="599"/>
                  </a:lnTo>
                  <a:lnTo>
                    <a:pt x="139" y="566"/>
                  </a:lnTo>
                  <a:lnTo>
                    <a:pt x="169" y="531"/>
                  </a:lnTo>
                  <a:lnTo>
                    <a:pt x="202" y="494"/>
                  </a:lnTo>
                  <a:lnTo>
                    <a:pt x="239" y="458"/>
                  </a:lnTo>
                  <a:lnTo>
                    <a:pt x="279" y="419"/>
                  </a:lnTo>
                  <a:lnTo>
                    <a:pt x="323" y="381"/>
                  </a:lnTo>
                  <a:lnTo>
                    <a:pt x="370" y="342"/>
                  </a:lnTo>
                  <a:lnTo>
                    <a:pt x="420" y="304"/>
                  </a:lnTo>
                  <a:lnTo>
                    <a:pt x="473" y="267"/>
                  </a:lnTo>
                  <a:lnTo>
                    <a:pt x="530" y="231"/>
                  </a:lnTo>
                  <a:lnTo>
                    <a:pt x="592" y="196"/>
                  </a:lnTo>
                  <a:lnTo>
                    <a:pt x="656" y="162"/>
                  </a:lnTo>
                  <a:lnTo>
                    <a:pt x="724" y="131"/>
                  </a:lnTo>
                  <a:lnTo>
                    <a:pt x="796" y="103"/>
                  </a:lnTo>
                  <a:lnTo>
                    <a:pt x="871" y="77"/>
                  </a:lnTo>
                  <a:lnTo>
                    <a:pt x="949" y="54"/>
                  </a:lnTo>
                  <a:lnTo>
                    <a:pt x="1033" y="35"/>
                  </a:lnTo>
                  <a:lnTo>
                    <a:pt x="1120" y="21"/>
                  </a:lnTo>
                  <a:lnTo>
                    <a:pt x="1211" y="9"/>
                  </a:lnTo>
                  <a:lnTo>
                    <a:pt x="1307" y="2"/>
                  </a:lnTo>
                  <a:lnTo>
                    <a:pt x="1407" y="0"/>
                  </a:lnTo>
                  <a:lnTo>
                    <a:pt x="1510" y="3"/>
                  </a:lnTo>
                  <a:lnTo>
                    <a:pt x="1618" y="12"/>
                  </a:lnTo>
                  <a:lnTo>
                    <a:pt x="1730" y="28"/>
                  </a:lnTo>
                  <a:lnTo>
                    <a:pt x="1847" y="49"/>
                  </a:lnTo>
                  <a:lnTo>
                    <a:pt x="1967" y="77"/>
                  </a:lnTo>
                  <a:lnTo>
                    <a:pt x="2091" y="110"/>
                  </a:lnTo>
                  <a:lnTo>
                    <a:pt x="2222" y="152"/>
                  </a:lnTo>
                  <a:lnTo>
                    <a:pt x="2354" y="203"/>
                  </a:lnTo>
                  <a:lnTo>
                    <a:pt x="2494" y="259"/>
                  </a:lnTo>
                  <a:lnTo>
                    <a:pt x="2637" y="325"/>
                  </a:lnTo>
                  <a:lnTo>
                    <a:pt x="2641" y="327"/>
                  </a:lnTo>
                  <a:lnTo>
                    <a:pt x="2655" y="332"/>
                  </a:lnTo>
                  <a:lnTo>
                    <a:pt x="2676" y="342"/>
                  </a:lnTo>
                  <a:lnTo>
                    <a:pt x="2705" y="355"/>
                  </a:lnTo>
                  <a:lnTo>
                    <a:pt x="2744" y="369"/>
                  </a:lnTo>
                  <a:lnTo>
                    <a:pt x="2787" y="386"/>
                  </a:lnTo>
                  <a:lnTo>
                    <a:pt x="2840" y="405"/>
                  </a:lnTo>
                  <a:lnTo>
                    <a:pt x="2897" y="426"/>
                  </a:lnTo>
                  <a:lnTo>
                    <a:pt x="2962" y="449"/>
                  </a:lnTo>
                  <a:lnTo>
                    <a:pt x="3030" y="472"/>
                  </a:lnTo>
                  <a:lnTo>
                    <a:pt x="3105" y="496"/>
                  </a:lnTo>
                  <a:lnTo>
                    <a:pt x="3185" y="521"/>
                  </a:lnTo>
                  <a:lnTo>
                    <a:pt x="3269" y="545"/>
                  </a:lnTo>
                  <a:lnTo>
                    <a:pt x="3356" y="568"/>
                  </a:lnTo>
                  <a:lnTo>
                    <a:pt x="3447" y="592"/>
                  </a:lnTo>
                  <a:lnTo>
                    <a:pt x="3541" y="613"/>
                  </a:lnTo>
                  <a:lnTo>
                    <a:pt x="3639" y="634"/>
                  </a:lnTo>
                  <a:lnTo>
                    <a:pt x="3739" y="652"/>
                  </a:lnTo>
                  <a:lnTo>
                    <a:pt x="3842" y="669"/>
                  </a:lnTo>
                  <a:lnTo>
                    <a:pt x="3945" y="683"/>
                  </a:lnTo>
                  <a:lnTo>
                    <a:pt x="4049" y="694"/>
                  </a:lnTo>
                  <a:lnTo>
                    <a:pt x="4154" y="702"/>
                  </a:lnTo>
                  <a:lnTo>
                    <a:pt x="4259" y="706"/>
                  </a:lnTo>
                  <a:lnTo>
                    <a:pt x="4365" y="706"/>
                  </a:lnTo>
                  <a:lnTo>
                    <a:pt x="4470" y="702"/>
                  </a:lnTo>
                  <a:lnTo>
                    <a:pt x="4575" y="694"/>
                  </a:lnTo>
                  <a:lnTo>
                    <a:pt x="4678" y="681"/>
                  </a:lnTo>
                  <a:lnTo>
                    <a:pt x="4779" y="662"/>
                  </a:lnTo>
                  <a:lnTo>
                    <a:pt x="4878" y="638"/>
                  </a:lnTo>
                  <a:lnTo>
                    <a:pt x="4974" y="606"/>
                  </a:lnTo>
                  <a:lnTo>
                    <a:pt x="5069" y="570"/>
                  </a:lnTo>
                  <a:lnTo>
                    <a:pt x="5159" y="526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54038" y="3833814"/>
              <a:ext cx="8199438" cy="1217613"/>
            </a:xfrm>
            <a:custGeom>
              <a:avLst/>
              <a:gdLst>
                <a:gd name="T0" fmla="*/ 2 w 5165"/>
                <a:gd name="T1" fmla="*/ 766 h 767"/>
                <a:gd name="T2" fmla="*/ 12 w 5165"/>
                <a:gd name="T3" fmla="*/ 746 h 767"/>
                <a:gd name="T4" fmla="*/ 33 w 5165"/>
                <a:gd name="T5" fmla="*/ 710 h 767"/>
                <a:gd name="T6" fmla="*/ 68 w 5165"/>
                <a:gd name="T7" fmla="*/ 661 h 767"/>
                <a:gd name="T8" fmla="*/ 112 w 5165"/>
                <a:gd name="T9" fmla="*/ 601 h 767"/>
                <a:gd name="T10" fmla="*/ 169 w 5165"/>
                <a:gd name="T11" fmla="*/ 531 h 767"/>
                <a:gd name="T12" fmla="*/ 239 w 5165"/>
                <a:gd name="T13" fmla="*/ 458 h 767"/>
                <a:gd name="T14" fmla="*/ 323 w 5165"/>
                <a:gd name="T15" fmla="*/ 381 h 767"/>
                <a:gd name="T16" fmla="*/ 421 w 5165"/>
                <a:gd name="T17" fmla="*/ 304 h 767"/>
                <a:gd name="T18" fmla="*/ 531 w 5165"/>
                <a:gd name="T19" fmla="*/ 231 h 767"/>
                <a:gd name="T20" fmla="*/ 656 w 5165"/>
                <a:gd name="T21" fmla="*/ 163 h 767"/>
                <a:gd name="T22" fmla="*/ 796 w 5165"/>
                <a:gd name="T23" fmla="*/ 103 h 767"/>
                <a:gd name="T24" fmla="*/ 951 w 5165"/>
                <a:gd name="T25" fmla="*/ 54 h 767"/>
                <a:gd name="T26" fmla="*/ 1121 w 5165"/>
                <a:gd name="T27" fmla="*/ 21 h 767"/>
                <a:gd name="T28" fmla="*/ 1307 w 5165"/>
                <a:gd name="T29" fmla="*/ 2 h 767"/>
                <a:gd name="T30" fmla="*/ 1510 w 5165"/>
                <a:gd name="T31" fmla="*/ 4 h 767"/>
                <a:gd name="T32" fmla="*/ 1730 w 5165"/>
                <a:gd name="T33" fmla="*/ 28 h 767"/>
                <a:gd name="T34" fmla="*/ 1967 w 5165"/>
                <a:gd name="T35" fmla="*/ 77 h 767"/>
                <a:gd name="T36" fmla="*/ 2222 w 5165"/>
                <a:gd name="T37" fmla="*/ 154 h 767"/>
                <a:gd name="T38" fmla="*/ 2494 w 5165"/>
                <a:gd name="T39" fmla="*/ 261 h 767"/>
                <a:gd name="T40" fmla="*/ 2643 w 5165"/>
                <a:gd name="T41" fmla="*/ 329 h 767"/>
                <a:gd name="T42" fmla="*/ 2678 w 5165"/>
                <a:gd name="T43" fmla="*/ 343 h 767"/>
                <a:gd name="T44" fmla="*/ 2744 w 5165"/>
                <a:gd name="T45" fmla="*/ 371 h 767"/>
                <a:gd name="T46" fmla="*/ 2842 w 5165"/>
                <a:gd name="T47" fmla="*/ 407 h 767"/>
                <a:gd name="T48" fmla="*/ 2962 w 5165"/>
                <a:gd name="T49" fmla="*/ 451 h 767"/>
                <a:gd name="T50" fmla="*/ 3107 w 5165"/>
                <a:gd name="T51" fmla="*/ 498 h 767"/>
                <a:gd name="T52" fmla="*/ 3271 w 5165"/>
                <a:gd name="T53" fmla="*/ 547 h 767"/>
                <a:gd name="T54" fmla="*/ 3451 w 5165"/>
                <a:gd name="T55" fmla="*/ 594 h 767"/>
                <a:gd name="T56" fmla="*/ 3643 w 5165"/>
                <a:gd name="T57" fmla="*/ 636 h 767"/>
                <a:gd name="T58" fmla="*/ 3844 w 5165"/>
                <a:gd name="T59" fmla="*/ 671 h 767"/>
                <a:gd name="T60" fmla="*/ 4053 w 5165"/>
                <a:gd name="T61" fmla="*/ 696 h 767"/>
                <a:gd name="T62" fmla="*/ 4264 w 5165"/>
                <a:gd name="T63" fmla="*/ 708 h 767"/>
                <a:gd name="T64" fmla="*/ 4474 w 5165"/>
                <a:gd name="T65" fmla="*/ 703 h 767"/>
                <a:gd name="T66" fmla="*/ 4681 w 5165"/>
                <a:gd name="T67" fmla="*/ 680 h 767"/>
                <a:gd name="T68" fmla="*/ 4884 w 5165"/>
                <a:gd name="T69" fmla="*/ 634 h 767"/>
                <a:gd name="T70" fmla="*/ 5074 w 5165"/>
                <a:gd name="T71" fmla="*/ 56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65" h="767">
                  <a:moveTo>
                    <a:pt x="0" y="767"/>
                  </a:moveTo>
                  <a:lnTo>
                    <a:pt x="2" y="766"/>
                  </a:lnTo>
                  <a:lnTo>
                    <a:pt x="5" y="759"/>
                  </a:lnTo>
                  <a:lnTo>
                    <a:pt x="12" y="746"/>
                  </a:lnTo>
                  <a:lnTo>
                    <a:pt x="21" y="731"/>
                  </a:lnTo>
                  <a:lnTo>
                    <a:pt x="33" y="710"/>
                  </a:lnTo>
                  <a:lnTo>
                    <a:pt x="49" y="687"/>
                  </a:lnTo>
                  <a:lnTo>
                    <a:pt x="68" y="661"/>
                  </a:lnTo>
                  <a:lnTo>
                    <a:pt x="89" y="633"/>
                  </a:lnTo>
                  <a:lnTo>
                    <a:pt x="112" y="601"/>
                  </a:lnTo>
                  <a:lnTo>
                    <a:pt x="140" y="566"/>
                  </a:lnTo>
                  <a:lnTo>
                    <a:pt x="169" y="531"/>
                  </a:lnTo>
                  <a:lnTo>
                    <a:pt x="203" y="495"/>
                  </a:lnTo>
                  <a:lnTo>
                    <a:pt x="239" y="458"/>
                  </a:lnTo>
                  <a:lnTo>
                    <a:pt x="279" y="420"/>
                  </a:lnTo>
                  <a:lnTo>
                    <a:pt x="323" y="381"/>
                  </a:lnTo>
                  <a:lnTo>
                    <a:pt x="370" y="343"/>
                  </a:lnTo>
                  <a:lnTo>
                    <a:pt x="421" y="304"/>
                  </a:lnTo>
                  <a:lnTo>
                    <a:pt x="473" y="267"/>
                  </a:lnTo>
                  <a:lnTo>
                    <a:pt x="531" y="231"/>
                  </a:lnTo>
                  <a:lnTo>
                    <a:pt x="592" y="196"/>
                  </a:lnTo>
                  <a:lnTo>
                    <a:pt x="656" y="163"/>
                  </a:lnTo>
                  <a:lnTo>
                    <a:pt x="724" y="133"/>
                  </a:lnTo>
                  <a:lnTo>
                    <a:pt x="796" y="103"/>
                  </a:lnTo>
                  <a:lnTo>
                    <a:pt x="871" y="77"/>
                  </a:lnTo>
                  <a:lnTo>
                    <a:pt x="951" y="54"/>
                  </a:lnTo>
                  <a:lnTo>
                    <a:pt x="1033" y="35"/>
                  </a:lnTo>
                  <a:lnTo>
                    <a:pt x="1121" y="21"/>
                  </a:lnTo>
                  <a:lnTo>
                    <a:pt x="1213" y="9"/>
                  </a:lnTo>
                  <a:lnTo>
                    <a:pt x="1307" y="2"/>
                  </a:lnTo>
                  <a:lnTo>
                    <a:pt x="1407" y="0"/>
                  </a:lnTo>
                  <a:lnTo>
                    <a:pt x="1510" y="4"/>
                  </a:lnTo>
                  <a:lnTo>
                    <a:pt x="1618" y="12"/>
                  </a:lnTo>
                  <a:lnTo>
                    <a:pt x="1730" y="28"/>
                  </a:lnTo>
                  <a:lnTo>
                    <a:pt x="1847" y="49"/>
                  </a:lnTo>
                  <a:lnTo>
                    <a:pt x="1967" y="77"/>
                  </a:lnTo>
                  <a:lnTo>
                    <a:pt x="2093" y="112"/>
                  </a:lnTo>
                  <a:lnTo>
                    <a:pt x="2222" y="154"/>
                  </a:lnTo>
                  <a:lnTo>
                    <a:pt x="2356" y="203"/>
                  </a:lnTo>
                  <a:lnTo>
                    <a:pt x="2494" y="261"/>
                  </a:lnTo>
                  <a:lnTo>
                    <a:pt x="2637" y="325"/>
                  </a:lnTo>
                  <a:lnTo>
                    <a:pt x="2643" y="329"/>
                  </a:lnTo>
                  <a:lnTo>
                    <a:pt x="2655" y="334"/>
                  </a:lnTo>
                  <a:lnTo>
                    <a:pt x="2678" y="343"/>
                  </a:lnTo>
                  <a:lnTo>
                    <a:pt x="2707" y="355"/>
                  </a:lnTo>
                  <a:lnTo>
                    <a:pt x="2744" y="371"/>
                  </a:lnTo>
                  <a:lnTo>
                    <a:pt x="2789" y="388"/>
                  </a:lnTo>
                  <a:lnTo>
                    <a:pt x="2842" y="407"/>
                  </a:lnTo>
                  <a:lnTo>
                    <a:pt x="2899" y="428"/>
                  </a:lnTo>
                  <a:lnTo>
                    <a:pt x="2962" y="451"/>
                  </a:lnTo>
                  <a:lnTo>
                    <a:pt x="3032" y="475"/>
                  </a:lnTo>
                  <a:lnTo>
                    <a:pt x="3107" y="498"/>
                  </a:lnTo>
                  <a:lnTo>
                    <a:pt x="3187" y="523"/>
                  </a:lnTo>
                  <a:lnTo>
                    <a:pt x="3271" y="547"/>
                  </a:lnTo>
                  <a:lnTo>
                    <a:pt x="3358" y="572"/>
                  </a:lnTo>
                  <a:lnTo>
                    <a:pt x="3451" y="594"/>
                  </a:lnTo>
                  <a:lnTo>
                    <a:pt x="3545" y="617"/>
                  </a:lnTo>
                  <a:lnTo>
                    <a:pt x="3643" y="636"/>
                  </a:lnTo>
                  <a:lnTo>
                    <a:pt x="3742" y="655"/>
                  </a:lnTo>
                  <a:lnTo>
                    <a:pt x="3844" y="671"/>
                  </a:lnTo>
                  <a:lnTo>
                    <a:pt x="3948" y="685"/>
                  </a:lnTo>
                  <a:lnTo>
                    <a:pt x="4053" y="696"/>
                  </a:lnTo>
                  <a:lnTo>
                    <a:pt x="4158" y="704"/>
                  </a:lnTo>
                  <a:lnTo>
                    <a:pt x="4264" y="708"/>
                  </a:lnTo>
                  <a:lnTo>
                    <a:pt x="4369" y="708"/>
                  </a:lnTo>
                  <a:lnTo>
                    <a:pt x="4474" y="703"/>
                  </a:lnTo>
                  <a:lnTo>
                    <a:pt x="4578" y="694"/>
                  </a:lnTo>
                  <a:lnTo>
                    <a:pt x="4681" y="680"/>
                  </a:lnTo>
                  <a:lnTo>
                    <a:pt x="4784" y="661"/>
                  </a:lnTo>
                  <a:lnTo>
                    <a:pt x="4884" y="634"/>
                  </a:lnTo>
                  <a:lnTo>
                    <a:pt x="4980" y="603"/>
                  </a:lnTo>
                  <a:lnTo>
                    <a:pt x="5074" y="565"/>
                  </a:lnTo>
                  <a:lnTo>
                    <a:pt x="5165" y="521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50863" y="3863976"/>
              <a:ext cx="8207375" cy="1220788"/>
            </a:xfrm>
            <a:custGeom>
              <a:avLst/>
              <a:gdLst>
                <a:gd name="T0" fmla="*/ 2 w 5170"/>
                <a:gd name="T1" fmla="*/ 766 h 769"/>
                <a:gd name="T2" fmla="*/ 13 w 5170"/>
                <a:gd name="T3" fmla="*/ 747 h 769"/>
                <a:gd name="T4" fmla="*/ 35 w 5170"/>
                <a:gd name="T5" fmla="*/ 712 h 769"/>
                <a:gd name="T6" fmla="*/ 68 w 5170"/>
                <a:gd name="T7" fmla="*/ 663 h 769"/>
                <a:gd name="T8" fmla="*/ 112 w 5170"/>
                <a:gd name="T9" fmla="*/ 601 h 769"/>
                <a:gd name="T10" fmla="*/ 170 w 5170"/>
                <a:gd name="T11" fmla="*/ 533 h 769"/>
                <a:gd name="T12" fmla="*/ 241 w 5170"/>
                <a:gd name="T13" fmla="*/ 458 h 769"/>
                <a:gd name="T14" fmla="*/ 323 w 5170"/>
                <a:gd name="T15" fmla="*/ 381 h 769"/>
                <a:gd name="T16" fmla="*/ 421 w 5170"/>
                <a:gd name="T17" fmla="*/ 306 h 769"/>
                <a:gd name="T18" fmla="*/ 531 w 5170"/>
                <a:gd name="T19" fmla="*/ 231 h 769"/>
                <a:gd name="T20" fmla="*/ 657 w 5170"/>
                <a:gd name="T21" fmla="*/ 163 h 769"/>
                <a:gd name="T22" fmla="*/ 796 w 5170"/>
                <a:gd name="T23" fmla="*/ 103 h 769"/>
                <a:gd name="T24" fmla="*/ 952 w 5170"/>
                <a:gd name="T25" fmla="*/ 55 h 769"/>
                <a:gd name="T26" fmla="*/ 1123 w 5170"/>
                <a:gd name="T27" fmla="*/ 21 h 769"/>
                <a:gd name="T28" fmla="*/ 1308 w 5170"/>
                <a:gd name="T29" fmla="*/ 2 h 769"/>
                <a:gd name="T30" fmla="*/ 1512 w 5170"/>
                <a:gd name="T31" fmla="*/ 4 h 769"/>
                <a:gd name="T32" fmla="*/ 1732 w 5170"/>
                <a:gd name="T33" fmla="*/ 28 h 769"/>
                <a:gd name="T34" fmla="*/ 1967 w 5170"/>
                <a:gd name="T35" fmla="*/ 77 h 769"/>
                <a:gd name="T36" fmla="*/ 2222 w 5170"/>
                <a:gd name="T37" fmla="*/ 154 h 769"/>
                <a:gd name="T38" fmla="*/ 2495 w 5170"/>
                <a:gd name="T39" fmla="*/ 261 h 769"/>
                <a:gd name="T40" fmla="*/ 2643 w 5170"/>
                <a:gd name="T41" fmla="*/ 329 h 769"/>
                <a:gd name="T42" fmla="*/ 2678 w 5170"/>
                <a:gd name="T43" fmla="*/ 345 h 769"/>
                <a:gd name="T44" fmla="*/ 2746 w 5170"/>
                <a:gd name="T45" fmla="*/ 373 h 769"/>
                <a:gd name="T46" fmla="*/ 2842 w 5170"/>
                <a:gd name="T47" fmla="*/ 409 h 769"/>
                <a:gd name="T48" fmla="*/ 2964 w 5170"/>
                <a:gd name="T49" fmla="*/ 453 h 769"/>
                <a:gd name="T50" fmla="*/ 3109 w 5170"/>
                <a:gd name="T51" fmla="*/ 502 h 769"/>
                <a:gd name="T52" fmla="*/ 3273 w 5170"/>
                <a:gd name="T53" fmla="*/ 551 h 769"/>
                <a:gd name="T54" fmla="*/ 3453 w 5170"/>
                <a:gd name="T55" fmla="*/ 598 h 769"/>
                <a:gd name="T56" fmla="*/ 3645 w 5170"/>
                <a:gd name="T57" fmla="*/ 640 h 769"/>
                <a:gd name="T58" fmla="*/ 3847 w 5170"/>
                <a:gd name="T59" fmla="*/ 675 h 769"/>
                <a:gd name="T60" fmla="*/ 4057 w 5170"/>
                <a:gd name="T61" fmla="*/ 698 h 769"/>
                <a:gd name="T62" fmla="*/ 4268 w 5170"/>
                <a:gd name="T63" fmla="*/ 710 h 769"/>
                <a:gd name="T64" fmla="*/ 4479 w 5170"/>
                <a:gd name="T65" fmla="*/ 703 h 769"/>
                <a:gd name="T66" fmla="*/ 4687 w 5170"/>
                <a:gd name="T67" fmla="*/ 678 h 769"/>
                <a:gd name="T68" fmla="*/ 4888 w 5170"/>
                <a:gd name="T69" fmla="*/ 631 h 769"/>
                <a:gd name="T70" fmla="*/ 5080 w 5170"/>
                <a:gd name="T71" fmla="*/ 56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70" h="769">
                  <a:moveTo>
                    <a:pt x="0" y="769"/>
                  </a:moveTo>
                  <a:lnTo>
                    <a:pt x="2" y="766"/>
                  </a:lnTo>
                  <a:lnTo>
                    <a:pt x="6" y="759"/>
                  </a:lnTo>
                  <a:lnTo>
                    <a:pt x="13" y="747"/>
                  </a:lnTo>
                  <a:lnTo>
                    <a:pt x="21" y="731"/>
                  </a:lnTo>
                  <a:lnTo>
                    <a:pt x="35" y="712"/>
                  </a:lnTo>
                  <a:lnTo>
                    <a:pt x="49" y="689"/>
                  </a:lnTo>
                  <a:lnTo>
                    <a:pt x="68" y="663"/>
                  </a:lnTo>
                  <a:lnTo>
                    <a:pt x="89" y="633"/>
                  </a:lnTo>
                  <a:lnTo>
                    <a:pt x="112" y="601"/>
                  </a:lnTo>
                  <a:lnTo>
                    <a:pt x="140" y="568"/>
                  </a:lnTo>
                  <a:lnTo>
                    <a:pt x="170" y="533"/>
                  </a:lnTo>
                  <a:lnTo>
                    <a:pt x="205" y="497"/>
                  </a:lnTo>
                  <a:lnTo>
                    <a:pt x="241" y="458"/>
                  </a:lnTo>
                  <a:lnTo>
                    <a:pt x="280" y="421"/>
                  </a:lnTo>
                  <a:lnTo>
                    <a:pt x="323" y="381"/>
                  </a:lnTo>
                  <a:lnTo>
                    <a:pt x="370" y="343"/>
                  </a:lnTo>
                  <a:lnTo>
                    <a:pt x="421" y="306"/>
                  </a:lnTo>
                  <a:lnTo>
                    <a:pt x="473" y="268"/>
                  </a:lnTo>
                  <a:lnTo>
                    <a:pt x="531" y="231"/>
                  </a:lnTo>
                  <a:lnTo>
                    <a:pt x="592" y="196"/>
                  </a:lnTo>
                  <a:lnTo>
                    <a:pt x="657" y="163"/>
                  </a:lnTo>
                  <a:lnTo>
                    <a:pt x="725" y="133"/>
                  </a:lnTo>
                  <a:lnTo>
                    <a:pt x="796" y="103"/>
                  </a:lnTo>
                  <a:lnTo>
                    <a:pt x="871" y="77"/>
                  </a:lnTo>
                  <a:lnTo>
                    <a:pt x="952" y="55"/>
                  </a:lnTo>
                  <a:lnTo>
                    <a:pt x="1035" y="35"/>
                  </a:lnTo>
                  <a:lnTo>
                    <a:pt x="1123" y="21"/>
                  </a:lnTo>
                  <a:lnTo>
                    <a:pt x="1213" y="9"/>
                  </a:lnTo>
                  <a:lnTo>
                    <a:pt x="1308" y="2"/>
                  </a:lnTo>
                  <a:lnTo>
                    <a:pt x="1407" y="0"/>
                  </a:lnTo>
                  <a:lnTo>
                    <a:pt x="1512" y="4"/>
                  </a:lnTo>
                  <a:lnTo>
                    <a:pt x="1618" y="13"/>
                  </a:lnTo>
                  <a:lnTo>
                    <a:pt x="1732" y="28"/>
                  </a:lnTo>
                  <a:lnTo>
                    <a:pt x="1847" y="49"/>
                  </a:lnTo>
                  <a:lnTo>
                    <a:pt x="1967" y="77"/>
                  </a:lnTo>
                  <a:lnTo>
                    <a:pt x="2093" y="112"/>
                  </a:lnTo>
                  <a:lnTo>
                    <a:pt x="2222" y="154"/>
                  </a:lnTo>
                  <a:lnTo>
                    <a:pt x="2357" y="203"/>
                  </a:lnTo>
                  <a:lnTo>
                    <a:pt x="2495" y="261"/>
                  </a:lnTo>
                  <a:lnTo>
                    <a:pt x="2638" y="327"/>
                  </a:lnTo>
                  <a:lnTo>
                    <a:pt x="2643" y="329"/>
                  </a:lnTo>
                  <a:lnTo>
                    <a:pt x="2657" y="336"/>
                  </a:lnTo>
                  <a:lnTo>
                    <a:pt x="2678" y="345"/>
                  </a:lnTo>
                  <a:lnTo>
                    <a:pt x="2708" y="357"/>
                  </a:lnTo>
                  <a:lnTo>
                    <a:pt x="2746" y="373"/>
                  </a:lnTo>
                  <a:lnTo>
                    <a:pt x="2791" y="390"/>
                  </a:lnTo>
                  <a:lnTo>
                    <a:pt x="2842" y="409"/>
                  </a:lnTo>
                  <a:lnTo>
                    <a:pt x="2900" y="430"/>
                  </a:lnTo>
                  <a:lnTo>
                    <a:pt x="2964" y="453"/>
                  </a:lnTo>
                  <a:lnTo>
                    <a:pt x="3034" y="477"/>
                  </a:lnTo>
                  <a:lnTo>
                    <a:pt x="3109" y="502"/>
                  </a:lnTo>
                  <a:lnTo>
                    <a:pt x="3189" y="526"/>
                  </a:lnTo>
                  <a:lnTo>
                    <a:pt x="3273" y="551"/>
                  </a:lnTo>
                  <a:lnTo>
                    <a:pt x="3360" y="574"/>
                  </a:lnTo>
                  <a:lnTo>
                    <a:pt x="3453" y="598"/>
                  </a:lnTo>
                  <a:lnTo>
                    <a:pt x="3547" y="619"/>
                  </a:lnTo>
                  <a:lnTo>
                    <a:pt x="3645" y="640"/>
                  </a:lnTo>
                  <a:lnTo>
                    <a:pt x="3746" y="657"/>
                  </a:lnTo>
                  <a:lnTo>
                    <a:pt x="3847" y="675"/>
                  </a:lnTo>
                  <a:lnTo>
                    <a:pt x="3952" y="687"/>
                  </a:lnTo>
                  <a:lnTo>
                    <a:pt x="4057" y="698"/>
                  </a:lnTo>
                  <a:lnTo>
                    <a:pt x="4162" y="706"/>
                  </a:lnTo>
                  <a:lnTo>
                    <a:pt x="4268" y="710"/>
                  </a:lnTo>
                  <a:lnTo>
                    <a:pt x="4373" y="708"/>
                  </a:lnTo>
                  <a:lnTo>
                    <a:pt x="4479" y="703"/>
                  </a:lnTo>
                  <a:lnTo>
                    <a:pt x="4584" y="694"/>
                  </a:lnTo>
                  <a:lnTo>
                    <a:pt x="4687" y="678"/>
                  </a:lnTo>
                  <a:lnTo>
                    <a:pt x="4788" y="659"/>
                  </a:lnTo>
                  <a:lnTo>
                    <a:pt x="4888" y="631"/>
                  </a:lnTo>
                  <a:lnTo>
                    <a:pt x="4985" y="600"/>
                  </a:lnTo>
                  <a:lnTo>
                    <a:pt x="5080" y="561"/>
                  </a:lnTo>
                  <a:lnTo>
                    <a:pt x="5170" y="514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49276" y="3895726"/>
              <a:ext cx="8215313" cy="1222375"/>
            </a:xfrm>
            <a:custGeom>
              <a:avLst/>
              <a:gdLst>
                <a:gd name="T0" fmla="*/ 1 w 5175"/>
                <a:gd name="T1" fmla="*/ 767 h 770"/>
                <a:gd name="T2" fmla="*/ 12 w 5175"/>
                <a:gd name="T3" fmla="*/ 747 h 770"/>
                <a:gd name="T4" fmla="*/ 35 w 5175"/>
                <a:gd name="T5" fmla="*/ 713 h 770"/>
                <a:gd name="T6" fmla="*/ 68 w 5175"/>
                <a:gd name="T7" fmla="*/ 662 h 770"/>
                <a:gd name="T8" fmla="*/ 111 w 5175"/>
                <a:gd name="T9" fmla="*/ 602 h 770"/>
                <a:gd name="T10" fmla="*/ 169 w 5175"/>
                <a:gd name="T11" fmla="*/ 533 h 770"/>
                <a:gd name="T12" fmla="*/ 240 w 5175"/>
                <a:gd name="T13" fmla="*/ 459 h 770"/>
                <a:gd name="T14" fmla="*/ 323 w 5175"/>
                <a:gd name="T15" fmla="*/ 382 h 770"/>
                <a:gd name="T16" fmla="*/ 420 w 5175"/>
                <a:gd name="T17" fmla="*/ 305 h 770"/>
                <a:gd name="T18" fmla="*/ 530 w 5175"/>
                <a:gd name="T19" fmla="*/ 232 h 770"/>
                <a:gd name="T20" fmla="*/ 656 w 5175"/>
                <a:gd name="T21" fmla="*/ 162 h 770"/>
                <a:gd name="T22" fmla="*/ 796 w 5175"/>
                <a:gd name="T23" fmla="*/ 103 h 770"/>
                <a:gd name="T24" fmla="*/ 951 w 5175"/>
                <a:gd name="T25" fmla="*/ 54 h 770"/>
                <a:gd name="T26" fmla="*/ 1122 w 5175"/>
                <a:gd name="T27" fmla="*/ 21 h 770"/>
                <a:gd name="T28" fmla="*/ 1309 w 5175"/>
                <a:gd name="T29" fmla="*/ 1 h 770"/>
                <a:gd name="T30" fmla="*/ 1511 w 5175"/>
                <a:gd name="T31" fmla="*/ 3 h 770"/>
                <a:gd name="T32" fmla="*/ 1731 w 5175"/>
                <a:gd name="T33" fmla="*/ 28 h 770"/>
                <a:gd name="T34" fmla="*/ 1968 w 5175"/>
                <a:gd name="T35" fmla="*/ 76 h 770"/>
                <a:gd name="T36" fmla="*/ 2223 w 5175"/>
                <a:gd name="T37" fmla="*/ 153 h 770"/>
                <a:gd name="T38" fmla="*/ 2496 w 5175"/>
                <a:gd name="T39" fmla="*/ 262 h 770"/>
                <a:gd name="T40" fmla="*/ 2642 w 5175"/>
                <a:gd name="T41" fmla="*/ 330 h 770"/>
                <a:gd name="T42" fmla="*/ 2679 w 5175"/>
                <a:gd name="T43" fmla="*/ 346 h 770"/>
                <a:gd name="T44" fmla="*/ 2745 w 5175"/>
                <a:gd name="T45" fmla="*/ 374 h 770"/>
                <a:gd name="T46" fmla="*/ 2843 w 5175"/>
                <a:gd name="T47" fmla="*/ 410 h 770"/>
                <a:gd name="T48" fmla="*/ 2965 w 5175"/>
                <a:gd name="T49" fmla="*/ 454 h 770"/>
                <a:gd name="T50" fmla="*/ 3110 w 5175"/>
                <a:gd name="T51" fmla="*/ 503 h 770"/>
                <a:gd name="T52" fmla="*/ 3274 w 5175"/>
                <a:gd name="T53" fmla="*/ 552 h 770"/>
                <a:gd name="T54" fmla="*/ 3454 w 5175"/>
                <a:gd name="T55" fmla="*/ 599 h 770"/>
                <a:gd name="T56" fmla="*/ 3648 w 5175"/>
                <a:gd name="T57" fmla="*/ 641 h 770"/>
                <a:gd name="T58" fmla="*/ 3850 w 5175"/>
                <a:gd name="T59" fmla="*/ 676 h 770"/>
                <a:gd name="T60" fmla="*/ 4060 w 5175"/>
                <a:gd name="T61" fmla="*/ 700 h 770"/>
                <a:gd name="T62" fmla="*/ 4271 w 5175"/>
                <a:gd name="T63" fmla="*/ 709 h 770"/>
                <a:gd name="T64" fmla="*/ 4482 w 5175"/>
                <a:gd name="T65" fmla="*/ 702 h 770"/>
                <a:gd name="T66" fmla="*/ 4691 w 5175"/>
                <a:gd name="T67" fmla="*/ 678 h 770"/>
                <a:gd name="T68" fmla="*/ 4892 w 5175"/>
                <a:gd name="T69" fmla="*/ 629 h 770"/>
                <a:gd name="T70" fmla="*/ 5084 w 5175"/>
                <a:gd name="T71" fmla="*/ 55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75" h="770">
                  <a:moveTo>
                    <a:pt x="0" y="770"/>
                  </a:moveTo>
                  <a:lnTo>
                    <a:pt x="1" y="767"/>
                  </a:lnTo>
                  <a:lnTo>
                    <a:pt x="5" y="760"/>
                  </a:lnTo>
                  <a:lnTo>
                    <a:pt x="12" y="747"/>
                  </a:lnTo>
                  <a:lnTo>
                    <a:pt x="22" y="732"/>
                  </a:lnTo>
                  <a:lnTo>
                    <a:pt x="35" y="713"/>
                  </a:lnTo>
                  <a:lnTo>
                    <a:pt x="48" y="688"/>
                  </a:lnTo>
                  <a:lnTo>
                    <a:pt x="68" y="662"/>
                  </a:lnTo>
                  <a:lnTo>
                    <a:pt x="89" y="634"/>
                  </a:lnTo>
                  <a:lnTo>
                    <a:pt x="111" y="602"/>
                  </a:lnTo>
                  <a:lnTo>
                    <a:pt x="139" y="568"/>
                  </a:lnTo>
                  <a:lnTo>
                    <a:pt x="169" y="533"/>
                  </a:lnTo>
                  <a:lnTo>
                    <a:pt x="204" y="496"/>
                  </a:lnTo>
                  <a:lnTo>
                    <a:pt x="240" y="459"/>
                  </a:lnTo>
                  <a:lnTo>
                    <a:pt x="281" y="421"/>
                  </a:lnTo>
                  <a:lnTo>
                    <a:pt x="323" y="382"/>
                  </a:lnTo>
                  <a:lnTo>
                    <a:pt x="370" y="344"/>
                  </a:lnTo>
                  <a:lnTo>
                    <a:pt x="420" y="305"/>
                  </a:lnTo>
                  <a:lnTo>
                    <a:pt x="474" y="267"/>
                  </a:lnTo>
                  <a:lnTo>
                    <a:pt x="530" y="232"/>
                  </a:lnTo>
                  <a:lnTo>
                    <a:pt x="591" y="197"/>
                  </a:lnTo>
                  <a:lnTo>
                    <a:pt x="656" y="162"/>
                  </a:lnTo>
                  <a:lnTo>
                    <a:pt x="724" y="132"/>
                  </a:lnTo>
                  <a:lnTo>
                    <a:pt x="796" y="103"/>
                  </a:lnTo>
                  <a:lnTo>
                    <a:pt x="871" y="76"/>
                  </a:lnTo>
                  <a:lnTo>
                    <a:pt x="951" y="54"/>
                  </a:lnTo>
                  <a:lnTo>
                    <a:pt x="1035" y="35"/>
                  </a:lnTo>
                  <a:lnTo>
                    <a:pt x="1122" y="21"/>
                  </a:lnTo>
                  <a:lnTo>
                    <a:pt x="1213" y="8"/>
                  </a:lnTo>
                  <a:lnTo>
                    <a:pt x="1309" y="1"/>
                  </a:lnTo>
                  <a:lnTo>
                    <a:pt x="1408" y="0"/>
                  </a:lnTo>
                  <a:lnTo>
                    <a:pt x="1511" y="3"/>
                  </a:lnTo>
                  <a:lnTo>
                    <a:pt x="1619" y="14"/>
                  </a:lnTo>
                  <a:lnTo>
                    <a:pt x="1731" y="28"/>
                  </a:lnTo>
                  <a:lnTo>
                    <a:pt x="1848" y="49"/>
                  </a:lnTo>
                  <a:lnTo>
                    <a:pt x="1968" y="76"/>
                  </a:lnTo>
                  <a:lnTo>
                    <a:pt x="2092" y="111"/>
                  </a:lnTo>
                  <a:lnTo>
                    <a:pt x="2223" y="153"/>
                  </a:lnTo>
                  <a:lnTo>
                    <a:pt x="2356" y="204"/>
                  </a:lnTo>
                  <a:lnTo>
                    <a:pt x="2496" y="262"/>
                  </a:lnTo>
                  <a:lnTo>
                    <a:pt x="2639" y="328"/>
                  </a:lnTo>
                  <a:lnTo>
                    <a:pt x="2642" y="330"/>
                  </a:lnTo>
                  <a:lnTo>
                    <a:pt x="2656" y="335"/>
                  </a:lnTo>
                  <a:lnTo>
                    <a:pt x="2679" y="346"/>
                  </a:lnTo>
                  <a:lnTo>
                    <a:pt x="2709" y="358"/>
                  </a:lnTo>
                  <a:lnTo>
                    <a:pt x="2745" y="374"/>
                  </a:lnTo>
                  <a:lnTo>
                    <a:pt x="2791" y="391"/>
                  </a:lnTo>
                  <a:lnTo>
                    <a:pt x="2843" y="410"/>
                  </a:lnTo>
                  <a:lnTo>
                    <a:pt x="2901" y="431"/>
                  </a:lnTo>
                  <a:lnTo>
                    <a:pt x="2965" y="454"/>
                  </a:lnTo>
                  <a:lnTo>
                    <a:pt x="3035" y="478"/>
                  </a:lnTo>
                  <a:lnTo>
                    <a:pt x="3110" y="503"/>
                  </a:lnTo>
                  <a:lnTo>
                    <a:pt x="3190" y="527"/>
                  </a:lnTo>
                  <a:lnTo>
                    <a:pt x="3274" y="552"/>
                  </a:lnTo>
                  <a:lnTo>
                    <a:pt x="3363" y="576"/>
                  </a:lnTo>
                  <a:lnTo>
                    <a:pt x="3454" y="599"/>
                  </a:lnTo>
                  <a:lnTo>
                    <a:pt x="3550" y="622"/>
                  </a:lnTo>
                  <a:lnTo>
                    <a:pt x="3648" y="641"/>
                  </a:lnTo>
                  <a:lnTo>
                    <a:pt x="3747" y="660"/>
                  </a:lnTo>
                  <a:lnTo>
                    <a:pt x="3850" y="676"/>
                  </a:lnTo>
                  <a:lnTo>
                    <a:pt x="3953" y="690"/>
                  </a:lnTo>
                  <a:lnTo>
                    <a:pt x="4060" y="700"/>
                  </a:lnTo>
                  <a:lnTo>
                    <a:pt x="4164" y="706"/>
                  </a:lnTo>
                  <a:lnTo>
                    <a:pt x="4271" y="709"/>
                  </a:lnTo>
                  <a:lnTo>
                    <a:pt x="4377" y="709"/>
                  </a:lnTo>
                  <a:lnTo>
                    <a:pt x="4482" y="702"/>
                  </a:lnTo>
                  <a:lnTo>
                    <a:pt x="4587" y="693"/>
                  </a:lnTo>
                  <a:lnTo>
                    <a:pt x="4691" y="678"/>
                  </a:lnTo>
                  <a:lnTo>
                    <a:pt x="4793" y="655"/>
                  </a:lnTo>
                  <a:lnTo>
                    <a:pt x="4892" y="629"/>
                  </a:lnTo>
                  <a:lnTo>
                    <a:pt x="4990" y="595"/>
                  </a:lnTo>
                  <a:lnTo>
                    <a:pt x="5084" y="555"/>
                  </a:lnTo>
                  <a:lnTo>
                    <a:pt x="5175" y="508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46101" y="3925889"/>
              <a:ext cx="8223250" cy="1222375"/>
            </a:xfrm>
            <a:custGeom>
              <a:avLst/>
              <a:gdLst>
                <a:gd name="T0" fmla="*/ 2 w 5180"/>
                <a:gd name="T1" fmla="*/ 769 h 770"/>
                <a:gd name="T2" fmla="*/ 12 w 5180"/>
                <a:gd name="T3" fmla="*/ 749 h 770"/>
                <a:gd name="T4" fmla="*/ 35 w 5180"/>
                <a:gd name="T5" fmla="*/ 713 h 770"/>
                <a:gd name="T6" fmla="*/ 68 w 5180"/>
                <a:gd name="T7" fmla="*/ 664 h 770"/>
                <a:gd name="T8" fmla="*/ 113 w 5180"/>
                <a:gd name="T9" fmla="*/ 603 h 770"/>
                <a:gd name="T10" fmla="*/ 169 w 5180"/>
                <a:gd name="T11" fmla="*/ 535 h 770"/>
                <a:gd name="T12" fmla="*/ 241 w 5180"/>
                <a:gd name="T13" fmla="*/ 459 h 770"/>
                <a:gd name="T14" fmla="*/ 323 w 5180"/>
                <a:gd name="T15" fmla="*/ 382 h 770"/>
                <a:gd name="T16" fmla="*/ 421 w 5180"/>
                <a:gd name="T17" fmla="*/ 306 h 770"/>
                <a:gd name="T18" fmla="*/ 530 w 5180"/>
                <a:gd name="T19" fmla="*/ 232 h 770"/>
                <a:gd name="T20" fmla="*/ 656 w 5180"/>
                <a:gd name="T21" fmla="*/ 164 h 770"/>
                <a:gd name="T22" fmla="*/ 796 w 5180"/>
                <a:gd name="T23" fmla="*/ 103 h 770"/>
                <a:gd name="T24" fmla="*/ 951 w 5180"/>
                <a:gd name="T25" fmla="*/ 54 h 770"/>
                <a:gd name="T26" fmla="*/ 1122 w 5180"/>
                <a:gd name="T27" fmla="*/ 21 h 770"/>
                <a:gd name="T28" fmla="*/ 1309 w 5180"/>
                <a:gd name="T29" fmla="*/ 2 h 770"/>
                <a:gd name="T30" fmla="*/ 1511 w 5180"/>
                <a:gd name="T31" fmla="*/ 3 h 770"/>
                <a:gd name="T32" fmla="*/ 1731 w 5180"/>
                <a:gd name="T33" fmla="*/ 28 h 770"/>
                <a:gd name="T34" fmla="*/ 1969 w 5180"/>
                <a:gd name="T35" fmla="*/ 77 h 770"/>
                <a:gd name="T36" fmla="*/ 2224 w 5180"/>
                <a:gd name="T37" fmla="*/ 154 h 770"/>
                <a:gd name="T38" fmla="*/ 2496 w 5180"/>
                <a:gd name="T39" fmla="*/ 262 h 770"/>
                <a:gd name="T40" fmla="*/ 2644 w 5180"/>
                <a:gd name="T41" fmla="*/ 330 h 770"/>
                <a:gd name="T42" fmla="*/ 2679 w 5180"/>
                <a:gd name="T43" fmla="*/ 346 h 770"/>
                <a:gd name="T44" fmla="*/ 2747 w 5180"/>
                <a:gd name="T45" fmla="*/ 374 h 770"/>
                <a:gd name="T46" fmla="*/ 2843 w 5180"/>
                <a:gd name="T47" fmla="*/ 412 h 770"/>
                <a:gd name="T48" fmla="*/ 2967 w 5180"/>
                <a:gd name="T49" fmla="*/ 458 h 770"/>
                <a:gd name="T50" fmla="*/ 3112 w 5180"/>
                <a:gd name="T51" fmla="*/ 505 h 770"/>
                <a:gd name="T52" fmla="*/ 3276 w 5180"/>
                <a:gd name="T53" fmla="*/ 555 h 770"/>
                <a:gd name="T54" fmla="*/ 3458 w 5180"/>
                <a:gd name="T55" fmla="*/ 603 h 770"/>
                <a:gd name="T56" fmla="*/ 3650 w 5180"/>
                <a:gd name="T57" fmla="*/ 645 h 770"/>
                <a:gd name="T58" fmla="*/ 3854 w 5180"/>
                <a:gd name="T59" fmla="*/ 678 h 770"/>
                <a:gd name="T60" fmla="*/ 4063 w 5180"/>
                <a:gd name="T61" fmla="*/ 702 h 770"/>
                <a:gd name="T62" fmla="*/ 4274 w 5180"/>
                <a:gd name="T63" fmla="*/ 711 h 770"/>
                <a:gd name="T64" fmla="*/ 4487 w 5180"/>
                <a:gd name="T65" fmla="*/ 704 h 770"/>
                <a:gd name="T66" fmla="*/ 4695 w 5180"/>
                <a:gd name="T67" fmla="*/ 676 h 770"/>
                <a:gd name="T68" fmla="*/ 4898 w 5180"/>
                <a:gd name="T69" fmla="*/ 625 h 770"/>
                <a:gd name="T70" fmla="*/ 5090 w 5180"/>
                <a:gd name="T71" fmla="*/ 55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80" h="770">
                  <a:moveTo>
                    <a:pt x="0" y="770"/>
                  </a:moveTo>
                  <a:lnTo>
                    <a:pt x="2" y="769"/>
                  </a:lnTo>
                  <a:lnTo>
                    <a:pt x="5" y="762"/>
                  </a:lnTo>
                  <a:lnTo>
                    <a:pt x="12" y="749"/>
                  </a:lnTo>
                  <a:lnTo>
                    <a:pt x="23" y="734"/>
                  </a:lnTo>
                  <a:lnTo>
                    <a:pt x="35" y="713"/>
                  </a:lnTo>
                  <a:lnTo>
                    <a:pt x="49" y="690"/>
                  </a:lnTo>
                  <a:lnTo>
                    <a:pt x="68" y="664"/>
                  </a:lnTo>
                  <a:lnTo>
                    <a:pt x="89" y="634"/>
                  </a:lnTo>
                  <a:lnTo>
                    <a:pt x="113" y="603"/>
                  </a:lnTo>
                  <a:lnTo>
                    <a:pt x="139" y="569"/>
                  </a:lnTo>
                  <a:lnTo>
                    <a:pt x="169" y="535"/>
                  </a:lnTo>
                  <a:lnTo>
                    <a:pt x="204" y="498"/>
                  </a:lnTo>
                  <a:lnTo>
                    <a:pt x="241" y="459"/>
                  </a:lnTo>
                  <a:lnTo>
                    <a:pt x="281" y="421"/>
                  </a:lnTo>
                  <a:lnTo>
                    <a:pt x="323" y="382"/>
                  </a:lnTo>
                  <a:lnTo>
                    <a:pt x="370" y="344"/>
                  </a:lnTo>
                  <a:lnTo>
                    <a:pt x="421" y="306"/>
                  </a:lnTo>
                  <a:lnTo>
                    <a:pt x="475" y="269"/>
                  </a:lnTo>
                  <a:lnTo>
                    <a:pt x="530" y="232"/>
                  </a:lnTo>
                  <a:lnTo>
                    <a:pt x="592" y="197"/>
                  </a:lnTo>
                  <a:lnTo>
                    <a:pt x="656" y="164"/>
                  </a:lnTo>
                  <a:lnTo>
                    <a:pt x="724" y="133"/>
                  </a:lnTo>
                  <a:lnTo>
                    <a:pt x="796" y="103"/>
                  </a:lnTo>
                  <a:lnTo>
                    <a:pt x="873" y="77"/>
                  </a:lnTo>
                  <a:lnTo>
                    <a:pt x="951" y="54"/>
                  </a:lnTo>
                  <a:lnTo>
                    <a:pt x="1035" y="35"/>
                  </a:lnTo>
                  <a:lnTo>
                    <a:pt x="1122" y="21"/>
                  </a:lnTo>
                  <a:lnTo>
                    <a:pt x="1213" y="9"/>
                  </a:lnTo>
                  <a:lnTo>
                    <a:pt x="1309" y="2"/>
                  </a:lnTo>
                  <a:lnTo>
                    <a:pt x="1408" y="0"/>
                  </a:lnTo>
                  <a:lnTo>
                    <a:pt x="1511" y="3"/>
                  </a:lnTo>
                  <a:lnTo>
                    <a:pt x="1620" y="14"/>
                  </a:lnTo>
                  <a:lnTo>
                    <a:pt x="1731" y="28"/>
                  </a:lnTo>
                  <a:lnTo>
                    <a:pt x="1848" y="49"/>
                  </a:lnTo>
                  <a:lnTo>
                    <a:pt x="1969" y="77"/>
                  </a:lnTo>
                  <a:lnTo>
                    <a:pt x="2094" y="112"/>
                  </a:lnTo>
                  <a:lnTo>
                    <a:pt x="2224" y="154"/>
                  </a:lnTo>
                  <a:lnTo>
                    <a:pt x="2358" y="204"/>
                  </a:lnTo>
                  <a:lnTo>
                    <a:pt x="2496" y="262"/>
                  </a:lnTo>
                  <a:lnTo>
                    <a:pt x="2639" y="328"/>
                  </a:lnTo>
                  <a:lnTo>
                    <a:pt x="2644" y="330"/>
                  </a:lnTo>
                  <a:lnTo>
                    <a:pt x="2658" y="337"/>
                  </a:lnTo>
                  <a:lnTo>
                    <a:pt x="2679" y="346"/>
                  </a:lnTo>
                  <a:lnTo>
                    <a:pt x="2709" y="358"/>
                  </a:lnTo>
                  <a:lnTo>
                    <a:pt x="2747" y="374"/>
                  </a:lnTo>
                  <a:lnTo>
                    <a:pt x="2793" y="393"/>
                  </a:lnTo>
                  <a:lnTo>
                    <a:pt x="2843" y="412"/>
                  </a:lnTo>
                  <a:lnTo>
                    <a:pt x="2903" y="433"/>
                  </a:lnTo>
                  <a:lnTo>
                    <a:pt x="2967" y="458"/>
                  </a:lnTo>
                  <a:lnTo>
                    <a:pt x="3037" y="480"/>
                  </a:lnTo>
                  <a:lnTo>
                    <a:pt x="3112" y="505"/>
                  </a:lnTo>
                  <a:lnTo>
                    <a:pt x="3192" y="531"/>
                  </a:lnTo>
                  <a:lnTo>
                    <a:pt x="3276" y="555"/>
                  </a:lnTo>
                  <a:lnTo>
                    <a:pt x="3365" y="578"/>
                  </a:lnTo>
                  <a:lnTo>
                    <a:pt x="3458" y="603"/>
                  </a:lnTo>
                  <a:lnTo>
                    <a:pt x="3552" y="624"/>
                  </a:lnTo>
                  <a:lnTo>
                    <a:pt x="3650" y="645"/>
                  </a:lnTo>
                  <a:lnTo>
                    <a:pt x="3751" y="662"/>
                  </a:lnTo>
                  <a:lnTo>
                    <a:pt x="3854" y="678"/>
                  </a:lnTo>
                  <a:lnTo>
                    <a:pt x="3957" y="692"/>
                  </a:lnTo>
                  <a:lnTo>
                    <a:pt x="4063" y="702"/>
                  </a:lnTo>
                  <a:lnTo>
                    <a:pt x="4168" y="708"/>
                  </a:lnTo>
                  <a:lnTo>
                    <a:pt x="4274" y="711"/>
                  </a:lnTo>
                  <a:lnTo>
                    <a:pt x="4381" y="709"/>
                  </a:lnTo>
                  <a:lnTo>
                    <a:pt x="4487" y="704"/>
                  </a:lnTo>
                  <a:lnTo>
                    <a:pt x="4592" y="692"/>
                  </a:lnTo>
                  <a:lnTo>
                    <a:pt x="4695" y="676"/>
                  </a:lnTo>
                  <a:lnTo>
                    <a:pt x="4798" y="653"/>
                  </a:lnTo>
                  <a:lnTo>
                    <a:pt x="4898" y="625"/>
                  </a:lnTo>
                  <a:lnTo>
                    <a:pt x="4995" y="590"/>
                  </a:lnTo>
                  <a:lnTo>
                    <a:pt x="5090" y="550"/>
                  </a:lnTo>
                  <a:lnTo>
                    <a:pt x="5180" y="501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42926" y="3956051"/>
              <a:ext cx="8232775" cy="1225550"/>
            </a:xfrm>
            <a:custGeom>
              <a:avLst/>
              <a:gdLst>
                <a:gd name="T0" fmla="*/ 2 w 5186"/>
                <a:gd name="T1" fmla="*/ 769 h 772"/>
                <a:gd name="T2" fmla="*/ 12 w 5186"/>
                <a:gd name="T3" fmla="*/ 750 h 772"/>
                <a:gd name="T4" fmla="*/ 35 w 5186"/>
                <a:gd name="T5" fmla="*/ 715 h 772"/>
                <a:gd name="T6" fmla="*/ 68 w 5186"/>
                <a:gd name="T7" fmla="*/ 664 h 772"/>
                <a:gd name="T8" fmla="*/ 114 w 5186"/>
                <a:gd name="T9" fmla="*/ 605 h 772"/>
                <a:gd name="T10" fmla="*/ 171 w 5186"/>
                <a:gd name="T11" fmla="*/ 535 h 772"/>
                <a:gd name="T12" fmla="*/ 241 w 5186"/>
                <a:gd name="T13" fmla="*/ 461 h 772"/>
                <a:gd name="T14" fmla="*/ 325 w 5186"/>
                <a:gd name="T15" fmla="*/ 383 h 772"/>
                <a:gd name="T16" fmla="*/ 421 w 5186"/>
                <a:gd name="T17" fmla="*/ 306 h 772"/>
                <a:gd name="T18" fmla="*/ 532 w 5186"/>
                <a:gd name="T19" fmla="*/ 232 h 772"/>
                <a:gd name="T20" fmla="*/ 656 w 5186"/>
                <a:gd name="T21" fmla="*/ 164 h 772"/>
                <a:gd name="T22" fmla="*/ 798 w 5186"/>
                <a:gd name="T23" fmla="*/ 103 h 772"/>
                <a:gd name="T24" fmla="*/ 951 w 5186"/>
                <a:gd name="T25" fmla="*/ 54 h 772"/>
                <a:gd name="T26" fmla="*/ 1122 w 5186"/>
                <a:gd name="T27" fmla="*/ 21 h 772"/>
                <a:gd name="T28" fmla="*/ 1309 w 5186"/>
                <a:gd name="T29" fmla="*/ 2 h 772"/>
                <a:gd name="T30" fmla="*/ 1513 w 5186"/>
                <a:gd name="T31" fmla="*/ 4 h 772"/>
                <a:gd name="T32" fmla="*/ 1733 w 5186"/>
                <a:gd name="T33" fmla="*/ 28 h 772"/>
                <a:gd name="T34" fmla="*/ 1969 w 5186"/>
                <a:gd name="T35" fmla="*/ 79 h 772"/>
                <a:gd name="T36" fmla="*/ 2224 w 5186"/>
                <a:gd name="T37" fmla="*/ 156 h 772"/>
                <a:gd name="T38" fmla="*/ 2498 w 5186"/>
                <a:gd name="T39" fmla="*/ 264 h 772"/>
                <a:gd name="T40" fmla="*/ 2644 w 5186"/>
                <a:gd name="T41" fmla="*/ 332 h 772"/>
                <a:gd name="T42" fmla="*/ 2681 w 5186"/>
                <a:gd name="T43" fmla="*/ 348 h 772"/>
                <a:gd name="T44" fmla="*/ 2747 w 5186"/>
                <a:gd name="T45" fmla="*/ 376 h 772"/>
                <a:gd name="T46" fmla="*/ 2845 w 5186"/>
                <a:gd name="T47" fmla="*/ 414 h 772"/>
                <a:gd name="T48" fmla="*/ 2967 w 5186"/>
                <a:gd name="T49" fmla="*/ 460 h 772"/>
                <a:gd name="T50" fmla="*/ 3114 w 5186"/>
                <a:gd name="T51" fmla="*/ 509 h 772"/>
                <a:gd name="T52" fmla="*/ 3278 w 5186"/>
                <a:gd name="T53" fmla="*/ 557 h 772"/>
                <a:gd name="T54" fmla="*/ 3460 w 5186"/>
                <a:gd name="T55" fmla="*/ 605 h 772"/>
                <a:gd name="T56" fmla="*/ 3653 w 5186"/>
                <a:gd name="T57" fmla="*/ 647 h 772"/>
                <a:gd name="T58" fmla="*/ 3856 w 5186"/>
                <a:gd name="T59" fmla="*/ 682 h 772"/>
                <a:gd name="T60" fmla="*/ 4065 w 5186"/>
                <a:gd name="T61" fmla="*/ 704 h 772"/>
                <a:gd name="T62" fmla="*/ 4278 w 5186"/>
                <a:gd name="T63" fmla="*/ 713 h 772"/>
                <a:gd name="T64" fmla="*/ 4491 w 5186"/>
                <a:gd name="T65" fmla="*/ 704 h 772"/>
                <a:gd name="T66" fmla="*/ 4701 w 5186"/>
                <a:gd name="T67" fmla="*/ 675 h 772"/>
                <a:gd name="T68" fmla="*/ 4903 w 5186"/>
                <a:gd name="T69" fmla="*/ 622 h 772"/>
                <a:gd name="T70" fmla="*/ 5095 w 5186"/>
                <a:gd name="T71" fmla="*/ 5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86" h="772">
                  <a:moveTo>
                    <a:pt x="0" y="772"/>
                  </a:moveTo>
                  <a:lnTo>
                    <a:pt x="2" y="769"/>
                  </a:lnTo>
                  <a:lnTo>
                    <a:pt x="5" y="762"/>
                  </a:lnTo>
                  <a:lnTo>
                    <a:pt x="12" y="750"/>
                  </a:lnTo>
                  <a:lnTo>
                    <a:pt x="23" y="734"/>
                  </a:lnTo>
                  <a:lnTo>
                    <a:pt x="35" y="715"/>
                  </a:lnTo>
                  <a:lnTo>
                    <a:pt x="49" y="692"/>
                  </a:lnTo>
                  <a:lnTo>
                    <a:pt x="68" y="664"/>
                  </a:lnTo>
                  <a:lnTo>
                    <a:pt x="89" y="636"/>
                  </a:lnTo>
                  <a:lnTo>
                    <a:pt x="114" y="605"/>
                  </a:lnTo>
                  <a:lnTo>
                    <a:pt x="140" y="570"/>
                  </a:lnTo>
                  <a:lnTo>
                    <a:pt x="171" y="535"/>
                  </a:lnTo>
                  <a:lnTo>
                    <a:pt x="204" y="498"/>
                  </a:lnTo>
                  <a:lnTo>
                    <a:pt x="241" y="461"/>
                  </a:lnTo>
                  <a:lnTo>
                    <a:pt x="281" y="423"/>
                  </a:lnTo>
                  <a:lnTo>
                    <a:pt x="325" y="383"/>
                  </a:lnTo>
                  <a:lnTo>
                    <a:pt x="370" y="344"/>
                  </a:lnTo>
                  <a:lnTo>
                    <a:pt x="421" y="306"/>
                  </a:lnTo>
                  <a:lnTo>
                    <a:pt x="475" y="269"/>
                  </a:lnTo>
                  <a:lnTo>
                    <a:pt x="532" y="232"/>
                  </a:lnTo>
                  <a:lnTo>
                    <a:pt x="592" y="197"/>
                  </a:lnTo>
                  <a:lnTo>
                    <a:pt x="656" y="164"/>
                  </a:lnTo>
                  <a:lnTo>
                    <a:pt x="724" y="133"/>
                  </a:lnTo>
                  <a:lnTo>
                    <a:pt x="798" y="103"/>
                  </a:lnTo>
                  <a:lnTo>
                    <a:pt x="873" y="79"/>
                  </a:lnTo>
                  <a:lnTo>
                    <a:pt x="951" y="54"/>
                  </a:lnTo>
                  <a:lnTo>
                    <a:pt x="1035" y="35"/>
                  </a:lnTo>
                  <a:lnTo>
                    <a:pt x="1122" y="21"/>
                  </a:lnTo>
                  <a:lnTo>
                    <a:pt x="1215" y="9"/>
                  </a:lnTo>
                  <a:lnTo>
                    <a:pt x="1309" y="2"/>
                  </a:lnTo>
                  <a:lnTo>
                    <a:pt x="1409" y="0"/>
                  </a:lnTo>
                  <a:lnTo>
                    <a:pt x="1513" y="4"/>
                  </a:lnTo>
                  <a:lnTo>
                    <a:pt x="1620" y="14"/>
                  </a:lnTo>
                  <a:lnTo>
                    <a:pt x="1733" y="28"/>
                  </a:lnTo>
                  <a:lnTo>
                    <a:pt x="1849" y="49"/>
                  </a:lnTo>
                  <a:lnTo>
                    <a:pt x="1969" y="79"/>
                  </a:lnTo>
                  <a:lnTo>
                    <a:pt x="2095" y="114"/>
                  </a:lnTo>
                  <a:lnTo>
                    <a:pt x="2224" y="156"/>
                  </a:lnTo>
                  <a:lnTo>
                    <a:pt x="2358" y="204"/>
                  </a:lnTo>
                  <a:lnTo>
                    <a:pt x="2498" y="264"/>
                  </a:lnTo>
                  <a:lnTo>
                    <a:pt x="2641" y="330"/>
                  </a:lnTo>
                  <a:lnTo>
                    <a:pt x="2644" y="332"/>
                  </a:lnTo>
                  <a:lnTo>
                    <a:pt x="2658" y="337"/>
                  </a:lnTo>
                  <a:lnTo>
                    <a:pt x="2681" y="348"/>
                  </a:lnTo>
                  <a:lnTo>
                    <a:pt x="2711" y="360"/>
                  </a:lnTo>
                  <a:lnTo>
                    <a:pt x="2747" y="376"/>
                  </a:lnTo>
                  <a:lnTo>
                    <a:pt x="2793" y="393"/>
                  </a:lnTo>
                  <a:lnTo>
                    <a:pt x="2845" y="414"/>
                  </a:lnTo>
                  <a:lnTo>
                    <a:pt x="2905" y="437"/>
                  </a:lnTo>
                  <a:lnTo>
                    <a:pt x="2967" y="460"/>
                  </a:lnTo>
                  <a:lnTo>
                    <a:pt x="3039" y="484"/>
                  </a:lnTo>
                  <a:lnTo>
                    <a:pt x="3114" y="509"/>
                  </a:lnTo>
                  <a:lnTo>
                    <a:pt x="3194" y="533"/>
                  </a:lnTo>
                  <a:lnTo>
                    <a:pt x="3278" y="557"/>
                  </a:lnTo>
                  <a:lnTo>
                    <a:pt x="3367" y="582"/>
                  </a:lnTo>
                  <a:lnTo>
                    <a:pt x="3460" y="605"/>
                  </a:lnTo>
                  <a:lnTo>
                    <a:pt x="3556" y="627"/>
                  </a:lnTo>
                  <a:lnTo>
                    <a:pt x="3653" y="647"/>
                  </a:lnTo>
                  <a:lnTo>
                    <a:pt x="3755" y="666"/>
                  </a:lnTo>
                  <a:lnTo>
                    <a:pt x="3856" y="682"/>
                  </a:lnTo>
                  <a:lnTo>
                    <a:pt x="3961" y="694"/>
                  </a:lnTo>
                  <a:lnTo>
                    <a:pt x="4065" y="704"/>
                  </a:lnTo>
                  <a:lnTo>
                    <a:pt x="4172" y="709"/>
                  </a:lnTo>
                  <a:lnTo>
                    <a:pt x="4278" y="713"/>
                  </a:lnTo>
                  <a:lnTo>
                    <a:pt x="4385" y="711"/>
                  </a:lnTo>
                  <a:lnTo>
                    <a:pt x="4491" y="704"/>
                  </a:lnTo>
                  <a:lnTo>
                    <a:pt x="4596" y="692"/>
                  </a:lnTo>
                  <a:lnTo>
                    <a:pt x="4701" y="675"/>
                  </a:lnTo>
                  <a:lnTo>
                    <a:pt x="4802" y="652"/>
                  </a:lnTo>
                  <a:lnTo>
                    <a:pt x="4903" y="622"/>
                  </a:lnTo>
                  <a:lnTo>
                    <a:pt x="5001" y="587"/>
                  </a:lnTo>
                  <a:lnTo>
                    <a:pt x="5095" y="545"/>
                  </a:lnTo>
                  <a:lnTo>
                    <a:pt x="5186" y="495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39751" y="3986214"/>
              <a:ext cx="8240713" cy="1228725"/>
            </a:xfrm>
            <a:custGeom>
              <a:avLst/>
              <a:gdLst>
                <a:gd name="T0" fmla="*/ 2 w 5191"/>
                <a:gd name="T1" fmla="*/ 771 h 774"/>
                <a:gd name="T2" fmla="*/ 13 w 5191"/>
                <a:gd name="T3" fmla="*/ 752 h 774"/>
                <a:gd name="T4" fmla="*/ 35 w 5191"/>
                <a:gd name="T5" fmla="*/ 717 h 774"/>
                <a:gd name="T6" fmla="*/ 68 w 5191"/>
                <a:gd name="T7" fmla="*/ 666 h 774"/>
                <a:gd name="T8" fmla="*/ 114 w 5191"/>
                <a:gd name="T9" fmla="*/ 605 h 774"/>
                <a:gd name="T10" fmla="*/ 171 w 5191"/>
                <a:gd name="T11" fmla="*/ 537 h 774"/>
                <a:gd name="T12" fmla="*/ 241 w 5191"/>
                <a:gd name="T13" fmla="*/ 462 h 774"/>
                <a:gd name="T14" fmla="*/ 325 w 5191"/>
                <a:gd name="T15" fmla="*/ 385 h 774"/>
                <a:gd name="T16" fmla="*/ 421 w 5191"/>
                <a:gd name="T17" fmla="*/ 308 h 774"/>
                <a:gd name="T18" fmla="*/ 533 w 5191"/>
                <a:gd name="T19" fmla="*/ 233 h 774"/>
                <a:gd name="T20" fmla="*/ 657 w 5191"/>
                <a:gd name="T21" fmla="*/ 165 h 774"/>
                <a:gd name="T22" fmla="*/ 798 w 5191"/>
                <a:gd name="T23" fmla="*/ 103 h 774"/>
                <a:gd name="T24" fmla="*/ 953 w 5191"/>
                <a:gd name="T25" fmla="*/ 54 h 774"/>
                <a:gd name="T26" fmla="*/ 1123 w 5191"/>
                <a:gd name="T27" fmla="*/ 21 h 774"/>
                <a:gd name="T28" fmla="*/ 1309 w 5191"/>
                <a:gd name="T29" fmla="*/ 2 h 774"/>
                <a:gd name="T30" fmla="*/ 1514 w 5191"/>
                <a:gd name="T31" fmla="*/ 4 h 774"/>
                <a:gd name="T32" fmla="*/ 1734 w 5191"/>
                <a:gd name="T33" fmla="*/ 28 h 774"/>
                <a:gd name="T34" fmla="*/ 1971 w 5191"/>
                <a:gd name="T35" fmla="*/ 79 h 774"/>
                <a:gd name="T36" fmla="*/ 2226 w 5191"/>
                <a:gd name="T37" fmla="*/ 156 h 774"/>
                <a:gd name="T38" fmla="*/ 2498 w 5191"/>
                <a:gd name="T39" fmla="*/ 264 h 774"/>
                <a:gd name="T40" fmla="*/ 2646 w 5191"/>
                <a:gd name="T41" fmla="*/ 332 h 774"/>
                <a:gd name="T42" fmla="*/ 2681 w 5191"/>
                <a:gd name="T43" fmla="*/ 350 h 774"/>
                <a:gd name="T44" fmla="*/ 2749 w 5191"/>
                <a:gd name="T45" fmla="*/ 378 h 774"/>
                <a:gd name="T46" fmla="*/ 2847 w 5191"/>
                <a:gd name="T47" fmla="*/ 416 h 774"/>
                <a:gd name="T48" fmla="*/ 2969 w 5191"/>
                <a:gd name="T49" fmla="*/ 462 h 774"/>
                <a:gd name="T50" fmla="*/ 3116 w 5191"/>
                <a:gd name="T51" fmla="*/ 511 h 774"/>
                <a:gd name="T52" fmla="*/ 3280 w 5191"/>
                <a:gd name="T53" fmla="*/ 561 h 774"/>
                <a:gd name="T54" fmla="*/ 3462 w 5191"/>
                <a:gd name="T55" fmla="*/ 608 h 774"/>
                <a:gd name="T56" fmla="*/ 3655 w 5191"/>
                <a:gd name="T57" fmla="*/ 650 h 774"/>
                <a:gd name="T58" fmla="*/ 3860 w 5191"/>
                <a:gd name="T59" fmla="*/ 684 h 774"/>
                <a:gd name="T60" fmla="*/ 4069 w 5191"/>
                <a:gd name="T61" fmla="*/ 706 h 774"/>
                <a:gd name="T62" fmla="*/ 4284 w 5191"/>
                <a:gd name="T63" fmla="*/ 713 h 774"/>
                <a:gd name="T64" fmla="*/ 4495 w 5191"/>
                <a:gd name="T65" fmla="*/ 704 h 774"/>
                <a:gd name="T66" fmla="*/ 4704 w 5191"/>
                <a:gd name="T67" fmla="*/ 675 h 774"/>
                <a:gd name="T68" fmla="*/ 4909 w 5191"/>
                <a:gd name="T69" fmla="*/ 621 h 774"/>
                <a:gd name="T70" fmla="*/ 5101 w 5191"/>
                <a:gd name="T71" fmla="*/ 54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1" h="774">
                  <a:moveTo>
                    <a:pt x="0" y="774"/>
                  </a:moveTo>
                  <a:lnTo>
                    <a:pt x="2" y="771"/>
                  </a:lnTo>
                  <a:lnTo>
                    <a:pt x="6" y="764"/>
                  </a:lnTo>
                  <a:lnTo>
                    <a:pt x="13" y="752"/>
                  </a:lnTo>
                  <a:lnTo>
                    <a:pt x="23" y="736"/>
                  </a:lnTo>
                  <a:lnTo>
                    <a:pt x="35" y="717"/>
                  </a:lnTo>
                  <a:lnTo>
                    <a:pt x="49" y="692"/>
                  </a:lnTo>
                  <a:lnTo>
                    <a:pt x="68" y="666"/>
                  </a:lnTo>
                  <a:lnTo>
                    <a:pt x="89" y="636"/>
                  </a:lnTo>
                  <a:lnTo>
                    <a:pt x="114" y="605"/>
                  </a:lnTo>
                  <a:lnTo>
                    <a:pt x="140" y="572"/>
                  </a:lnTo>
                  <a:lnTo>
                    <a:pt x="171" y="537"/>
                  </a:lnTo>
                  <a:lnTo>
                    <a:pt x="205" y="500"/>
                  </a:lnTo>
                  <a:lnTo>
                    <a:pt x="241" y="462"/>
                  </a:lnTo>
                  <a:lnTo>
                    <a:pt x="281" y="423"/>
                  </a:lnTo>
                  <a:lnTo>
                    <a:pt x="325" y="385"/>
                  </a:lnTo>
                  <a:lnTo>
                    <a:pt x="370" y="346"/>
                  </a:lnTo>
                  <a:lnTo>
                    <a:pt x="421" y="308"/>
                  </a:lnTo>
                  <a:lnTo>
                    <a:pt x="475" y="269"/>
                  </a:lnTo>
                  <a:lnTo>
                    <a:pt x="533" y="233"/>
                  </a:lnTo>
                  <a:lnTo>
                    <a:pt x="594" y="198"/>
                  </a:lnTo>
                  <a:lnTo>
                    <a:pt x="657" y="165"/>
                  </a:lnTo>
                  <a:lnTo>
                    <a:pt x="726" y="133"/>
                  </a:lnTo>
                  <a:lnTo>
                    <a:pt x="798" y="103"/>
                  </a:lnTo>
                  <a:lnTo>
                    <a:pt x="873" y="79"/>
                  </a:lnTo>
                  <a:lnTo>
                    <a:pt x="953" y="54"/>
                  </a:lnTo>
                  <a:lnTo>
                    <a:pt x="1035" y="35"/>
                  </a:lnTo>
                  <a:lnTo>
                    <a:pt x="1123" y="21"/>
                  </a:lnTo>
                  <a:lnTo>
                    <a:pt x="1215" y="9"/>
                  </a:lnTo>
                  <a:lnTo>
                    <a:pt x="1309" y="2"/>
                  </a:lnTo>
                  <a:lnTo>
                    <a:pt x="1409" y="0"/>
                  </a:lnTo>
                  <a:lnTo>
                    <a:pt x="1514" y="4"/>
                  </a:lnTo>
                  <a:lnTo>
                    <a:pt x="1622" y="14"/>
                  </a:lnTo>
                  <a:lnTo>
                    <a:pt x="1734" y="28"/>
                  </a:lnTo>
                  <a:lnTo>
                    <a:pt x="1849" y="51"/>
                  </a:lnTo>
                  <a:lnTo>
                    <a:pt x="1971" y="79"/>
                  </a:lnTo>
                  <a:lnTo>
                    <a:pt x="2095" y="114"/>
                  </a:lnTo>
                  <a:lnTo>
                    <a:pt x="2226" y="156"/>
                  </a:lnTo>
                  <a:lnTo>
                    <a:pt x="2358" y="206"/>
                  </a:lnTo>
                  <a:lnTo>
                    <a:pt x="2498" y="264"/>
                  </a:lnTo>
                  <a:lnTo>
                    <a:pt x="2641" y="331"/>
                  </a:lnTo>
                  <a:lnTo>
                    <a:pt x="2646" y="332"/>
                  </a:lnTo>
                  <a:lnTo>
                    <a:pt x="2659" y="339"/>
                  </a:lnTo>
                  <a:lnTo>
                    <a:pt x="2681" y="350"/>
                  </a:lnTo>
                  <a:lnTo>
                    <a:pt x="2711" y="362"/>
                  </a:lnTo>
                  <a:lnTo>
                    <a:pt x="2749" y="378"/>
                  </a:lnTo>
                  <a:lnTo>
                    <a:pt x="2795" y="395"/>
                  </a:lnTo>
                  <a:lnTo>
                    <a:pt x="2847" y="416"/>
                  </a:lnTo>
                  <a:lnTo>
                    <a:pt x="2905" y="439"/>
                  </a:lnTo>
                  <a:lnTo>
                    <a:pt x="2969" y="462"/>
                  </a:lnTo>
                  <a:lnTo>
                    <a:pt x="3041" y="486"/>
                  </a:lnTo>
                  <a:lnTo>
                    <a:pt x="3116" y="511"/>
                  </a:lnTo>
                  <a:lnTo>
                    <a:pt x="3196" y="535"/>
                  </a:lnTo>
                  <a:lnTo>
                    <a:pt x="3280" y="561"/>
                  </a:lnTo>
                  <a:lnTo>
                    <a:pt x="3369" y="584"/>
                  </a:lnTo>
                  <a:lnTo>
                    <a:pt x="3462" y="608"/>
                  </a:lnTo>
                  <a:lnTo>
                    <a:pt x="3558" y="629"/>
                  </a:lnTo>
                  <a:lnTo>
                    <a:pt x="3655" y="650"/>
                  </a:lnTo>
                  <a:lnTo>
                    <a:pt x="3757" y="668"/>
                  </a:lnTo>
                  <a:lnTo>
                    <a:pt x="3860" y="684"/>
                  </a:lnTo>
                  <a:lnTo>
                    <a:pt x="3964" y="696"/>
                  </a:lnTo>
                  <a:lnTo>
                    <a:pt x="4069" y="706"/>
                  </a:lnTo>
                  <a:lnTo>
                    <a:pt x="4175" y="711"/>
                  </a:lnTo>
                  <a:lnTo>
                    <a:pt x="4284" y="713"/>
                  </a:lnTo>
                  <a:lnTo>
                    <a:pt x="4390" y="711"/>
                  </a:lnTo>
                  <a:lnTo>
                    <a:pt x="4495" y="704"/>
                  </a:lnTo>
                  <a:lnTo>
                    <a:pt x="4601" y="692"/>
                  </a:lnTo>
                  <a:lnTo>
                    <a:pt x="4704" y="675"/>
                  </a:lnTo>
                  <a:lnTo>
                    <a:pt x="4807" y="650"/>
                  </a:lnTo>
                  <a:lnTo>
                    <a:pt x="4909" y="621"/>
                  </a:lnTo>
                  <a:lnTo>
                    <a:pt x="5006" y="584"/>
                  </a:lnTo>
                  <a:lnTo>
                    <a:pt x="5101" y="540"/>
                  </a:lnTo>
                  <a:lnTo>
                    <a:pt x="5191" y="49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38163" y="4016376"/>
              <a:ext cx="8248650" cy="1230313"/>
            </a:xfrm>
            <a:custGeom>
              <a:avLst/>
              <a:gdLst>
                <a:gd name="T0" fmla="*/ 1 w 5196"/>
                <a:gd name="T1" fmla="*/ 773 h 775"/>
                <a:gd name="T2" fmla="*/ 12 w 5196"/>
                <a:gd name="T3" fmla="*/ 754 h 775"/>
                <a:gd name="T4" fmla="*/ 35 w 5196"/>
                <a:gd name="T5" fmla="*/ 717 h 775"/>
                <a:gd name="T6" fmla="*/ 68 w 5196"/>
                <a:gd name="T7" fmla="*/ 668 h 775"/>
                <a:gd name="T8" fmla="*/ 113 w 5196"/>
                <a:gd name="T9" fmla="*/ 607 h 775"/>
                <a:gd name="T10" fmla="*/ 171 w 5196"/>
                <a:gd name="T11" fmla="*/ 537 h 775"/>
                <a:gd name="T12" fmla="*/ 240 w 5196"/>
                <a:gd name="T13" fmla="*/ 462 h 775"/>
                <a:gd name="T14" fmla="*/ 324 w 5196"/>
                <a:gd name="T15" fmla="*/ 385 h 775"/>
                <a:gd name="T16" fmla="*/ 420 w 5196"/>
                <a:gd name="T17" fmla="*/ 308 h 775"/>
                <a:gd name="T18" fmla="*/ 532 w 5196"/>
                <a:gd name="T19" fmla="*/ 233 h 775"/>
                <a:gd name="T20" fmla="*/ 658 w 5196"/>
                <a:gd name="T21" fmla="*/ 165 h 775"/>
                <a:gd name="T22" fmla="*/ 797 w 5196"/>
                <a:gd name="T23" fmla="*/ 104 h 775"/>
                <a:gd name="T24" fmla="*/ 953 w 5196"/>
                <a:gd name="T25" fmla="*/ 56 h 775"/>
                <a:gd name="T26" fmla="*/ 1124 w 5196"/>
                <a:gd name="T27" fmla="*/ 21 h 775"/>
                <a:gd name="T28" fmla="*/ 1310 w 5196"/>
                <a:gd name="T29" fmla="*/ 2 h 775"/>
                <a:gd name="T30" fmla="*/ 1513 w 5196"/>
                <a:gd name="T31" fmla="*/ 4 h 775"/>
                <a:gd name="T32" fmla="*/ 1733 w 5196"/>
                <a:gd name="T33" fmla="*/ 28 h 775"/>
                <a:gd name="T34" fmla="*/ 1970 w 5196"/>
                <a:gd name="T35" fmla="*/ 79 h 775"/>
                <a:gd name="T36" fmla="*/ 2225 w 5196"/>
                <a:gd name="T37" fmla="*/ 156 h 775"/>
                <a:gd name="T38" fmla="*/ 2497 w 5196"/>
                <a:gd name="T39" fmla="*/ 266 h 775"/>
                <a:gd name="T40" fmla="*/ 2646 w 5196"/>
                <a:gd name="T41" fmla="*/ 334 h 775"/>
                <a:gd name="T42" fmla="*/ 2681 w 5196"/>
                <a:gd name="T43" fmla="*/ 350 h 775"/>
                <a:gd name="T44" fmla="*/ 2750 w 5196"/>
                <a:gd name="T45" fmla="*/ 380 h 775"/>
                <a:gd name="T46" fmla="*/ 2846 w 5196"/>
                <a:gd name="T47" fmla="*/ 418 h 775"/>
                <a:gd name="T48" fmla="*/ 2970 w 5196"/>
                <a:gd name="T49" fmla="*/ 464 h 775"/>
                <a:gd name="T50" fmla="*/ 3117 w 5196"/>
                <a:gd name="T51" fmla="*/ 512 h 775"/>
                <a:gd name="T52" fmla="*/ 3283 w 5196"/>
                <a:gd name="T53" fmla="*/ 563 h 775"/>
                <a:gd name="T54" fmla="*/ 3464 w 5196"/>
                <a:gd name="T55" fmla="*/ 610 h 775"/>
                <a:gd name="T56" fmla="*/ 3658 w 5196"/>
                <a:gd name="T57" fmla="*/ 652 h 775"/>
                <a:gd name="T58" fmla="*/ 3862 w 5196"/>
                <a:gd name="T59" fmla="*/ 685 h 775"/>
                <a:gd name="T60" fmla="*/ 4072 w 5196"/>
                <a:gd name="T61" fmla="*/ 708 h 775"/>
                <a:gd name="T62" fmla="*/ 4286 w 5196"/>
                <a:gd name="T63" fmla="*/ 715 h 775"/>
                <a:gd name="T64" fmla="*/ 4499 w 5196"/>
                <a:gd name="T65" fmla="*/ 705 h 775"/>
                <a:gd name="T66" fmla="*/ 4709 w 5196"/>
                <a:gd name="T67" fmla="*/ 673 h 775"/>
                <a:gd name="T68" fmla="*/ 4911 w 5196"/>
                <a:gd name="T69" fmla="*/ 617 h 775"/>
                <a:gd name="T70" fmla="*/ 5105 w 5196"/>
                <a:gd name="T71" fmla="*/ 53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6" h="775">
                  <a:moveTo>
                    <a:pt x="0" y="775"/>
                  </a:moveTo>
                  <a:lnTo>
                    <a:pt x="1" y="773"/>
                  </a:lnTo>
                  <a:lnTo>
                    <a:pt x="5" y="766"/>
                  </a:lnTo>
                  <a:lnTo>
                    <a:pt x="12" y="754"/>
                  </a:lnTo>
                  <a:lnTo>
                    <a:pt x="22" y="738"/>
                  </a:lnTo>
                  <a:lnTo>
                    <a:pt x="35" y="717"/>
                  </a:lnTo>
                  <a:lnTo>
                    <a:pt x="48" y="694"/>
                  </a:lnTo>
                  <a:lnTo>
                    <a:pt x="68" y="668"/>
                  </a:lnTo>
                  <a:lnTo>
                    <a:pt x="89" y="638"/>
                  </a:lnTo>
                  <a:lnTo>
                    <a:pt x="113" y="607"/>
                  </a:lnTo>
                  <a:lnTo>
                    <a:pt x="139" y="572"/>
                  </a:lnTo>
                  <a:lnTo>
                    <a:pt x="171" y="537"/>
                  </a:lnTo>
                  <a:lnTo>
                    <a:pt x="204" y="500"/>
                  </a:lnTo>
                  <a:lnTo>
                    <a:pt x="240" y="462"/>
                  </a:lnTo>
                  <a:lnTo>
                    <a:pt x="281" y="423"/>
                  </a:lnTo>
                  <a:lnTo>
                    <a:pt x="324" y="385"/>
                  </a:lnTo>
                  <a:lnTo>
                    <a:pt x="371" y="346"/>
                  </a:lnTo>
                  <a:lnTo>
                    <a:pt x="420" y="308"/>
                  </a:lnTo>
                  <a:lnTo>
                    <a:pt x="474" y="270"/>
                  </a:lnTo>
                  <a:lnTo>
                    <a:pt x="532" y="233"/>
                  </a:lnTo>
                  <a:lnTo>
                    <a:pt x="593" y="198"/>
                  </a:lnTo>
                  <a:lnTo>
                    <a:pt x="658" y="165"/>
                  </a:lnTo>
                  <a:lnTo>
                    <a:pt x="726" y="133"/>
                  </a:lnTo>
                  <a:lnTo>
                    <a:pt x="797" y="104"/>
                  </a:lnTo>
                  <a:lnTo>
                    <a:pt x="872" y="79"/>
                  </a:lnTo>
                  <a:lnTo>
                    <a:pt x="953" y="56"/>
                  </a:lnTo>
                  <a:lnTo>
                    <a:pt x="1036" y="35"/>
                  </a:lnTo>
                  <a:lnTo>
                    <a:pt x="1124" y="21"/>
                  </a:lnTo>
                  <a:lnTo>
                    <a:pt x="1214" y="9"/>
                  </a:lnTo>
                  <a:lnTo>
                    <a:pt x="1310" y="2"/>
                  </a:lnTo>
                  <a:lnTo>
                    <a:pt x="1410" y="0"/>
                  </a:lnTo>
                  <a:lnTo>
                    <a:pt x="1513" y="4"/>
                  </a:lnTo>
                  <a:lnTo>
                    <a:pt x="1621" y="14"/>
                  </a:lnTo>
                  <a:lnTo>
                    <a:pt x="1733" y="28"/>
                  </a:lnTo>
                  <a:lnTo>
                    <a:pt x="1850" y="51"/>
                  </a:lnTo>
                  <a:lnTo>
                    <a:pt x="1970" y="79"/>
                  </a:lnTo>
                  <a:lnTo>
                    <a:pt x="2096" y="114"/>
                  </a:lnTo>
                  <a:lnTo>
                    <a:pt x="2225" y="156"/>
                  </a:lnTo>
                  <a:lnTo>
                    <a:pt x="2359" y="207"/>
                  </a:lnTo>
                  <a:lnTo>
                    <a:pt x="2497" y="266"/>
                  </a:lnTo>
                  <a:lnTo>
                    <a:pt x="2640" y="332"/>
                  </a:lnTo>
                  <a:lnTo>
                    <a:pt x="2646" y="334"/>
                  </a:lnTo>
                  <a:lnTo>
                    <a:pt x="2660" y="341"/>
                  </a:lnTo>
                  <a:lnTo>
                    <a:pt x="2681" y="350"/>
                  </a:lnTo>
                  <a:lnTo>
                    <a:pt x="2712" y="364"/>
                  </a:lnTo>
                  <a:lnTo>
                    <a:pt x="2750" y="380"/>
                  </a:lnTo>
                  <a:lnTo>
                    <a:pt x="2794" y="397"/>
                  </a:lnTo>
                  <a:lnTo>
                    <a:pt x="2846" y="418"/>
                  </a:lnTo>
                  <a:lnTo>
                    <a:pt x="2906" y="441"/>
                  </a:lnTo>
                  <a:lnTo>
                    <a:pt x="2970" y="464"/>
                  </a:lnTo>
                  <a:lnTo>
                    <a:pt x="3040" y="488"/>
                  </a:lnTo>
                  <a:lnTo>
                    <a:pt x="3117" y="512"/>
                  </a:lnTo>
                  <a:lnTo>
                    <a:pt x="3197" y="539"/>
                  </a:lnTo>
                  <a:lnTo>
                    <a:pt x="3283" y="563"/>
                  </a:lnTo>
                  <a:lnTo>
                    <a:pt x="3370" y="588"/>
                  </a:lnTo>
                  <a:lnTo>
                    <a:pt x="3464" y="610"/>
                  </a:lnTo>
                  <a:lnTo>
                    <a:pt x="3559" y="633"/>
                  </a:lnTo>
                  <a:lnTo>
                    <a:pt x="3658" y="652"/>
                  </a:lnTo>
                  <a:lnTo>
                    <a:pt x="3759" y="671"/>
                  </a:lnTo>
                  <a:lnTo>
                    <a:pt x="3862" y="685"/>
                  </a:lnTo>
                  <a:lnTo>
                    <a:pt x="3967" y="699"/>
                  </a:lnTo>
                  <a:lnTo>
                    <a:pt x="4072" y="708"/>
                  </a:lnTo>
                  <a:lnTo>
                    <a:pt x="4178" y="713"/>
                  </a:lnTo>
                  <a:lnTo>
                    <a:pt x="4286" y="715"/>
                  </a:lnTo>
                  <a:lnTo>
                    <a:pt x="4393" y="712"/>
                  </a:lnTo>
                  <a:lnTo>
                    <a:pt x="4499" y="705"/>
                  </a:lnTo>
                  <a:lnTo>
                    <a:pt x="4604" y="692"/>
                  </a:lnTo>
                  <a:lnTo>
                    <a:pt x="4709" y="673"/>
                  </a:lnTo>
                  <a:lnTo>
                    <a:pt x="4812" y="649"/>
                  </a:lnTo>
                  <a:lnTo>
                    <a:pt x="4911" y="617"/>
                  </a:lnTo>
                  <a:lnTo>
                    <a:pt x="5009" y="581"/>
                  </a:lnTo>
                  <a:lnTo>
                    <a:pt x="5105" y="535"/>
                  </a:lnTo>
                  <a:lnTo>
                    <a:pt x="5196" y="483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34988" y="4048126"/>
              <a:ext cx="8256588" cy="1231900"/>
            </a:xfrm>
            <a:custGeom>
              <a:avLst/>
              <a:gdLst>
                <a:gd name="T0" fmla="*/ 2 w 5201"/>
                <a:gd name="T1" fmla="*/ 774 h 776"/>
                <a:gd name="T2" fmla="*/ 12 w 5201"/>
                <a:gd name="T3" fmla="*/ 753 h 776"/>
                <a:gd name="T4" fmla="*/ 35 w 5201"/>
                <a:gd name="T5" fmla="*/ 718 h 776"/>
                <a:gd name="T6" fmla="*/ 68 w 5201"/>
                <a:gd name="T7" fmla="*/ 667 h 776"/>
                <a:gd name="T8" fmla="*/ 113 w 5201"/>
                <a:gd name="T9" fmla="*/ 606 h 776"/>
                <a:gd name="T10" fmla="*/ 171 w 5201"/>
                <a:gd name="T11" fmla="*/ 538 h 776"/>
                <a:gd name="T12" fmla="*/ 241 w 5201"/>
                <a:gd name="T13" fmla="*/ 463 h 776"/>
                <a:gd name="T14" fmla="*/ 325 w 5201"/>
                <a:gd name="T15" fmla="*/ 384 h 776"/>
                <a:gd name="T16" fmla="*/ 421 w 5201"/>
                <a:gd name="T17" fmla="*/ 307 h 776"/>
                <a:gd name="T18" fmla="*/ 532 w 5201"/>
                <a:gd name="T19" fmla="*/ 232 h 776"/>
                <a:gd name="T20" fmla="*/ 658 w 5201"/>
                <a:gd name="T21" fmla="*/ 164 h 776"/>
                <a:gd name="T22" fmla="*/ 798 w 5201"/>
                <a:gd name="T23" fmla="*/ 105 h 776"/>
                <a:gd name="T24" fmla="*/ 953 w 5201"/>
                <a:gd name="T25" fmla="*/ 56 h 776"/>
                <a:gd name="T26" fmla="*/ 1124 w 5201"/>
                <a:gd name="T27" fmla="*/ 21 h 776"/>
                <a:gd name="T28" fmla="*/ 1311 w 5201"/>
                <a:gd name="T29" fmla="*/ 1 h 776"/>
                <a:gd name="T30" fmla="*/ 1513 w 5201"/>
                <a:gd name="T31" fmla="*/ 5 h 776"/>
                <a:gd name="T32" fmla="*/ 1733 w 5201"/>
                <a:gd name="T33" fmla="*/ 29 h 776"/>
                <a:gd name="T34" fmla="*/ 1970 w 5201"/>
                <a:gd name="T35" fmla="*/ 78 h 776"/>
                <a:gd name="T36" fmla="*/ 2225 w 5201"/>
                <a:gd name="T37" fmla="*/ 157 h 776"/>
                <a:gd name="T38" fmla="*/ 2499 w 5201"/>
                <a:gd name="T39" fmla="*/ 265 h 776"/>
                <a:gd name="T40" fmla="*/ 2646 w 5201"/>
                <a:gd name="T41" fmla="*/ 335 h 776"/>
                <a:gd name="T42" fmla="*/ 2683 w 5201"/>
                <a:gd name="T43" fmla="*/ 351 h 776"/>
                <a:gd name="T44" fmla="*/ 2751 w 5201"/>
                <a:gd name="T45" fmla="*/ 381 h 776"/>
                <a:gd name="T46" fmla="*/ 2848 w 5201"/>
                <a:gd name="T47" fmla="*/ 419 h 776"/>
                <a:gd name="T48" fmla="*/ 2972 w 5201"/>
                <a:gd name="T49" fmla="*/ 465 h 776"/>
                <a:gd name="T50" fmla="*/ 3119 w 5201"/>
                <a:gd name="T51" fmla="*/ 515 h 776"/>
                <a:gd name="T52" fmla="*/ 3285 w 5201"/>
                <a:gd name="T53" fmla="*/ 564 h 776"/>
                <a:gd name="T54" fmla="*/ 3466 w 5201"/>
                <a:gd name="T55" fmla="*/ 613 h 776"/>
                <a:gd name="T56" fmla="*/ 3662 w 5201"/>
                <a:gd name="T57" fmla="*/ 655 h 776"/>
                <a:gd name="T58" fmla="*/ 3866 w 5201"/>
                <a:gd name="T59" fmla="*/ 688 h 776"/>
                <a:gd name="T60" fmla="*/ 4076 w 5201"/>
                <a:gd name="T61" fmla="*/ 709 h 776"/>
                <a:gd name="T62" fmla="*/ 4290 w 5201"/>
                <a:gd name="T63" fmla="*/ 716 h 776"/>
                <a:gd name="T64" fmla="*/ 4503 w 5201"/>
                <a:gd name="T65" fmla="*/ 704 h 776"/>
                <a:gd name="T66" fmla="*/ 4714 w 5201"/>
                <a:gd name="T67" fmla="*/ 671 h 776"/>
                <a:gd name="T68" fmla="*/ 4917 w 5201"/>
                <a:gd name="T69" fmla="*/ 613 h 776"/>
                <a:gd name="T70" fmla="*/ 5111 w 5201"/>
                <a:gd name="T71" fmla="*/ 52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01" h="776">
                  <a:moveTo>
                    <a:pt x="0" y="776"/>
                  </a:moveTo>
                  <a:lnTo>
                    <a:pt x="2" y="774"/>
                  </a:lnTo>
                  <a:lnTo>
                    <a:pt x="5" y="765"/>
                  </a:lnTo>
                  <a:lnTo>
                    <a:pt x="12" y="753"/>
                  </a:lnTo>
                  <a:lnTo>
                    <a:pt x="23" y="737"/>
                  </a:lnTo>
                  <a:lnTo>
                    <a:pt x="35" y="718"/>
                  </a:lnTo>
                  <a:lnTo>
                    <a:pt x="49" y="693"/>
                  </a:lnTo>
                  <a:lnTo>
                    <a:pt x="68" y="667"/>
                  </a:lnTo>
                  <a:lnTo>
                    <a:pt x="89" y="638"/>
                  </a:lnTo>
                  <a:lnTo>
                    <a:pt x="113" y="606"/>
                  </a:lnTo>
                  <a:lnTo>
                    <a:pt x="140" y="573"/>
                  </a:lnTo>
                  <a:lnTo>
                    <a:pt x="171" y="538"/>
                  </a:lnTo>
                  <a:lnTo>
                    <a:pt x="204" y="499"/>
                  </a:lnTo>
                  <a:lnTo>
                    <a:pt x="241" y="463"/>
                  </a:lnTo>
                  <a:lnTo>
                    <a:pt x="281" y="424"/>
                  </a:lnTo>
                  <a:lnTo>
                    <a:pt x="325" y="384"/>
                  </a:lnTo>
                  <a:lnTo>
                    <a:pt x="372" y="346"/>
                  </a:lnTo>
                  <a:lnTo>
                    <a:pt x="421" y="307"/>
                  </a:lnTo>
                  <a:lnTo>
                    <a:pt x="475" y="269"/>
                  </a:lnTo>
                  <a:lnTo>
                    <a:pt x="532" y="232"/>
                  </a:lnTo>
                  <a:lnTo>
                    <a:pt x="593" y="197"/>
                  </a:lnTo>
                  <a:lnTo>
                    <a:pt x="658" y="164"/>
                  </a:lnTo>
                  <a:lnTo>
                    <a:pt x="726" y="132"/>
                  </a:lnTo>
                  <a:lnTo>
                    <a:pt x="798" y="105"/>
                  </a:lnTo>
                  <a:lnTo>
                    <a:pt x="873" y="78"/>
                  </a:lnTo>
                  <a:lnTo>
                    <a:pt x="953" y="56"/>
                  </a:lnTo>
                  <a:lnTo>
                    <a:pt x="1037" y="35"/>
                  </a:lnTo>
                  <a:lnTo>
                    <a:pt x="1124" y="21"/>
                  </a:lnTo>
                  <a:lnTo>
                    <a:pt x="1215" y="8"/>
                  </a:lnTo>
                  <a:lnTo>
                    <a:pt x="1311" y="1"/>
                  </a:lnTo>
                  <a:lnTo>
                    <a:pt x="1410" y="0"/>
                  </a:lnTo>
                  <a:lnTo>
                    <a:pt x="1513" y="5"/>
                  </a:lnTo>
                  <a:lnTo>
                    <a:pt x="1621" y="14"/>
                  </a:lnTo>
                  <a:lnTo>
                    <a:pt x="1733" y="29"/>
                  </a:lnTo>
                  <a:lnTo>
                    <a:pt x="1850" y="50"/>
                  </a:lnTo>
                  <a:lnTo>
                    <a:pt x="1970" y="78"/>
                  </a:lnTo>
                  <a:lnTo>
                    <a:pt x="2096" y="113"/>
                  </a:lnTo>
                  <a:lnTo>
                    <a:pt x="2225" y="157"/>
                  </a:lnTo>
                  <a:lnTo>
                    <a:pt x="2360" y="208"/>
                  </a:lnTo>
                  <a:lnTo>
                    <a:pt x="2499" y="265"/>
                  </a:lnTo>
                  <a:lnTo>
                    <a:pt x="2642" y="332"/>
                  </a:lnTo>
                  <a:lnTo>
                    <a:pt x="2646" y="335"/>
                  </a:lnTo>
                  <a:lnTo>
                    <a:pt x="2660" y="340"/>
                  </a:lnTo>
                  <a:lnTo>
                    <a:pt x="2683" y="351"/>
                  </a:lnTo>
                  <a:lnTo>
                    <a:pt x="2712" y="363"/>
                  </a:lnTo>
                  <a:lnTo>
                    <a:pt x="2751" y="381"/>
                  </a:lnTo>
                  <a:lnTo>
                    <a:pt x="2796" y="398"/>
                  </a:lnTo>
                  <a:lnTo>
                    <a:pt x="2848" y="419"/>
                  </a:lnTo>
                  <a:lnTo>
                    <a:pt x="2908" y="442"/>
                  </a:lnTo>
                  <a:lnTo>
                    <a:pt x="2972" y="465"/>
                  </a:lnTo>
                  <a:lnTo>
                    <a:pt x="3042" y="489"/>
                  </a:lnTo>
                  <a:lnTo>
                    <a:pt x="3119" y="515"/>
                  </a:lnTo>
                  <a:lnTo>
                    <a:pt x="3199" y="540"/>
                  </a:lnTo>
                  <a:lnTo>
                    <a:pt x="3285" y="564"/>
                  </a:lnTo>
                  <a:lnTo>
                    <a:pt x="3374" y="589"/>
                  </a:lnTo>
                  <a:lnTo>
                    <a:pt x="3466" y="613"/>
                  </a:lnTo>
                  <a:lnTo>
                    <a:pt x="3562" y="634"/>
                  </a:lnTo>
                  <a:lnTo>
                    <a:pt x="3662" y="655"/>
                  </a:lnTo>
                  <a:lnTo>
                    <a:pt x="3763" y="672"/>
                  </a:lnTo>
                  <a:lnTo>
                    <a:pt x="3866" y="688"/>
                  </a:lnTo>
                  <a:lnTo>
                    <a:pt x="3971" y="700"/>
                  </a:lnTo>
                  <a:lnTo>
                    <a:pt x="4076" y="709"/>
                  </a:lnTo>
                  <a:lnTo>
                    <a:pt x="4184" y="714"/>
                  </a:lnTo>
                  <a:lnTo>
                    <a:pt x="4290" y="716"/>
                  </a:lnTo>
                  <a:lnTo>
                    <a:pt x="4397" y="713"/>
                  </a:lnTo>
                  <a:lnTo>
                    <a:pt x="4503" y="704"/>
                  </a:lnTo>
                  <a:lnTo>
                    <a:pt x="4610" y="690"/>
                  </a:lnTo>
                  <a:lnTo>
                    <a:pt x="4714" y="671"/>
                  </a:lnTo>
                  <a:lnTo>
                    <a:pt x="4816" y="646"/>
                  </a:lnTo>
                  <a:lnTo>
                    <a:pt x="4917" y="613"/>
                  </a:lnTo>
                  <a:lnTo>
                    <a:pt x="5015" y="575"/>
                  </a:lnTo>
                  <a:lnTo>
                    <a:pt x="5111" y="529"/>
                  </a:lnTo>
                  <a:lnTo>
                    <a:pt x="5201" y="475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31813" y="4078289"/>
              <a:ext cx="8266113" cy="1235075"/>
            </a:xfrm>
            <a:custGeom>
              <a:avLst/>
              <a:gdLst>
                <a:gd name="T0" fmla="*/ 2 w 5207"/>
                <a:gd name="T1" fmla="*/ 774 h 778"/>
                <a:gd name="T2" fmla="*/ 12 w 5207"/>
                <a:gd name="T3" fmla="*/ 755 h 778"/>
                <a:gd name="T4" fmla="*/ 35 w 5207"/>
                <a:gd name="T5" fmla="*/ 718 h 778"/>
                <a:gd name="T6" fmla="*/ 68 w 5207"/>
                <a:gd name="T7" fmla="*/ 669 h 778"/>
                <a:gd name="T8" fmla="*/ 114 w 5207"/>
                <a:gd name="T9" fmla="*/ 608 h 778"/>
                <a:gd name="T10" fmla="*/ 171 w 5207"/>
                <a:gd name="T11" fmla="*/ 538 h 778"/>
                <a:gd name="T12" fmla="*/ 241 w 5207"/>
                <a:gd name="T13" fmla="*/ 463 h 778"/>
                <a:gd name="T14" fmla="*/ 325 w 5207"/>
                <a:gd name="T15" fmla="*/ 386 h 778"/>
                <a:gd name="T16" fmla="*/ 423 w 5207"/>
                <a:gd name="T17" fmla="*/ 307 h 778"/>
                <a:gd name="T18" fmla="*/ 532 w 5207"/>
                <a:gd name="T19" fmla="*/ 234 h 778"/>
                <a:gd name="T20" fmla="*/ 658 w 5207"/>
                <a:gd name="T21" fmla="*/ 164 h 778"/>
                <a:gd name="T22" fmla="*/ 798 w 5207"/>
                <a:gd name="T23" fmla="*/ 105 h 778"/>
                <a:gd name="T24" fmla="*/ 953 w 5207"/>
                <a:gd name="T25" fmla="*/ 56 h 778"/>
                <a:gd name="T26" fmla="*/ 1124 w 5207"/>
                <a:gd name="T27" fmla="*/ 21 h 778"/>
                <a:gd name="T28" fmla="*/ 1311 w 5207"/>
                <a:gd name="T29" fmla="*/ 2 h 778"/>
                <a:gd name="T30" fmla="*/ 1515 w 5207"/>
                <a:gd name="T31" fmla="*/ 5 h 778"/>
                <a:gd name="T32" fmla="*/ 1735 w 5207"/>
                <a:gd name="T33" fmla="*/ 30 h 778"/>
                <a:gd name="T34" fmla="*/ 1972 w 5207"/>
                <a:gd name="T35" fmla="*/ 79 h 778"/>
                <a:gd name="T36" fmla="*/ 2227 w 5207"/>
                <a:gd name="T37" fmla="*/ 157 h 778"/>
                <a:gd name="T38" fmla="*/ 2500 w 5207"/>
                <a:gd name="T39" fmla="*/ 267 h 778"/>
                <a:gd name="T40" fmla="*/ 2648 w 5207"/>
                <a:gd name="T41" fmla="*/ 335 h 778"/>
                <a:gd name="T42" fmla="*/ 2683 w 5207"/>
                <a:gd name="T43" fmla="*/ 351 h 778"/>
                <a:gd name="T44" fmla="*/ 2753 w 5207"/>
                <a:gd name="T45" fmla="*/ 381 h 778"/>
                <a:gd name="T46" fmla="*/ 2850 w 5207"/>
                <a:gd name="T47" fmla="*/ 421 h 778"/>
                <a:gd name="T48" fmla="*/ 2974 w 5207"/>
                <a:gd name="T49" fmla="*/ 466 h 778"/>
                <a:gd name="T50" fmla="*/ 3121 w 5207"/>
                <a:gd name="T51" fmla="*/ 517 h 778"/>
                <a:gd name="T52" fmla="*/ 3287 w 5207"/>
                <a:gd name="T53" fmla="*/ 568 h 778"/>
                <a:gd name="T54" fmla="*/ 3468 w 5207"/>
                <a:gd name="T55" fmla="*/ 615 h 778"/>
                <a:gd name="T56" fmla="*/ 3664 w 5207"/>
                <a:gd name="T57" fmla="*/ 657 h 778"/>
                <a:gd name="T58" fmla="*/ 3868 w 5207"/>
                <a:gd name="T59" fmla="*/ 690 h 778"/>
                <a:gd name="T60" fmla="*/ 4079 w 5207"/>
                <a:gd name="T61" fmla="*/ 711 h 778"/>
                <a:gd name="T62" fmla="*/ 4294 w 5207"/>
                <a:gd name="T63" fmla="*/ 718 h 778"/>
                <a:gd name="T64" fmla="*/ 4509 w 5207"/>
                <a:gd name="T65" fmla="*/ 704 h 778"/>
                <a:gd name="T66" fmla="*/ 4718 w 5207"/>
                <a:gd name="T67" fmla="*/ 671 h 778"/>
                <a:gd name="T68" fmla="*/ 4922 w 5207"/>
                <a:gd name="T69" fmla="*/ 612 h 778"/>
                <a:gd name="T70" fmla="*/ 5116 w 5207"/>
                <a:gd name="T71" fmla="*/ 52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07" h="778">
                  <a:moveTo>
                    <a:pt x="0" y="778"/>
                  </a:moveTo>
                  <a:lnTo>
                    <a:pt x="2" y="774"/>
                  </a:lnTo>
                  <a:lnTo>
                    <a:pt x="5" y="767"/>
                  </a:lnTo>
                  <a:lnTo>
                    <a:pt x="12" y="755"/>
                  </a:lnTo>
                  <a:lnTo>
                    <a:pt x="23" y="739"/>
                  </a:lnTo>
                  <a:lnTo>
                    <a:pt x="35" y="718"/>
                  </a:lnTo>
                  <a:lnTo>
                    <a:pt x="49" y="695"/>
                  </a:lnTo>
                  <a:lnTo>
                    <a:pt x="68" y="669"/>
                  </a:lnTo>
                  <a:lnTo>
                    <a:pt x="89" y="639"/>
                  </a:lnTo>
                  <a:lnTo>
                    <a:pt x="114" y="608"/>
                  </a:lnTo>
                  <a:lnTo>
                    <a:pt x="140" y="573"/>
                  </a:lnTo>
                  <a:lnTo>
                    <a:pt x="171" y="538"/>
                  </a:lnTo>
                  <a:lnTo>
                    <a:pt x="204" y="501"/>
                  </a:lnTo>
                  <a:lnTo>
                    <a:pt x="241" y="463"/>
                  </a:lnTo>
                  <a:lnTo>
                    <a:pt x="281" y="425"/>
                  </a:lnTo>
                  <a:lnTo>
                    <a:pt x="325" y="386"/>
                  </a:lnTo>
                  <a:lnTo>
                    <a:pt x="372" y="346"/>
                  </a:lnTo>
                  <a:lnTo>
                    <a:pt x="423" y="307"/>
                  </a:lnTo>
                  <a:lnTo>
                    <a:pt x="475" y="271"/>
                  </a:lnTo>
                  <a:lnTo>
                    <a:pt x="532" y="234"/>
                  </a:lnTo>
                  <a:lnTo>
                    <a:pt x="594" y="197"/>
                  </a:lnTo>
                  <a:lnTo>
                    <a:pt x="658" y="164"/>
                  </a:lnTo>
                  <a:lnTo>
                    <a:pt x="726" y="133"/>
                  </a:lnTo>
                  <a:lnTo>
                    <a:pt x="798" y="105"/>
                  </a:lnTo>
                  <a:lnTo>
                    <a:pt x="875" y="79"/>
                  </a:lnTo>
                  <a:lnTo>
                    <a:pt x="953" y="56"/>
                  </a:lnTo>
                  <a:lnTo>
                    <a:pt x="1037" y="35"/>
                  </a:lnTo>
                  <a:lnTo>
                    <a:pt x="1124" y="21"/>
                  </a:lnTo>
                  <a:lnTo>
                    <a:pt x="1215" y="9"/>
                  </a:lnTo>
                  <a:lnTo>
                    <a:pt x="1311" y="2"/>
                  </a:lnTo>
                  <a:lnTo>
                    <a:pt x="1410" y="0"/>
                  </a:lnTo>
                  <a:lnTo>
                    <a:pt x="1515" y="5"/>
                  </a:lnTo>
                  <a:lnTo>
                    <a:pt x="1622" y="14"/>
                  </a:lnTo>
                  <a:lnTo>
                    <a:pt x="1735" y="30"/>
                  </a:lnTo>
                  <a:lnTo>
                    <a:pt x="1850" y="51"/>
                  </a:lnTo>
                  <a:lnTo>
                    <a:pt x="1972" y="79"/>
                  </a:lnTo>
                  <a:lnTo>
                    <a:pt x="2096" y="115"/>
                  </a:lnTo>
                  <a:lnTo>
                    <a:pt x="2227" y="157"/>
                  </a:lnTo>
                  <a:lnTo>
                    <a:pt x="2362" y="208"/>
                  </a:lnTo>
                  <a:lnTo>
                    <a:pt x="2500" y="267"/>
                  </a:lnTo>
                  <a:lnTo>
                    <a:pt x="2643" y="334"/>
                  </a:lnTo>
                  <a:lnTo>
                    <a:pt x="2648" y="335"/>
                  </a:lnTo>
                  <a:lnTo>
                    <a:pt x="2662" y="342"/>
                  </a:lnTo>
                  <a:lnTo>
                    <a:pt x="2683" y="351"/>
                  </a:lnTo>
                  <a:lnTo>
                    <a:pt x="2714" y="365"/>
                  </a:lnTo>
                  <a:lnTo>
                    <a:pt x="2753" y="381"/>
                  </a:lnTo>
                  <a:lnTo>
                    <a:pt x="2798" y="400"/>
                  </a:lnTo>
                  <a:lnTo>
                    <a:pt x="2850" y="421"/>
                  </a:lnTo>
                  <a:lnTo>
                    <a:pt x="2908" y="444"/>
                  </a:lnTo>
                  <a:lnTo>
                    <a:pt x="2974" y="466"/>
                  </a:lnTo>
                  <a:lnTo>
                    <a:pt x="3044" y="491"/>
                  </a:lnTo>
                  <a:lnTo>
                    <a:pt x="3121" y="517"/>
                  </a:lnTo>
                  <a:lnTo>
                    <a:pt x="3201" y="542"/>
                  </a:lnTo>
                  <a:lnTo>
                    <a:pt x="3287" y="568"/>
                  </a:lnTo>
                  <a:lnTo>
                    <a:pt x="3376" y="592"/>
                  </a:lnTo>
                  <a:lnTo>
                    <a:pt x="3468" y="615"/>
                  </a:lnTo>
                  <a:lnTo>
                    <a:pt x="3564" y="638"/>
                  </a:lnTo>
                  <a:lnTo>
                    <a:pt x="3664" y="657"/>
                  </a:lnTo>
                  <a:lnTo>
                    <a:pt x="3765" y="676"/>
                  </a:lnTo>
                  <a:lnTo>
                    <a:pt x="3868" y="690"/>
                  </a:lnTo>
                  <a:lnTo>
                    <a:pt x="3975" y="702"/>
                  </a:lnTo>
                  <a:lnTo>
                    <a:pt x="4079" y="711"/>
                  </a:lnTo>
                  <a:lnTo>
                    <a:pt x="4187" y="716"/>
                  </a:lnTo>
                  <a:lnTo>
                    <a:pt x="4294" y="718"/>
                  </a:lnTo>
                  <a:lnTo>
                    <a:pt x="4402" y="713"/>
                  </a:lnTo>
                  <a:lnTo>
                    <a:pt x="4509" y="704"/>
                  </a:lnTo>
                  <a:lnTo>
                    <a:pt x="4613" y="690"/>
                  </a:lnTo>
                  <a:lnTo>
                    <a:pt x="4718" y="671"/>
                  </a:lnTo>
                  <a:lnTo>
                    <a:pt x="4821" y="645"/>
                  </a:lnTo>
                  <a:lnTo>
                    <a:pt x="4922" y="612"/>
                  </a:lnTo>
                  <a:lnTo>
                    <a:pt x="5020" y="571"/>
                  </a:lnTo>
                  <a:lnTo>
                    <a:pt x="5116" y="524"/>
                  </a:lnTo>
                  <a:lnTo>
                    <a:pt x="5207" y="47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28638" y="4111626"/>
              <a:ext cx="8274050" cy="1231900"/>
            </a:xfrm>
            <a:custGeom>
              <a:avLst/>
              <a:gdLst>
                <a:gd name="T0" fmla="*/ 2 w 5212"/>
                <a:gd name="T1" fmla="*/ 774 h 776"/>
                <a:gd name="T2" fmla="*/ 13 w 5212"/>
                <a:gd name="T3" fmla="*/ 755 h 776"/>
                <a:gd name="T4" fmla="*/ 35 w 5212"/>
                <a:gd name="T5" fmla="*/ 718 h 776"/>
                <a:gd name="T6" fmla="*/ 68 w 5212"/>
                <a:gd name="T7" fmla="*/ 667 h 776"/>
                <a:gd name="T8" fmla="*/ 114 w 5212"/>
                <a:gd name="T9" fmla="*/ 606 h 776"/>
                <a:gd name="T10" fmla="*/ 171 w 5212"/>
                <a:gd name="T11" fmla="*/ 536 h 776"/>
                <a:gd name="T12" fmla="*/ 241 w 5212"/>
                <a:gd name="T13" fmla="*/ 461 h 776"/>
                <a:gd name="T14" fmla="*/ 325 w 5212"/>
                <a:gd name="T15" fmla="*/ 384 h 776"/>
                <a:gd name="T16" fmla="*/ 423 w 5212"/>
                <a:gd name="T17" fmla="*/ 306 h 776"/>
                <a:gd name="T18" fmla="*/ 533 w 5212"/>
                <a:gd name="T19" fmla="*/ 232 h 776"/>
                <a:gd name="T20" fmla="*/ 658 w 5212"/>
                <a:gd name="T21" fmla="*/ 162 h 776"/>
                <a:gd name="T22" fmla="*/ 798 w 5212"/>
                <a:gd name="T23" fmla="*/ 103 h 776"/>
                <a:gd name="T24" fmla="*/ 953 w 5212"/>
                <a:gd name="T25" fmla="*/ 54 h 776"/>
                <a:gd name="T26" fmla="*/ 1124 w 5212"/>
                <a:gd name="T27" fmla="*/ 19 h 776"/>
                <a:gd name="T28" fmla="*/ 1311 w 5212"/>
                <a:gd name="T29" fmla="*/ 0 h 776"/>
                <a:gd name="T30" fmla="*/ 1515 w 5212"/>
                <a:gd name="T31" fmla="*/ 3 h 776"/>
                <a:gd name="T32" fmla="*/ 1735 w 5212"/>
                <a:gd name="T33" fmla="*/ 28 h 776"/>
                <a:gd name="T34" fmla="*/ 1973 w 5212"/>
                <a:gd name="T35" fmla="*/ 77 h 776"/>
                <a:gd name="T36" fmla="*/ 2228 w 5212"/>
                <a:gd name="T37" fmla="*/ 155 h 776"/>
                <a:gd name="T38" fmla="*/ 2500 w 5212"/>
                <a:gd name="T39" fmla="*/ 265 h 776"/>
                <a:gd name="T40" fmla="*/ 2648 w 5212"/>
                <a:gd name="T41" fmla="*/ 335 h 776"/>
                <a:gd name="T42" fmla="*/ 2685 w 5212"/>
                <a:gd name="T43" fmla="*/ 351 h 776"/>
                <a:gd name="T44" fmla="*/ 2753 w 5212"/>
                <a:gd name="T45" fmla="*/ 381 h 776"/>
                <a:gd name="T46" fmla="*/ 2851 w 5212"/>
                <a:gd name="T47" fmla="*/ 421 h 776"/>
                <a:gd name="T48" fmla="*/ 2975 w 5212"/>
                <a:gd name="T49" fmla="*/ 466 h 776"/>
                <a:gd name="T50" fmla="*/ 3123 w 5212"/>
                <a:gd name="T51" fmla="*/ 517 h 776"/>
                <a:gd name="T52" fmla="*/ 3289 w 5212"/>
                <a:gd name="T53" fmla="*/ 568 h 776"/>
                <a:gd name="T54" fmla="*/ 3472 w 5212"/>
                <a:gd name="T55" fmla="*/ 617 h 776"/>
                <a:gd name="T56" fmla="*/ 3668 w 5212"/>
                <a:gd name="T57" fmla="*/ 659 h 776"/>
                <a:gd name="T58" fmla="*/ 3872 w 5212"/>
                <a:gd name="T59" fmla="*/ 692 h 776"/>
                <a:gd name="T60" fmla="*/ 4083 w 5212"/>
                <a:gd name="T61" fmla="*/ 711 h 776"/>
                <a:gd name="T62" fmla="*/ 4298 w 5212"/>
                <a:gd name="T63" fmla="*/ 716 h 776"/>
                <a:gd name="T64" fmla="*/ 4512 w 5212"/>
                <a:gd name="T65" fmla="*/ 702 h 776"/>
                <a:gd name="T66" fmla="*/ 4724 w 5212"/>
                <a:gd name="T67" fmla="*/ 667 h 776"/>
                <a:gd name="T68" fmla="*/ 4928 w 5212"/>
                <a:gd name="T69" fmla="*/ 606 h 776"/>
                <a:gd name="T70" fmla="*/ 5122 w 5212"/>
                <a:gd name="T71" fmla="*/ 517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2" h="776">
                  <a:moveTo>
                    <a:pt x="0" y="776"/>
                  </a:moveTo>
                  <a:lnTo>
                    <a:pt x="2" y="774"/>
                  </a:lnTo>
                  <a:lnTo>
                    <a:pt x="6" y="767"/>
                  </a:lnTo>
                  <a:lnTo>
                    <a:pt x="13" y="755"/>
                  </a:lnTo>
                  <a:lnTo>
                    <a:pt x="23" y="739"/>
                  </a:lnTo>
                  <a:lnTo>
                    <a:pt x="35" y="718"/>
                  </a:lnTo>
                  <a:lnTo>
                    <a:pt x="51" y="695"/>
                  </a:lnTo>
                  <a:lnTo>
                    <a:pt x="68" y="667"/>
                  </a:lnTo>
                  <a:lnTo>
                    <a:pt x="89" y="639"/>
                  </a:lnTo>
                  <a:lnTo>
                    <a:pt x="114" y="606"/>
                  </a:lnTo>
                  <a:lnTo>
                    <a:pt x="140" y="573"/>
                  </a:lnTo>
                  <a:lnTo>
                    <a:pt x="171" y="536"/>
                  </a:lnTo>
                  <a:lnTo>
                    <a:pt x="205" y="500"/>
                  </a:lnTo>
                  <a:lnTo>
                    <a:pt x="241" y="461"/>
                  </a:lnTo>
                  <a:lnTo>
                    <a:pt x="281" y="423"/>
                  </a:lnTo>
                  <a:lnTo>
                    <a:pt x="325" y="384"/>
                  </a:lnTo>
                  <a:lnTo>
                    <a:pt x="372" y="346"/>
                  </a:lnTo>
                  <a:lnTo>
                    <a:pt x="423" y="306"/>
                  </a:lnTo>
                  <a:lnTo>
                    <a:pt x="475" y="269"/>
                  </a:lnTo>
                  <a:lnTo>
                    <a:pt x="533" y="232"/>
                  </a:lnTo>
                  <a:lnTo>
                    <a:pt x="594" y="196"/>
                  </a:lnTo>
                  <a:lnTo>
                    <a:pt x="658" y="162"/>
                  </a:lnTo>
                  <a:lnTo>
                    <a:pt x="726" y="131"/>
                  </a:lnTo>
                  <a:lnTo>
                    <a:pt x="798" y="103"/>
                  </a:lnTo>
                  <a:lnTo>
                    <a:pt x="875" y="77"/>
                  </a:lnTo>
                  <a:lnTo>
                    <a:pt x="953" y="54"/>
                  </a:lnTo>
                  <a:lnTo>
                    <a:pt x="1037" y="33"/>
                  </a:lnTo>
                  <a:lnTo>
                    <a:pt x="1124" y="19"/>
                  </a:lnTo>
                  <a:lnTo>
                    <a:pt x="1217" y="7"/>
                  </a:lnTo>
                  <a:lnTo>
                    <a:pt x="1311" y="0"/>
                  </a:lnTo>
                  <a:lnTo>
                    <a:pt x="1411" y="0"/>
                  </a:lnTo>
                  <a:lnTo>
                    <a:pt x="1515" y="3"/>
                  </a:lnTo>
                  <a:lnTo>
                    <a:pt x="1624" y="12"/>
                  </a:lnTo>
                  <a:lnTo>
                    <a:pt x="1735" y="28"/>
                  </a:lnTo>
                  <a:lnTo>
                    <a:pt x="1852" y="49"/>
                  </a:lnTo>
                  <a:lnTo>
                    <a:pt x="1973" y="77"/>
                  </a:lnTo>
                  <a:lnTo>
                    <a:pt x="2098" y="113"/>
                  </a:lnTo>
                  <a:lnTo>
                    <a:pt x="2228" y="155"/>
                  </a:lnTo>
                  <a:lnTo>
                    <a:pt x="2362" y="206"/>
                  </a:lnTo>
                  <a:lnTo>
                    <a:pt x="2500" y="265"/>
                  </a:lnTo>
                  <a:lnTo>
                    <a:pt x="2645" y="334"/>
                  </a:lnTo>
                  <a:lnTo>
                    <a:pt x="2648" y="335"/>
                  </a:lnTo>
                  <a:lnTo>
                    <a:pt x="2662" y="341"/>
                  </a:lnTo>
                  <a:lnTo>
                    <a:pt x="2685" y="351"/>
                  </a:lnTo>
                  <a:lnTo>
                    <a:pt x="2715" y="365"/>
                  </a:lnTo>
                  <a:lnTo>
                    <a:pt x="2753" y="381"/>
                  </a:lnTo>
                  <a:lnTo>
                    <a:pt x="2798" y="400"/>
                  </a:lnTo>
                  <a:lnTo>
                    <a:pt x="2851" y="421"/>
                  </a:lnTo>
                  <a:lnTo>
                    <a:pt x="2910" y="444"/>
                  </a:lnTo>
                  <a:lnTo>
                    <a:pt x="2975" y="466"/>
                  </a:lnTo>
                  <a:lnTo>
                    <a:pt x="3046" y="493"/>
                  </a:lnTo>
                  <a:lnTo>
                    <a:pt x="3123" y="517"/>
                  </a:lnTo>
                  <a:lnTo>
                    <a:pt x="3203" y="543"/>
                  </a:lnTo>
                  <a:lnTo>
                    <a:pt x="3289" y="568"/>
                  </a:lnTo>
                  <a:lnTo>
                    <a:pt x="3378" y="592"/>
                  </a:lnTo>
                  <a:lnTo>
                    <a:pt x="3472" y="617"/>
                  </a:lnTo>
                  <a:lnTo>
                    <a:pt x="3568" y="638"/>
                  </a:lnTo>
                  <a:lnTo>
                    <a:pt x="3668" y="659"/>
                  </a:lnTo>
                  <a:lnTo>
                    <a:pt x="3769" y="676"/>
                  </a:lnTo>
                  <a:lnTo>
                    <a:pt x="3872" y="692"/>
                  </a:lnTo>
                  <a:lnTo>
                    <a:pt x="3977" y="702"/>
                  </a:lnTo>
                  <a:lnTo>
                    <a:pt x="4083" y="711"/>
                  </a:lnTo>
                  <a:lnTo>
                    <a:pt x="4191" y="716"/>
                  </a:lnTo>
                  <a:lnTo>
                    <a:pt x="4298" y="716"/>
                  </a:lnTo>
                  <a:lnTo>
                    <a:pt x="4406" y="713"/>
                  </a:lnTo>
                  <a:lnTo>
                    <a:pt x="4512" y="702"/>
                  </a:lnTo>
                  <a:lnTo>
                    <a:pt x="4619" y="688"/>
                  </a:lnTo>
                  <a:lnTo>
                    <a:pt x="4724" y="667"/>
                  </a:lnTo>
                  <a:lnTo>
                    <a:pt x="4827" y="639"/>
                  </a:lnTo>
                  <a:lnTo>
                    <a:pt x="4928" y="606"/>
                  </a:lnTo>
                  <a:lnTo>
                    <a:pt x="5026" y="566"/>
                  </a:lnTo>
                  <a:lnTo>
                    <a:pt x="5122" y="517"/>
                  </a:lnTo>
                  <a:lnTo>
                    <a:pt x="5212" y="461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27051" y="4141789"/>
              <a:ext cx="8281988" cy="1235075"/>
            </a:xfrm>
            <a:custGeom>
              <a:avLst/>
              <a:gdLst>
                <a:gd name="T0" fmla="*/ 1 w 5217"/>
                <a:gd name="T1" fmla="*/ 776 h 778"/>
                <a:gd name="T2" fmla="*/ 12 w 5217"/>
                <a:gd name="T3" fmla="*/ 755 h 778"/>
                <a:gd name="T4" fmla="*/ 35 w 5217"/>
                <a:gd name="T5" fmla="*/ 720 h 778"/>
                <a:gd name="T6" fmla="*/ 68 w 5217"/>
                <a:gd name="T7" fmla="*/ 669 h 778"/>
                <a:gd name="T8" fmla="*/ 113 w 5217"/>
                <a:gd name="T9" fmla="*/ 608 h 778"/>
                <a:gd name="T10" fmla="*/ 171 w 5217"/>
                <a:gd name="T11" fmla="*/ 538 h 778"/>
                <a:gd name="T12" fmla="*/ 241 w 5217"/>
                <a:gd name="T13" fmla="*/ 463 h 778"/>
                <a:gd name="T14" fmla="*/ 324 w 5217"/>
                <a:gd name="T15" fmla="*/ 385 h 778"/>
                <a:gd name="T16" fmla="*/ 422 w 5217"/>
                <a:gd name="T17" fmla="*/ 308 h 778"/>
                <a:gd name="T18" fmla="*/ 532 w 5217"/>
                <a:gd name="T19" fmla="*/ 233 h 778"/>
                <a:gd name="T20" fmla="*/ 658 w 5217"/>
                <a:gd name="T21" fmla="*/ 163 h 778"/>
                <a:gd name="T22" fmla="*/ 799 w 5217"/>
                <a:gd name="T23" fmla="*/ 103 h 778"/>
                <a:gd name="T24" fmla="*/ 954 w 5217"/>
                <a:gd name="T25" fmla="*/ 54 h 778"/>
                <a:gd name="T26" fmla="*/ 1125 w 5217"/>
                <a:gd name="T27" fmla="*/ 19 h 778"/>
                <a:gd name="T28" fmla="*/ 1312 w 5217"/>
                <a:gd name="T29" fmla="*/ 0 h 778"/>
                <a:gd name="T30" fmla="*/ 1515 w 5217"/>
                <a:gd name="T31" fmla="*/ 4 h 778"/>
                <a:gd name="T32" fmla="*/ 1735 w 5217"/>
                <a:gd name="T33" fmla="*/ 28 h 778"/>
                <a:gd name="T34" fmla="*/ 1972 w 5217"/>
                <a:gd name="T35" fmla="*/ 79 h 778"/>
                <a:gd name="T36" fmla="*/ 2227 w 5217"/>
                <a:gd name="T37" fmla="*/ 157 h 778"/>
                <a:gd name="T38" fmla="*/ 2501 w 5217"/>
                <a:gd name="T39" fmla="*/ 266 h 778"/>
                <a:gd name="T40" fmla="*/ 2649 w 5217"/>
                <a:gd name="T41" fmla="*/ 336 h 778"/>
                <a:gd name="T42" fmla="*/ 2682 w 5217"/>
                <a:gd name="T43" fmla="*/ 351 h 778"/>
                <a:gd name="T44" fmla="*/ 2747 w 5217"/>
                <a:gd name="T45" fmla="*/ 379 h 778"/>
                <a:gd name="T46" fmla="*/ 2839 w 5217"/>
                <a:gd name="T47" fmla="*/ 418 h 778"/>
                <a:gd name="T48" fmla="*/ 2958 w 5217"/>
                <a:gd name="T49" fmla="*/ 463 h 778"/>
                <a:gd name="T50" fmla="*/ 3098 w 5217"/>
                <a:gd name="T51" fmla="*/ 512 h 778"/>
                <a:gd name="T52" fmla="*/ 3255 w 5217"/>
                <a:gd name="T53" fmla="*/ 561 h 778"/>
                <a:gd name="T54" fmla="*/ 3429 w 5217"/>
                <a:gd name="T55" fmla="*/ 608 h 778"/>
                <a:gd name="T56" fmla="*/ 3618 w 5217"/>
                <a:gd name="T57" fmla="*/ 652 h 778"/>
                <a:gd name="T58" fmla="*/ 3815 w 5217"/>
                <a:gd name="T59" fmla="*/ 685 h 778"/>
                <a:gd name="T60" fmla="*/ 4018 w 5217"/>
                <a:gd name="T61" fmla="*/ 710 h 778"/>
                <a:gd name="T62" fmla="*/ 4227 w 5217"/>
                <a:gd name="T63" fmla="*/ 718 h 778"/>
                <a:gd name="T64" fmla="*/ 4435 w 5217"/>
                <a:gd name="T65" fmla="*/ 711 h 778"/>
                <a:gd name="T66" fmla="*/ 4641 w 5217"/>
                <a:gd name="T67" fmla="*/ 685 h 778"/>
                <a:gd name="T68" fmla="*/ 4843 w 5217"/>
                <a:gd name="T69" fmla="*/ 634 h 778"/>
                <a:gd name="T70" fmla="*/ 5035 w 5217"/>
                <a:gd name="T71" fmla="*/ 559 h 778"/>
                <a:gd name="T72" fmla="*/ 5217 w 5217"/>
                <a:gd name="T73" fmla="*/ 45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17" h="778">
                  <a:moveTo>
                    <a:pt x="0" y="778"/>
                  </a:moveTo>
                  <a:lnTo>
                    <a:pt x="1" y="776"/>
                  </a:lnTo>
                  <a:lnTo>
                    <a:pt x="5" y="767"/>
                  </a:lnTo>
                  <a:lnTo>
                    <a:pt x="12" y="755"/>
                  </a:lnTo>
                  <a:lnTo>
                    <a:pt x="22" y="739"/>
                  </a:lnTo>
                  <a:lnTo>
                    <a:pt x="35" y="720"/>
                  </a:lnTo>
                  <a:lnTo>
                    <a:pt x="50" y="696"/>
                  </a:lnTo>
                  <a:lnTo>
                    <a:pt x="68" y="669"/>
                  </a:lnTo>
                  <a:lnTo>
                    <a:pt x="89" y="640"/>
                  </a:lnTo>
                  <a:lnTo>
                    <a:pt x="113" y="608"/>
                  </a:lnTo>
                  <a:lnTo>
                    <a:pt x="141" y="573"/>
                  </a:lnTo>
                  <a:lnTo>
                    <a:pt x="171" y="538"/>
                  </a:lnTo>
                  <a:lnTo>
                    <a:pt x="204" y="502"/>
                  </a:lnTo>
                  <a:lnTo>
                    <a:pt x="241" y="463"/>
                  </a:lnTo>
                  <a:lnTo>
                    <a:pt x="281" y="425"/>
                  </a:lnTo>
                  <a:lnTo>
                    <a:pt x="324" y="385"/>
                  </a:lnTo>
                  <a:lnTo>
                    <a:pt x="371" y="346"/>
                  </a:lnTo>
                  <a:lnTo>
                    <a:pt x="422" y="308"/>
                  </a:lnTo>
                  <a:lnTo>
                    <a:pt x="476" y="269"/>
                  </a:lnTo>
                  <a:lnTo>
                    <a:pt x="532" y="233"/>
                  </a:lnTo>
                  <a:lnTo>
                    <a:pt x="593" y="198"/>
                  </a:lnTo>
                  <a:lnTo>
                    <a:pt x="658" y="163"/>
                  </a:lnTo>
                  <a:lnTo>
                    <a:pt x="726" y="131"/>
                  </a:lnTo>
                  <a:lnTo>
                    <a:pt x="799" y="103"/>
                  </a:lnTo>
                  <a:lnTo>
                    <a:pt x="874" y="77"/>
                  </a:lnTo>
                  <a:lnTo>
                    <a:pt x="954" y="54"/>
                  </a:lnTo>
                  <a:lnTo>
                    <a:pt x="1036" y="33"/>
                  </a:lnTo>
                  <a:lnTo>
                    <a:pt x="1125" y="19"/>
                  </a:lnTo>
                  <a:lnTo>
                    <a:pt x="1216" y="7"/>
                  </a:lnTo>
                  <a:lnTo>
                    <a:pt x="1312" y="0"/>
                  </a:lnTo>
                  <a:lnTo>
                    <a:pt x="1412" y="0"/>
                  </a:lnTo>
                  <a:lnTo>
                    <a:pt x="1515" y="4"/>
                  </a:lnTo>
                  <a:lnTo>
                    <a:pt x="1623" y="12"/>
                  </a:lnTo>
                  <a:lnTo>
                    <a:pt x="1735" y="28"/>
                  </a:lnTo>
                  <a:lnTo>
                    <a:pt x="1852" y="49"/>
                  </a:lnTo>
                  <a:lnTo>
                    <a:pt x="1972" y="79"/>
                  </a:lnTo>
                  <a:lnTo>
                    <a:pt x="2098" y="114"/>
                  </a:lnTo>
                  <a:lnTo>
                    <a:pt x="2227" y="157"/>
                  </a:lnTo>
                  <a:lnTo>
                    <a:pt x="2361" y="208"/>
                  </a:lnTo>
                  <a:lnTo>
                    <a:pt x="2501" y="266"/>
                  </a:lnTo>
                  <a:lnTo>
                    <a:pt x="2644" y="334"/>
                  </a:lnTo>
                  <a:lnTo>
                    <a:pt x="2649" y="336"/>
                  </a:lnTo>
                  <a:lnTo>
                    <a:pt x="2661" y="343"/>
                  </a:lnTo>
                  <a:lnTo>
                    <a:pt x="2682" y="351"/>
                  </a:lnTo>
                  <a:lnTo>
                    <a:pt x="2710" y="364"/>
                  </a:lnTo>
                  <a:lnTo>
                    <a:pt x="2747" y="379"/>
                  </a:lnTo>
                  <a:lnTo>
                    <a:pt x="2791" y="399"/>
                  </a:lnTo>
                  <a:lnTo>
                    <a:pt x="2839" y="418"/>
                  </a:lnTo>
                  <a:lnTo>
                    <a:pt x="2895" y="440"/>
                  </a:lnTo>
                  <a:lnTo>
                    <a:pt x="2958" y="463"/>
                  </a:lnTo>
                  <a:lnTo>
                    <a:pt x="3025" y="488"/>
                  </a:lnTo>
                  <a:lnTo>
                    <a:pt x="3098" y="512"/>
                  </a:lnTo>
                  <a:lnTo>
                    <a:pt x="3175" y="537"/>
                  </a:lnTo>
                  <a:lnTo>
                    <a:pt x="3255" y="561"/>
                  </a:lnTo>
                  <a:lnTo>
                    <a:pt x="3340" y="586"/>
                  </a:lnTo>
                  <a:lnTo>
                    <a:pt x="3429" y="608"/>
                  </a:lnTo>
                  <a:lnTo>
                    <a:pt x="3522" y="631"/>
                  </a:lnTo>
                  <a:lnTo>
                    <a:pt x="3618" y="652"/>
                  </a:lnTo>
                  <a:lnTo>
                    <a:pt x="3716" y="669"/>
                  </a:lnTo>
                  <a:lnTo>
                    <a:pt x="3815" y="685"/>
                  </a:lnTo>
                  <a:lnTo>
                    <a:pt x="3916" y="699"/>
                  </a:lnTo>
                  <a:lnTo>
                    <a:pt x="4018" y="710"/>
                  </a:lnTo>
                  <a:lnTo>
                    <a:pt x="4122" y="717"/>
                  </a:lnTo>
                  <a:lnTo>
                    <a:pt x="4227" y="718"/>
                  </a:lnTo>
                  <a:lnTo>
                    <a:pt x="4330" y="718"/>
                  </a:lnTo>
                  <a:lnTo>
                    <a:pt x="4435" y="711"/>
                  </a:lnTo>
                  <a:lnTo>
                    <a:pt x="4538" y="701"/>
                  </a:lnTo>
                  <a:lnTo>
                    <a:pt x="4641" y="685"/>
                  </a:lnTo>
                  <a:lnTo>
                    <a:pt x="4742" y="662"/>
                  </a:lnTo>
                  <a:lnTo>
                    <a:pt x="4843" y="634"/>
                  </a:lnTo>
                  <a:lnTo>
                    <a:pt x="4941" y="601"/>
                  </a:lnTo>
                  <a:lnTo>
                    <a:pt x="5035" y="559"/>
                  </a:lnTo>
                  <a:lnTo>
                    <a:pt x="5128" y="510"/>
                  </a:lnTo>
                  <a:lnTo>
                    <a:pt x="5217" y="454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23876" y="4171951"/>
              <a:ext cx="8289925" cy="1238250"/>
            </a:xfrm>
            <a:custGeom>
              <a:avLst/>
              <a:gdLst>
                <a:gd name="T0" fmla="*/ 2 w 5222"/>
                <a:gd name="T1" fmla="*/ 776 h 780"/>
                <a:gd name="T2" fmla="*/ 12 w 5222"/>
                <a:gd name="T3" fmla="*/ 757 h 780"/>
                <a:gd name="T4" fmla="*/ 35 w 5222"/>
                <a:gd name="T5" fmla="*/ 720 h 780"/>
                <a:gd name="T6" fmla="*/ 68 w 5222"/>
                <a:gd name="T7" fmla="*/ 671 h 780"/>
                <a:gd name="T8" fmla="*/ 113 w 5222"/>
                <a:gd name="T9" fmla="*/ 608 h 780"/>
                <a:gd name="T10" fmla="*/ 171 w 5222"/>
                <a:gd name="T11" fmla="*/ 539 h 780"/>
                <a:gd name="T12" fmla="*/ 241 w 5222"/>
                <a:gd name="T13" fmla="*/ 463 h 780"/>
                <a:gd name="T14" fmla="*/ 325 w 5222"/>
                <a:gd name="T15" fmla="*/ 387 h 780"/>
                <a:gd name="T16" fmla="*/ 422 w 5222"/>
                <a:gd name="T17" fmla="*/ 308 h 780"/>
                <a:gd name="T18" fmla="*/ 534 w 5222"/>
                <a:gd name="T19" fmla="*/ 233 h 780"/>
                <a:gd name="T20" fmla="*/ 658 w 5222"/>
                <a:gd name="T21" fmla="*/ 163 h 780"/>
                <a:gd name="T22" fmla="*/ 799 w 5222"/>
                <a:gd name="T23" fmla="*/ 103 h 780"/>
                <a:gd name="T24" fmla="*/ 955 w 5222"/>
                <a:gd name="T25" fmla="*/ 54 h 780"/>
                <a:gd name="T26" fmla="*/ 1126 w 5222"/>
                <a:gd name="T27" fmla="*/ 20 h 780"/>
                <a:gd name="T28" fmla="*/ 1312 w 5222"/>
                <a:gd name="T29" fmla="*/ 0 h 780"/>
                <a:gd name="T30" fmla="*/ 1515 w 5222"/>
                <a:gd name="T31" fmla="*/ 4 h 780"/>
                <a:gd name="T32" fmla="*/ 1737 w 5222"/>
                <a:gd name="T33" fmla="*/ 28 h 780"/>
                <a:gd name="T34" fmla="*/ 1974 w 5222"/>
                <a:gd name="T35" fmla="*/ 79 h 780"/>
                <a:gd name="T36" fmla="*/ 2229 w 5222"/>
                <a:gd name="T37" fmla="*/ 158 h 780"/>
                <a:gd name="T38" fmla="*/ 2501 w 5222"/>
                <a:gd name="T39" fmla="*/ 268 h 780"/>
                <a:gd name="T40" fmla="*/ 2649 w 5222"/>
                <a:gd name="T41" fmla="*/ 338 h 780"/>
                <a:gd name="T42" fmla="*/ 2683 w 5222"/>
                <a:gd name="T43" fmla="*/ 353 h 780"/>
                <a:gd name="T44" fmla="*/ 2749 w 5222"/>
                <a:gd name="T45" fmla="*/ 381 h 780"/>
                <a:gd name="T46" fmla="*/ 2841 w 5222"/>
                <a:gd name="T47" fmla="*/ 420 h 780"/>
                <a:gd name="T48" fmla="*/ 2958 w 5222"/>
                <a:gd name="T49" fmla="*/ 465 h 780"/>
                <a:gd name="T50" fmla="*/ 3100 w 5222"/>
                <a:gd name="T51" fmla="*/ 514 h 780"/>
                <a:gd name="T52" fmla="*/ 3257 w 5222"/>
                <a:gd name="T53" fmla="*/ 563 h 780"/>
                <a:gd name="T54" fmla="*/ 3433 w 5222"/>
                <a:gd name="T55" fmla="*/ 612 h 780"/>
                <a:gd name="T56" fmla="*/ 3620 w 5222"/>
                <a:gd name="T57" fmla="*/ 654 h 780"/>
                <a:gd name="T58" fmla="*/ 3817 w 5222"/>
                <a:gd name="T59" fmla="*/ 689 h 780"/>
                <a:gd name="T60" fmla="*/ 4021 w 5222"/>
                <a:gd name="T61" fmla="*/ 712 h 780"/>
                <a:gd name="T62" fmla="*/ 4231 w 5222"/>
                <a:gd name="T63" fmla="*/ 720 h 780"/>
                <a:gd name="T64" fmla="*/ 4439 w 5222"/>
                <a:gd name="T65" fmla="*/ 713 h 780"/>
                <a:gd name="T66" fmla="*/ 4646 w 5222"/>
                <a:gd name="T67" fmla="*/ 684 h 780"/>
                <a:gd name="T68" fmla="*/ 4847 w 5222"/>
                <a:gd name="T69" fmla="*/ 633 h 780"/>
                <a:gd name="T70" fmla="*/ 5041 w 5222"/>
                <a:gd name="T71" fmla="*/ 556 h 780"/>
                <a:gd name="T72" fmla="*/ 5222 w 5222"/>
                <a:gd name="T73" fmla="*/ 449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22" h="780">
                  <a:moveTo>
                    <a:pt x="0" y="780"/>
                  </a:moveTo>
                  <a:lnTo>
                    <a:pt x="2" y="776"/>
                  </a:lnTo>
                  <a:lnTo>
                    <a:pt x="7" y="769"/>
                  </a:lnTo>
                  <a:lnTo>
                    <a:pt x="12" y="757"/>
                  </a:lnTo>
                  <a:lnTo>
                    <a:pt x="23" y="741"/>
                  </a:lnTo>
                  <a:lnTo>
                    <a:pt x="35" y="720"/>
                  </a:lnTo>
                  <a:lnTo>
                    <a:pt x="51" y="698"/>
                  </a:lnTo>
                  <a:lnTo>
                    <a:pt x="68" y="671"/>
                  </a:lnTo>
                  <a:lnTo>
                    <a:pt x="89" y="642"/>
                  </a:lnTo>
                  <a:lnTo>
                    <a:pt x="113" y="608"/>
                  </a:lnTo>
                  <a:lnTo>
                    <a:pt x="141" y="575"/>
                  </a:lnTo>
                  <a:lnTo>
                    <a:pt x="171" y="539"/>
                  </a:lnTo>
                  <a:lnTo>
                    <a:pt x="204" y="502"/>
                  </a:lnTo>
                  <a:lnTo>
                    <a:pt x="241" y="463"/>
                  </a:lnTo>
                  <a:lnTo>
                    <a:pt x="281" y="425"/>
                  </a:lnTo>
                  <a:lnTo>
                    <a:pt x="325" y="387"/>
                  </a:lnTo>
                  <a:lnTo>
                    <a:pt x="372" y="346"/>
                  </a:lnTo>
                  <a:lnTo>
                    <a:pt x="422" y="308"/>
                  </a:lnTo>
                  <a:lnTo>
                    <a:pt x="476" y="269"/>
                  </a:lnTo>
                  <a:lnTo>
                    <a:pt x="534" y="233"/>
                  </a:lnTo>
                  <a:lnTo>
                    <a:pt x="593" y="198"/>
                  </a:lnTo>
                  <a:lnTo>
                    <a:pt x="658" y="163"/>
                  </a:lnTo>
                  <a:lnTo>
                    <a:pt x="726" y="131"/>
                  </a:lnTo>
                  <a:lnTo>
                    <a:pt x="799" y="103"/>
                  </a:lnTo>
                  <a:lnTo>
                    <a:pt x="874" y="77"/>
                  </a:lnTo>
                  <a:lnTo>
                    <a:pt x="955" y="54"/>
                  </a:lnTo>
                  <a:lnTo>
                    <a:pt x="1038" y="34"/>
                  </a:lnTo>
                  <a:lnTo>
                    <a:pt x="1126" y="20"/>
                  </a:lnTo>
                  <a:lnTo>
                    <a:pt x="1216" y="7"/>
                  </a:lnTo>
                  <a:lnTo>
                    <a:pt x="1312" y="0"/>
                  </a:lnTo>
                  <a:lnTo>
                    <a:pt x="1412" y="0"/>
                  </a:lnTo>
                  <a:lnTo>
                    <a:pt x="1515" y="4"/>
                  </a:lnTo>
                  <a:lnTo>
                    <a:pt x="1623" y="13"/>
                  </a:lnTo>
                  <a:lnTo>
                    <a:pt x="1737" y="28"/>
                  </a:lnTo>
                  <a:lnTo>
                    <a:pt x="1852" y="49"/>
                  </a:lnTo>
                  <a:lnTo>
                    <a:pt x="1974" y="79"/>
                  </a:lnTo>
                  <a:lnTo>
                    <a:pt x="2098" y="114"/>
                  </a:lnTo>
                  <a:lnTo>
                    <a:pt x="2229" y="158"/>
                  </a:lnTo>
                  <a:lnTo>
                    <a:pt x="2363" y="208"/>
                  </a:lnTo>
                  <a:lnTo>
                    <a:pt x="2501" y="268"/>
                  </a:lnTo>
                  <a:lnTo>
                    <a:pt x="2644" y="336"/>
                  </a:lnTo>
                  <a:lnTo>
                    <a:pt x="2649" y="338"/>
                  </a:lnTo>
                  <a:lnTo>
                    <a:pt x="2662" y="343"/>
                  </a:lnTo>
                  <a:lnTo>
                    <a:pt x="2683" y="353"/>
                  </a:lnTo>
                  <a:lnTo>
                    <a:pt x="2712" y="366"/>
                  </a:lnTo>
                  <a:lnTo>
                    <a:pt x="2749" y="381"/>
                  </a:lnTo>
                  <a:lnTo>
                    <a:pt x="2791" y="399"/>
                  </a:lnTo>
                  <a:lnTo>
                    <a:pt x="2841" y="420"/>
                  </a:lnTo>
                  <a:lnTo>
                    <a:pt x="2897" y="442"/>
                  </a:lnTo>
                  <a:lnTo>
                    <a:pt x="2958" y="465"/>
                  </a:lnTo>
                  <a:lnTo>
                    <a:pt x="3027" y="490"/>
                  </a:lnTo>
                  <a:lnTo>
                    <a:pt x="3100" y="514"/>
                  </a:lnTo>
                  <a:lnTo>
                    <a:pt x="3177" y="539"/>
                  </a:lnTo>
                  <a:lnTo>
                    <a:pt x="3257" y="563"/>
                  </a:lnTo>
                  <a:lnTo>
                    <a:pt x="3344" y="587"/>
                  </a:lnTo>
                  <a:lnTo>
                    <a:pt x="3433" y="612"/>
                  </a:lnTo>
                  <a:lnTo>
                    <a:pt x="3526" y="633"/>
                  </a:lnTo>
                  <a:lnTo>
                    <a:pt x="3620" y="654"/>
                  </a:lnTo>
                  <a:lnTo>
                    <a:pt x="3718" y="673"/>
                  </a:lnTo>
                  <a:lnTo>
                    <a:pt x="3817" y="689"/>
                  </a:lnTo>
                  <a:lnTo>
                    <a:pt x="3918" y="701"/>
                  </a:lnTo>
                  <a:lnTo>
                    <a:pt x="4021" y="712"/>
                  </a:lnTo>
                  <a:lnTo>
                    <a:pt x="4126" y="719"/>
                  </a:lnTo>
                  <a:lnTo>
                    <a:pt x="4231" y="720"/>
                  </a:lnTo>
                  <a:lnTo>
                    <a:pt x="4336" y="719"/>
                  </a:lnTo>
                  <a:lnTo>
                    <a:pt x="4439" y="713"/>
                  </a:lnTo>
                  <a:lnTo>
                    <a:pt x="4543" y="701"/>
                  </a:lnTo>
                  <a:lnTo>
                    <a:pt x="4646" y="684"/>
                  </a:lnTo>
                  <a:lnTo>
                    <a:pt x="4748" y="661"/>
                  </a:lnTo>
                  <a:lnTo>
                    <a:pt x="4847" y="633"/>
                  </a:lnTo>
                  <a:lnTo>
                    <a:pt x="4945" y="598"/>
                  </a:lnTo>
                  <a:lnTo>
                    <a:pt x="5041" y="556"/>
                  </a:lnTo>
                  <a:lnTo>
                    <a:pt x="5133" y="505"/>
                  </a:lnTo>
                  <a:lnTo>
                    <a:pt x="5222" y="449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20701" y="4203701"/>
              <a:ext cx="8299450" cy="1239838"/>
            </a:xfrm>
            <a:custGeom>
              <a:avLst/>
              <a:gdLst>
                <a:gd name="T0" fmla="*/ 2 w 5228"/>
                <a:gd name="T1" fmla="*/ 777 h 781"/>
                <a:gd name="T2" fmla="*/ 12 w 5228"/>
                <a:gd name="T3" fmla="*/ 758 h 781"/>
                <a:gd name="T4" fmla="*/ 35 w 5228"/>
                <a:gd name="T5" fmla="*/ 721 h 781"/>
                <a:gd name="T6" fmla="*/ 68 w 5228"/>
                <a:gd name="T7" fmla="*/ 671 h 781"/>
                <a:gd name="T8" fmla="*/ 114 w 5228"/>
                <a:gd name="T9" fmla="*/ 609 h 781"/>
                <a:gd name="T10" fmla="*/ 171 w 5228"/>
                <a:gd name="T11" fmla="*/ 540 h 781"/>
                <a:gd name="T12" fmla="*/ 241 w 5228"/>
                <a:gd name="T13" fmla="*/ 464 h 781"/>
                <a:gd name="T14" fmla="*/ 325 w 5228"/>
                <a:gd name="T15" fmla="*/ 386 h 781"/>
                <a:gd name="T16" fmla="*/ 423 w 5228"/>
                <a:gd name="T17" fmla="*/ 307 h 781"/>
                <a:gd name="T18" fmla="*/ 534 w 5228"/>
                <a:gd name="T19" fmla="*/ 232 h 781"/>
                <a:gd name="T20" fmla="*/ 660 w 5228"/>
                <a:gd name="T21" fmla="*/ 162 h 781"/>
                <a:gd name="T22" fmla="*/ 800 w 5228"/>
                <a:gd name="T23" fmla="*/ 103 h 781"/>
                <a:gd name="T24" fmla="*/ 955 w 5228"/>
                <a:gd name="T25" fmla="*/ 54 h 781"/>
                <a:gd name="T26" fmla="*/ 1126 w 5228"/>
                <a:gd name="T27" fmla="*/ 19 h 781"/>
                <a:gd name="T28" fmla="*/ 1313 w 5228"/>
                <a:gd name="T29" fmla="*/ 0 h 781"/>
                <a:gd name="T30" fmla="*/ 1517 w 5228"/>
                <a:gd name="T31" fmla="*/ 3 h 781"/>
                <a:gd name="T32" fmla="*/ 1737 w 5228"/>
                <a:gd name="T33" fmla="*/ 28 h 781"/>
                <a:gd name="T34" fmla="*/ 1974 w 5228"/>
                <a:gd name="T35" fmla="*/ 78 h 781"/>
                <a:gd name="T36" fmla="*/ 2229 w 5228"/>
                <a:gd name="T37" fmla="*/ 157 h 781"/>
                <a:gd name="T38" fmla="*/ 2503 w 5228"/>
                <a:gd name="T39" fmla="*/ 267 h 781"/>
                <a:gd name="T40" fmla="*/ 2650 w 5228"/>
                <a:gd name="T41" fmla="*/ 337 h 781"/>
                <a:gd name="T42" fmla="*/ 2685 w 5228"/>
                <a:gd name="T43" fmla="*/ 353 h 781"/>
                <a:gd name="T44" fmla="*/ 2749 w 5228"/>
                <a:gd name="T45" fmla="*/ 382 h 781"/>
                <a:gd name="T46" fmla="*/ 2842 w 5228"/>
                <a:gd name="T47" fmla="*/ 421 h 781"/>
                <a:gd name="T48" fmla="*/ 2960 w 5228"/>
                <a:gd name="T49" fmla="*/ 466 h 781"/>
                <a:gd name="T50" fmla="*/ 3100 w 5228"/>
                <a:gd name="T51" fmla="*/ 515 h 781"/>
                <a:gd name="T52" fmla="*/ 3261 w 5228"/>
                <a:gd name="T53" fmla="*/ 566 h 781"/>
                <a:gd name="T54" fmla="*/ 3435 w 5228"/>
                <a:gd name="T55" fmla="*/ 613 h 781"/>
                <a:gd name="T56" fmla="*/ 3624 w 5228"/>
                <a:gd name="T57" fmla="*/ 657 h 781"/>
                <a:gd name="T58" fmla="*/ 3821 w 5228"/>
                <a:gd name="T59" fmla="*/ 690 h 781"/>
                <a:gd name="T60" fmla="*/ 4025 w 5228"/>
                <a:gd name="T61" fmla="*/ 713 h 781"/>
                <a:gd name="T62" fmla="*/ 4235 w 5228"/>
                <a:gd name="T63" fmla="*/ 721 h 781"/>
                <a:gd name="T64" fmla="*/ 4444 w 5228"/>
                <a:gd name="T65" fmla="*/ 713 h 781"/>
                <a:gd name="T66" fmla="*/ 4650 w 5228"/>
                <a:gd name="T67" fmla="*/ 683 h 781"/>
                <a:gd name="T68" fmla="*/ 4853 w 5228"/>
                <a:gd name="T69" fmla="*/ 630 h 781"/>
                <a:gd name="T70" fmla="*/ 5046 w 5228"/>
                <a:gd name="T71" fmla="*/ 550 h 781"/>
                <a:gd name="T72" fmla="*/ 5228 w 5228"/>
                <a:gd name="T73" fmla="*/ 44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28" h="781">
                  <a:moveTo>
                    <a:pt x="0" y="781"/>
                  </a:moveTo>
                  <a:lnTo>
                    <a:pt x="2" y="777"/>
                  </a:lnTo>
                  <a:lnTo>
                    <a:pt x="7" y="770"/>
                  </a:lnTo>
                  <a:lnTo>
                    <a:pt x="12" y="758"/>
                  </a:lnTo>
                  <a:lnTo>
                    <a:pt x="23" y="742"/>
                  </a:lnTo>
                  <a:lnTo>
                    <a:pt x="35" y="721"/>
                  </a:lnTo>
                  <a:lnTo>
                    <a:pt x="51" y="697"/>
                  </a:lnTo>
                  <a:lnTo>
                    <a:pt x="68" y="671"/>
                  </a:lnTo>
                  <a:lnTo>
                    <a:pt x="89" y="641"/>
                  </a:lnTo>
                  <a:lnTo>
                    <a:pt x="114" y="609"/>
                  </a:lnTo>
                  <a:lnTo>
                    <a:pt x="142" y="574"/>
                  </a:lnTo>
                  <a:lnTo>
                    <a:pt x="171" y="540"/>
                  </a:lnTo>
                  <a:lnTo>
                    <a:pt x="204" y="501"/>
                  </a:lnTo>
                  <a:lnTo>
                    <a:pt x="241" y="464"/>
                  </a:lnTo>
                  <a:lnTo>
                    <a:pt x="281" y="424"/>
                  </a:lnTo>
                  <a:lnTo>
                    <a:pt x="325" y="386"/>
                  </a:lnTo>
                  <a:lnTo>
                    <a:pt x="372" y="346"/>
                  </a:lnTo>
                  <a:lnTo>
                    <a:pt x="423" y="307"/>
                  </a:lnTo>
                  <a:lnTo>
                    <a:pt x="477" y="269"/>
                  </a:lnTo>
                  <a:lnTo>
                    <a:pt x="534" y="232"/>
                  </a:lnTo>
                  <a:lnTo>
                    <a:pt x="595" y="197"/>
                  </a:lnTo>
                  <a:lnTo>
                    <a:pt x="660" y="162"/>
                  </a:lnTo>
                  <a:lnTo>
                    <a:pt x="728" y="131"/>
                  </a:lnTo>
                  <a:lnTo>
                    <a:pt x="800" y="103"/>
                  </a:lnTo>
                  <a:lnTo>
                    <a:pt x="875" y="76"/>
                  </a:lnTo>
                  <a:lnTo>
                    <a:pt x="955" y="54"/>
                  </a:lnTo>
                  <a:lnTo>
                    <a:pt x="1039" y="33"/>
                  </a:lnTo>
                  <a:lnTo>
                    <a:pt x="1126" y="19"/>
                  </a:lnTo>
                  <a:lnTo>
                    <a:pt x="1217" y="7"/>
                  </a:lnTo>
                  <a:lnTo>
                    <a:pt x="1313" y="0"/>
                  </a:lnTo>
                  <a:lnTo>
                    <a:pt x="1412" y="0"/>
                  </a:lnTo>
                  <a:lnTo>
                    <a:pt x="1517" y="3"/>
                  </a:lnTo>
                  <a:lnTo>
                    <a:pt x="1625" y="12"/>
                  </a:lnTo>
                  <a:lnTo>
                    <a:pt x="1737" y="28"/>
                  </a:lnTo>
                  <a:lnTo>
                    <a:pt x="1854" y="50"/>
                  </a:lnTo>
                  <a:lnTo>
                    <a:pt x="1974" y="78"/>
                  </a:lnTo>
                  <a:lnTo>
                    <a:pt x="2100" y="113"/>
                  </a:lnTo>
                  <a:lnTo>
                    <a:pt x="2229" y="157"/>
                  </a:lnTo>
                  <a:lnTo>
                    <a:pt x="2363" y="207"/>
                  </a:lnTo>
                  <a:lnTo>
                    <a:pt x="2503" y="267"/>
                  </a:lnTo>
                  <a:lnTo>
                    <a:pt x="2646" y="335"/>
                  </a:lnTo>
                  <a:lnTo>
                    <a:pt x="2650" y="337"/>
                  </a:lnTo>
                  <a:lnTo>
                    <a:pt x="2664" y="344"/>
                  </a:lnTo>
                  <a:lnTo>
                    <a:pt x="2685" y="353"/>
                  </a:lnTo>
                  <a:lnTo>
                    <a:pt x="2713" y="367"/>
                  </a:lnTo>
                  <a:lnTo>
                    <a:pt x="2749" y="382"/>
                  </a:lnTo>
                  <a:lnTo>
                    <a:pt x="2793" y="400"/>
                  </a:lnTo>
                  <a:lnTo>
                    <a:pt x="2842" y="421"/>
                  </a:lnTo>
                  <a:lnTo>
                    <a:pt x="2899" y="443"/>
                  </a:lnTo>
                  <a:lnTo>
                    <a:pt x="2960" y="466"/>
                  </a:lnTo>
                  <a:lnTo>
                    <a:pt x="3029" y="491"/>
                  </a:lnTo>
                  <a:lnTo>
                    <a:pt x="3100" y="515"/>
                  </a:lnTo>
                  <a:lnTo>
                    <a:pt x="3179" y="541"/>
                  </a:lnTo>
                  <a:lnTo>
                    <a:pt x="3261" y="566"/>
                  </a:lnTo>
                  <a:lnTo>
                    <a:pt x="3346" y="590"/>
                  </a:lnTo>
                  <a:lnTo>
                    <a:pt x="3435" y="613"/>
                  </a:lnTo>
                  <a:lnTo>
                    <a:pt x="3528" y="636"/>
                  </a:lnTo>
                  <a:lnTo>
                    <a:pt x="3624" y="657"/>
                  </a:lnTo>
                  <a:lnTo>
                    <a:pt x="3721" y="674"/>
                  </a:lnTo>
                  <a:lnTo>
                    <a:pt x="3821" y="690"/>
                  </a:lnTo>
                  <a:lnTo>
                    <a:pt x="3922" y="704"/>
                  </a:lnTo>
                  <a:lnTo>
                    <a:pt x="4025" y="713"/>
                  </a:lnTo>
                  <a:lnTo>
                    <a:pt x="4130" y="720"/>
                  </a:lnTo>
                  <a:lnTo>
                    <a:pt x="4235" y="721"/>
                  </a:lnTo>
                  <a:lnTo>
                    <a:pt x="4339" y="720"/>
                  </a:lnTo>
                  <a:lnTo>
                    <a:pt x="4444" y="713"/>
                  </a:lnTo>
                  <a:lnTo>
                    <a:pt x="4547" y="700"/>
                  </a:lnTo>
                  <a:lnTo>
                    <a:pt x="4650" y="683"/>
                  </a:lnTo>
                  <a:lnTo>
                    <a:pt x="4753" y="660"/>
                  </a:lnTo>
                  <a:lnTo>
                    <a:pt x="4853" y="630"/>
                  </a:lnTo>
                  <a:lnTo>
                    <a:pt x="4950" y="594"/>
                  </a:lnTo>
                  <a:lnTo>
                    <a:pt x="5046" y="550"/>
                  </a:lnTo>
                  <a:lnTo>
                    <a:pt x="5139" y="499"/>
                  </a:lnTo>
                  <a:lnTo>
                    <a:pt x="5228" y="442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20701" y="4233864"/>
              <a:ext cx="8304213" cy="1239838"/>
            </a:xfrm>
            <a:custGeom>
              <a:avLst/>
              <a:gdLst>
                <a:gd name="T0" fmla="*/ 0 w 5231"/>
                <a:gd name="T1" fmla="*/ 779 h 781"/>
                <a:gd name="T2" fmla="*/ 11 w 5231"/>
                <a:gd name="T3" fmla="*/ 760 h 781"/>
                <a:gd name="T4" fmla="*/ 33 w 5231"/>
                <a:gd name="T5" fmla="*/ 723 h 781"/>
                <a:gd name="T6" fmla="*/ 66 w 5231"/>
                <a:gd name="T7" fmla="*/ 673 h 781"/>
                <a:gd name="T8" fmla="*/ 112 w 5231"/>
                <a:gd name="T9" fmla="*/ 610 h 781"/>
                <a:gd name="T10" fmla="*/ 169 w 5231"/>
                <a:gd name="T11" fmla="*/ 540 h 781"/>
                <a:gd name="T12" fmla="*/ 241 w 5231"/>
                <a:gd name="T13" fmla="*/ 465 h 781"/>
                <a:gd name="T14" fmla="*/ 323 w 5231"/>
                <a:gd name="T15" fmla="*/ 386 h 781"/>
                <a:gd name="T16" fmla="*/ 421 w 5231"/>
                <a:gd name="T17" fmla="*/ 307 h 781"/>
                <a:gd name="T18" fmla="*/ 533 w 5231"/>
                <a:gd name="T19" fmla="*/ 232 h 781"/>
                <a:gd name="T20" fmla="*/ 658 w 5231"/>
                <a:gd name="T21" fmla="*/ 164 h 781"/>
                <a:gd name="T22" fmla="*/ 798 w 5231"/>
                <a:gd name="T23" fmla="*/ 103 h 781"/>
                <a:gd name="T24" fmla="*/ 953 w 5231"/>
                <a:gd name="T25" fmla="*/ 54 h 781"/>
                <a:gd name="T26" fmla="*/ 1124 w 5231"/>
                <a:gd name="T27" fmla="*/ 19 h 781"/>
                <a:gd name="T28" fmla="*/ 1311 w 5231"/>
                <a:gd name="T29" fmla="*/ 0 h 781"/>
                <a:gd name="T30" fmla="*/ 1515 w 5231"/>
                <a:gd name="T31" fmla="*/ 3 h 781"/>
                <a:gd name="T32" fmla="*/ 1735 w 5231"/>
                <a:gd name="T33" fmla="*/ 28 h 781"/>
                <a:gd name="T34" fmla="*/ 1973 w 5231"/>
                <a:gd name="T35" fmla="*/ 78 h 781"/>
                <a:gd name="T36" fmla="*/ 2227 w 5231"/>
                <a:gd name="T37" fmla="*/ 159 h 781"/>
                <a:gd name="T38" fmla="*/ 2501 w 5231"/>
                <a:gd name="T39" fmla="*/ 269 h 781"/>
                <a:gd name="T40" fmla="*/ 2650 w 5231"/>
                <a:gd name="T41" fmla="*/ 339 h 781"/>
                <a:gd name="T42" fmla="*/ 2683 w 5231"/>
                <a:gd name="T43" fmla="*/ 355 h 781"/>
                <a:gd name="T44" fmla="*/ 2749 w 5231"/>
                <a:gd name="T45" fmla="*/ 384 h 781"/>
                <a:gd name="T46" fmla="*/ 2842 w 5231"/>
                <a:gd name="T47" fmla="*/ 423 h 781"/>
                <a:gd name="T48" fmla="*/ 2960 w 5231"/>
                <a:gd name="T49" fmla="*/ 468 h 781"/>
                <a:gd name="T50" fmla="*/ 3100 w 5231"/>
                <a:gd name="T51" fmla="*/ 517 h 781"/>
                <a:gd name="T52" fmla="*/ 3261 w 5231"/>
                <a:gd name="T53" fmla="*/ 568 h 781"/>
                <a:gd name="T54" fmla="*/ 3435 w 5231"/>
                <a:gd name="T55" fmla="*/ 617 h 781"/>
                <a:gd name="T56" fmla="*/ 3624 w 5231"/>
                <a:gd name="T57" fmla="*/ 659 h 781"/>
                <a:gd name="T58" fmla="*/ 3823 w 5231"/>
                <a:gd name="T59" fmla="*/ 694 h 781"/>
                <a:gd name="T60" fmla="*/ 4027 w 5231"/>
                <a:gd name="T61" fmla="*/ 714 h 781"/>
                <a:gd name="T62" fmla="*/ 4236 w 5231"/>
                <a:gd name="T63" fmla="*/ 723 h 781"/>
                <a:gd name="T64" fmla="*/ 4446 w 5231"/>
                <a:gd name="T65" fmla="*/ 713 h 781"/>
                <a:gd name="T66" fmla="*/ 4654 w 5231"/>
                <a:gd name="T67" fmla="*/ 683 h 781"/>
                <a:gd name="T68" fmla="*/ 4856 w 5231"/>
                <a:gd name="T69" fmla="*/ 629 h 781"/>
                <a:gd name="T70" fmla="*/ 5050 w 5231"/>
                <a:gd name="T71" fmla="*/ 547 h 781"/>
                <a:gd name="T72" fmla="*/ 5231 w 5231"/>
                <a:gd name="T73" fmla="*/ 435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31" h="781">
                  <a:moveTo>
                    <a:pt x="0" y="781"/>
                  </a:moveTo>
                  <a:lnTo>
                    <a:pt x="0" y="779"/>
                  </a:lnTo>
                  <a:lnTo>
                    <a:pt x="5" y="770"/>
                  </a:lnTo>
                  <a:lnTo>
                    <a:pt x="11" y="760"/>
                  </a:lnTo>
                  <a:lnTo>
                    <a:pt x="21" y="742"/>
                  </a:lnTo>
                  <a:lnTo>
                    <a:pt x="33" y="723"/>
                  </a:lnTo>
                  <a:lnTo>
                    <a:pt x="49" y="699"/>
                  </a:lnTo>
                  <a:lnTo>
                    <a:pt x="66" y="673"/>
                  </a:lnTo>
                  <a:lnTo>
                    <a:pt x="87" y="643"/>
                  </a:lnTo>
                  <a:lnTo>
                    <a:pt x="112" y="610"/>
                  </a:lnTo>
                  <a:lnTo>
                    <a:pt x="140" y="576"/>
                  </a:lnTo>
                  <a:lnTo>
                    <a:pt x="169" y="540"/>
                  </a:lnTo>
                  <a:lnTo>
                    <a:pt x="203" y="503"/>
                  </a:lnTo>
                  <a:lnTo>
                    <a:pt x="241" y="465"/>
                  </a:lnTo>
                  <a:lnTo>
                    <a:pt x="281" y="426"/>
                  </a:lnTo>
                  <a:lnTo>
                    <a:pt x="323" y="386"/>
                  </a:lnTo>
                  <a:lnTo>
                    <a:pt x="370" y="348"/>
                  </a:lnTo>
                  <a:lnTo>
                    <a:pt x="421" y="307"/>
                  </a:lnTo>
                  <a:lnTo>
                    <a:pt x="475" y="271"/>
                  </a:lnTo>
                  <a:lnTo>
                    <a:pt x="533" y="232"/>
                  </a:lnTo>
                  <a:lnTo>
                    <a:pt x="594" y="197"/>
                  </a:lnTo>
                  <a:lnTo>
                    <a:pt x="658" y="164"/>
                  </a:lnTo>
                  <a:lnTo>
                    <a:pt x="726" y="131"/>
                  </a:lnTo>
                  <a:lnTo>
                    <a:pt x="798" y="103"/>
                  </a:lnTo>
                  <a:lnTo>
                    <a:pt x="875" y="77"/>
                  </a:lnTo>
                  <a:lnTo>
                    <a:pt x="953" y="54"/>
                  </a:lnTo>
                  <a:lnTo>
                    <a:pt x="1037" y="35"/>
                  </a:lnTo>
                  <a:lnTo>
                    <a:pt x="1124" y="19"/>
                  </a:lnTo>
                  <a:lnTo>
                    <a:pt x="1217" y="7"/>
                  </a:lnTo>
                  <a:lnTo>
                    <a:pt x="1311" y="0"/>
                  </a:lnTo>
                  <a:lnTo>
                    <a:pt x="1412" y="0"/>
                  </a:lnTo>
                  <a:lnTo>
                    <a:pt x="1515" y="3"/>
                  </a:lnTo>
                  <a:lnTo>
                    <a:pt x="1623" y="12"/>
                  </a:lnTo>
                  <a:lnTo>
                    <a:pt x="1735" y="28"/>
                  </a:lnTo>
                  <a:lnTo>
                    <a:pt x="1852" y="50"/>
                  </a:lnTo>
                  <a:lnTo>
                    <a:pt x="1973" y="78"/>
                  </a:lnTo>
                  <a:lnTo>
                    <a:pt x="2098" y="115"/>
                  </a:lnTo>
                  <a:lnTo>
                    <a:pt x="2227" y="159"/>
                  </a:lnTo>
                  <a:lnTo>
                    <a:pt x="2362" y="209"/>
                  </a:lnTo>
                  <a:lnTo>
                    <a:pt x="2501" y="269"/>
                  </a:lnTo>
                  <a:lnTo>
                    <a:pt x="2645" y="337"/>
                  </a:lnTo>
                  <a:lnTo>
                    <a:pt x="2650" y="339"/>
                  </a:lnTo>
                  <a:lnTo>
                    <a:pt x="2662" y="346"/>
                  </a:lnTo>
                  <a:lnTo>
                    <a:pt x="2683" y="355"/>
                  </a:lnTo>
                  <a:lnTo>
                    <a:pt x="2713" y="368"/>
                  </a:lnTo>
                  <a:lnTo>
                    <a:pt x="2749" y="384"/>
                  </a:lnTo>
                  <a:lnTo>
                    <a:pt x="2791" y="402"/>
                  </a:lnTo>
                  <a:lnTo>
                    <a:pt x="2842" y="423"/>
                  </a:lnTo>
                  <a:lnTo>
                    <a:pt x="2898" y="445"/>
                  </a:lnTo>
                  <a:lnTo>
                    <a:pt x="2960" y="468"/>
                  </a:lnTo>
                  <a:lnTo>
                    <a:pt x="3029" y="493"/>
                  </a:lnTo>
                  <a:lnTo>
                    <a:pt x="3100" y="517"/>
                  </a:lnTo>
                  <a:lnTo>
                    <a:pt x="3179" y="543"/>
                  </a:lnTo>
                  <a:lnTo>
                    <a:pt x="3261" y="568"/>
                  </a:lnTo>
                  <a:lnTo>
                    <a:pt x="3346" y="592"/>
                  </a:lnTo>
                  <a:lnTo>
                    <a:pt x="3435" y="617"/>
                  </a:lnTo>
                  <a:lnTo>
                    <a:pt x="3528" y="638"/>
                  </a:lnTo>
                  <a:lnTo>
                    <a:pt x="3624" y="659"/>
                  </a:lnTo>
                  <a:lnTo>
                    <a:pt x="3721" y="676"/>
                  </a:lnTo>
                  <a:lnTo>
                    <a:pt x="3823" y="694"/>
                  </a:lnTo>
                  <a:lnTo>
                    <a:pt x="3924" y="706"/>
                  </a:lnTo>
                  <a:lnTo>
                    <a:pt x="4027" y="714"/>
                  </a:lnTo>
                  <a:lnTo>
                    <a:pt x="4132" y="721"/>
                  </a:lnTo>
                  <a:lnTo>
                    <a:pt x="4236" y="723"/>
                  </a:lnTo>
                  <a:lnTo>
                    <a:pt x="4341" y="720"/>
                  </a:lnTo>
                  <a:lnTo>
                    <a:pt x="4446" y="713"/>
                  </a:lnTo>
                  <a:lnTo>
                    <a:pt x="4551" y="701"/>
                  </a:lnTo>
                  <a:lnTo>
                    <a:pt x="4654" y="683"/>
                  </a:lnTo>
                  <a:lnTo>
                    <a:pt x="4755" y="659"/>
                  </a:lnTo>
                  <a:lnTo>
                    <a:pt x="4856" y="629"/>
                  </a:lnTo>
                  <a:lnTo>
                    <a:pt x="4954" y="590"/>
                  </a:lnTo>
                  <a:lnTo>
                    <a:pt x="5050" y="547"/>
                  </a:lnTo>
                  <a:lnTo>
                    <a:pt x="5142" y="494"/>
                  </a:lnTo>
                  <a:lnTo>
                    <a:pt x="5231" y="435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17526" y="4264026"/>
              <a:ext cx="8313738" cy="1243013"/>
            </a:xfrm>
            <a:custGeom>
              <a:avLst/>
              <a:gdLst>
                <a:gd name="T0" fmla="*/ 0 w 5237"/>
                <a:gd name="T1" fmla="*/ 779 h 783"/>
                <a:gd name="T2" fmla="*/ 11 w 5237"/>
                <a:gd name="T3" fmla="*/ 760 h 783"/>
                <a:gd name="T4" fmla="*/ 34 w 5237"/>
                <a:gd name="T5" fmla="*/ 723 h 783"/>
                <a:gd name="T6" fmla="*/ 67 w 5237"/>
                <a:gd name="T7" fmla="*/ 673 h 783"/>
                <a:gd name="T8" fmla="*/ 112 w 5237"/>
                <a:gd name="T9" fmla="*/ 612 h 783"/>
                <a:gd name="T10" fmla="*/ 170 w 5237"/>
                <a:gd name="T11" fmla="*/ 542 h 783"/>
                <a:gd name="T12" fmla="*/ 241 w 5237"/>
                <a:gd name="T13" fmla="*/ 465 h 783"/>
                <a:gd name="T14" fmla="*/ 325 w 5237"/>
                <a:gd name="T15" fmla="*/ 386 h 783"/>
                <a:gd name="T16" fmla="*/ 421 w 5237"/>
                <a:gd name="T17" fmla="*/ 309 h 783"/>
                <a:gd name="T18" fmla="*/ 533 w 5237"/>
                <a:gd name="T19" fmla="*/ 232 h 783"/>
                <a:gd name="T20" fmla="*/ 658 w 5237"/>
                <a:gd name="T21" fmla="*/ 164 h 783"/>
                <a:gd name="T22" fmla="*/ 798 w 5237"/>
                <a:gd name="T23" fmla="*/ 103 h 783"/>
                <a:gd name="T24" fmla="*/ 953 w 5237"/>
                <a:gd name="T25" fmla="*/ 54 h 783"/>
                <a:gd name="T26" fmla="*/ 1124 w 5237"/>
                <a:gd name="T27" fmla="*/ 19 h 783"/>
                <a:gd name="T28" fmla="*/ 1313 w 5237"/>
                <a:gd name="T29" fmla="*/ 0 h 783"/>
                <a:gd name="T30" fmla="*/ 1515 w 5237"/>
                <a:gd name="T31" fmla="*/ 3 h 783"/>
                <a:gd name="T32" fmla="*/ 1737 w 5237"/>
                <a:gd name="T33" fmla="*/ 28 h 783"/>
                <a:gd name="T34" fmla="*/ 1975 w 5237"/>
                <a:gd name="T35" fmla="*/ 79 h 783"/>
                <a:gd name="T36" fmla="*/ 2229 w 5237"/>
                <a:gd name="T37" fmla="*/ 159 h 783"/>
                <a:gd name="T38" fmla="*/ 2502 w 5237"/>
                <a:gd name="T39" fmla="*/ 269 h 783"/>
                <a:gd name="T40" fmla="*/ 2650 w 5237"/>
                <a:gd name="T41" fmla="*/ 341 h 783"/>
                <a:gd name="T42" fmla="*/ 2685 w 5237"/>
                <a:gd name="T43" fmla="*/ 356 h 783"/>
                <a:gd name="T44" fmla="*/ 2749 w 5237"/>
                <a:gd name="T45" fmla="*/ 384 h 783"/>
                <a:gd name="T46" fmla="*/ 2844 w 5237"/>
                <a:gd name="T47" fmla="*/ 425 h 783"/>
                <a:gd name="T48" fmla="*/ 2962 w 5237"/>
                <a:gd name="T49" fmla="*/ 470 h 783"/>
                <a:gd name="T50" fmla="*/ 3102 w 5237"/>
                <a:gd name="T51" fmla="*/ 521 h 783"/>
                <a:gd name="T52" fmla="*/ 3263 w 5237"/>
                <a:gd name="T53" fmla="*/ 571 h 783"/>
                <a:gd name="T54" fmla="*/ 3437 w 5237"/>
                <a:gd name="T55" fmla="*/ 619 h 783"/>
                <a:gd name="T56" fmla="*/ 3627 w 5237"/>
                <a:gd name="T57" fmla="*/ 662 h 783"/>
                <a:gd name="T58" fmla="*/ 3825 w 5237"/>
                <a:gd name="T59" fmla="*/ 695 h 783"/>
                <a:gd name="T60" fmla="*/ 4031 w 5237"/>
                <a:gd name="T61" fmla="*/ 718 h 783"/>
                <a:gd name="T62" fmla="*/ 4240 w 5237"/>
                <a:gd name="T63" fmla="*/ 725 h 783"/>
                <a:gd name="T64" fmla="*/ 4450 w 5237"/>
                <a:gd name="T65" fmla="*/ 715 h 783"/>
                <a:gd name="T66" fmla="*/ 4657 w 5237"/>
                <a:gd name="T67" fmla="*/ 682 h 783"/>
                <a:gd name="T68" fmla="*/ 4860 w 5237"/>
                <a:gd name="T69" fmla="*/ 626 h 783"/>
                <a:gd name="T70" fmla="*/ 5055 w 5237"/>
                <a:gd name="T71" fmla="*/ 543 h 783"/>
                <a:gd name="T72" fmla="*/ 5237 w 5237"/>
                <a:gd name="T73" fmla="*/ 43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37" h="783">
                  <a:moveTo>
                    <a:pt x="0" y="783"/>
                  </a:moveTo>
                  <a:lnTo>
                    <a:pt x="0" y="779"/>
                  </a:lnTo>
                  <a:lnTo>
                    <a:pt x="6" y="772"/>
                  </a:lnTo>
                  <a:lnTo>
                    <a:pt x="11" y="760"/>
                  </a:lnTo>
                  <a:lnTo>
                    <a:pt x="21" y="744"/>
                  </a:lnTo>
                  <a:lnTo>
                    <a:pt x="34" y="723"/>
                  </a:lnTo>
                  <a:lnTo>
                    <a:pt x="49" y="701"/>
                  </a:lnTo>
                  <a:lnTo>
                    <a:pt x="67" y="673"/>
                  </a:lnTo>
                  <a:lnTo>
                    <a:pt x="88" y="643"/>
                  </a:lnTo>
                  <a:lnTo>
                    <a:pt x="112" y="612"/>
                  </a:lnTo>
                  <a:lnTo>
                    <a:pt x="140" y="577"/>
                  </a:lnTo>
                  <a:lnTo>
                    <a:pt x="170" y="542"/>
                  </a:lnTo>
                  <a:lnTo>
                    <a:pt x="203" y="503"/>
                  </a:lnTo>
                  <a:lnTo>
                    <a:pt x="241" y="465"/>
                  </a:lnTo>
                  <a:lnTo>
                    <a:pt x="281" y="426"/>
                  </a:lnTo>
                  <a:lnTo>
                    <a:pt x="325" y="386"/>
                  </a:lnTo>
                  <a:lnTo>
                    <a:pt x="370" y="348"/>
                  </a:lnTo>
                  <a:lnTo>
                    <a:pt x="421" y="309"/>
                  </a:lnTo>
                  <a:lnTo>
                    <a:pt x="475" y="271"/>
                  </a:lnTo>
                  <a:lnTo>
                    <a:pt x="533" y="232"/>
                  </a:lnTo>
                  <a:lnTo>
                    <a:pt x="594" y="197"/>
                  </a:lnTo>
                  <a:lnTo>
                    <a:pt x="658" y="164"/>
                  </a:lnTo>
                  <a:lnTo>
                    <a:pt x="727" y="133"/>
                  </a:lnTo>
                  <a:lnTo>
                    <a:pt x="798" y="103"/>
                  </a:lnTo>
                  <a:lnTo>
                    <a:pt x="875" y="77"/>
                  </a:lnTo>
                  <a:lnTo>
                    <a:pt x="953" y="54"/>
                  </a:lnTo>
                  <a:lnTo>
                    <a:pt x="1037" y="35"/>
                  </a:lnTo>
                  <a:lnTo>
                    <a:pt x="1124" y="19"/>
                  </a:lnTo>
                  <a:lnTo>
                    <a:pt x="1217" y="7"/>
                  </a:lnTo>
                  <a:lnTo>
                    <a:pt x="1313" y="0"/>
                  </a:lnTo>
                  <a:lnTo>
                    <a:pt x="1412" y="0"/>
                  </a:lnTo>
                  <a:lnTo>
                    <a:pt x="1515" y="3"/>
                  </a:lnTo>
                  <a:lnTo>
                    <a:pt x="1624" y="12"/>
                  </a:lnTo>
                  <a:lnTo>
                    <a:pt x="1737" y="28"/>
                  </a:lnTo>
                  <a:lnTo>
                    <a:pt x="1852" y="51"/>
                  </a:lnTo>
                  <a:lnTo>
                    <a:pt x="1975" y="79"/>
                  </a:lnTo>
                  <a:lnTo>
                    <a:pt x="2098" y="115"/>
                  </a:lnTo>
                  <a:lnTo>
                    <a:pt x="2229" y="159"/>
                  </a:lnTo>
                  <a:lnTo>
                    <a:pt x="2364" y="210"/>
                  </a:lnTo>
                  <a:lnTo>
                    <a:pt x="2502" y="269"/>
                  </a:lnTo>
                  <a:lnTo>
                    <a:pt x="2647" y="337"/>
                  </a:lnTo>
                  <a:lnTo>
                    <a:pt x="2650" y="341"/>
                  </a:lnTo>
                  <a:lnTo>
                    <a:pt x="2664" y="346"/>
                  </a:lnTo>
                  <a:lnTo>
                    <a:pt x="2685" y="356"/>
                  </a:lnTo>
                  <a:lnTo>
                    <a:pt x="2713" y="369"/>
                  </a:lnTo>
                  <a:lnTo>
                    <a:pt x="2749" y="384"/>
                  </a:lnTo>
                  <a:lnTo>
                    <a:pt x="2793" y="404"/>
                  </a:lnTo>
                  <a:lnTo>
                    <a:pt x="2844" y="425"/>
                  </a:lnTo>
                  <a:lnTo>
                    <a:pt x="2900" y="447"/>
                  </a:lnTo>
                  <a:lnTo>
                    <a:pt x="2962" y="470"/>
                  </a:lnTo>
                  <a:lnTo>
                    <a:pt x="3029" y="495"/>
                  </a:lnTo>
                  <a:lnTo>
                    <a:pt x="3102" y="521"/>
                  </a:lnTo>
                  <a:lnTo>
                    <a:pt x="3181" y="545"/>
                  </a:lnTo>
                  <a:lnTo>
                    <a:pt x="3263" y="571"/>
                  </a:lnTo>
                  <a:lnTo>
                    <a:pt x="3348" y="596"/>
                  </a:lnTo>
                  <a:lnTo>
                    <a:pt x="3437" y="619"/>
                  </a:lnTo>
                  <a:lnTo>
                    <a:pt x="3531" y="641"/>
                  </a:lnTo>
                  <a:lnTo>
                    <a:pt x="3627" y="662"/>
                  </a:lnTo>
                  <a:lnTo>
                    <a:pt x="3725" y="680"/>
                  </a:lnTo>
                  <a:lnTo>
                    <a:pt x="3825" y="695"/>
                  </a:lnTo>
                  <a:lnTo>
                    <a:pt x="3928" y="708"/>
                  </a:lnTo>
                  <a:lnTo>
                    <a:pt x="4031" y="718"/>
                  </a:lnTo>
                  <a:lnTo>
                    <a:pt x="4135" y="723"/>
                  </a:lnTo>
                  <a:lnTo>
                    <a:pt x="4240" y="725"/>
                  </a:lnTo>
                  <a:lnTo>
                    <a:pt x="4345" y="722"/>
                  </a:lnTo>
                  <a:lnTo>
                    <a:pt x="4450" y="715"/>
                  </a:lnTo>
                  <a:lnTo>
                    <a:pt x="4554" y="701"/>
                  </a:lnTo>
                  <a:lnTo>
                    <a:pt x="4657" y="682"/>
                  </a:lnTo>
                  <a:lnTo>
                    <a:pt x="4760" y="657"/>
                  </a:lnTo>
                  <a:lnTo>
                    <a:pt x="4860" y="626"/>
                  </a:lnTo>
                  <a:lnTo>
                    <a:pt x="4959" y="589"/>
                  </a:lnTo>
                  <a:lnTo>
                    <a:pt x="5055" y="543"/>
                  </a:lnTo>
                  <a:lnTo>
                    <a:pt x="5148" y="491"/>
                  </a:lnTo>
                  <a:lnTo>
                    <a:pt x="5237" y="43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515938" y="4294189"/>
              <a:ext cx="8323263" cy="1246188"/>
            </a:xfrm>
            <a:custGeom>
              <a:avLst/>
              <a:gdLst>
                <a:gd name="T0" fmla="*/ 0 w 5243"/>
                <a:gd name="T1" fmla="*/ 781 h 785"/>
                <a:gd name="T2" fmla="*/ 10 w 5243"/>
                <a:gd name="T3" fmla="*/ 762 h 785"/>
                <a:gd name="T4" fmla="*/ 33 w 5243"/>
                <a:gd name="T5" fmla="*/ 725 h 785"/>
                <a:gd name="T6" fmla="*/ 66 w 5243"/>
                <a:gd name="T7" fmla="*/ 675 h 785"/>
                <a:gd name="T8" fmla="*/ 111 w 5243"/>
                <a:gd name="T9" fmla="*/ 612 h 785"/>
                <a:gd name="T10" fmla="*/ 169 w 5243"/>
                <a:gd name="T11" fmla="*/ 542 h 785"/>
                <a:gd name="T12" fmla="*/ 241 w 5243"/>
                <a:gd name="T13" fmla="*/ 467 h 785"/>
                <a:gd name="T14" fmla="*/ 324 w 5243"/>
                <a:gd name="T15" fmla="*/ 388 h 785"/>
                <a:gd name="T16" fmla="*/ 420 w 5243"/>
                <a:gd name="T17" fmla="*/ 310 h 785"/>
                <a:gd name="T18" fmla="*/ 532 w 5243"/>
                <a:gd name="T19" fmla="*/ 234 h 785"/>
                <a:gd name="T20" fmla="*/ 658 w 5243"/>
                <a:gd name="T21" fmla="*/ 164 h 785"/>
                <a:gd name="T22" fmla="*/ 797 w 5243"/>
                <a:gd name="T23" fmla="*/ 103 h 785"/>
                <a:gd name="T24" fmla="*/ 954 w 5243"/>
                <a:gd name="T25" fmla="*/ 54 h 785"/>
                <a:gd name="T26" fmla="*/ 1125 w 5243"/>
                <a:gd name="T27" fmla="*/ 19 h 785"/>
                <a:gd name="T28" fmla="*/ 1312 w 5243"/>
                <a:gd name="T29" fmla="*/ 0 h 785"/>
                <a:gd name="T30" fmla="*/ 1516 w 5243"/>
                <a:gd name="T31" fmla="*/ 4 h 785"/>
                <a:gd name="T32" fmla="*/ 1736 w 5243"/>
                <a:gd name="T33" fmla="*/ 28 h 785"/>
                <a:gd name="T34" fmla="*/ 1974 w 5243"/>
                <a:gd name="T35" fmla="*/ 81 h 785"/>
                <a:gd name="T36" fmla="*/ 2229 w 5243"/>
                <a:gd name="T37" fmla="*/ 159 h 785"/>
                <a:gd name="T38" fmla="*/ 2503 w 5243"/>
                <a:gd name="T39" fmla="*/ 271 h 785"/>
                <a:gd name="T40" fmla="*/ 2651 w 5243"/>
                <a:gd name="T41" fmla="*/ 341 h 785"/>
                <a:gd name="T42" fmla="*/ 2684 w 5243"/>
                <a:gd name="T43" fmla="*/ 357 h 785"/>
                <a:gd name="T44" fmla="*/ 2750 w 5243"/>
                <a:gd name="T45" fmla="*/ 386 h 785"/>
                <a:gd name="T46" fmla="*/ 2843 w 5243"/>
                <a:gd name="T47" fmla="*/ 427 h 785"/>
                <a:gd name="T48" fmla="*/ 2962 w 5243"/>
                <a:gd name="T49" fmla="*/ 472 h 785"/>
                <a:gd name="T50" fmla="*/ 3103 w 5243"/>
                <a:gd name="T51" fmla="*/ 523 h 785"/>
                <a:gd name="T52" fmla="*/ 3264 w 5243"/>
                <a:gd name="T53" fmla="*/ 573 h 785"/>
                <a:gd name="T54" fmla="*/ 3440 w 5243"/>
                <a:gd name="T55" fmla="*/ 622 h 785"/>
                <a:gd name="T56" fmla="*/ 3628 w 5243"/>
                <a:gd name="T57" fmla="*/ 664 h 785"/>
                <a:gd name="T58" fmla="*/ 3827 w 5243"/>
                <a:gd name="T59" fmla="*/ 697 h 785"/>
                <a:gd name="T60" fmla="*/ 4033 w 5243"/>
                <a:gd name="T61" fmla="*/ 720 h 785"/>
                <a:gd name="T62" fmla="*/ 4243 w 5243"/>
                <a:gd name="T63" fmla="*/ 727 h 785"/>
                <a:gd name="T64" fmla="*/ 4454 w 5243"/>
                <a:gd name="T65" fmla="*/ 715 h 785"/>
                <a:gd name="T66" fmla="*/ 4662 w 5243"/>
                <a:gd name="T67" fmla="*/ 682 h 785"/>
                <a:gd name="T68" fmla="*/ 4864 w 5243"/>
                <a:gd name="T69" fmla="*/ 624 h 785"/>
                <a:gd name="T70" fmla="*/ 5060 w 5243"/>
                <a:gd name="T71" fmla="*/ 538 h 785"/>
                <a:gd name="T72" fmla="*/ 5243 w 5243"/>
                <a:gd name="T73" fmla="*/ 42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43" h="785">
                  <a:moveTo>
                    <a:pt x="0" y="785"/>
                  </a:moveTo>
                  <a:lnTo>
                    <a:pt x="0" y="781"/>
                  </a:lnTo>
                  <a:lnTo>
                    <a:pt x="5" y="774"/>
                  </a:lnTo>
                  <a:lnTo>
                    <a:pt x="10" y="762"/>
                  </a:lnTo>
                  <a:lnTo>
                    <a:pt x="21" y="745"/>
                  </a:lnTo>
                  <a:lnTo>
                    <a:pt x="33" y="725"/>
                  </a:lnTo>
                  <a:lnTo>
                    <a:pt x="49" y="701"/>
                  </a:lnTo>
                  <a:lnTo>
                    <a:pt x="66" y="675"/>
                  </a:lnTo>
                  <a:lnTo>
                    <a:pt x="87" y="645"/>
                  </a:lnTo>
                  <a:lnTo>
                    <a:pt x="111" y="612"/>
                  </a:lnTo>
                  <a:lnTo>
                    <a:pt x="139" y="579"/>
                  </a:lnTo>
                  <a:lnTo>
                    <a:pt x="169" y="542"/>
                  </a:lnTo>
                  <a:lnTo>
                    <a:pt x="204" y="505"/>
                  </a:lnTo>
                  <a:lnTo>
                    <a:pt x="241" y="467"/>
                  </a:lnTo>
                  <a:lnTo>
                    <a:pt x="281" y="427"/>
                  </a:lnTo>
                  <a:lnTo>
                    <a:pt x="324" y="388"/>
                  </a:lnTo>
                  <a:lnTo>
                    <a:pt x="370" y="348"/>
                  </a:lnTo>
                  <a:lnTo>
                    <a:pt x="420" y="310"/>
                  </a:lnTo>
                  <a:lnTo>
                    <a:pt x="474" y="271"/>
                  </a:lnTo>
                  <a:lnTo>
                    <a:pt x="532" y="234"/>
                  </a:lnTo>
                  <a:lnTo>
                    <a:pt x="593" y="198"/>
                  </a:lnTo>
                  <a:lnTo>
                    <a:pt x="658" y="164"/>
                  </a:lnTo>
                  <a:lnTo>
                    <a:pt x="726" y="133"/>
                  </a:lnTo>
                  <a:lnTo>
                    <a:pt x="797" y="103"/>
                  </a:lnTo>
                  <a:lnTo>
                    <a:pt x="874" y="77"/>
                  </a:lnTo>
                  <a:lnTo>
                    <a:pt x="954" y="54"/>
                  </a:lnTo>
                  <a:lnTo>
                    <a:pt x="1036" y="35"/>
                  </a:lnTo>
                  <a:lnTo>
                    <a:pt x="1125" y="19"/>
                  </a:lnTo>
                  <a:lnTo>
                    <a:pt x="1216" y="7"/>
                  </a:lnTo>
                  <a:lnTo>
                    <a:pt x="1312" y="0"/>
                  </a:lnTo>
                  <a:lnTo>
                    <a:pt x="1412" y="0"/>
                  </a:lnTo>
                  <a:lnTo>
                    <a:pt x="1516" y="4"/>
                  </a:lnTo>
                  <a:lnTo>
                    <a:pt x="1623" y="12"/>
                  </a:lnTo>
                  <a:lnTo>
                    <a:pt x="1736" y="28"/>
                  </a:lnTo>
                  <a:lnTo>
                    <a:pt x="1853" y="51"/>
                  </a:lnTo>
                  <a:lnTo>
                    <a:pt x="1974" y="81"/>
                  </a:lnTo>
                  <a:lnTo>
                    <a:pt x="2099" y="116"/>
                  </a:lnTo>
                  <a:lnTo>
                    <a:pt x="2229" y="159"/>
                  </a:lnTo>
                  <a:lnTo>
                    <a:pt x="2363" y="212"/>
                  </a:lnTo>
                  <a:lnTo>
                    <a:pt x="2503" y="271"/>
                  </a:lnTo>
                  <a:lnTo>
                    <a:pt x="2646" y="339"/>
                  </a:lnTo>
                  <a:lnTo>
                    <a:pt x="2651" y="341"/>
                  </a:lnTo>
                  <a:lnTo>
                    <a:pt x="2663" y="348"/>
                  </a:lnTo>
                  <a:lnTo>
                    <a:pt x="2684" y="357"/>
                  </a:lnTo>
                  <a:lnTo>
                    <a:pt x="2714" y="371"/>
                  </a:lnTo>
                  <a:lnTo>
                    <a:pt x="2750" y="386"/>
                  </a:lnTo>
                  <a:lnTo>
                    <a:pt x="2794" y="406"/>
                  </a:lnTo>
                  <a:lnTo>
                    <a:pt x="2843" y="427"/>
                  </a:lnTo>
                  <a:lnTo>
                    <a:pt x="2901" y="449"/>
                  </a:lnTo>
                  <a:lnTo>
                    <a:pt x="2962" y="472"/>
                  </a:lnTo>
                  <a:lnTo>
                    <a:pt x="3030" y="498"/>
                  </a:lnTo>
                  <a:lnTo>
                    <a:pt x="3103" y="523"/>
                  </a:lnTo>
                  <a:lnTo>
                    <a:pt x="3182" y="549"/>
                  </a:lnTo>
                  <a:lnTo>
                    <a:pt x="3264" y="573"/>
                  </a:lnTo>
                  <a:lnTo>
                    <a:pt x="3349" y="598"/>
                  </a:lnTo>
                  <a:lnTo>
                    <a:pt x="3440" y="622"/>
                  </a:lnTo>
                  <a:lnTo>
                    <a:pt x="3532" y="643"/>
                  </a:lnTo>
                  <a:lnTo>
                    <a:pt x="3628" y="664"/>
                  </a:lnTo>
                  <a:lnTo>
                    <a:pt x="3726" y="682"/>
                  </a:lnTo>
                  <a:lnTo>
                    <a:pt x="3827" y="697"/>
                  </a:lnTo>
                  <a:lnTo>
                    <a:pt x="3930" y="711"/>
                  </a:lnTo>
                  <a:lnTo>
                    <a:pt x="4033" y="720"/>
                  </a:lnTo>
                  <a:lnTo>
                    <a:pt x="4138" y="725"/>
                  </a:lnTo>
                  <a:lnTo>
                    <a:pt x="4243" y="727"/>
                  </a:lnTo>
                  <a:lnTo>
                    <a:pt x="4348" y="724"/>
                  </a:lnTo>
                  <a:lnTo>
                    <a:pt x="4454" y="715"/>
                  </a:lnTo>
                  <a:lnTo>
                    <a:pt x="4559" y="701"/>
                  </a:lnTo>
                  <a:lnTo>
                    <a:pt x="4662" y="682"/>
                  </a:lnTo>
                  <a:lnTo>
                    <a:pt x="4765" y="657"/>
                  </a:lnTo>
                  <a:lnTo>
                    <a:pt x="4864" y="624"/>
                  </a:lnTo>
                  <a:lnTo>
                    <a:pt x="4964" y="586"/>
                  </a:lnTo>
                  <a:lnTo>
                    <a:pt x="5060" y="538"/>
                  </a:lnTo>
                  <a:lnTo>
                    <a:pt x="5152" y="486"/>
                  </a:lnTo>
                  <a:lnTo>
                    <a:pt x="5243" y="423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512763" y="4324351"/>
              <a:ext cx="8331200" cy="1246188"/>
            </a:xfrm>
            <a:custGeom>
              <a:avLst/>
              <a:gdLst>
                <a:gd name="T0" fmla="*/ 0 w 5248"/>
                <a:gd name="T1" fmla="*/ 783 h 785"/>
                <a:gd name="T2" fmla="*/ 12 w 5248"/>
                <a:gd name="T3" fmla="*/ 764 h 785"/>
                <a:gd name="T4" fmla="*/ 33 w 5248"/>
                <a:gd name="T5" fmla="*/ 727 h 785"/>
                <a:gd name="T6" fmla="*/ 66 w 5248"/>
                <a:gd name="T7" fmla="*/ 675 h 785"/>
                <a:gd name="T8" fmla="*/ 112 w 5248"/>
                <a:gd name="T9" fmla="*/ 614 h 785"/>
                <a:gd name="T10" fmla="*/ 169 w 5248"/>
                <a:gd name="T11" fmla="*/ 544 h 785"/>
                <a:gd name="T12" fmla="*/ 241 w 5248"/>
                <a:gd name="T13" fmla="*/ 467 h 785"/>
                <a:gd name="T14" fmla="*/ 325 w 5248"/>
                <a:gd name="T15" fmla="*/ 388 h 785"/>
                <a:gd name="T16" fmla="*/ 421 w 5248"/>
                <a:gd name="T17" fmla="*/ 310 h 785"/>
                <a:gd name="T18" fmla="*/ 532 w 5248"/>
                <a:gd name="T19" fmla="*/ 235 h 785"/>
                <a:gd name="T20" fmla="*/ 658 w 5248"/>
                <a:gd name="T21" fmla="*/ 165 h 785"/>
                <a:gd name="T22" fmla="*/ 799 w 5248"/>
                <a:gd name="T23" fmla="*/ 104 h 785"/>
                <a:gd name="T24" fmla="*/ 955 w 5248"/>
                <a:gd name="T25" fmla="*/ 55 h 785"/>
                <a:gd name="T26" fmla="*/ 1126 w 5248"/>
                <a:gd name="T27" fmla="*/ 20 h 785"/>
                <a:gd name="T28" fmla="*/ 1312 w 5248"/>
                <a:gd name="T29" fmla="*/ 0 h 785"/>
                <a:gd name="T30" fmla="*/ 1517 w 5248"/>
                <a:gd name="T31" fmla="*/ 4 h 785"/>
                <a:gd name="T32" fmla="*/ 1737 w 5248"/>
                <a:gd name="T33" fmla="*/ 28 h 785"/>
                <a:gd name="T34" fmla="*/ 1974 w 5248"/>
                <a:gd name="T35" fmla="*/ 81 h 785"/>
                <a:gd name="T36" fmla="*/ 2231 w 5248"/>
                <a:gd name="T37" fmla="*/ 159 h 785"/>
                <a:gd name="T38" fmla="*/ 2503 w 5248"/>
                <a:gd name="T39" fmla="*/ 271 h 785"/>
                <a:gd name="T40" fmla="*/ 2651 w 5248"/>
                <a:gd name="T41" fmla="*/ 343 h 785"/>
                <a:gd name="T42" fmla="*/ 2686 w 5248"/>
                <a:gd name="T43" fmla="*/ 359 h 785"/>
                <a:gd name="T44" fmla="*/ 2751 w 5248"/>
                <a:gd name="T45" fmla="*/ 388 h 785"/>
                <a:gd name="T46" fmla="*/ 2845 w 5248"/>
                <a:gd name="T47" fmla="*/ 429 h 785"/>
                <a:gd name="T48" fmla="*/ 2964 w 5248"/>
                <a:gd name="T49" fmla="*/ 474 h 785"/>
                <a:gd name="T50" fmla="*/ 3105 w 5248"/>
                <a:gd name="T51" fmla="*/ 525 h 785"/>
                <a:gd name="T52" fmla="*/ 3266 w 5248"/>
                <a:gd name="T53" fmla="*/ 577 h 785"/>
                <a:gd name="T54" fmla="*/ 3442 w 5248"/>
                <a:gd name="T55" fmla="*/ 624 h 785"/>
                <a:gd name="T56" fmla="*/ 3632 w 5248"/>
                <a:gd name="T57" fmla="*/ 668 h 785"/>
                <a:gd name="T58" fmla="*/ 3831 w 5248"/>
                <a:gd name="T59" fmla="*/ 701 h 785"/>
                <a:gd name="T60" fmla="*/ 4037 w 5248"/>
                <a:gd name="T61" fmla="*/ 722 h 785"/>
                <a:gd name="T62" fmla="*/ 4247 w 5248"/>
                <a:gd name="T63" fmla="*/ 729 h 785"/>
                <a:gd name="T64" fmla="*/ 4458 w 5248"/>
                <a:gd name="T65" fmla="*/ 715 h 785"/>
                <a:gd name="T66" fmla="*/ 4666 w 5248"/>
                <a:gd name="T67" fmla="*/ 682 h 785"/>
                <a:gd name="T68" fmla="*/ 4870 w 5248"/>
                <a:gd name="T69" fmla="*/ 623 h 785"/>
                <a:gd name="T70" fmla="*/ 5063 w 5248"/>
                <a:gd name="T71" fmla="*/ 535 h 785"/>
                <a:gd name="T72" fmla="*/ 5248 w 5248"/>
                <a:gd name="T73" fmla="*/ 416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48" h="785">
                  <a:moveTo>
                    <a:pt x="0" y="785"/>
                  </a:moveTo>
                  <a:lnTo>
                    <a:pt x="0" y="783"/>
                  </a:lnTo>
                  <a:lnTo>
                    <a:pt x="5" y="775"/>
                  </a:lnTo>
                  <a:lnTo>
                    <a:pt x="12" y="764"/>
                  </a:lnTo>
                  <a:lnTo>
                    <a:pt x="21" y="747"/>
                  </a:lnTo>
                  <a:lnTo>
                    <a:pt x="33" y="727"/>
                  </a:lnTo>
                  <a:lnTo>
                    <a:pt x="49" y="703"/>
                  </a:lnTo>
                  <a:lnTo>
                    <a:pt x="66" y="675"/>
                  </a:lnTo>
                  <a:lnTo>
                    <a:pt x="87" y="645"/>
                  </a:lnTo>
                  <a:lnTo>
                    <a:pt x="112" y="614"/>
                  </a:lnTo>
                  <a:lnTo>
                    <a:pt x="140" y="579"/>
                  </a:lnTo>
                  <a:lnTo>
                    <a:pt x="169" y="544"/>
                  </a:lnTo>
                  <a:lnTo>
                    <a:pt x="204" y="505"/>
                  </a:lnTo>
                  <a:lnTo>
                    <a:pt x="241" y="467"/>
                  </a:lnTo>
                  <a:lnTo>
                    <a:pt x="281" y="429"/>
                  </a:lnTo>
                  <a:lnTo>
                    <a:pt x="325" y="388"/>
                  </a:lnTo>
                  <a:lnTo>
                    <a:pt x="372" y="348"/>
                  </a:lnTo>
                  <a:lnTo>
                    <a:pt x="421" y="310"/>
                  </a:lnTo>
                  <a:lnTo>
                    <a:pt x="475" y="271"/>
                  </a:lnTo>
                  <a:lnTo>
                    <a:pt x="532" y="235"/>
                  </a:lnTo>
                  <a:lnTo>
                    <a:pt x="593" y="198"/>
                  </a:lnTo>
                  <a:lnTo>
                    <a:pt x="658" y="165"/>
                  </a:lnTo>
                  <a:lnTo>
                    <a:pt x="726" y="133"/>
                  </a:lnTo>
                  <a:lnTo>
                    <a:pt x="799" y="104"/>
                  </a:lnTo>
                  <a:lnTo>
                    <a:pt x="874" y="77"/>
                  </a:lnTo>
                  <a:lnTo>
                    <a:pt x="955" y="55"/>
                  </a:lnTo>
                  <a:lnTo>
                    <a:pt x="1038" y="35"/>
                  </a:lnTo>
                  <a:lnTo>
                    <a:pt x="1126" y="20"/>
                  </a:lnTo>
                  <a:lnTo>
                    <a:pt x="1216" y="7"/>
                  </a:lnTo>
                  <a:lnTo>
                    <a:pt x="1312" y="0"/>
                  </a:lnTo>
                  <a:lnTo>
                    <a:pt x="1412" y="0"/>
                  </a:lnTo>
                  <a:lnTo>
                    <a:pt x="1517" y="4"/>
                  </a:lnTo>
                  <a:lnTo>
                    <a:pt x="1625" y="13"/>
                  </a:lnTo>
                  <a:lnTo>
                    <a:pt x="1737" y="28"/>
                  </a:lnTo>
                  <a:lnTo>
                    <a:pt x="1854" y="51"/>
                  </a:lnTo>
                  <a:lnTo>
                    <a:pt x="1974" y="81"/>
                  </a:lnTo>
                  <a:lnTo>
                    <a:pt x="2100" y="116"/>
                  </a:lnTo>
                  <a:lnTo>
                    <a:pt x="2231" y="159"/>
                  </a:lnTo>
                  <a:lnTo>
                    <a:pt x="2365" y="212"/>
                  </a:lnTo>
                  <a:lnTo>
                    <a:pt x="2503" y="271"/>
                  </a:lnTo>
                  <a:lnTo>
                    <a:pt x="2646" y="339"/>
                  </a:lnTo>
                  <a:lnTo>
                    <a:pt x="2651" y="343"/>
                  </a:lnTo>
                  <a:lnTo>
                    <a:pt x="2663" y="348"/>
                  </a:lnTo>
                  <a:lnTo>
                    <a:pt x="2686" y="359"/>
                  </a:lnTo>
                  <a:lnTo>
                    <a:pt x="2714" y="373"/>
                  </a:lnTo>
                  <a:lnTo>
                    <a:pt x="2751" y="388"/>
                  </a:lnTo>
                  <a:lnTo>
                    <a:pt x="2794" y="408"/>
                  </a:lnTo>
                  <a:lnTo>
                    <a:pt x="2845" y="429"/>
                  </a:lnTo>
                  <a:lnTo>
                    <a:pt x="2901" y="451"/>
                  </a:lnTo>
                  <a:lnTo>
                    <a:pt x="2964" y="474"/>
                  </a:lnTo>
                  <a:lnTo>
                    <a:pt x="3032" y="500"/>
                  </a:lnTo>
                  <a:lnTo>
                    <a:pt x="3105" y="525"/>
                  </a:lnTo>
                  <a:lnTo>
                    <a:pt x="3184" y="551"/>
                  </a:lnTo>
                  <a:lnTo>
                    <a:pt x="3266" y="577"/>
                  </a:lnTo>
                  <a:lnTo>
                    <a:pt x="3351" y="602"/>
                  </a:lnTo>
                  <a:lnTo>
                    <a:pt x="3442" y="624"/>
                  </a:lnTo>
                  <a:lnTo>
                    <a:pt x="3534" y="647"/>
                  </a:lnTo>
                  <a:lnTo>
                    <a:pt x="3632" y="668"/>
                  </a:lnTo>
                  <a:lnTo>
                    <a:pt x="3730" y="685"/>
                  </a:lnTo>
                  <a:lnTo>
                    <a:pt x="3831" y="701"/>
                  </a:lnTo>
                  <a:lnTo>
                    <a:pt x="3932" y="713"/>
                  </a:lnTo>
                  <a:lnTo>
                    <a:pt x="4037" y="722"/>
                  </a:lnTo>
                  <a:lnTo>
                    <a:pt x="4142" y="727"/>
                  </a:lnTo>
                  <a:lnTo>
                    <a:pt x="4247" y="729"/>
                  </a:lnTo>
                  <a:lnTo>
                    <a:pt x="4353" y="724"/>
                  </a:lnTo>
                  <a:lnTo>
                    <a:pt x="4458" y="715"/>
                  </a:lnTo>
                  <a:lnTo>
                    <a:pt x="4563" y="701"/>
                  </a:lnTo>
                  <a:lnTo>
                    <a:pt x="4666" y="682"/>
                  </a:lnTo>
                  <a:lnTo>
                    <a:pt x="4768" y="656"/>
                  </a:lnTo>
                  <a:lnTo>
                    <a:pt x="4870" y="623"/>
                  </a:lnTo>
                  <a:lnTo>
                    <a:pt x="4967" y="582"/>
                  </a:lnTo>
                  <a:lnTo>
                    <a:pt x="5063" y="535"/>
                  </a:lnTo>
                  <a:lnTo>
                    <a:pt x="5158" y="481"/>
                  </a:lnTo>
                  <a:lnTo>
                    <a:pt x="5248" y="416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509588" y="4356101"/>
              <a:ext cx="8340725" cy="1247775"/>
            </a:xfrm>
            <a:custGeom>
              <a:avLst/>
              <a:gdLst>
                <a:gd name="T0" fmla="*/ 0 w 5254"/>
                <a:gd name="T1" fmla="*/ 784 h 786"/>
                <a:gd name="T2" fmla="*/ 12 w 5254"/>
                <a:gd name="T3" fmla="*/ 763 h 786"/>
                <a:gd name="T4" fmla="*/ 33 w 5254"/>
                <a:gd name="T5" fmla="*/ 727 h 786"/>
                <a:gd name="T6" fmla="*/ 66 w 5254"/>
                <a:gd name="T7" fmla="*/ 676 h 786"/>
                <a:gd name="T8" fmla="*/ 112 w 5254"/>
                <a:gd name="T9" fmla="*/ 613 h 786"/>
                <a:gd name="T10" fmla="*/ 169 w 5254"/>
                <a:gd name="T11" fmla="*/ 543 h 786"/>
                <a:gd name="T12" fmla="*/ 241 w 5254"/>
                <a:gd name="T13" fmla="*/ 466 h 786"/>
                <a:gd name="T14" fmla="*/ 325 w 5254"/>
                <a:gd name="T15" fmla="*/ 388 h 786"/>
                <a:gd name="T16" fmla="*/ 423 w 5254"/>
                <a:gd name="T17" fmla="*/ 309 h 786"/>
                <a:gd name="T18" fmla="*/ 533 w 5254"/>
                <a:gd name="T19" fmla="*/ 234 h 786"/>
                <a:gd name="T20" fmla="*/ 658 w 5254"/>
                <a:gd name="T21" fmla="*/ 164 h 786"/>
                <a:gd name="T22" fmla="*/ 800 w 5254"/>
                <a:gd name="T23" fmla="*/ 103 h 786"/>
                <a:gd name="T24" fmla="*/ 955 w 5254"/>
                <a:gd name="T25" fmla="*/ 54 h 786"/>
                <a:gd name="T26" fmla="*/ 1126 w 5254"/>
                <a:gd name="T27" fmla="*/ 19 h 786"/>
                <a:gd name="T28" fmla="*/ 1313 w 5254"/>
                <a:gd name="T29" fmla="*/ 0 h 786"/>
                <a:gd name="T30" fmla="*/ 1517 w 5254"/>
                <a:gd name="T31" fmla="*/ 3 h 786"/>
                <a:gd name="T32" fmla="*/ 1737 w 5254"/>
                <a:gd name="T33" fmla="*/ 28 h 786"/>
                <a:gd name="T34" fmla="*/ 1976 w 5254"/>
                <a:gd name="T35" fmla="*/ 80 h 786"/>
                <a:gd name="T36" fmla="*/ 2231 w 5254"/>
                <a:gd name="T37" fmla="*/ 160 h 786"/>
                <a:gd name="T38" fmla="*/ 2505 w 5254"/>
                <a:gd name="T39" fmla="*/ 272 h 786"/>
                <a:gd name="T40" fmla="*/ 2652 w 5254"/>
                <a:gd name="T41" fmla="*/ 342 h 786"/>
                <a:gd name="T42" fmla="*/ 2686 w 5254"/>
                <a:gd name="T43" fmla="*/ 360 h 786"/>
                <a:gd name="T44" fmla="*/ 2753 w 5254"/>
                <a:gd name="T45" fmla="*/ 389 h 786"/>
                <a:gd name="T46" fmla="*/ 2847 w 5254"/>
                <a:gd name="T47" fmla="*/ 430 h 786"/>
                <a:gd name="T48" fmla="*/ 2966 w 5254"/>
                <a:gd name="T49" fmla="*/ 477 h 786"/>
                <a:gd name="T50" fmla="*/ 3107 w 5254"/>
                <a:gd name="T51" fmla="*/ 527 h 786"/>
                <a:gd name="T52" fmla="*/ 3268 w 5254"/>
                <a:gd name="T53" fmla="*/ 578 h 786"/>
                <a:gd name="T54" fmla="*/ 3444 w 5254"/>
                <a:gd name="T55" fmla="*/ 627 h 786"/>
                <a:gd name="T56" fmla="*/ 3634 w 5254"/>
                <a:gd name="T57" fmla="*/ 669 h 786"/>
                <a:gd name="T58" fmla="*/ 3833 w 5254"/>
                <a:gd name="T59" fmla="*/ 702 h 786"/>
                <a:gd name="T60" fmla="*/ 4041 w 5254"/>
                <a:gd name="T61" fmla="*/ 723 h 786"/>
                <a:gd name="T62" fmla="*/ 4250 w 5254"/>
                <a:gd name="T63" fmla="*/ 728 h 786"/>
                <a:gd name="T64" fmla="*/ 4462 w 5254"/>
                <a:gd name="T65" fmla="*/ 716 h 786"/>
                <a:gd name="T66" fmla="*/ 4671 w 5254"/>
                <a:gd name="T67" fmla="*/ 681 h 786"/>
                <a:gd name="T68" fmla="*/ 4875 w 5254"/>
                <a:gd name="T69" fmla="*/ 620 h 786"/>
                <a:gd name="T70" fmla="*/ 5069 w 5254"/>
                <a:gd name="T71" fmla="*/ 531 h 786"/>
                <a:gd name="T72" fmla="*/ 5254 w 5254"/>
                <a:gd name="T73" fmla="*/ 41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54" h="786">
                  <a:moveTo>
                    <a:pt x="0" y="786"/>
                  </a:moveTo>
                  <a:lnTo>
                    <a:pt x="0" y="784"/>
                  </a:lnTo>
                  <a:lnTo>
                    <a:pt x="5" y="776"/>
                  </a:lnTo>
                  <a:lnTo>
                    <a:pt x="12" y="763"/>
                  </a:lnTo>
                  <a:lnTo>
                    <a:pt x="21" y="748"/>
                  </a:lnTo>
                  <a:lnTo>
                    <a:pt x="33" y="727"/>
                  </a:lnTo>
                  <a:lnTo>
                    <a:pt x="49" y="704"/>
                  </a:lnTo>
                  <a:lnTo>
                    <a:pt x="66" y="676"/>
                  </a:lnTo>
                  <a:lnTo>
                    <a:pt x="87" y="646"/>
                  </a:lnTo>
                  <a:lnTo>
                    <a:pt x="112" y="613"/>
                  </a:lnTo>
                  <a:lnTo>
                    <a:pt x="140" y="580"/>
                  </a:lnTo>
                  <a:lnTo>
                    <a:pt x="169" y="543"/>
                  </a:lnTo>
                  <a:lnTo>
                    <a:pt x="204" y="506"/>
                  </a:lnTo>
                  <a:lnTo>
                    <a:pt x="241" y="466"/>
                  </a:lnTo>
                  <a:lnTo>
                    <a:pt x="281" y="428"/>
                  </a:lnTo>
                  <a:lnTo>
                    <a:pt x="325" y="388"/>
                  </a:lnTo>
                  <a:lnTo>
                    <a:pt x="372" y="349"/>
                  </a:lnTo>
                  <a:lnTo>
                    <a:pt x="423" y="309"/>
                  </a:lnTo>
                  <a:lnTo>
                    <a:pt x="475" y="271"/>
                  </a:lnTo>
                  <a:lnTo>
                    <a:pt x="533" y="234"/>
                  </a:lnTo>
                  <a:lnTo>
                    <a:pt x="594" y="197"/>
                  </a:lnTo>
                  <a:lnTo>
                    <a:pt x="658" y="164"/>
                  </a:lnTo>
                  <a:lnTo>
                    <a:pt x="726" y="132"/>
                  </a:lnTo>
                  <a:lnTo>
                    <a:pt x="800" y="103"/>
                  </a:lnTo>
                  <a:lnTo>
                    <a:pt x="875" y="77"/>
                  </a:lnTo>
                  <a:lnTo>
                    <a:pt x="955" y="54"/>
                  </a:lnTo>
                  <a:lnTo>
                    <a:pt x="1039" y="35"/>
                  </a:lnTo>
                  <a:lnTo>
                    <a:pt x="1126" y="19"/>
                  </a:lnTo>
                  <a:lnTo>
                    <a:pt x="1218" y="7"/>
                  </a:lnTo>
                  <a:lnTo>
                    <a:pt x="1313" y="0"/>
                  </a:lnTo>
                  <a:lnTo>
                    <a:pt x="1414" y="0"/>
                  </a:lnTo>
                  <a:lnTo>
                    <a:pt x="1517" y="3"/>
                  </a:lnTo>
                  <a:lnTo>
                    <a:pt x="1625" y="12"/>
                  </a:lnTo>
                  <a:lnTo>
                    <a:pt x="1737" y="28"/>
                  </a:lnTo>
                  <a:lnTo>
                    <a:pt x="1854" y="50"/>
                  </a:lnTo>
                  <a:lnTo>
                    <a:pt x="1976" y="80"/>
                  </a:lnTo>
                  <a:lnTo>
                    <a:pt x="2100" y="117"/>
                  </a:lnTo>
                  <a:lnTo>
                    <a:pt x="2231" y="160"/>
                  </a:lnTo>
                  <a:lnTo>
                    <a:pt x="2365" y="211"/>
                  </a:lnTo>
                  <a:lnTo>
                    <a:pt x="2505" y="272"/>
                  </a:lnTo>
                  <a:lnTo>
                    <a:pt x="2648" y="340"/>
                  </a:lnTo>
                  <a:lnTo>
                    <a:pt x="2652" y="342"/>
                  </a:lnTo>
                  <a:lnTo>
                    <a:pt x="2665" y="349"/>
                  </a:lnTo>
                  <a:lnTo>
                    <a:pt x="2686" y="360"/>
                  </a:lnTo>
                  <a:lnTo>
                    <a:pt x="2716" y="372"/>
                  </a:lnTo>
                  <a:lnTo>
                    <a:pt x="2753" y="389"/>
                  </a:lnTo>
                  <a:lnTo>
                    <a:pt x="2796" y="409"/>
                  </a:lnTo>
                  <a:lnTo>
                    <a:pt x="2847" y="430"/>
                  </a:lnTo>
                  <a:lnTo>
                    <a:pt x="2903" y="452"/>
                  </a:lnTo>
                  <a:lnTo>
                    <a:pt x="2966" y="477"/>
                  </a:lnTo>
                  <a:lnTo>
                    <a:pt x="3034" y="501"/>
                  </a:lnTo>
                  <a:lnTo>
                    <a:pt x="3107" y="527"/>
                  </a:lnTo>
                  <a:lnTo>
                    <a:pt x="3186" y="552"/>
                  </a:lnTo>
                  <a:lnTo>
                    <a:pt x="3268" y="578"/>
                  </a:lnTo>
                  <a:lnTo>
                    <a:pt x="3355" y="603"/>
                  </a:lnTo>
                  <a:lnTo>
                    <a:pt x="3444" y="627"/>
                  </a:lnTo>
                  <a:lnTo>
                    <a:pt x="3538" y="648"/>
                  </a:lnTo>
                  <a:lnTo>
                    <a:pt x="3634" y="669"/>
                  </a:lnTo>
                  <a:lnTo>
                    <a:pt x="3734" y="686"/>
                  </a:lnTo>
                  <a:lnTo>
                    <a:pt x="3833" y="702"/>
                  </a:lnTo>
                  <a:lnTo>
                    <a:pt x="3936" y="714"/>
                  </a:lnTo>
                  <a:lnTo>
                    <a:pt x="4041" y="723"/>
                  </a:lnTo>
                  <a:lnTo>
                    <a:pt x="4146" y="728"/>
                  </a:lnTo>
                  <a:lnTo>
                    <a:pt x="4250" y="728"/>
                  </a:lnTo>
                  <a:lnTo>
                    <a:pt x="4357" y="725"/>
                  </a:lnTo>
                  <a:lnTo>
                    <a:pt x="4462" y="716"/>
                  </a:lnTo>
                  <a:lnTo>
                    <a:pt x="4566" y="700"/>
                  </a:lnTo>
                  <a:lnTo>
                    <a:pt x="4671" y="681"/>
                  </a:lnTo>
                  <a:lnTo>
                    <a:pt x="4774" y="653"/>
                  </a:lnTo>
                  <a:lnTo>
                    <a:pt x="4875" y="620"/>
                  </a:lnTo>
                  <a:lnTo>
                    <a:pt x="4973" y="578"/>
                  </a:lnTo>
                  <a:lnTo>
                    <a:pt x="5069" y="531"/>
                  </a:lnTo>
                  <a:lnTo>
                    <a:pt x="5163" y="475"/>
                  </a:lnTo>
                  <a:lnTo>
                    <a:pt x="5254" y="41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06413" y="4386264"/>
              <a:ext cx="8348663" cy="1250950"/>
            </a:xfrm>
            <a:custGeom>
              <a:avLst/>
              <a:gdLst>
                <a:gd name="T0" fmla="*/ 0 w 5259"/>
                <a:gd name="T1" fmla="*/ 784 h 788"/>
                <a:gd name="T2" fmla="*/ 13 w 5259"/>
                <a:gd name="T3" fmla="*/ 765 h 788"/>
                <a:gd name="T4" fmla="*/ 34 w 5259"/>
                <a:gd name="T5" fmla="*/ 729 h 788"/>
                <a:gd name="T6" fmla="*/ 67 w 5259"/>
                <a:gd name="T7" fmla="*/ 678 h 788"/>
                <a:gd name="T8" fmla="*/ 112 w 5259"/>
                <a:gd name="T9" fmla="*/ 615 h 788"/>
                <a:gd name="T10" fmla="*/ 170 w 5259"/>
                <a:gd name="T11" fmla="*/ 545 h 788"/>
                <a:gd name="T12" fmla="*/ 241 w 5259"/>
                <a:gd name="T13" fmla="*/ 468 h 788"/>
                <a:gd name="T14" fmla="*/ 325 w 5259"/>
                <a:gd name="T15" fmla="*/ 390 h 788"/>
                <a:gd name="T16" fmla="*/ 423 w 5259"/>
                <a:gd name="T17" fmla="*/ 311 h 788"/>
                <a:gd name="T18" fmla="*/ 533 w 5259"/>
                <a:gd name="T19" fmla="*/ 234 h 788"/>
                <a:gd name="T20" fmla="*/ 658 w 5259"/>
                <a:gd name="T21" fmla="*/ 164 h 788"/>
                <a:gd name="T22" fmla="*/ 800 w 5259"/>
                <a:gd name="T23" fmla="*/ 103 h 788"/>
                <a:gd name="T24" fmla="*/ 955 w 5259"/>
                <a:gd name="T25" fmla="*/ 54 h 788"/>
                <a:gd name="T26" fmla="*/ 1126 w 5259"/>
                <a:gd name="T27" fmla="*/ 19 h 788"/>
                <a:gd name="T28" fmla="*/ 1315 w 5259"/>
                <a:gd name="T29" fmla="*/ 2 h 788"/>
                <a:gd name="T30" fmla="*/ 1517 w 5259"/>
                <a:gd name="T31" fmla="*/ 3 h 788"/>
                <a:gd name="T32" fmla="*/ 1739 w 5259"/>
                <a:gd name="T33" fmla="*/ 30 h 788"/>
                <a:gd name="T34" fmla="*/ 1976 w 5259"/>
                <a:gd name="T35" fmla="*/ 80 h 788"/>
                <a:gd name="T36" fmla="*/ 2231 w 5259"/>
                <a:gd name="T37" fmla="*/ 161 h 788"/>
                <a:gd name="T38" fmla="*/ 2505 w 5259"/>
                <a:gd name="T39" fmla="*/ 272 h 788"/>
                <a:gd name="T40" fmla="*/ 2654 w 5259"/>
                <a:gd name="T41" fmla="*/ 344 h 788"/>
                <a:gd name="T42" fmla="*/ 2687 w 5259"/>
                <a:gd name="T43" fmla="*/ 360 h 788"/>
                <a:gd name="T44" fmla="*/ 2753 w 5259"/>
                <a:gd name="T45" fmla="*/ 391 h 788"/>
                <a:gd name="T46" fmla="*/ 2847 w 5259"/>
                <a:gd name="T47" fmla="*/ 432 h 788"/>
                <a:gd name="T48" fmla="*/ 2968 w 5259"/>
                <a:gd name="T49" fmla="*/ 479 h 788"/>
                <a:gd name="T50" fmla="*/ 3109 w 5259"/>
                <a:gd name="T51" fmla="*/ 529 h 788"/>
                <a:gd name="T52" fmla="*/ 3270 w 5259"/>
                <a:gd name="T53" fmla="*/ 580 h 788"/>
                <a:gd name="T54" fmla="*/ 3448 w 5259"/>
                <a:gd name="T55" fmla="*/ 629 h 788"/>
                <a:gd name="T56" fmla="*/ 3638 w 5259"/>
                <a:gd name="T57" fmla="*/ 673 h 788"/>
                <a:gd name="T58" fmla="*/ 3837 w 5259"/>
                <a:gd name="T59" fmla="*/ 706 h 788"/>
                <a:gd name="T60" fmla="*/ 4045 w 5259"/>
                <a:gd name="T61" fmla="*/ 725 h 788"/>
                <a:gd name="T62" fmla="*/ 4254 w 5259"/>
                <a:gd name="T63" fmla="*/ 730 h 788"/>
                <a:gd name="T64" fmla="*/ 4467 w 5259"/>
                <a:gd name="T65" fmla="*/ 716 h 788"/>
                <a:gd name="T66" fmla="*/ 4676 w 5259"/>
                <a:gd name="T67" fmla="*/ 680 h 788"/>
                <a:gd name="T68" fmla="*/ 4879 w 5259"/>
                <a:gd name="T69" fmla="*/ 618 h 788"/>
                <a:gd name="T70" fmla="*/ 5074 w 5259"/>
                <a:gd name="T71" fmla="*/ 528 h 788"/>
                <a:gd name="T72" fmla="*/ 5259 w 5259"/>
                <a:gd name="T73" fmla="*/ 40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59" h="788">
                  <a:moveTo>
                    <a:pt x="0" y="788"/>
                  </a:moveTo>
                  <a:lnTo>
                    <a:pt x="0" y="784"/>
                  </a:lnTo>
                  <a:lnTo>
                    <a:pt x="6" y="778"/>
                  </a:lnTo>
                  <a:lnTo>
                    <a:pt x="13" y="765"/>
                  </a:lnTo>
                  <a:lnTo>
                    <a:pt x="21" y="748"/>
                  </a:lnTo>
                  <a:lnTo>
                    <a:pt x="34" y="729"/>
                  </a:lnTo>
                  <a:lnTo>
                    <a:pt x="49" y="704"/>
                  </a:lnTo>
                  <a:lnTo>
                    <a:pt x="67" y="678"/>
                  </a:lnTo>
                  <a:lnTo>
                    <a:pt x="88" y="648"/>
                  </a:lnTo>
                  <a:lnTo>
                    <a:pt x="112" y="615"/>
                  </a:lnTo>
                  <a:lnTo>
                    <a:pt x="140" y="580"/>
                  </a:lnTo>
                  <a:lnTo>
                    <a:pt x="170" y="545"/>
                  </a:lnTo>
                  <a:lnTo>
                    <a:pt x="205" y="507"/>
                  </a:lnTo>
                  <a:lnTo>
                    <a:pt x="241" y="468"/>
                  </a:lnTo>
                  <a:lnTo>
                    <a:pt x="281" y="428"/>
                  </a:lnTo>
                  <a:lnTo>
                    <a:pt x="325" y="390"/>
                  </a:lnTo>
                  <a:lnTo>
                    <a:pt x="372" y="349"/>
                  </a:lnTo>
                  <a:lnTo>
                    <a:pt x="423" y="311"/>
                  </a:lnTo>
                  <a:lnTo>
                    <a:pt x="477" y="271"/>
                  </a:lnTo>
                  <a:lnTo>
                    <a:pt x="533" y="234"/>
                  </a:lnTo>
                  <a:lnTo>
                    <a:pt x="594" y="199"/>
                  </a:lnTo>
                  <a:lnTo>
                    <a:pt x="658" y="164"/>
                  </a:lnTo>
                  <a:lnTo>
                    <a:pt x="728" y="133"/>
                  </a:lnTo>
                  <a:lnTo>
                    <a:pt x="800" y="103"/>
                  </a:lnTo>
                  <a:lnTo>
                    <a:pt x="875" y="77"/>
                  </a:lnTo>
                  <a:lnTo>
                    <a:pt x="955" y="54"/>
                  </a:lnTo>
                  <a:lnTo>
                    <a:pt x="1039" y="35"/>
                  </a:lnTo>
                  <a:lnTo>
                    <a:pt x="1126" y="19"/>
                  </a:lnTo>
                  <a:lnTo>
                    <a:pt x="1219" y="7"/>
                  </a:lnTo>
                  <a:lnTo>
                    <a:pt x="1315" y="2"/>
                  </a:lnTo>
                  <a:lnTo>
                    <a:pt x="1414" y="0"/>
                  </a:lnTo>
                  <a:lnTo>
                    <a:pt x="1517" y="3"/>
                  </a:lnTo>
                  <a:lnTo>
                    <a:pt x="1625" y="14"/>
                  </a:lnTo>
                  <a:lnTo>
                    <a:pt x="1739" y="30"/>
                  </a:lnTo>
                  <a:lnTo>
                    <a:pt x="1856" y="51"/>
                  </a:lnTo>
                  <a:lnTo>
                    <a:pt x="1976" y="80"/>
                  </a:lnTo>
                  <a:lnTo>
                    <a:pt x="2102" y="117"/>
                  </a:lnTo>
                  <a:lnTo>
                    <a:pt x="2231" y="161"/>
                  </a:lnTo>
                  <a:lnTo>
                    <a:pt x="2366" y="213"/>
                  </a:lnTo>
                  <a:lnTo>
                    <a:pt x="2505" y="272"/>
                  </a:lnTo>
                  <a:lnTo>
                    <a:pt x="2648" y="342"/>
                  </a:lnTo>
                  <a:lnTo>
                    <a:pt x="2654" y="344"/>
                  </a:lnTo>
                  <a:lnTo>
                    <a:pt x="2666" y="349"/>
                  </a:lnTo>
                  <a:lnTo>
                    <a:pt x="2687" y="360"/>
                  </a:lnTo>
                  <a:lnTo>
                    <a:pt x="2716" y="374"/>
                  </a:lnTo>
                  <a:lnTo>
                    <a:pt x="2753" y="391"/>
                  </a:lnTo>
                  <a:lnTo>
                    <a:pt x="2797" y="409"/>
                  </a:lnTo>
                  <a:lnTo>
                    <a:pt x="2847" y="432"/>
                  </a:lnTo>
                  <a:lnTo>
                    <a:pt x="2905" y="454"/>
                  </a:lnTo>
                  <a:lnTo>
                    <a:pt x="2968" y="479"/>
                  </a:lnTo>
                  <a:lnTo>
                    <a:pt x="3036" y="503"/>
                  </a:lnTo>
                  <a:lnTo>
                    <a:pt x="3109" y="529"/>
                  </a:lnTo>
                  <a:lnTo>
                    <a:pt x="3188" y="556"/>
                  </a:lnTo>
                  <a:lnTo>
                    <a:pt x="3270" y="580"/>
                  </a:lnTo>
                  <a:lnTo>
                    <a:pt x="3357" y="606"/>
                  </a:lnTo>
                  <a:lnTo>
                    <a:pt x="3448" y="629"/>
                  </a:lnTo>
                  <a:lnTo>
                    <a:pt x="3540" y="652"/>
                  </a:lnTo>
                  <a:lnTo>
                    <a:pt x="3638" y="673"/>
                  </a:lnTo>
                  <a:lnTo>
                    <a:pt x="3736" y="690"/>
                  </a:lnTo>
                  <a:lnTo>
                    <a:pt x="3837" y="706"/>
                  </a:lnTo>
                  <a:lnTo>
                    <a:pt x="3940" y="718"/>
                  </a:lnTo>
                  <a:lnTo>
                    <a:pt x="4045" y="725"/>
                  </a:lnTo>
                  <a:lnTo>
                    <a:pt x="4149" y="730"/>
                  </a:lnTo>
                  <a:lnTo>
                    <a:pt x="4254" y="730"/>
                  </a:lnTo>
                  <a:lnTo>
                    <a:pt x="4361" y="727"/>
                  </a:lnTo>
                  <a:lnTo>
                    <a:pt x="4467" y="716"/>
                  </a:lnTo>
                  <a:lnTo>
                    <a:pt x="4572" y="701"/>
                  </a:lnTo>
                  <a:lnTo>
                    <a:pt x="4676" y="680"/>
                  </a:lnTo>
                  <a:lnTo>
                    <a:pt x="4778" y="652"/>
                  </a:lnTo>
                  <a:lnTo>
                    <a:pt x="4879" y="618"/>
                  </a:lnTo>
                  <a:lnTo>
                    <a:pt x="4978" y="577"/>
                  </a:lnTo>
                  <a:lnTo>
                    <a:pt x="5074" y="528"/>
                  </a:lnTo>
                  <a:lnTo>
                    <a:pt x="5169" y="470"/>
                  </a:lnTo>
                  <a:lnTo>
                    <a:pt x="5259" y="404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04826" y="4416426"/>
              <a:ext cx="8356600" cy="1250950"/>
            </a:xfrm>
            <a:custGeom>
              <a:avLst/>
              <a:gdLst>
                <a:gd name="T0" fmla="*/ 0 w 5264"/>
                <a:gd name="T1" fmla="*/ 786 h 788"/>
                <a:gd name="T2" fmla="*/ 12 w 5264"/>
                <a:gd name="T3" fmla="*/ 767 h 788"/>
                <a:gd name="T4" fmla="*/ 33 w 5264"/>
                <a:gd name="T5" fmla="*/ 729 h 788"/>
                <a:gd name="T6" fmla="*/ 66 w 5264"/>
                <a:gd name="T7" fmla="*/ 678 h 788"/>
                <a:gd name="T8" fmla="*/ 111 w 5264"/>
                <a:gd name="T9" fmla="*/ 617 h 788"/>
                <a:gd name="T10" fmla="*/ 171 w 5264"/>
                <a:gd name="T11" fmla="*/ 545 h 788"/>
                <a:gd name="T12" fmla="*/ 241 w 5264"/>
                <a:gd name="T13" fmla="*/ 468 h 788"/>
                <a:gd name="T14" fmla="*/ 324 w 5264"/>
                <a:gd name="T15" fmla="*/ 390 h 788"/>
                <a:gd name="T16" fmla="*/ 422 w 5264"/>
                <a:gd name="T17" fmla="*/ 311 h 788"/>
                <a:gd name="T18" fmla="*/ 534 w 5264"/>
                <a:gd name="T19" fmla="*/ 234 h 788"/>
                <a:gd name="T20" fmla="*/ 659 w 5264"/>
                <a:gd name="T21" fmla="*/ 164 h 788"/>
                <a:gd name="T22" fmla="*/ 799 w 5264"/>
                <a:gd name="T23" fmla="*/ 103 h 788"/>
                <a:gd name="T24" fmla="*/ 954 w 5264"/>
                <a:gd name="T25" fmla="*/ 54 h 788"/>
                <a:gd name="T26" fmla="*/ 1127 w 5264"/>
                <a:gd name="T27" fmla="*/ 19 h 788"/>
                <a:gd name="T28" fmla="*/ 1314 w 5264"/>
                <a:gd name="T29" fmla="*/ 2 h 788"/>
                <a:gd name="T30" fmla="*/ 1518 w 5264"/>
                <a:gd name="T31" fmla="*/ 4 h 788"/>
                <a:gd name="T32" fmla="*/ 1738 w 5264"/>
                <a:gd name="T33" fmla="*/ 30 h 788"/>
                <a:gd name="T34" fmla="*/ 1976 w 5264"/>
                <a:gd name="T35" fmla="*/ 80 h 788"/>
                <a:gd name="T36" fmla="*/ 2232 w 5264"/>
                <a:gd name="T37" fmla="*/ 161 h 788"/>
                <a:gd name="T38" fmla="*/ 2504 w 5264"/>
                <a:gd name="T39" fmla="*/ 274 h 788"/>
                <a:gd name="T40" fmla="*/ 2653 w 5264"/>
                <a:gd name="T41" fmla="*/ 344 h 788"/>
                <a:gd name="T42" fmla="*/ 2688 w 5264"/>
                <a:gd name="T43" fmla="*/ 362 h 788"/>
                <a:gd name="T44" fmla="*/ 2754 w 5264"/>
                <a:gd name="T45" fmla="*/ 392 h 788"/>
                <a:gd name="T46" fmla="*/ 2848 w 5264"/>
                <a:gd name="T47" fmla="*/ 433 h 788"/>
                <a:gd name="T48" fmla="*/ 2967 w 5264"/>
                <a:gd name="T49" fmla="*/ 481 h 788"/>
                <a:gd name="T50" fmla="*/ 3110 w 5264"/>
                <a:gd name="T51" fmla="*/ 531 h 788"/>
                <a:gd name="T52" fmla="*/ 3271 w 5264"/>
                <a:gd name="T53" fmla="*/ 584 h 788"/>
                <a:gd name="T54" fmla="*/ 3449 w 5264"/>
                <a:gd name="T55" fmla="*/ 633 h 788"/>
                <a:gd name="T56" fmla="*/ 3639 w 5264"/>
                <a:gd name="T57" fmla="*/ 675 h 788"/>
                <a:gd name="T58" fmla="*/ 3840 w 5264"/>
                <a:gd name="T59" fmla="*/ 708 h 788"/>
                <a:gd name="T60" fmla="*/ 4047 w 5264"/>
                <a:gd name="T61" fmla="*/ 729 h 788"/>
                <a:gd name="T62" fmla="*/ 4259 w 5264"/>
                <a:gd name="T63" fmla="*/ 732 h 788"/>
                <a:gd name="T64" fmla="*/ 4470 w 5264"/>
                <a:gd name="T65" fmla="*/ 718 h 788"/>
                <a:gd name="T66" fmla="*/ 4679 w 5264"/>
                <a:gd name="T67" fmla="*/ 680 h 788"/>
                <a:gd name="T68" fmla="*/ 4883 w 5264"/>
                <a:gd name="T69" fmla="*/ 615 h 788"/>
                <a:gd name="T70" fmla="*/ 5079 w 5264"/>
                <a:gd name="T71" fmla="*/ 523 h 788"/>
                <a:gd name="T72" fmla="*/ 5264 w 5264"/>
                <a:gd name="T73" fmla="*/ 39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4" h="788">
                  <a:moveTo>
                    <a:pt x="0" y="788"/>
                  </a:moveTo>
                  <a:lnTo>
                    <a:pt x="0" y="786"/>
                  </a:lnTo>
                  <a:lnTo>
                    <a:pt x="5" y="779"/>
                  </a:lnTo>
                  <a:lnTo>
                    <a:pt x="12" y="767"/>
                  </a:lnTo>
                  <a:lnTo>
                    <a:pt x="21" y="750"/>
                  </a:lnTo>
                  <a:lnTo>
                    <a:pt x="33" y="729"/>
                  </a:lnTo>
                  <a:lnTo>
                    <a:pt x="49" y="706"/>
                  </a:lnTo>
                  <a:lnTo>
                    <a:pt x="66" y="678"/>
                  </a:lnTo>
                  <a:lnTo>
                    <a:pt x="89" y="648"/>
                  </a:lnTo>
                  <a:lnTo>
                    <a:pt x="111" y="617"/>
                  </a:lnTo>
                  <a:lnTo>
                    <a:pt x="139" y="582"/>
                  </a:lnTo>
                  <a:lnTo>
                    <a:pt x="171" y="545"/>
                  </a:lnTo>
                  <a:lnTo>
                    <a:pt x="204" y="507"/>
                  </a:lnTo>
                  <a:lnTo>
                    <a:pt x="241" y="468"/>
                  </a:lnTo>
                  <a:lnTo>
                    <a:pt x="281" y="430"/>
                  </a:lnTo>
                  <a:lnTo>
                    <a:pt x="324" y="390"/>
                  </a:lnTo>
                  <a:lnTo>
                    <a:pt x="371" y="350"/>
                  </a:lnTo>
                  <a:lnTo>
                    <a:pt x="422" y="311"/>
                  </a:lnTo>
                  <a:lnTo>
                    <a:pt x="476" y="273"/>
                  </a:lnTo>
                  <a:lnTo>
                    <a:pt x="534" y="234"/>
                  </a:lnTo>
                  <a:lnTo>
                    <a:pt x="595" y="199"/>
                  </a:lnTo>
                  <a:lnTo>
                    <a:pt x="659" y="164"/>
                  </a:lnTo>
                  <a:lnTo>
                    <a:pt x="728" y="133"/>
                  </a:lnTo>
                  <a:lnTo>
                    <a:pt x="799" y="103"/>
                  </a:lnTo>
                  <a:lnTo>
                    <a:pt x="876" y="77"/>
                  </a:lnTo>
                  <a:lnTo>
                    <a:pt x="954" y="54"/>
                  </a:lnTo>
                  <a:lnTo>
                    <a:pt x="1038" y="35"/>
                  </a:lnTo>
                  <a:lnTo>
                    <a:pt x="1127" y="19"/>
                  </a:lnTo>
                  <a:lnTo>
                    <a:pt x="1218" y="7"/>
                  </a:lnTo>
                  <a:lnTo>
                    <a:pt x="1314" y="2"/>
                  </a:lnTo>
                  <a:lnTo>
                    <a:pt x="1413" y="0"/>
                  </a:lnTo>
                  <a:lnTo>
                    <a:pt x="1518" y="4"/>
                  </a:lnTo>
                  <a:lnTo>
                    <a:pt x="1626" y="14"/>
                  </a:lnTo>
                  <a:lnTo>
                    <a:pt x="1738" y="30"/>
                  </a:lnTo>
                  <a:lnTo>
                    <a:pt x="1855" y="53"/>
                  </a:lnTo>
                  <a:lnTo>
                    <a:pt x="1976" y="80"/>
                  </a:lnTo>
                  <a:lnTo>
                    <a:pt x="2101" y="117"/>
                  </a:lnTo>
                  <a:lnTo>
                    <a:pt x="2232" y="161"/>
                  </a:lnTo>
                  <a:lnTo>
                    <a:pt x="2367" y="213"/>
                  </a:lnTo>
                  <a:lnTo>
                    <a:pt x="2504" y="274"/>
                  </a:lnTo>
                  <a:lnTo>
                    <a:pt x="2649" y="343"/>
                  </a:lnTo>
                  <a:lnTo>
                    <a:pt x="2653" y="344"/>
                  </a:lnTo>
                  <a:lnTo>
                    <a:pt x="2667" y="351"/>
                  </a:lnTo>
                  <a:lnTo>
                    <a:pt x="2688" y="362"/>
                  </a:lnTo>
                  <a:lnTo>
                    <a:pt x="2717" y="376"/>
                  </a:lnTo>
                  <a:lnTo>
                    <a:pt x="2754" y="392"/>
                  </a:lnTo>
                  <a:lnTo>
                    <a:pt x="2798" y="411"/>
                  </a:lnTo>
                  <a:lnTo>
                    <a:pt x="2848" y="433"/>
                  </a:lnTo>
                  <a:lnTo>
                    <a:pt x="2904" y="456"/>
                  </a:lnTo>
                  <a:lnTo>
                    <a:pt x="2967" y="481"/>
                  </a:lnTo>
                  <a:lnTo>
                    <a:pt x="3037" y="505"/>
                  </a:lnTo>
                  <a:lnTo>
                    <a:pt x="3110" y="531"/>
                  </a:lnTo>
                  <a:lnTo>
                    <a:pt x="3189" y="558"/>
                  </a:lnTo>
                  <a:lnTo>
                    <a:pt x="3271" y="584"/>
                  </a:lnTo>
                  <a:lnTo>
                    <a:pt x="3358" y="608"/>
                  </a:lnTo>
                  <a:lnTo>
                    <a:pt x="3449" y="633"/>
                  </a:lnTo>
                  <a:lnTo>
                    <a:pt x="3543" y="654"/>
                  </a:lnTo>
                  <a:lnTo>
                    <a:pt x="3639" y="675"/>
                  </a:lnTo>
                  <a:lnTo>
                    <a:pt x="3738" y="692"/>
                  </a:lnTo>
                  <a:lnTo>
                    <a:pt x="3840" y="708"/>
                  </a:lnTo>
                  <a:lnTo>
                    <a:pt x="3943" y="720"/>
                  </a:lnTo>
                  <a:lnTo>
                    <a:pt x="4047" y="729"/>
                  </a:lnTo>
                  <a:lnTo>
                    <a:pt x="4152" y="732"/>
                  </a:lnTo>
                  <a:lnTo>
                    <a:pt x="4259" y="732"/>
                  </a:lnTo>
                  <a:lnTo>
                    <a:pt x="4363" y="727"/>
                  </a:lnTo>
                  <a:lnTo>
                    <a:pt x="4470" y="718"/>
                  </a:lnTo>
                  <a:lnTo>
                    <a:pt x="4575" y="701"/>
                  </a:lnTo>
                  <a:lnTo>
                    <a:pt x="4679" y="680"/>
                  </a:lnTo>
                  <a:lnTo>
                    <a:pt x="4782" y="652"/>
                  </a:lnTo>
                  <a:lnTo>
                    <a:pt x="4883" y="615"/>
                  </a:lnTo>
                  <a:lnTo>
                    <a:pt x="4983" y="573"/>
                  </a:lnTo>
                  <a:lnTo>
                    <a:pt x="5079" y="523"/>
                  </a:lnTo>
                  <a:lnTo>
                    <a:pt x="5173" y="465"/>
                  </a:lnTo>
                  <a:lnTo>
                    <a:pt x="5264" y="397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501651" y="4446589"/>
              <a:ext cx="8364538" cy="1254125"/>
            </a:xfrm>
            <a:custGeom>
              <a:avLst/>
              <a:gdLst>
                <a:gd name="T0" fmla="*/ 0 w 5269"/>
                <a:gd name="T1" fmla="*/ 788 h 790"/>
                <a:gd name="T2" fmla="*/ 12 w 5269"/>
                <a:gd name="T3" fmla="*/ 767 h 790"/>
                <a:gd name="T4" fmla="*/ 33 w 5269"/>
                <a:gd name="T5" fmla="*/ 731 h 790"/>
                <a:gd name="T6" fmla="*/ 66 w 5269"/>
                <a:gd name="T7" fmla="*/ 680 h 790"/>
                <a:gd name="T8" fmla="*/ 112 w 5269"/>
                <a:gd name="T9" fmla="*/ 617 h 790"/>
                <a:gd name="T10" fmla="*/ 171 w 5269"/>
                <a:gd name="T11" fmla="*/ 546 h 790"/>
                <a:gd name="T12" fmla="*/ 241 w 5269"/>
                <a:gd name="T13" fmla="*/ 470 h 790"/>
                <a:gd name="T14" fmla="*/ 325 w 5269"/>
                <a:gd name="T15" fmla="*/ 390 h 790"/>
                <a:gd name="T16" fmla="*/ 422 w 5269"/>
                <a:gd name="T17" fmla="*/ 311 h 790"/>
                <a:gd name="T18" fmla="*/ 534 w 5269"/>
                <a:gd name="T19" fmla="*/ 234 h 790"/>
                <a:gd name="T20" fmla="*/ 660 w 5269"/>
                <a:gd name="T21" fmla="*/ 165 h 790"/>
                <a:gd name="T22" fmla="*/ 799 w 5269"/>
                <a:gd name="T23" fmla="*/ 103 h 790"/>
                <a:gd name="T24" fmla="*/ 956 w 5269"/>
                <a:gd name="T25" fmla="*/ 54 h 790"/>
                <a:gd name="T26" fmla="*/ 1127 w 5269"/>
                <a:gd name="T27" fmla="*/ 20 h 790"/>
                <a:gd name="T28" fmla="*/ 1314 w 5269"/>
                <a:gd name="T29" fmla="*/ 2 h 790"/>
                <a:gd name="T30" fmla="*/ 1518 w 5269"/>
                <a:gd name="T31" fmla="*/ 4 h 790"/>
                <a:gd name="T32" fmla="*/ 1738 w 5269"/>
                <a:gd name="T33" fmla="*/ 30 h 790"/>
                <a:gd name="T34" fmla="*/ 1978 w 5269"/>
                <a:gd name="T35" fmla="*/ 81 h 790"/>
                <a:gd name="T36" fmla="*/ 2232 w 5269"/>
                <a:gd name="T37" fmla="*/ 163 h 790"/>
                <a:gd name="T38" fmla="*/ 2506 w 5269"/>
                <a:gd name="T39" fmla="*/ 275 h 790"/>
                <a:gd name="T40" fmla="*/ 2655 w 5269"/>
                <a:gd name="T41" fmla="*/ 346 h 790"/>
                <a:gd name="T42" fmla="*/ 2688 w 5269"/>
                <a:gd name="T43" fmla="*/ 364 h 790"/>
                <a:gd name="T44" fmla="*/ 2754 w 5269"/>
                <a:gd name="T45" fmla="*/ 394 h 790"/>
                <a:gd name="T46" fmla="*/ 2849 w 5269"/>
                <a:gd name="T47" fmla="*/ 435 h 790"/>
                <a:gd name="T48" fmla="*/ 2969 w 5269"/>
                <a:gd name="T49" fmla="*/ 483 h 790"/>
                <a:gd name="T50" fmla="*/ 3112 w 5269"/>
                <a:gd name="T51" fmla="*/ 533 h 790"/>
                <a:gd name="T52" fmla="*/ 3273 w 5269"/>
                <a:gd name="T53" fmla="*/ 586 h 790"/>
                <a:gd name="T54" fmla="*/ 3451 w 5269"/>
                <a:gd name="T55" fmla="*/ 635 h 790"/>
                <a:gd name="T56" fmla="*/ 3641 w 5269"/>
                <a:gd name="T57" fmla="*/ 678 h 790"/>
                <a:gd name="T58" fmla="*/ 3843 w 5269"/>
                <a:gd name="T59" fmla="*/ 710 h 790"/>
                <a:gd name="T60" fmla="*/ 4051 w 5269"/>
                <a:gd name="T61" fmla="*/ 731 h 790"/>
                <a:gd name="T62" fmla="*/ 4262 w 5269"/>
                <a:gd name="T63" fmla="*/ 734 h 790"/>
                <a:gd name="T64" fmla="*/ 4474 w 5269"/>
                <a:gd name="T65" fmla="*/ 719 h 790"/>
                <a:gd name="T66" fmla="*/ 4685 w 5269"/>
                <a:gd name="T67" fmla="*/ 680 h 790"/>
                <a:gd name="T68" fmla="*/ 4889 w 5269"/>
                <a:gd name="T69" fmla="*/ 614 h 790"/>
                <a:gd name="T70" fmla="*/ 5084 w 5269"/>
                <a:gd name="T71" fmla="*/ 519 h 790"/>
                <a:gd name="T72" fmla="*/ 5269 w 5269"/>
                <a:gd name="T73" fmla="*/ 39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69" h="790">
                  <a:moveTo>
                    <a:pt x="0" y="790"/>
                  </a:moveTo>
                  <a:lnTo>
                    <a:pt x="0" y="788"/>
                  </a:lnTo>
                  <a:lnTo>
                    <a:pt x="5" y="780"/>
                  </a:lnTo>
                  <a:lnTo>
                    <a:pt x="12" y="767"/>
                  </a:lnTo>
                  <a:lnTo>
                    <a:pt x="21" y="752"/>
                  </a:lnTo>
                  <a:lnTo>
                    <a:pt x="33" y="731"/>
                  </a:lnTo>
                  <a:lnTo>
                    <a:pt x="49" y="706"/>
                  </a:lnTo>
                  <a:lnTo>
                    <a:pt x="66" y="680"/>
                  </a:lnTo>
                  <a:lnTo>
                    <a:pt x="89" y="650"/>
                  </a:lnTo>
                  <a:lnTo>
                    <a:pt x="112" y="617"/>
                  </a:lnTo>
                  <a:lnTo>
                    <a:pt x="140" y="582"/>
                  </a:lnTo>
                  <a:lnTo>
                    <a:pt x="171" y="546"/>
                  </a:lnTo>
                  <a:lnTo>
                    <a:pt x="204" y="509"/>
                  </a:lnTo>
                  <a:lnTo>
                    <a:pt x="241" y="470"/>
                  </a:lnTo>
                  <a:lnTo>
                    <a:pt x="281" y="430"/>
                  </a:lnTo>
                  <a:lnTo>
                    <a:pt x="325" y="390"/>
                  </a:lnTo>
                  <a:lnTo>
                    <a:pt x="372" y="350"/>
                  </a:lnTo>
                  <a:lnTo>
                    <a:pt x="422" y="311"/>
                  </a:lnTo>
                  <a:lnTo>
                    <a:pt x="476" y="273"/>
                  </a:lnTo>
                  <a:lnTo>
                    <a:pt x="534" y="234"/>
                  </a:lnTo>
                  <a:lnTo>
                    <a:pt x="595" y="200"/>
                  </a:lnTo>
                  <a:lnTo>
                    <a:pt x="660" y="165"/>
                  </a:lnTo>
                  <a:lnTo>
                    <a:pt x="728" y="133"/>
                  </a:lnTo>
                  <a:lnTo>
                    <a:pt x="799" y="103"/>
                  </a:lnTo>
                  <a:lnTo>
                    <a:pt x="876" y="77"/>
                  </a:lnTo>
                  <a:lnTo>
                    <a:pt x="956" y="54"/>
                  </a:lnTo>
                  <a:lnTo>
                    <a:pt x="1040" y="35"/>
                  </a:lnTo>
                  <a:lnTo>
                    <a:pt x="1127" y="20"/>
                  </a:lnTo>
                  <a:lnTo>
                    <a:pt x="1218" y="7"/>
                  </a:lnTo>
                  <a:lnTo>
                    <a:pt x="1314" y="2"/>
                  </a:lnTo>
                  <a:lnTo>
                    <a:pt x="1414" y="0"/>
                  </a:lnTo>
                  <a:lnTo>
                    <a:pt x="1518" y="4"/>
                  </a:lnTo>
                  <a:lnTo>
                    <a:pt x="1627" y="14"/>
                  </a:lnTo>
                  <a:lnTo>
                    <a:pt x="1738" y="30"/>
                  </a:lnTo>
                  <a:lnTo>
                    <a:pt x="1855" y="53"/>
                  </a:lnTo>
                  <a:lnTo>
                    <a:pt x="1978" y="81"/>
                  </a:lnTo>
                  <a:lnTo>
                    <a:pt x="2103" y="117"/>
                  </a:lnTo>
                  <a:lnTo>
                    <a:pt x="2232" y="163"/>
                  </a:lnTo>
                  <a:lnTo>
                    <a:pt x="2367" y="215"/>
                  </a:lnTo>
                  <a:lnTo>
                    <a:pt x="2506" y="275"/>
                  </a:lnTo>
                  <a:lnTo>
                    <a:pt x="2650" y="345"/>
                  </a:lnTo>
                  <a:lnTo>
                    <a:pt x="2655" y="346"/>
                  </a:lnTo>
                  <a:lnTo>
                    <a:pt x="2667" y="353"/>
                  </a:lnTo>
                  <a:lnTo>
                    <a:pt x="2688" y="364"/>
                  </a:lnTo>
                  <a:lnTo>
                    <a:pt x="2718" y="378"/>
                  </a:lnTo>
                  <a:lnTo>
                    <a:pt x="2754" y="394"/>
                  </a:lnTo>
                  <a:lnTo>
                    <a:pt x="2798" y="413"/>
                  </a:lnTo>
                  <a:lnTo>
                    <a:pt x="2849" y="435"/>
                  </a:lnTo>
                  <a:lnTo>
                    <a:pt x="2906" y="458"/>
                  </a:lnTo>
                  <a:lnTo>
                    <a:pt x="2969" y="483"/>
                  </a:lnTo>
                  <a:lnTo>
                    <a:pt x="3037" y="509"/>
                  </a:lnTo>
                  <a:lnTo>
                    <a:pt x="3112" y="533"/>
                  </a:lnTo>
                  <a:lnTo>
                    <a:pt x="3191" y="560"/>
                  </a:lnTo>
                  <a:lnTo>
                    <a:pt x="3273" y="586"/>
                  </a:lnTo>
                  <a:lnTo>
                    <a:pt x="3360" y="612"/>
                  </a:lnTo>
                  <a:lnTo>
                    <a:pt x="3451" y="635"/>
                  </a:lnTo>
                  <a:lnTo>
                    <a:pt x="3545" y="657"/>
                  </a:lnTo>
                  <a:lnTo>
                    <a:pt x="3641" y="678"/>
                  </a:lnTo>
                  <a:lnTo>
                    <a:pt x="3740" y="696"/>
                  </a:lnTo>
                  <a:lnTo>
                    <a:pt x="3843" y="710"/>
                  </a:lnTo>
                  <a:lnTo>
                    <a:pt x="3946" y="722"/>
                  </a:lnTo>
                  <a:lnTo>
                    <a:pt x="4051" y="731"/>
                  </a:lnTo>
                  <a:lnTo>
                    <a:pt x="4156" y="734"/>
                  </a:lnTo>
                  <a:lnTo>
                    <a:pt x="4262" y="734"/>
                  </a:lnTo>
                  <a:lnTo>
                    <a:pt x="4369" y="729"/>
                  </a:lnTo>
                  <a:lnTo>
                    <a:pt x="4474" y="719"/>
                  </a:lnTo>
                  <a:lnTo>
                    <a:pt x="4580" y="703"/>
                  </a:lnTo>
                  <a:lnTo>
                    <a:pt x="4685" y="680"/>
                  </a:lnTo>
                  <a:lnTo>
                    <a:pt x="4788" y="650"/>
                  </a:lnTo>
                  <a:lnTo>
                    <a:pt x="4889" y="614"/>
                  </a:lnTo>
                  <a:lnTo>
                    <a:pt x="4988" y="570"/>
                  </a:lnTo>
                  <a:lnTo>
                    <a:pt x="5084" y="519"/>
                  </a:lnTo>
                  <a:lnTo>
                    <a:pt x="5179" y="460"/>
                  </a:lnTo>
                  <a:lnTo>
                    <a:pt x="5269" y="392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98476" y="4478339"/>
              <a:ext cx="8374063" cy="1255713"/>
            </a:xfrm>
            <a:custGeom>
              <a:avLst/>
              <a:gdLst>
                <a:gd name="T0" fmla="*/ 2 w 5275"/>
                <a:gd name="T1" fmla="*/ 788 h 791"/>
                <a:gd name="T2" fmla="*/ 12 w 5275"/>
                <a:gd name="T3" fmla="*/ 768 h 791"/>
                <a:gd name="T4" fmla="*/ 33 w 5275"/>
                <a:gd name="T5" fmla="*/ 732 h 791"/>
                <a:gd name="T6" fmla="*/ 67 w 5275"/>
                <a:gd name="T7" fmla="*/ 679 h 791"/>
                <a:gd name="T8" fmla="*/ 114 w 5275"/>
                <a:gd name="T9" fmla="*/ 618 h 791"/>
                <a:gd name="T10" fmla="*/ 171 w 5275"/>
                <a:gd name="T11" fmla="*/ 547 h 791"/>
                <a:gd name="T12" fmla="*/ 241 w 5275"/>
                <a:gd name="T13" fmla="*/ 470 h 791"/>
                <a:gd name="T14" fmla="*/ 325 w 5275"/>
                <a:gd name="T15" fmla="*/ 391 h 791"/>
                <a:gd name="T16" fmla="*/ 423 w 5275"/>
                <a:gd name="T17" fmla="*/ 311 h 791"/>
                <a:gd name="T18" fmla="*/ 534 w 5275"/>
                <a:gd name="T19" fmla="*/ 235 h 791"/>
                <a:gd name="T20" fmla="*/ 660 w 5275"/>
                <a:gd name="T21" fmla="*/ 164 h 791"/>
                <a:gd name="T22" fmla="*/ 801 w 5275"/>
                <a:gd name="T23" fmla="*/ 103 h 791"/>
                <a:gd name="T24" fmla="*/ 957 w 5275"/>
                <a:gd name="T25" fmla="*/ 54 h 791"/>
                <a:gd name="T26" fmla="*/ 1128 w 5275"/>
                <a:gd name="T27" fmla="*/ 19 h 791"/>
                <a:gd name="T28" fmla="*/ 1315 w 5275"/>
                <a:gd name="T29" fmla="*/ 1 h 791"/>
                <a:gd name="T30" fmla="*/ 1519 w 5275"/>
                <a:gd name="T31" fmla="*/ 3 h 791"/>
                <a:gd name="T32" fmla="*/ 1740 w 5275"/>
                <a:gd name="T33" fmla="*/ 29 h 791"/>
                <a:gd name="T34" fmla="*/ 1978 w 5275"/>
                <a:gd name="T35" fmla="*/ 82 h 791"/>
                <a:gd name="T36" fmla="*/ 2233 w 5275"/>
                <a:gd name="T37" fmla="*/ 162 h 791"/>
                <a:gd name="T38" fmla="*/ 2507 w 5275"/>
                <a:gd name="T39" fmla="*/ 276 h 791"/>
                <a:gd name="T40" fmla="*/ 2655 w 5275"/>
                <a:gd name="T41" fmla="*/ 347 h 791"/>
                <a:gd name="T42" fmla="*/ 2690 w 5275"/>
                <a:gd name="T43" fmla="*/ 363 h 791"/>
                <a:gd name="T44" fmla="*/ 2756 w 5275"/>
                <a:gd name="T45" fmla="*/ 394 h 791"/>
                <a:gd name="T46" fmla="*/ 2851 w 5275"/>
                <a:gd name="T47" fmla="*/ 435 h 791"/>
                <a:gd name="T48" fmla="*/ 2971 w 5275"/>
                <a:gd name="T49" fmla="*/ 484 h 791"/>
                <a:gd name="T50" fmla="*/ 3114 w 5275"/>
                <a:gd name="T51" fmla="*/ 536 h 791"/>
                <a:gd name="T52" fmla="*/ 3275 w 5275"/>
                <a:gd name="T53" fmla="*/ 588 h 791"/>
                <a:gd name="T54" fmla="*/ 3453 w 5275"/>
                <a:gd name="T55" fmla="*/ 637 h 791"/>
                <a:gd name="T56" fmla="*/ 3645 w 5275"/>
                <a:gd name="T57" fmla="*/ 679 h 791"/>
                <a:gd name="T58" fmla="*/ 3845 w 5275"/>
                <a:gd name="T59" fmla="*/ 713 h 791"/>
                <a:gd name="T60" fmla="*/ 4053 w 5275"/>
                <a:gd name="T61" fmla="*/ 732 h 791"/>
                <a:gd name="T62" fmla="*/ 4266 w 5275"/>
                <a:gd name="T63" fmla="*/ 735 h 791"/>
                <a:gd name="T64" fmla="*/ 4479 w 5275"/>
                <a:gd name="T65" fmla="*/ 718 h 791"/>
                <a:gd name="T66" fmla="*/ 4688 w 5275"/>
                <a:gd name="T67" fmla="*/ 678 h 791"/>
                <a:gd name="T68" fmla="*/ 4893 w 5275"/>
                <a:gd name="T69" fmla="*/ 611 h 791"/>
                <a:gd name="T70" fmla="*/ 5090 w 5275"/>
                <a:gd name="T71" fmla="*/ 515 h 791"/>
                <a:gd name="T72" fmla="*/ 5275 w 5275"/>
                <a:gd name="T73" fmla="*/ 384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75" h="791">
                  <a:moveTo>
                    <a:pt x="0" y="791"/>
                  </a:moveTo>
                  <a:lnTo>
                    <a:pt x="2" y="788"/>
                  </a:lnTo>
                  <a:lnTo>
                    <a:pt x="5" y="781"/>
                  </a:lnTo>
                  <a:lnTo>
                    <a:pt x="12" y="768"/>
                  </a:lnTo>
                  <a:lnTo>
                    <a:pt x="21" y="751"/>
                  </a:lnTo>
                  <a:lnTo>
                    <a:pt x="33" y="732"/>
                  </a:lnTo>
                  <a:lnTo>
                    <a:pt x="49" y="707"/>
                  </a:lnTo>
                  <a:lnTo>
                    <a:pt x="67" y="679"/>
                  </a:lnTo>
                  <a:lnTo>
                    <a:pt x="89" y="650"/>
                  </a:lnTo>
                  <a:lnTo>
                    <a:pt x="114" y="618"/>
                  </a:lnTo>
                  <a:lnTo>
                    <a:pt x="140" y="583"/>
                  </a:lnTo>
                  <a:lnTo>
                    <a:pt x="171" y="547"/>
                  </a:lnTo>
                  <a:lnTo>
                    <a:pt x="204" y="508"/>
                  </a:lnTo>
                  <a:lnTo>
                    <a:pt x="241" y="470"/>
                  </a:lnTo>
                  <a:lnTo>
                    <a:pt x="281" y="429"/>
                  </a:lnTo>
                  <a:lnTo>
                    <a:pt x="325" y="391"/>
                  </a:lnTo>
                  <a:lnTo>
                    <a:pt x="372" y="351"/>
                  </a:lnTo>
                  <a:lnTo>
                    <a:pt x="423" y="311"/>
                  </a:lnTo>
                  <a:lnTo>
                    <a:pt x="477" y="272"/>
                  </a:lnTo>
                  <a:lnTo>
                    <a:pt x="534" y="235"/>
                  </a:lnTo>
                  <a:lnTo>
                    <a:pt x="595" y="199"/>
                  </a:lnTo>
                  <a:lnTo>
                    <a:pt x="660" y="164"/>
                  </a:lnTo>
                  <a:lnTo>
                    <a:pt x="728" y="132"/>
                  </a:lnTo>
                  <a:lnTo>
                    <a:pt x="801" y="103"/>
                  </a:lnTo>
                  <a:lnTo>
                    <a:pt x="876" y="76"/>
                  </a:lnTo>
                  <a:lnTo>
                    <a:pt x="957" y="54"/>
                  </a:lnTo>
                  <a:lnTo>
                    <a:pt x="1040" y="34"/>
                  </a:lnTo>
                  <a:lnTo>
                    <a:pt x="1128" y="19"/>
                  </a:lnTo>
                  <a:lnTo>
                    <a:pt x="1220" y="7"/>
                  </a:lnTo>
                  <a:lnTo>
                    <a:pt x="1315" y="1"/>
                  </a:lnTo>
                  <a:lnTo>
                    <a:pt x="1416" y="0"/>
                  </a:lnTo>
                  <a:lnTo>
                    <a:pt x="1519" y="3"/>
                  </a:lnTo>
                  <a:lnTo>
                    <a:pt x="1627" y="14"/>
                  </a:lnTo>
                  <a:lnTo>
                    <a:pt x="1740" y="29"/>
                  </a:lnTo>
                  <a:lnTo>
                    <a:pt x="1857" y="52"/>
                  </a:lnTo>
                  <a:lnTo>
                    <a:pt x="1978" y="82"/>
                  </a:lnTo>
                  <a:lnTo>
                    <a:pt x="2103" y="118"/>
                  </a:lnTo>
                  <a:lnTo>
                    <a:pt x="2233" y="162"/>
                  </a:lnTo>
                  <a:lnTo>
                    <a:pt x="2367" y="214"/>
                  </a:lnTo>
                  <a:lnTo>
                    <a:pt x="2507" y="276"/>
                  </a:lnTo>
                  <a:lnTo>
                    <a:pt x="2650" y="344"/>
                  </a:lnTo>
                  <a:lnTo>
                    <a:pt x="2655" y="347"/>
                  </a:lnTo>
                  <a:lnTo>
                    <a:pt x="2667" y="353"/>
                  </a:lnTo>
                  <a:lnTo>
                    <a:pt x="2690" y="363"/>
                  </a:lnTo>
                  <a:lnTo>
                    <a:pt x="2720" y="377"/>
                  </a:lnTo>
                  <a:lnTo>
                    <a:pt x="2756" y="394"/>
                  </a:lnTo>
                  <a:lnTo>
                    <a:pt x="2800" y="414"/>
                  </a:lnTo>
                  <a:lnTo>
                    <a:pt x="2851" y="435"/>
                  </a:lnTo>
                  <a:lnTo>
                    <a:pt x="2908" y="459"/>
                  </a:lnTo>
                  <a:lnTo>
                    <a:pt x="2971" y="484"/>
                  </a:lnTo>
                  <a:lnTo>
                    <a:pt x="3039" y="510"/>
                  </a:lnTo>
                  <a:lnTo>
                    <a:pt x="3114" y="536"/>
                  </a:lnTo>
                  <a:lnTo>
                    <a:pt x="3193" y="562"/>
                  </a:lnTo>
                  <a:lnTo>
                    <a:pt x="3275" y="588"/>
                  </a:lnTo>
                  <a:lnTo>
                    <a:pt x="3362" y="613"/>
                  </a:lnTo>
                  <a:lnTo>
                    <a:pt x="3453" y="637"/>
                  </a:lnTo>
                  <a:lnTo>
                    <a:pt x="3547" y="658"/>
                  </a:lnTo>
                  <a:lnTo>
                    <a:pt x="3645" y="679"/>
                  </a:lnTo>
                  <a:lnTo>
                    <a:pt x="3744" y="697"/>
                  </a:lnTo>
                  <a:lnTo>
                    <a:pt x="3845" y="713"/>
                  </a:lnTo>
                  <a:lnTo>
                    <a:pt x="3948" y="725"/>
                  </a:lnTo>
                  <a:lnTo>
                    <a:pt x="4053" y="732"/>
                  </a:lnTo>
                  <a:lnTo>
                    <a:pt x="4160" y="735"/>
                  </a:lnTo>
                  <a:lnTo>
                    <a:pt x="4266" y="735"/>
                  </a:lnTo>
                  <a:lnTo>
                    <a:pt x="4373" y="730"/>
                  </a:lnTo>
                  <a:lnTo>
                    <a:pt x="4479" y="718"/>
                  </a:lnTo>
                  <a:lnTo>
                    <a:pt x="4584" y="702"/>
                  </a:lnTo>
                  <a:lnTo>
                    <a:pt x="4688" y="678"/>
                  </a:lnTo>
                  <a:lnTo>
                    <a:pt x="4791" y="648"/>
                  </a:lnTo>
                  <a:lnTo>
                    <a:pt x="4893" y="611"/>
                  </a:lnTo>
                  <a:lnTo>
                    <a:pt x="4992" y="567"/>
                  </a:lnTo>
                  <a:lnTo>
                    <a:pt x="5090" y="515"/>
                  </a:lnTo>
                  <a:lnTo>
                    <a:pt x="5184" y="454"/>
                  </a:lnTo>
                  <a:lnTo>
                    <a:pt x="5275" y="384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95301" y="4508501"/>
              <a:ext cx="8382000" cy="1255713"/>
            </a:xfrm>
            <a:custGeom>
              <a:avLst/>
              <a:gdLst>
                <a:gd name="T0" fmla="*/ 2 w 5280"/>
                <a:gd name="T1" fmla="*/ 790 h 791"/>
                <a:gd name="T2" fmla="*/ 13 w 5280"/>
                <a:gd name="T3" fmla="*/ 770 h 791"/>
                <a:gd name="T4" fmla="*/ 34 w 5280"/>
                <a:gd name="T5" fmla="*/ 732 h 791"/>
                <a:gd name="T6" fmla="*/ 69 w 5280"/>
                <a:gd name="T7" fmla="*/ 681 h 791"/>
                <a:gd name="T8" fmla="*/ 114 w 5280"/>
                <a:gd name="T9" fmla="*/ 618 h 791"/>
                <a:gd name="T10" fmla="*/ 171 w 5280"/>
                <a:gd name="T11" fmla="*/ 547 h 791"/>
                <a:gd name="T12" fmla="*/ 241 w 5280"/>
                <a:gd name="T13" fmla="*/ 470 h 791"/>
                <a:gd name="T14" fmla="*/ 325 w 5280"/>
                <a:gd name="T15" fmla="*/ 391 h 791"/>
                <a:gd name="T16" fmla="*/ 423 w 5280"/>
                <a:gd name="T17" fmla="*/ 311 h 791"/>
                <a:gd name="T18" fmla="*/ 535 w 5280"/>
                <a:gd name="T19" fmla="*/ 236 h 791"/>
                <a:gd name="T20" fmla="*/ 660 w 5280"/>
                <a:gd name="T21" fmla="*/ 164 h 791"/>
                <a:gd name="T22" fmla="*/ 802 w 5280"/>
                <a:gd name="T23" fmla="*/ 103 h 791"/>
                <a:gd name="T24" fmla="*/ 957 w 5280"/>
                <a:gd name="T25" fmla="*/ 54 h 791"/>
                <a:gd name="T26" fmla="*/ 1128 w 5280"/>
                <a:gd name="T27" fmla="*/ 19 h 791"/>
                <a:gd name="T28" fmla="*/ 1317 w 5280"/>
                <a:gd name="T29" fmla="*/ 2 h 791"/>
                <a:gd name="T30" fmla="*/ 1519 w 5280"/>
                <a:gd name="T31" fmla="*/ 3 h 791"/>
                <a:gd name="T32" fmla="*/ 1741 w 5280"/>
                <a:gd name="T33" fmla="*/ 29 h 791"/>
                <a:gd name="T34" fmla="*/ 1978 w 5280"/>
                <a:gd name="T35" fmla="*/ 82 h 791"/>
                <a:gd name="T36" fmla="*/ 2235 w 5280"/>
                <a:gd name="T37" fmla="*/ 162 h 791"/>
                <a:gd name="T38" fmla="*/ 2507 w 5280"/>
                <a:gd name="T39" fmla="*/ 276 h 791"/>
                <a:gd name="T40" fmla="*/ 2655 w 5280"/>
                <a:gd name="T41" fmla="*/ 348 h 791"/>
                <a:gd name="T42" fmla="*/ 2690 w 5280"/>
                <a:gd name="T43" fmla="*/ 365 h 791"/>
                <a:gd name="T44" fmla="*/ 2757 w 5280"/>
                <a:gd name="T45" fmla="*/ 396 h 791"/>
                <a:gd name="T46" fmla="*/ 2853 w 5280"/>
                <a:gd name="T47" fmla="*/ 437 h 791"/>
                <a:gd name="T48" fmla="*/ 2973 w 5280"/>
                <a:gd name="T49" fmla="*/ 486 h 791"/>
                <a:gd name="T50" fmla="*/ 3116 w 5280"/>
                <a:gd name="T51" fmla="*/ 538 h 791"/>
                <a:gd name="T52" fmla="*/ 3277 w 5280"/>
                <a:gd name="T53" fmla="*/ 590 h 791"/>
                <a:gd name="T54" fmla="*/ 3456 w 5280"/>
                <a:gd name="T55" fmla="*/ 639 h 791"/>
                <a:gd name="T56" fmla="*/ 3647 w 5280"/>
                <a:gd name="T57" fmla="*/ 683 h 791"/>
                <a:gd name="T58" fmla="*/ 3849 w 5280"/>
                <a:gd name="T59" fmla="*/ 714 h 791"/>
                <a:gd name="T60" fmla="*/ 4057 w 5280"/>
                <a:gd name="T61" fmla="*/ 734 h 791"/>
                <a:gd name="T62" fmla="*/ 4270 w 5280"/>
                <a:gd name="T63" fmla="*/ 737 h 791"/>
                <a:gd name="T64" fmla="*/ 4483 w 5280"/>
                <a:gd name="T65" fmla="*/ 720 h 791"/>
                <a:gd name="T66" fmla="*/ 4694 w 5280"/>
                <a:gd name="T67" fmla="*/ 678 h 791"/>
                <a:gd name="T68" fmla="*/ 4898 w 5280"/>
                <a:gd name="T69" fmla="*/ 610 h 791"/>
                <a:gd name="T70" fmla="*/ 5095 w 5280"/>
                <a:gd name="T71" fmla="*/ 510 h 791"/>
                <a:gd name="T72" fmla="*/ 5280 w 5280"/>
                <a:gd name="T73" fmla="*/ 377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80" h="791">
                  <a:moveTo>
                    <a:pt x="0" y="791"/>
                  </a:moveTo>
                  <a:lnTo>
                    <a:pt x="2" y="790"/>
                  </a:lnTo>
                  <a:lnTo>
                    <a:pt x="6" y="783"/>
                  </a:lnTo>
                  <a:lnTo>
                    <a:pt x="13" y="770"/>
                  </a:lnTo>
                  <a:lnTo>
                    <a:pt x="21" y="753"/>
                  </a:lnTo>
                  <a:lnTo>
                    <a:pt x="34" y="732"/>
                  </a:lnTo>
                  <a:lnTo>
                    <a:pt x="49" y="709"/>
                  </a:lnTo>
                  <a:lnTo>
                    <a:pt x="69" y="681"/>
                  </a:lnTo>
                  <a:lnTo>
                    <a:pt x="89" y="652"/>
                  </a:lnTo>
                  <a:lnTo>
                    <a:pt x="114" y="618"/>
                  </a:lnTo>
                  <a:lnTo>
                    <a:pt x="140" y="583"/>
                  </a:lnTo>
                  <a:lnTo>
                    <a:pt x="171" y="547"/>
                  </a:lnTo>
                  <a:lnTo>
                    <a:pt x="205" y="510"/>
                  </a:lnTo>
                  <a:lnTo>
                    <a:pt x="241" y="470"/>
                  </a:lnTo>
                  <a:lnTo>
                    <a:pt x="281" y="431"/>
                  </a:lnTo>
                  <a:lnTo>
                    <a:pt x="325" y="391"/>
                  </a:lnTo>
                  <a:lnTo>
                    <a:pt x="372" y="351"/>
                  </a:lnTo>
                  <a:lnTo>
                    <a:pt x="423" y="311"/>
                  </a:lnTo>
                  <a:lnTo>
                    <a:pt x="477" y="272"/>
                  </a:lnTo>
                  <a:lnTo>
                    <a:pt x="535" y="236"/>
                  </a:lnTo>
                  <a:lnTo>
                    <a:pt x="596" y="199"/>
                  </a:lnTo>
                  <a:lnTo>
                    <a:pt x="660" y="164"/>
                  </a:lnTo>
                  <a:lnTo>
                    <a:pt x="728" y="133"/>
                  </a:lnTo>
                  <a:lnTo>
                    <a:pt x="802" y="103"/>
                  </a:lnTo>
                  <a:lnTo>
                    <a:pt x="877" y="77"/>
                  </a:lnTo>
                  <a:lnTo>
                    <a:pt x="957" y="54"/>
                  </a:lnTo>
                  <a:lnTo>
                    <a:pt x="1041" y="35"/>
                  </a:lnTo>
                  <a:lnTo>
                    <a:pt x="1128" y="19"/>
                  </a:lnTo>
                  <a:lnTo>
                    <a:pt x="1221" y="7"/>
                  </a:lnTo>
                  <a:lnTo>
                    <a:pt x="1317" y="2"/>
                  </a:lnTo>
                  <a:lnTo>
                    <a:pt x="1416" y="0"/>
                  </a:lnTo>
                  <a:lnTo>
                    <a:pt x="1519" y="3"/>
                  </a:lnTo>
                  <a:lnTo>
                    <a:pt x="1627" y="14"/>
                  </a:lnTo>
                  <a:lnTo>
                    <a:pt x="1741" y="29"/>
                  </a:lnTo>
                  <a:lnTo>
                    <a:pt x="1858" y="52"/>
                  </a:lnTo>
                  <a:lnTo>
                    <a:pt x="1978" y="82"/>
                  </a:lnTo>
                  <a:lnTo>
                    <a:pt x="2104" y="119"/>
                  </a:lnTo>
                  <a:lnTo>
                    <a:pt x="2235" y="162"/>
                  </a:lnTo>
                  <a:lnTo>
                    <a:pt x="2369" y="215"/>
                  </a:lnTo>
                  <a:lnTo>
                    <a:pt x="2507" y="276"/>
                  </a:lnTo>
                  <a:lnTo>
                    <a:pt x="2652" y="346"/>
                  </a:lnTo>
                  <a:lnTo>
                    <a:pt x="2655" y="348"/>
                  </a:lnTo>
                  <a:lnTo>
                    <a:pt x="2669" y="355"/>
                  </a:lnTo>
                  <a:lnTo>
                    <a:pt x="2690" y="365"/>
                  </a:lnTo>
                  <a:lnTo>
                    <a:pt x="2720" y="379"/>
                  </a:lnTo>
                  <a:lnTo>
                    <a:pt x="2757" y="396"/>
                  </a:lnTo>
                  <a:lnTo>
                    <a:pt x="2800" y="416"/>
                  </a:lnTo>
                  <a:lnTo>
                    <a:pt x="2853" y="437"/>
                  </a:lnTo>
                  <a:lnTo>
                    <a:pt x="2908" y="461"/>
                  </a:lnTo>
                  <a:lnTo>
                    <a:pt x="2973" y="486"/>
                  </a:lnTo>
                  <a:lnTo>
                    <a:pt x="3041" y="512"/>
                  </a:lnTo>
                  <a:lnTo>
                    <a:pt x="3116" y="538"/>
                  </a:lnTo>
                  <a:lnTo>
                    <a:pt x="3195" y="564"/>
                  </a:lnTo>
                  <a:lnTo>
                    <a:pt x="3277" y="590"/>
                  </a:lnTo>
                  <a:lnTo>
                    <a:pt x="3366" y="615"/>
                  </a:lnTo>
                  <a:lnTo>
                    <a:pt x="3456" y="639"/>
                  </a:lnTo>
                  <a:lnTo>
                    <a:pt x="3551" y="662"/>
                  </a:lnTo>
                  <a:lnTo>
                    <a:pt x="3647" y="683"/>
                  </a:lnTo>
                  <a:lnTo>
                    <a:pt x="3748" y="701"/>
                  </a:lnTo>
                  <a:lnTo>
                    <a:pt x="3849" y="714"/>
                  </a:lnTo>
                  <a:lnTo>
                    <a:pt x="3952" y="727"/>
                  </a:lnTo>
                  <a:lnTo>
                    <a:pt x="4057" y="734"/>
                  </a:lnTo>
                  <a:lnTo>
                    <a:pt x="4163" y="737"/>
                  </a:lnTo>
                  <a:lnTo>
                    <a:pt x="4270" y="737"/>
                  </a:lnTo>
                  <a:lnTo>
                    <a:pt x="4376" y="730"/>
                  </a:lnTo>
                  <a:lnTo>
                    <a:pt x="4483" y="720"/>
                  </a:lnTo>
                  <a:lnTo>
                    <a:pt x="4589" y="702"/>
                  </a:lnTo>
                  <a:lnTo>
                    <a:pt x="4694" y="678"/>
                  </a:lnTo>
                  <a:lnTo>
                    <a:pt x="4797" y="646"/>
                  </a:lnTo>
                  <a:lnTo>
                    <a:pt x="4898" y="610"/>
                  </a:lnTo>
                  <a:lnTo>
                    <a:pt x="4998" y="564"/>
                  </a:lnTo>
                  <a:lnTo>
                    <a:pt x="5095" y="510"/>
                  </a:lnTo>
                  <a:lnTo>
                    <a:pt x="5190" y="449"/>
                  </a:lnTo>
                  <a:lnTo>
                    <a:pt x="5280" y="377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93713" y="4538664"/>
              <a:ext cx="8389938" cy="1258888"/>
            </a:xfrm>
            <a:custGeom>
              <a:avLst/>
              <a:gdLst>
                <a:gd name="T0" fmla="*/ 1 w 5285"/>
                <a:gd name="T1" fmla="*/ 792 h 793"/>
                <a:gd name="T2" fmla="*/ 12 w 5285"/>
                <a:gd name="T3" fmla="*/ 771 h 793"/>
                <a:gd name="T4" fmla="*/ 33 w 5285"/>
                <a:gd name="T5" fmla="*/ 734 h 793"/>
                <a:gd name="T6" fmla="*/ 68 w 5285"/>
                <a:gd name="T7" fmla="*/ 683 h 793"/>
                <a:gd name="T8" fmla="*/ 113 w 5285"/>
                <a:gd name="T9" fmla="*/ 620 h 793"/>
                <a:gd name="T10" fmla="*/ 171 w 5285"/>
                <a:gd name="T11" fmla="*/ 549 h 793"/>
                <a:gd name="T12" fmla="*/ 241 w 5285"/>
                <a:gd name="T13" fmla="*/ 472 h 793"/>
                <a:gd name="T14" fmla="*/ 324 w 5285"/>
                <a:gd name="T15" fmla="*/ 391 h 793"/>
                <a:gd name="T16" fmla="*/ 422 w 5285"/>
                <a:gd name="T17" fmla="*/ 313 h 793"/>
                <a:gd name="T18" fmla="*/ 534 w 5285"/>
                <a:gd name="T19" fmla="*/ 236 h 793"/>
                <a:gd name="T20" fmla="*/ 659 w 5285"/>
                <a:gd name="T21" fmla="*/ 166 h 793"/>
                <a:gd name="T22" fmla="*/ 801 w 5285"/>
                <a:gd name="T23" fmla="*/ 103 h 793"/>
                <a:gd name="T24" fmla="*/ 956 w 5285"/>
                <a:gd name="T25" fmla="*/ 54 h 793"/>
                <a:gd name="T26" fmla="*/ 1127 w 5285"/>
                <a:gd name="T27" fmla="*/ 19 h 793"/>
                <a:gd name="T28" fmla="*/ 1316 w 5285"/>
                <a:gd name="T29" fmla="*/ 2 h 793"/>
                <a:gd name="T30" fmla="*/ 1520 w 5285"/>
                <a:gd name="T31" fmla="*/ 3 h 793"/>
                <a:gd name="T32" fmla="*/ 1740 w 5285"/>
                <a:gd name="T33" fmla="*/ 30 h 793"/>
                <a:gd name="T34" fmla="*/ 1979 w 5285"/>
                <a:gd name="T35" fmla="*/ 82 h 793"/>
                <a:gd name="T36" fmla="*/ 2234 w 5285"/>
                <a:gd name="T37" fmla="*/ 164 h 793"/>
                <a:gd name="T38" fmla="*/ 2508 w 5285"/>
                <a:gd name="T39" fmla="*/ 278 h 793"/>
                <a:gd name="T40" fmla="*/ 2656 w 5285"/>
                <a:gd name="T41" fmla="*/ 349 h 793"/>
                <a:gd name="T42" fmla="*/ 2691 w 5285"/>
                <a:gd name="T43" fmla="*/ 367 h 793"/>
                <a:gd name="T44" fmla="*/ 2758 w 5285"/>
                <a:gd name="T45" fmla="*/ 397 h 793"/>
                <a:gd name="T46" fmla="*/ 2852 w 5285"/>
                <a:gd name="T47" fmla="*/ 439 h 793"/>
                <a:gd name="T48" fmla="*/ 2972 w 5285"/>
                <a:gd name="T49" fmla="*/ 488 h 793"/>
                <a:gd name="T50" fmla="*/ 3115 w 5285"/>
                <a:gd name="T51" fmla="*/ 540 h 793"/>
                <a:gd name="T52" fmla="*/ 3279 w 5285"/>
                <a:gd name="T53" fmla="*/ 592 h 793"/>
                <a:gd name="T54" fmla="*/ 3457 w 5285"/>
                <a:gd name="T55" fmla="*/ 643 h 793"/>
                <a:gd name="T56" fmla="*/ 3649 w 5285"/>
                <a:gd name="T57" fmla="*/ 685 h 793"/>
                <a:gd name="T58" fmla="*/ 3852 w 5285"/>
                <a:gd name="T59" fmla="*/ 718 h 793"/>
                <a:gd name="T60" fmla="*/ 4060 w 5285"/>
                <a:gd name="T61" fmla="*/ 737 h 793"/>
                <a:gd name="T62" fmla="*/ 4273 w 5285"/>
                <a:gd name="T63" fmla="*/ 739 h 793"/>
                <a:gd name="T64" fmla="*/ 4486 w 5285"/>
                <a:gd name="T65" fmla="*/ 720 h 793"/>
                <a:gd name="T66" fmla="*/ 4697 w 5285"/>
                <a:gd name="T67" fmla="*/ 678 h 793"/>
                <a:gd name="T68" fmla="*/ 4903 w 5285"/>
                <a:gd name="T69" fmla="*/ 608 h 793"/>
                <a:gd name="T70" fmla="*/ 5100 w 5285"/>
                <a:gd name="T71" fmla="*/ 507 h 793"/>
                <a:gd name="T72" fmla="*/ 5285 w 5285"/>
                <a:gd name="T73" fmla="*/ 37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85" h="793">
                  <a:moveTo>
                    <a:pt x="0" y="793"/>
                  </a:moveTo>
                  <a:lnTo>
                    <a:pt x="1" y="792"/>
                  </a:lnTo>
                  <a:lnTo>
                    <a:pt x="5" y="783"/>
                  </a:lnTo>
                  <a:lnTo>
                    <a:pt x="12" y="771"/>
                  </a:lnTo>
                  <a:lnTo>
                    <a:pt x="21" y="755"/>
                  </a:lnTo>
                  <a:lnTo>
                    <a:pt x="33" y="734"/>
                  </a:lnTo>
                  <a:lnTo>
                    <a:pt x="49" y="709"/>
                  </a:lnTo>
                  <a:lnTo>
                    <a:pt x="68" y="683"/>
                  </a:lnTo>
                  <a:lnTo>
                    <a:pt x="89" y="652"/>
                  </a:lnTo>
                  <a:lnTo>
                    <a:pt x="113" y="620"/>
                  </a:lnTo>
                  <a:lnTo>
                    <a:pt x="139" y="585"/>
                  </a:lnTo>
                  <a:lnTo>
                    <a:pt x="171" y="549"/>
                  </a:lnTo>
                  <a:lnTo>
                    <a:pt x="204" y="510"/>
                  </a:lnTo>
                  <a:lnTo>
                    <a:pt x="241" y="472"/>
                  </a:lnTo>
                  <a:lnTo>
                    <a:pt x="281" y="432"/>
                  </a:lnTo>
                  <a:lnTo>
                    <a:pt x="324" y="391"/>
                  </a:lnTo>
                  <a:lnTo>
                    <a:pt x="371" y="351"/>
                  </a:lnTo>
                  <a:lnTo>
                    <a:pt x="422" y="313"/>
                  </a:lnTo>
                  <a:lnTo>
                    <a:pt x="476" y="273"/>
                  </a:lnTo>
                  <a:lnTo>
                    <a:pt x="534" y="236"/>
                  </a:lnTo>
                  <a:lnTo>
                    <a:pt x="595" y="199"/>
                  </a:lnTo>
                  <a:lnTo>
                    <a:pt x="659" y="166"/>
                  </a:lnTo>
                  <a:lnTo>
                    <a:pt x="728" y="133"/>
                  </a:lnTo>
                  <a:lnTo>
                    <a:pt x="801" y="103"/>
                  </a:lnTo>
                  <a:lnTo>
                    <a:pt x="876" y="77"/>
                  </a:lnTo>
                  <a:lnTo>
                    <a:pt x="956" y="54"/>
                  </a:lnTo>
                  <a:lnTo>
                    <a:pt x="1040" y="35"/>
                  </a:lnTo>
                  <a:lnTo>
                    <a:pt x="1127" y="19"/>
                  </a:lnTo>
                  <a:lnTo>
                    <a:pt x="1220" y="7"/>
                  </a:lnTo>
                  <a:lnTo>
                    <a:pt x="1316" y="2"/>
                  </a:lnTo>
                  <a:lnTo>
                    <a:pt x="1415" y="0"/>
                  </a:lnTo>
                  <a:lnTo>
                    <a:pt x="1520" y="3"/>
                  </a:lnTo>
                  <a:lnTo>
                    <a:pt x="1628" y="14"/>
                  </a:lnTo>
                  <a:lnTo>
                    <a:pt x="1740" y="30"/>
                  </a:lnTo>
                  <a:lnTo>
                    <a:pt x="1857" y="52"/>
                  </a:lnTo>
                  <a:lnTo>
                    <a:pt x="1979" y="82"/>
                  </a:lnTo>
                  <a:lnTo>
                    <a:pt x="2105" y="119"/>
                  </a:lnTo>
                  <a:lnTo>
                    <a:pt x="2234" y="164"/>
                  </a:lnTo>
                  <a:lnTo>
                    <a:pt x="2368" y="217"/>
                  </a:lnTo>
                  <a:lnTo>
                    <a:pt x="2508" y="278"/>
                  </a:lnTo>
                  <a:lnTo>
                    <a:pt x="2651" y="346"/>
                  </a:lnTo>
                  <a:lnTo>
                    <a:pt x="2656" y="349"/>
                  </a:lnTo>
                  <a:lnTo>
                    <a:pt x="2668" y="355"/>
                  </a:lnTo>
                  <a:lnTo>
                    <a:pt x="2691" y="367"/>
                  </a:lnTo>
                  <a:lnTo>
                    <a:pt x="2721" y="381"/>
                  </a:lnTo>
                  <a:lnTo>
                    <a:pt x="2758" y="397"/>
                  </a:lnTo>
                  <a:lnTo>
                    <a:pt x="2801" y="418"/>
                  </a:lnTo>
                  <a:lnTo>
                    <a:pt x="2852" y="439"/>
                  </a:lnTo>
                  <a:lnTo>
                    <a:pt x="2909" y="463"/>
                  </a:lnTo>
                  <a:lnTo>
                    <a:pt x="2972" y="488"/>
                  </a:lnTo>
                  <a:lnTo>
                    <a:pt x="3042" y="514"/>
                  </a:lnTo>
                  <a:lnTo>
                    <a:pt x="3115" y="540"/>
                  </a:lnTo>
                  <a:lnTo>
                    <a:pt x="3196" y="566"/>
                  </a:lnTo>
                  <a:lnTo>
                    <a:pt x="3279" y="592"/>
                  </a:lnTo>
                  <a:lnTo>
                    <a:pt x="3367" y="619"/>
                  </a:lnTo>
                  <a:lnTo>
                    <a:pt x="3457" y="643"/>
                  </a:lnTo>
                  <a:lnTo>
                    <a:pt x="3552" y="664"/>
                  </a:lnTo>
                  <a:lnTo>
                    <a:pt x="3649" y="685"/>
                  </a:lnTo>
                  <a:lnTo>
                    <a:pt x="3749" y="702"/>
                  </a:lnTo>
                  <a:lnTo>
                    <a:pt x="3852" y="718"/>
                  </a:lnTo>
                  <a:lnTo>
                    <a:pt x="3955" y="729"/>
                  </a:lnTo>
                  <a:lnTo>
                    <a:pt x="4060" y="737"/>
                  </a:lnTo>
                  <a:lnTo>
                    <a:pt x="4166" y="739"/>
                  </a:lnTo>
                  <a:lnTo>
                    <a:pt x="4273" y="739"/>
                  </a:lnTo>
                  <a:lnTo>
                    <a:pt x="4379" y="732"/>
                  </a:lnTo>
                  <a:lnTo>
                    <a:pt x="4486" y="720"/>
                  </a:lnTo>
                  <a:lnTo>
                    <a:pt x="4592" y="702"/>
                  </a:lnTo>
                  <a:lnTo>
                    <a:pt x="4697" y="678"/>
                  </a:lnTo>
                  <a:lnTo>
                    <a:pt x="4801" y="647"/>
                  </a:lnTo>
                  <a:lnTo>
                    <a:pt x="4903" y="608"/>
                  </a:lnTo>
                  <a:lnTo>
                    <a:pt x="5002" y="561"/>
                  </a:lnTo>
                  <a:lnTo>
                    <a:pt x="5100" y="507"/>
                  </a:lnTo>
                  <a:lnTo>
                    <a:pt x="5194" y="444"/>
                  </a:lnTo>
                  <a:lnTo>
                    <a:pt x="5285" y="372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90538" y="4568826"/>
              <a:ext cx="8397875" cy="1262063"/>
            </a:xfrm>
            <a:custGeom>
              <a:avLst/>
              <a:gdLst>
                <a:gd name="T0" fmla="*/ 2 w 5290"/>
                <a:gd name="T1" fmla="*/ 792 h 795"/>
                <a:gd name="T2" fmla="*/ 12 w 5290"/>
                <a:gd name="T3" fmla="*/ 773 h 795"/>
                <a:gd name="T4" fmla="*/ 33 w 5290"/>
                <a:gd name="T5" fmla="*/ 736 h 795"/>
                <a:gd name="T6" fmla="*/ 68 w 5290"/>
                <a:gd name="T7" fmla="*/ 683 h 795"/>
                <a:gd name="T8" fmla="*/ 113 w 5290"/>
                <a:gd name="T9" fmla="*/ 621 h 795"/>
                <a:gd name="T10" fmla="*/ 171 w 5290"/>
                <a:gd name="T11" fmla="*/ 549 h 795"/>
                <a:gd name="T12" fmla="*/ 241 w 5290"/>
                <a:gd name="T13" fmla="*/ 472 h 795"/>
                <a:gd name="T14" fmla="*/ 325 w 5290"/>
                <a:gd name="T15" fmla="*/ 392 h 795"/>
                <a:gd name="T16" fmla="*/ 422 w 5290"/>
                <a:gd name="T17" fmla="*/ 313 h 795"/>
                <a:gd name="T18" fmla="*/ 534 w 5290"/>
                <a:gd name="T19" fmla="*/ 236 h 795"/>
                <a:gd name="T20" fmla="*/ 660 w 5290"/>
                <a:gd name="T21" fmla="*/ 166 h 795"/>
                <a:gd name="T22" fmla="*/ 801 w 5290"/>
                <a:gd name="T23" fmla="*/ 103 h 795"/>
                <a:gd name="T24" fmla="*/ 956 w 5290"/>
                <a:gd name="T25" fmla="*/ 54 h 795"/>
                <a:gd name="T26" fmla="*/ 1129 w 5290"/>
                <a:gd name="T27" fmla="*/ 19 h 795"/>
                <a:gd name="T28" fmla="*/ 1316 w 5290"/>
                <a:gd name="T29" fmla="*/ 2 h 795"/>
                <a:gd name="T30" fmla="*/ 1520 w 5290"/>
                <a:gd name="T31" fmla="*/ 4 h 795"/>
                <a:gd name="T32" fmla="*/ 1742 w 5290"/>
                <a:gd name="T33" fmla="*/ 30 h 795"/>
                <a:gd name="T34" fmla="*/ 1979 w 5290"/>
                <a:gd name="T35" fmla="*/ 82 h 795"/>
                <a:gd name="T36" fmla="*/ 2234 w 5290"/>
                <a:gd name="T37" fmla="*/ 164 h 795"/>
                <a:gd name="T38" fmla="*/ 2508 w 5290"/>
                <a:gd name="T39" fmla="*/ 278 h 795"/>
                <a:gd name="T40" fmla="*/ 2657 w 5290"/>
                <a:gd name="T41" fmla="*/ 350 h 795"/>
                <a:gd name="T42" fmla="*/ 2691 w 5290"/>
                <a:gd name="T43" fmla="*/ 367 h 795"/>
                <a:gd name="T44" fmla="*/ 2758 w 5290"/>
                <a:gd name="T45" fmla="*/ 399 h 795"/>
                <a:gd name="T46" fmla="*/ 2854 w 5290"/>
                <a:gd name="T47" fmla="*/ 441 h 795"/>
                <a:gd name="T48" fmla="*/ 2974 w 5290"/>
                <a:gd name="T49" fmla="*/ 490 h 795"/>
                <a:gd name="T50" fmla="*/ 3117 w 5290"/>
                <a:gd name="T51" fmla="*/ 544 h 795"/>
                <a:gd name="T52" fmla="*/ 3281 w 5290"/>
                <a:gd name="T53" fmla="*/ 596 h 795"/>
                <a:gd name="T54" fmla="*/ 3459 w 5290"/>
                <a:gd name="T55" fmla="*/ 645 h 795"/>
                <a:gd name="T56" fmla="*/ 3651 w 5290"/>
                <a:gd name="T57" fmla="*/ 689 h 795"/>
                <a:gd name="T58" fmla="*/ 3854 w 5290"/>
                <a:gd name="T59" fmla="*/ 720 h 795"/>
                <a:gd name="T60" fmla="*/ 4063 w 5290"/>
                <a:gd name="T61" fmla="*/ 739 h 795"/>
                <a:gd name="T62" fmla="*/ 4276 w 5290"/>
                <a:gd name="T63" fmla="*/ 741 h 795"/>
                <a:gd name="T64" fmla="*/ 4491 w 5290"/>
                <a:gd name="T65" fmla="*/ 720 h 795"/>
                <a:gd name="T66" fmla="*/ 4702 w 5290"/>
                <a:gd name="T67" fmla="*/ 676 h 795"/>
                <a:gd name="T68" fmla="*/ 4908 w 5290"/>
                <a:gd name="T69" fmla="*/ 605 h 795"/>
                <a:gd name="T70" fmla="*/ 5104 w 5290"/>
                <a:gd name="T71" fmla="*/ 503 h 795"/>
                <a:gd name="T72" fmla="*/ 5290 w 5290"/>
                <a:gd name="T73" fmla="*/ 36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90" h="795">
                  <a:moveTo>
                    <a:pt x="0" y="795"/>
                  </a:moveTo>
                  <a:lnTo>
                    <a:pt x="2" y="792"/>
                  </a:lnTo>
                  <a:lnTo>
                    <a:pt x="5" y="785"/>
                  </a:lnTo>
                  <a:lnTo>
                    <a:pt x="12" y="773"/>
                  </a:lnTo>
                  <a:lnTo>
                    <a:pt x="21" y="755"/>
                  </a:lnTo>
                  <a:lnTo>
                    <a:pt x="33" y="736"/>
                  </a:lnTo>
                  <a:lnTo>
                    <a:pt x="49" y="711"/>
                  </a:lnTo>
                  <a:lnTo>
                    <a:pt x="68" y="683"/>
                  </a:lnTo>
                  <a:lnTo>
                    <a:pt x="89" y="654"/>
                  </a:lnTo>
                  <a:lnTo>
                    <a:pt x="113" y="621"/>
                  </a:lnTo>
                  <a:lnTo>
                    <a:pt x="140" y="586"/>
                  </a:lnTo>
                  <a:lnTo>
                    <a:pt x="171" y="549"/>
                  </a:lnTo>
                  <a:lnTo>
                    <a:pt x="204" y="510"/>
                  </a:lnTo>
                  <a:lnTo>
                    <a:pt x="241" y="472"/>
                  </a:lnTo>
                  <a:lnTo>
                    <a:pt x="281" y="432"/>
                  </a:lnTo>
                  <a:lnTo>
                    <a:pt x="325" y="392"/>
                  </a:lnTo>
                  <a:lnTo>
                    <a:pt x="372" y="353"/>
                  </a:lnTo>
                  <a:lnTo>
                    <a:pt x="422" y="313"/>
                  </a:lnTo>
                  <a:lnTo>
                    <a:pt x="476" y="275"/>
                  </a:lnTo>
                  <a:lnTo>
                    <a:pt x="534" y="236"/>
                  </a:lnTo>
                  <a:lnTo>
                    <a:pt x="595" y="199"/>
                  </a:lnTo>
                  <a:lnTo>
                    <a:pt x="660" y="166"/>
                  </a:lnTo>
                  <a:lnTo>
                    <a:pt x="730" y="133"/>
                  </a:lnTo>
                  <a:lnTo>
                    <a:pt x="801" y="103"/>
                  </a:lnTo>
                  <a:lnTo>
                    <a:pt x="878" y="77"/>
                  </a:lnTo>
                  <a:lnTo>
                    <a:pt x="956" y="54"/>
                  </a:lnTo>
                  <a:lnTo>
                    <a:pt x="1040" y="35"/>
                  </a:lnTo>
                  <a:lnTo>
                    <a:pt x="1129" y="19"/>
                  </a:lnTo>
                  <a:lnTo>
                    <a:pt x="1220" y="7"/>
                  </a:lnTo>
                  <a:lnTo>
                    <a:pt x="1316" y="2"/>
                  </a:lnTo>
                  <a:lnTo>
                    <a:pt x="1416" y="0"/>
                  </a:lnTo>
                  <a:lnTo>
                    <a:pt x="1520" y="4"/>
                  </a:lnTo>
                  <a:lnTo>
                    <a:pt x="1628" y="14"/>
                  </a:lnTo>
                  <a:lnTo>
                    <a:pt x="1742" y="30"/>
                  </a:lnTo>
                  <a:lnTo>
                    <a:pt x="1857" y="53"/>
                  </a:lnTo>
                  <a:lnTo>
                    <a:pt x="1979" y="82"/>
                  </a:lnTo>
                  <a:lnTo>
                    <a:pt x="2105" y="119"/>
                  </a:lnTo>
                  <a:lnTo>
                    <a:pt x="2234" y="164"/>
                  </a:lnTo>
                  <a:lnTo>
                    <a:pt x="2369" y="217"/>
                  </a:lnTo>
                  <a:lnTo>
                    <a:pt x="2508" y="278"/>
                  </a:lnTo>
                  <a:lnTo>
                    <a:pt x="2653" y="348"/>
                  </a:lnTo>
                  <a:lnTo>
                    <a:pt x="2657" y="350"/>
                  </a:lnTo>
                  <a:lnTo>
                    <a:pt x="2670" y="357"/>
                  </a:lnTo>
                  <a:lnTo>
                    <a:pt x="2691" y="367"/>
                  </a:lnTo>
                  <a:lnTo>
                    <a:pt x="2721" y="381"/>
                  </a:lnTo>
                  <a:lnTo>
                    <a:pt x="2758" y="399"/>
                  </a:lnTo>
                  <a:lnTo>
                    <a:pt x="2803" y="420"/>
                  </a:lnTo>
                  <a:lnTo>
                    <a:pt x="2854" y="441"/>
                  </a:lnTo>
                  <a:lnTo>
                    <a:pt x="2911" y="465"/>
                  </a:lnTo>
                  <a:lnTo>
                    <a:pt x="2974" y="490"/>
                  </a:lnTo>
                  <a:lnTo>
                    <a:pt x="3044" y="516"/>
                  </a:lnTo>
                  <a:lnTo>
                    <a:pt x="3117" y="544"/>
                  </a:lnTo>
                  <a:lnTo>
                    <a:pt x="3198" y="570"/>
                  </a:lnTo>
                  <a:lnTo>
                    <a:pt x="3281" y="596"/>
                  </a:lnTo>
                  <a:lnTo>
                    <a:pt x="3369" y="621"/>
                  </a:lnTo>
                  <a:lnTo>
                    <a:pt x="3459" y="645"/>
                  </a:lnTo>
                  <a:lnTo>
                    <a:pt x="3555" y="668"/>
                  </a:lnTo>
                  <a:lnTo>
                    <a:pt x="3651" y="689"/>
                  </a:lnTo>
                  <a:lnTo>
                    <a:pt x="3753" y="706"/>
                  </a:lnTo>
                  <a:lnTo>
                    <a:pt x="3854" y="720"/>
                  </a:lnTo>
                  <a:lnTo>
                    <a:pt x="3959" y="732"/>
                  </a:lnTo>
                  <a:lnTo>
                    <a:pt x="4063" y="739"/>
                  </a:lnTo>
                  <a:lnTo>
                    <a:pt x="4170" y="743"/>
                  </a:lnTo>
                  <a:lnTo>
                    <a:pt x="4276" y="741"/>
                  </a:lnTo>
                  <a:lnTo>
                    <a:pt x="4383" y="734"/>
                  </a:lnTo>
                  <a:lnTo>
                    <a:pt x="4491" y="720"/>
                  </a:lnTo>
                  <a:lnTo>
                    <a:pt x="4596" y="703"/>
                  </a:lnTo>
                  <a:lnTo>
                    <a:pt x="4702" y="676"/>
                  </a:lnTo>
                  <a:lnTo>
                    <a:pt x="4805" y="645"/>
                  </a:lnTo>
                  <a:lnTo>
                    <a:pt x="4908" y="605"/>
                  </a:lnTo>
                  <a:lnTo>
                    <a:pt x="5008" y="558"/>
                  </a:lnTo>
                  <a:lnTo>
                    <a:pt x="5104" y="503"/>
                  </a:lnTo>
                  <a:lnTo>
                    <a:pt x="5200" y="439"/>
                  </a:lnTo>
                  <a:lnTo>
                    <a:pt x="5290" y="365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87363" y="4598989"/>
              <a:ext cx="8407400" cy="1265238"/>
            </a:xfrm>
            <a:custGeom>
              <a:avLst/>
              <a:gdLst>
                <a:gd name="T0" fmla="*/ 2 w 5296"/>
                <a:gd name="T1" fmla="*/ 794 h 797"/>
                <a:gd name="T2" fmla="*/ 12 w 5296"/>
                <a:gd name="T3" fmla="*/ 775 h 797"/>
                <a:gd name="T4" fmla="*/ 33 w 5296"/>
                <a:gd name="T5" fmla="*/ 736 h 797"/>
                <a:gd name="T6" fmla="*/ 68 w 5296"/>
                <a:gd name="T7" fmla="*/ 685 h 797"/>
                <a:gd name="T8" fmla="*/ 114 w 5296"/>
                <a:gd name="T9" fmla="*/ 623 h 797"/>
                <a:gd name="T10" fmla="*/ 171 w 5296"/>
                <a:gd name="T11" fmla="*/ 551 h 797"/>
                <a:gd name="T12" fmla="*/ 241 w 5296"/>
                <a:gd name="T13" fmla="*/ 472 h 797"/>
                <a:gd name="T14" fmla="*/ 327 w 5296"/>
                <a:gd name="T15" fmla="*/ 394 h 797"/>
                <a:gd name="T16" fmla="*/ 423 w 5296"/>
                <a:gd name="T17" fmla="*/ 313 h 797"/>
                <a:gd name="T18" fmla="*/ 534 w 5296"/>
                <a:gd name="T19" fmla="*/ 236 h 797"/>
                <a:gd name="T20" fmla="*/ 662 w 5296"/>
                <a:gd name="T21" fmla="*/ 166 h 797"/>
                <a:gd name="T22" fmla="*/ 801 w 5296"/>
                <a:gd name="T23" fmla="*/ 104 h 797"/>
                <a:gd name="T24" fmla="*/ 958 w 5296"/>
                <a:gd name="T25" fmla="*/ 55 h 797"/>
                <a:gd name="T26" fmla="*/ 1130 w 5296"/>
                <a:gd name="T27" fmla="*/ 20 h 797"/>
                <a:gd name="T28" fmla="*/ 1316 w 5296"/>
                <a:gd name="T29" fmla="*/ 2 h 797"/>
                <a:gd name="T30" fmla="*/ 1520 w 5296"/>
                <a:gd name="T31" fmla="*/ 4 h 797"/>
                <a:gd name="T32" fmla="*/ 1742 w 5296"/>
                <a:gd name="T33" fmla="*/ 30 h 797"/>
                <a:gd name="T34" fmla="*/ 1980 w 5296"/>
                <a:gd name="T35" fmla="*/ 83 h 797"/>
                <a:gd name="T36" fmla="*/ 2236 w 5296"/>
                <a:gd name="T37" fmla="*/ 165 h 797"/>
                <a:gd name="T38" fmla="*/ 2510 w 5296"/>
                <a:gd name="T39" fmla="*/ 278 h 797"/>
                <a:gd name="T40" fmla="*/ 2657 w 5296"/>
                <a:gd name="T41" fmla="*/ 352 h 797"/>
                <a:gd name="T42" fmla="*/ 2690 w 5296"/>
                <a:gd name="T43" fmla="*/ 367 h 797"/>
                <a:gd name="T44" fmla="*/ 2753 w 5296"/>
                <a:gd name="T45" fmla="*/ 397 h 797"/>
                <a:gd name="T46" fmla="*/ 2844 w 5296"/>
                <a:gd name="T47" fmla="*/ 437 h 797"/>
                <a:gd name="T48" fmla="*/ 2959 w 5296"/>
                <a:gd name="T49" fmla="*/ 486 h 797"/>
                <a:gd name="T50" fmla="*/ 3095 w 5296"/>
                <a:gd name="T51" fmla="*/ 537 h 797"/>
                <a:gd name="T52" fmla="*/ 3250 w 5296"/>
                <a:gd name="T53" fmla="*/ 589 h 797"/>
                <a:gd name="T54" fmla="*/ 3421 w 5296"/>
                <a:gd name="T55" fmla="*/ 638 h 797"/>
                <a:gd name="T56" fmla="*/ 3606 w 5296"/>
                <a:gd name="T57" fmla="*/ 680 h 797"/>
                <a:gd name="T58" fmla="*/ 3800 w 5296"/>
                <a:gd name="T59" fmla="*/ 715 h 797"/>
                <a:gd name="T60" fmla="*/ 4003 w 5296"/>
                <a:gd name="T61" fmla="*/ 738 h 797"/>
                <a:gd name="T62" fmla="*/ 4208 w 5296"/>
                <a:gd name="T63" fmla="*/ 745 h 797"/>
                <a:gd name="T64" fmla="*/ 4416 w 5296"/>
                <a:gd name="T65" fmla="*/ 733 h 797"/>
                <a:gd name="T66" fmla="*/ 4622 w 5296"/>
                <a:gd name="T67" fmla="*/ 698 h 797"/>
                <a:gd name="T68" fmla="*/ 4825 w 5296"/>
                <a:gd name="T69" fmla="*/ 638 h 797"/>
                <a:gd name="T70" fmla="*/ 5022 w 5296"/>
                <a:gd name="T71" fmla="*/ 551 h 797"/>
                <a:gd name="T72" fmla="*/ 5207 w 5296"/>
                <a:gd name="T73" fmla="*/ 43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96" h="797">
                  <a:moveTo>
                    <a:pt x="0" y="797"/>
                  </a:moveTo>
                  <a:lnTo>
                    <a:pt x="2" y="794"/>
                  </a:lnTo>
                  <a:lnTo>
                    <a:pt x="5" y="787"/>
                  </a:lnTo>
                  <a:lnTo>
                    <a:pt x="12" y="775"/>
                  </a:lnTo>
                  <a:lnTo>
                    <a:pt x="21" y="757"/>
                  </a:lnTo>
                  <a:lnTo>
                    <a:pt x="33" y="736"/>
                  </a:lnTo>
                  <a:lnTo>
                    <a:pt x="49" y="712"/>
                  </a:lnTo>
                  <a:lnTo>
                    <a:pt x="68" y="685"/>
                  </a:lnTo>
                  <a:lnTo>
                    <a:pt x="89" y="654"/>
                  </a:lnTo>
                  <a:lnTo>
                    <a:pt x="114" y="623"/>
                  </a:lnTo>
                  <a:lnTo>
                    <a:pt x="140" y="588"/>
                  </a:lnTo>
                  <a:lnTo>
                    <a:pt x="171" y="551"/>
                  </a:lnTo>
                  <a:lnTo>
                    <a:pt x="204" y="512"/>
                  </a:lnTo>
                  <a:lnTo>
                    <a:pt x="241" y="472"/>
                  </a:lnTo>
                  <a:lnTo>
                    <a:pt x="283" y="434"/>
                  </a:lnTo>
                  <a:lnTo>
                    <a:pt x="327" y="394"/>
                  </a:lnTo>
                  <a:lnTo>
                    <a:pt x="374" y="353"/>
                  </a:lnTo>
                  <a:lnTo>
                    <a:pt x="423" y="313"/>
                  </a:lnTo>
                  <a:lnTo>
                    <a:pt x="477" y="275"/>
                  </a:lnTo>
                  <a:lnTo>
                    <a:pt x="534" y="236"/>
                  </a:lnTo>
                  <a:lnTo>
                    <a:pt x="595" y="200"/>
                  </a:lnTo>
                  <a:lnTo>
                    <a:pt x="662" y="166"/>
                  </a:lnTo>
                  <a:lnTo>
                    <a:pt x="730" y="133"/>
                  </a:lnTo>
                  <a:lnTo>
                    <a:pt x="801" y="104"/>
                  </a:lnTo>
                  <a:lnTo>
                    <a:pt x="878" y="77"/>
                  </a:lnTo>
                  <a:lnTo>
                    <a:pt x="958" y="55"/>
                  </a:lnTo>
                  <a:lnTo>
                    <a:pt x="1042" y="35"/>
                  </a:lnTo>
                  <a:lnTo>
                    <a:pt x="1130" y="20"/>
                  </a:lnTo>
                  <a:lnTo>
                    <a:pt x="1220" y="7"/>
                  </a:lnTo>
                  <a:lnTo>
                    <a:pt x="1316" y="2"/>
                  </a:lnTo>
                  <a:lnTo>
                    <a:pt x="1418" y="0"/>
                  </a:lnTo>
                  <a:lnTo>
                    <a:pt x="1520" y="4"/>
                  </a:lnTo>
                  <a:lnTo>
                    <a:pt x="1629" y="14"/>
                  </a:lnTo>
                  <a:lnTo>
                    <a:pt x="1742" y="30"/>
                  </a:lnTo>
                  <a:lnTo>
                    <a:pt x="1859" y="53"/>
                  </a:lnTo>
                  <a:lnTo>
                    <a:pt x="1980" y="83"/>
                  </a:lnTo>
                  <a:lnTo>
                    <a:pt x="2105" y="121"/>
                  </a:lnTo>
                  <a:lnTo>
                    <a:pt x="2236" y="165"/>
                  </a:lnTo>
                  <a:lnTo>
                    <a:pt x="2371" y="217"/>
                  </a:lnTo>
                  <a:lnTo>
                    <a:pt x="2510" y="278"/>
                  </a:lnTo>
                  <a:lnTo>
                    <a:pt x="2653" y="348"/>
                  </a:lnTo>
                  <a:lnTo>
                    <a:pt x="2657" y="352"/>
                  </a:lnTo>
                  <a:lnTo>
                    <a:pt x="2671" y="357"/>
                  </a:lnTo>
                  <a:lnTo>
                    <a:pt x="2690" y="367"/>
                  </a:lnTo>
                  <a:lnTo>
                    <a:pt x="2718" y="381"/>
                  </a:lnTo>
                  <a:lnTo>
                    <a:pt x="2753" y="397"/>
                  </a:lnTo>
                  <a:lnTo>
                    <a:pt x="2795" y="416"/>
                  </a:lnTo>
                  <a:lnTo>
                    <a:pt x="2844" y="437"/>
                  </a:lnTo>
                  <a:lnTo>
                    <a:pt x="2898" y="462"/>
                  </a:lnTo>
                  <a:lnTo>
                    <a:pt x="2959" y="486"/>
                  </a:lnTo>
                  <a:lnTo>
                    <a:pt x="3025" y="511"/>
                  </a:lnTo>
                  <a:lnTo>
                    <a:pt x="3095" y="537"/>
                  </a:lnTo>
                  <a:lnTo>
                    <a:pt x="3170" y="563"/>
                  </a:lnTo>
                  <a:lnTo>
                    <a:pt x="3250" y="589"/>
                  </a:lnTo>
                  <a:lnTo>
                    <a:pt x="3334" y="614"/>
                  </a:lnTo>
                  <a:lnTo>
                    <a:pt x="3421" y="638"/>
                  </a:lnTo>
                  <a:lnTo>
                    <a:pt x="3512" y="661"/>
                  </a:lnTo>
                  <a:lnTo>
                    <a:pt x="3606" y="680"/>
                  </a:lnTo>
                  <a:lnTo>
                    <a:pt x="3702" y="699"/>
                  </a:lnTo>
                  <a:lnTo>
                    <a:pt x="3800" y="715"/>
                  </a:lnTo>
                  <a:lnTo>
                    <a:pt x="3900" y="727"/>
                  </a:lnTo>
                  <a:lnTo>
                    <a:pt x="4003" y="738"/>
                  </a:lnTo>
                  <a:lnTo>
                    <a:pt x="4106" y="743"/>
                  </a:lnTo>
                  <a:lnTo>
                    <a:pt x="4208" y="745"/>
                  </a:lnTo>
                  <a:lnTo>
                    <a:pt x="4311" y="740"/>
                  </a:lnTo>
                  <a:lnTo>
                    <a:pt x="4416" y="733"/>
                  </a:lnTo>
                  <a:lnTo>
                    <a:pt x="4519" y="719"/>
                  </a:lnTo>
                  <a:lnTo>
                    <a:pt x="4622" y="698"/>
                  </a:lnTo>
                  <a:lnTo>
                    <a:pt x="4725" y="671"/>
                  </a:lnTo>
                  <a:lnTo>
                    <a:pt x="4825" y="638"/>
                  </a:lnTo>
                  <a:lnTo>
                    <a:pt x="4924" y="598"/>
                  </a:lnTo>
                  <a:lnTo>
                    <a:pt x="5022" y="551"/>
                  </a:lnTo>
                  <a:lnTo>
                    <a:pt x="5116" y="495"/>
                  </a:lnTo>
                  <a:lnTo>
                    <a:pt x="5207" y="432"/>
                  </a:lnTo>
                  <a:lnTo>
                    <a:pt x="5296" y="360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84188" y="4630739"/>
              <a:ext cx="8415338" cy="1265238"/>
            </a:xfrm>
            <a:custGeom>
              <a:avLst/>
              <a:gdLst>
                <a:gd name="T0" fmla="*/ 2 w 5301"/>
                <a:gd name="T1" fmla="*/ 795 h 797"/>
                <a:gd name="T2" fmla="*/ 13 w 5301"/>
                <a:gd name="T3" fmla="*/ 774 h 797"/>
                <a:gd name="T4" fmla="*/ 34 w 5301"/>
                <a:gd name="T5" fmla="*/ 737 h 797"/>
                <a:gd name="T6" fmla="*/ 69 w 5301"/>
                <a:gd name="T7" fmla="*/ 685 h 797"/>
                <a:gd name="T8" fmla="*/ 114 w 5301"/>
                <a:gd name="T9" fmla="*/ 622 h 797"/>
                <a:gd name="T10" fmla="*/ 172 w 5301"/>
                <a:gd name="T11" fmla="*/ 550 h 797"/>
                <a:gd name="T12" fmla="*/ 243 w 5301"/>
                <a:gd name="T13" fmla="*/ 473 h 797"/>
                <a:gd name="T14" fmla="*/ 327 w 5301"/>
                <a:gd name="T15" fmla="*/ 393 h 797"/>
                <a:gd name="T16" fmla="*/ 425 w 5301"/>
                <a:gd name="T17" fmla="*/ 312 h 797"/>
                <a:gd name="T18" fmla="*/ 536 w 5301"/>
                <a:gd name="T19" fmla="*/ 236 h 797"/>
                <a:gd name="T20" fmla="*/ 662 w 5301"/>
                <a:gd name="T21" fmla="*/ 166 h 797"/>
                <a:gd name="T22" fmla="*/ 802 w 5301"/>
                <a:gd name="T23" fmla="*/ 103 h 797"/>
                <a:gd name="T24" fmla="*/ 959 w 5301"/>
                <a:gd name="T25" fmla="*/ 54 h 797"/>
                <a:gd name="T26" fmla="*/ 1130 w 5301"/>
                <a:gd name="T27" fmla="*/ 19 h 797"/>
                <a:gd name="T28" fmla="*/ 1318 w 5301"/>
                <a:gd name="T29" fmla="*/ 1 h 797"/>
                <a:gd name="T30" fmla="*/ 1522 w 5301"/>
                <a:gd name="T31" fmla="*/ 3 h 797"/>
                <a:gd name="T32" fmla="*/ 1742 w 5301"/>
                <a:gd name="T33" fmla="*/ 29 h 797"/>
                <a:gd name="T34" fmla="*/ 1982 w 5301"/>
                <a:gd name="T35" fmla="*/ 84 h 797"/>
                <a:gd name="T36" fmla="*/ 2236 w 5301"/>
                <a:gd name="T37" fmla="*/ 166 h 797"/>
                <a:gd name="T38" fmla="*/ 2510 w 5301"/>
                <a:gd name="T39" fmla="*/ 279 h 797"/>
                <a:gd name="T40" fmla="*/ 2659 w 5301"/>
                <a:gd name="T41" fmla="*/ 351 h 797"/>
                <a:gd name="T42" fmla="*/ 2692 w 5301"/>
                <a:gd name="T43" fmla="*/ 368 h 797"/>
                <a:gd name="T44" fmla="*/ 2755 w 5301"/>
                <a:gd name="T45" fmla="*/ 398 h 797"/>
                <a:gd name="T46" fmla="*/ 2846 w 5301"/>
                <a:gd name="T47" fmla="*/ 438 h 797"/>
                <a:gd name="T48" fmla="*/ 2961 w 5301"/>
                <a:gd name="T49" fmla="*/ 487 h 797"/>
                <a:gd name="T50" fmla="*/ 3097 w 5301"/>
                <a:gd name="T51" fmla="*/ 538 h 797"/>
                <a:gd name="T52" fmla="*/ 3252 w 5301"/>
                <a:gd name="T53" fmla="*/ 590 h 797"/>
                <a:gd name="T54" fmla="*/ 3423 w 5301"/>
                <a:gd name="T55" fmla="*/ 639 h 797"/>
                <a:gd name="T56" fmla="*/ 3608 w 5301"/>
                <a:gd name="T57" fmla="*/ 683 h 797"/>
                <a:gd name="T58" fmla="*/ 3804 w 5301"/>
                <a:gd name="T59" fmla="*/ 718 h 797"/>
                <a:gd name="T60" fmla="*/ 4006 w 5301"/>
                <a:gd name="T61" fmla="*/ 739 h 797"/>
                <a:gd name="T62" fmla="*/ 4212 w 5301"/>
                <a:gd name="T63" fmla="*/ 746 h 797"/>
                <a:gd name="T64" fmla="*/ 4420 w 5301"/>
                <a:gd name="T65" fmla="*/ 732 h 797"/>
                <a:gd name="T66" fmla="*/ 4628 w 5301"/>
                <a:gd name="T67" fmla="*/ 697 h 797"/>
                <a:gd name="T68" fmla="*/ 4830 w 5301"/>
                <a:gd name="T69" fmla="*/ 636 h 797"/>
                <a:gd name="T70" fmla="*/ 5026 w 5301"/>
                <a:gd name="T71" fmla="*/ 547 h 797"/>
                <a:gd name="T72" fmla="*/ 5212 w 5301"/>
                <a:gd name="T73" fmla="*/ 42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1" h="797">
                  <a:moveTo>
                    <a:pt x="0" y="797"/>
                  </a:moveTo>
                  <a:lnTo>
                    <a:pt x="2" y="795"/>
                  </a:lnTo>
                  <a:lnTo>
                    <a:pt x="6" y="786"/>
                  </a:lnTo>
                  <a:lnTo>
                    <a:pt x="13" y="774"/>
                  </a:lnTo>
                  <a:lnTo>
                    <a:pt x="21" y="758"/>
                  </a:lnTo>
                  <a:lnTo>
                    <a:pt x="34" y="737"/>
                  </a:lnTo>
                  <a:lnTo>
                    <a:pt x="49" y="713"/>
                  </a:lnTo>
                  <a:lnTo>
                    <a:pt x="69" y="685"/>
                  </a:lnTo>
                  <a:lnTo>
                    <a:pt x="89" y="655"/>
                  </a:lnTo>
                  <a:lnTo>
                    <a:pt x="114" y="622"/>
                  </a:lnTo>
                  <a:lnTo>
                    <a:pt x="142" y="587"/>
                  </a:lnTo>
                  <a:lnTo>
                    <a:pt x="172" y="550"/>
                  </a:lnTo>
                  <a:lnTo>
                    <a:pt x="205" y="512"/>
                  </a:lnTo>
                  <a:lnTo>
                    <a:pt x="243" y="473"/>
                  </a:lnTo>
                  <a:lnTo>
                    <a:pt x="283" y="433"/>
                  </a:lnTo>
                  <a:lnTo>
                    <a:pt x="327" y="393"/>
                  </a:lnTo>
                  <a:lnTo>
                    <a:pt x="374" y="353"/>
                  </a:lnTo>
                  <a:lnTo>
                    <a:pt x="425" y="312"/>
                  </a:lnTo>
                  <a:lnTo>
                    <a:pt x="479" y="274"/>
                  </a:lnTo>
                  <a:lnTo>
                    <a:pt x="536" y="236"/>
                  </a:lnTo>
                  <a:lnTo>
                    <a:pt x="597" y="201"/>
                  </a:lnTo>
                  <a:lnTo>
                    <a:pt x="662" y="166"/>
                  </a:lnTo>
                  <a:lnTo>
                    <a:pt x="730" y="132"/>
                  </a:lnTo>
                  <a:lnTo>
                    <a:pt x="802" y="103"/>
                  </a:lnTo>
                  <a:lnTo>
                    <a:pt x="878" y="77"/>
                  </a:lnTo>
                  <a:lnTo>
                    <a:pt x="959" y="54"/>
                  </a:lnTo>
                  <a:lnTo>
                    <a:pt x="1042" y="35"/>
                  </a:lnTo>
                  <a:lnTo>
                    <a:pt x="1130" y="19"/>
                  </a:lnTo>
                  <a:lnTo>
                    <a:pt x="1222" y="7"/>
                  </a:lnTo>
                  <a:lnTo>
                    <a:pt x="1318" y="1"/>
                  </a:lnTo>
                  <a:lnTo>
                    <a:pt x="1418" y="0"/>
                  </a:lnTo>
                  <a:lnTo>
                    <a:pt x="1522" y="3"/>
                  </a:lnTo>
                  <a:lnTo>
                    <a:pt x="1631" y="14"/>
                  </a:lnTo>
                  <a:lnTo>
                    <a:pt x="1742" y="29"/>
                  </a:lnTo>
                  <a:lnTo>
                    <a:pt x="1859" y="52"/>
                  </a:lnTo>
                  <a:lnTo>
                    <a:pt x="1982" y="84"/>
                  </a:lnTo>
                  <a:lnTo>
                    <a:pt x="2107" y="120"/>
                  </a:lnTo>
                  <a:lnTo>
                    <a:pt x="2236" y="166"/>
                  </a:lnTo>
                  <a:lnTo>
                    <a:pt x="2371" y="218"/>
                  </a:lnTo>
                  <a:lnTo>
                    <a:pt x="2510" y="279"/>
                  </a:lnTo>
                  <a:lnTo>
                    <a:pt x="2654" y="349"/>
                  </a:lnTo>
                  <a:lnTo>
                    <a:pt x="2659" y="351"/>
                  </a:lnTo>
                  <a:lnTo>
                    <a:pt x="2671" y="358"/>
                  </a:lnTo>
                  <a:lnTo>
                    <a:pt x="2692" y="368"/>
                  </a:lnTo>
                  <a:lnTo>
                    <a:pt x="2720" y="382"/>
                  </a:lnTo>
                  <a:lnTo>
                    <a:pt x="2755" y="398"/>
                  </a:lnTo>
                  <a:lnTo>
                    <a:pt x="2797" y="417"/>
                  </a:lnTo>
                  <a:lnTo>
                    <a:pt x="2846" y="438"/>
                  </a:lnTo>
                  <a:lnTo>
                    <a:pt x="2900" y="463"/>
                  </a:lnTo>
                  <a:lnTo>
                    <a:pt x="2961" y="487"/>
                  </a:lnTo>
                  <a:lnTo>
                    <a:pt x="3025" y="512"/>
                  </a:lnTo>
                  <a:lnTo>
                    <a:pt x="3097" y="538"/>
                  </a:lnTo>
                  <a:lnTo>
                    <a:pt x="3172" y="564"/>
                  </a:lnTo>
                  <a:lnTo>
                    <a:pt x="3252" y="590"/>
                  </a:lnTo>
                  <a:lnTo>
                    <a:pt x="3336" y="615"/>
                  </a:lnTo>
                  <a:lnTo>
                    <a:pt x="3423" y="639"/>
                  </a:lnTo>
                  <a:lnTo>
                    <a:pt x="3514" y="662"/>
                  </a:lnTo>
                  <a:lnTo>
                    <a:pt x="3608" y="683"/>
                  </a:lnTo>
                  <a:lnTo>
                    <a:pt x="3704" y="702"/>
                  </a:lnTo>
                  <a:lnTo>
                    <a:pt x="3804" y="718"/>
                  </a:lnTo>
                  <a:lnTo>
                    <a:pt x="3903" y="730"/>
                  </a:lnTo>
                  <a:lnTo>
                    <a:pt x="4006" y="739"/>
                  </a:lnTo>
                  <a:lnTo>
                    <a:pt x="4108" y="744"/>
                  </a:lnTo>
                  <a:lnTo>
                    <a:pt x="4212" y="746"/>
                  </a:lnTo>
                  <a:lnTo>
                    <a:pt x="4317" y="741"/>
                  </a:lnTo>
                  <a:lnTo>
                    <a:pt x="4420" y="732"/>
                  </a:lnTo>
                  <a:lnTo>
                    <a:pt x="4525" y="718"/>
                  </a:lnTo>
                  <a:lnTo>
                    <a:pt x="4628" y="697"/>
                  </a:lnTo>
                  <a:lnTo>
                    <a:pt x="4729" y="671"/>
                  </a:lnTo>
                  <a:lnTo>
                    <a:pt x="4830" y="636"/>
                  </a:lnTo>
                  <a:lnTo>
                    <a:pt x="4930" y="596"/>
                  </a:lnTo>
                  <a:lnTo>
                    <a:pt x="5026" y="547"/>
                  </a:lnTo>
                  <a:lnTo>
                    <a:pt x="5120" y="491"/>
                  </a:lnTo>
                  <a:lnTo>
                    <a:pt x="5212" y="426"/>
                  </a:lnTo>
                  <a:lnTo>
                    <a:pt x="5301" y="353"/>
                  </a:lnTo>
                </a:path>
              </a:pathLst>
            </a:custGeom>
            <a:noFill/>
            <a:ln w="7938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  <a:gs pos="74000">
                    <a:srgbClr val="A1ADB1">
                      <a:alpha val="20000"/>
                    </a:srgbClr>
                  </a:gs>
                  <a:gs pos="32000">
                    <a:srgbClr val="A1ADB1">
                      <a:alpha val="21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13459" y="1426197"/>
            <a:ext cx="9164268" cy="4617971"/>
            <a:chOff x="-13459" y="1426197"/>
            <a:chExt cx="9164268" cy="4617971"/>
          </a:xfrm>
        </p:grpSpPr>
        <p:sp>
          <p:nvSpPr>
            <p:cNvPr id="4" name="Freeform 3"/>
            <p:cNvSpPr/>
            <p:nvPr/>
          </p:nvSpPr>
          <p:spPr>
            <a:xfrm rot="10800000">
              <a:off x="-1135" y="4509302"/>
              <a:ext cx="5432118" cy="1534866"/>
            </a:xfrm>
            <a:custGeom>
              <a:avLst/>
              <a:gdLst>
                <a:gd name="connsiteX0" fmla="*/ 4691197 w 4691197"/>
                <a:gd name="connsiteY0" fmla="*/ 0 h 1325517"/>
                <a:gd name="connsiteX1" fmla="*/ 4377663 w 4691197"/>
                <a:gd name="connsiteY1" fmla="*/ 288561 h 1325517"/>
                <a:gd name="connsiteX2" fmla="*/ 4051524 w 4691197"/>
                <a:gd name="connsiteY2" fmla="*/ 520237 h 1325517"/>
                <a:gd name="connsiteX3" fmla="*/ 3725872 w 4691197"/>
                <a:gd name="connsiteY3" fmla="*/ 727345 h 1325517"/>
                <a:gd name="connsiteX4" fmla="*/ 3394787 w 4691197"/>
                <a:gd name="connsiteY4" fmla="*/ 888573 h 1325517"/>
                <a:gd name="connsiteX5" fmla="*/ 3055037 w 4691197"/>
                <a:gd name="connsiteY5" fmla="*/ 1023497 h 1325517"/>
                <a:gd name="connsiteX6" fmla="*/ 2724881 w 4691197"/>
                <a:gd name="connsiteY6" fmla="*/ 1135798 h 1325517"/>
                <a:gd name="connsiteX7" fmla="*/ 2397820 w 4691197"/>
                <a:gd name="connsiteY7" fmla="*/ 1209108 h 1325517"/>
                <a:gd name="connsiteX8" fmla="*/ 2063676 w 4691197"/>
                <a:gd name="connsiteY8" fmla="*/ 1270992 h 1325517"/>
                <a:gd name="connsiteX9" fmla="*/ 1754234 w 4691197"/>
                <a:gd name="connsiteY9" fmla="*/ 1308635 h 1325517"/>
                <a:gd name="connsiteX10" fmla="*/ 1450822 w 4691197"/>
                <a:gd name="connsiteY10" fmla="*/ 1318047 h 1325517"/>
                <a:gd name="connsiteX11" fmla="*/ 1163063 w 4691197"/>
                <a:gd name="connsiteY11" fmla="*/ 1325517 h 1325517"/>
                <a:gd name="connsiteX12" fmla="*/ 889408 w 4691197"/>
                <a:gd name="connsiteY12" fmla="*/ 1311547 h 1325517"/>
                <a:gd name="connsiteX13" fmla="*/ 646010 w 4691197"/>
                <a:gd name="connsiteY13" fmla="*/ 1294129 h 1325517"/>
                <a:gd name="connsiteX14" fmla="*/ 423763 w 4691197"/>
                <a:gd name="connsiteY14" fmla="*/ 1271318 h 1325517"/>
                <a:gd name="connsiteX15" fmla="*/ 228211 w 4691197"/>
                <a:gd name="connsiteY15" fmla="*/ 1239449 h 1325517"/>
                <a:gd name="connsiteX16" fmla="*/ 60890 w 4691197"/>
                <a:gd name="connsiteY16" fmla="*/ 1213613 h 1325517"/>
                <a:gd name="connsiteX17" fmla="*/ 0 w 4691197"/>
                <a:gd name="connsiteY17" fmla="*/ 1200604 h 1325517"/>
                <a:gd name="connsiteX18" fmla="*/ 0 w 4691197"/>
                <a:gd name="connsiteY18" fmla="*/ 573987 h 1325517"/>
                <a:gd name="connsiteX19" fmla="*/ 72150 w 4691197"/>
                <a:gd name="connsiteY19" fmla="*/ 628283 h 1325517"/>
                <a:gd name="connsiteX20" fmla="*/ 329127 w 4691197"/>
                <a:gd name="connsiteY20" fmla="*/ 767119 h 1325517"/>
                <a:gd name="connsiteX21" fmla="*/ 589152 w 4691197"/>
                <a:gd name="connsiteY21" fmla="*/ 867174 h 1325517"/>
                <a:gd name="connsiteX22" fmla="*/ 868378 w 4691197"/>
                <a:gd name="connsiteY22" fmla="*/ 946438 h 1325517"/>
                <a:gd name="connsiteX23" fmla="*/ 1151063 w 4691197"/>
                <a:gd name="connsiteY23" fmla="*/ 987230 h 1325517"/>
                <a:gd name="connsiteX24" fmla="*/ 1439825 w 4691197"/>
                <a:gd name="connsiteY24" fmla="*/ 999581 h 1325517"/>
                <a:gd name="connsiteX25" fmla="*/ 1737647 w 4691197"/>
                <a:gd name="connsiteY25" fmla="*/ 994040 h 1325517"/>
                <a:gd name="connsiteX26" fmla="*/ 2026975 w 4691197"/>
                <a:gd name="connsiteY26" fmla="*/ 956947 h 1325517"/>
                <a:gd name="connsiteX27" fmla="*/ 2323291 w 4691197"/>
                <a:gd name="connsiteY27" fmla="*/ 911653 h 1325517"/>
                <a:gd name="connsiteX28" fmla="*/ 2613106 w 4691197"/>
                <a:gd name="connsiteY28" fmla="*/ 849991 h 1325517"/>
                <a:gd name="connsiteX29" fmla="*/ 2886766 w 4691197"/>
                <a:gd name="connsiteY29" fmla="*/ 770338 h 1325517"/>
                <a:gd name="connsiteX30" fmla="*/ 3155918 w 4691197"/>
                <a:gd name="connsiteY30" fmla="*/ 689501 h 1325517"/>
                <a:gd name="connsiteX31" fmla="*/ 3407391 w 4691197"/>
                <a:gd name="connsiteY31" fmla="*/ 600041 h 1325517"/>
                <a:gd name="connsiteX32" fmla="*/ 3649881 w 4691197"/>
                <a:gd name="connsiteY32" fmla="*/ 503595 h 1325517"/>
                <a:gd name="connsiteX33" fmla="*/ 3867121 w 4691197"/>
                <a:gd name="connsiteY33" fmla="*/ 411667 h 1325517"/>
                <a:gd name="connsiteX34" fmla="*/ 4068221 w 4691197"/>
                <a:gd name="connsiteY34" fmla="*/ 326204 h 1325517"/>
                <a:gd name="connsiteX35" fmla="*/ 4250196 w 4691197"/>
                <a:gd name="connsiteY35" fmla="*/ 236654 h 1325517"/>
                <a:gd name="connsiteX36" fmla="*/ 4394343 w 4691197"/>
                <a:gd name="connsiteY36" fmla="*/ 163695 h 1325517"/>
                <a:gd name="connsiteX37" fmla="*/ 4523339 w 4691197"/>
                <a:gd name="connsiteY37" fmla="*/ 92566 h 1325517"/>
                <a:gd name="connsiteX38" fmla="*/ 4613062 w 4691197"/>
                <a:gd name="connsiteY38" fmla="*/ 42564 h 1325517"/>
                <a:gd name="connsiteX39" fmla="*/ 4668476 w 4691197"/>
                <a:gd name="connsiteY39" fmla="*/ 14972 h 1325517"/>
                <a:gd name="connsiteX40" fmla="*/ 4691197 w 4691197"/>
                <a:gd name="connsiteY40" fmla="*/ 0 h 13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91197" h="1325517">
                  <a:moveTo>
                    <a:pt x="4691197" y="0"/>
                  </a:moveTo>
                  <a:lnTo>
                    <a:pt x="4377663" y="288561"/>
                  </a:lnTo>
                  <a:lnTo>
                    <a:pt x="4051524" y="520237"/>
                  </a:lnTo>
                  <a:lnTo>
                    <a:pt x="3725872" y="727345"/>
                  </a:lnTo>
                  <a:lnTo>
                    <a:pt x="3394787" y="888573"/>
                  </a:lnTo>
                  <a:lnTo>
                    <a:pt x="3055037" y="1023497"/>
                  </a:lnTo>
                  <a:lnTo>
                    <a:pt x="2724881" y="1135798"/>
                  </a:lnTo>
                  <a:lnTo>
                    <a:pt x="2397820" y="1209108"/>
                  </a:lnTo>
                  <a:lnTo>
                    <a:pt x="2063676" y="1270992"/>
                  </a:lnTo>
                  <a:lnTo>
                    <a:pt x="1754234" y="1308635"/>
                  </a:lnTo>
                  <a:lnTo>
                    <a:pt x="1450822" y="1318047"/>
                  </a:lnTo>
                  <a:lnTo>
                    <a:pt x="1163063" y="1325517"/>
                  </a:lnTo>
                  <a:lnTo>
                    <a:pt x="889408" y="1311547"/>
                  </a:lnTo>
                  <a:lnTo>
                    <a:pt x="646010" y="1294129"/>
                  </a:lnTo>
                  <a:lnTo>
                    <a:pt x="423763" y="1271318"/>
                  </a:lnTo>
                  <a:lnTo>
                    <a:pt x="228211" y="1239449"/>
                  </a:lnTo>
                  <a:lnTo>
                    <a:pt x="60890" y="1213613"/>
                  </a:lnTo>
                  <a:lnTo>
                    <a:pt x="0" y="1200604"/>
                  </a:lnTo>
                  <a:lnTo>
                    <a:pt x="0" y="573987"/>
                  </a:lnTo>
                  <a:lnTo>
                    <a:pt x="72150" y="628283"/>
                  </a:lnTo>
                  <a:lnTo>
                    <a:pt x="329127" y="767119"/>
                  </a:lnTo>
                  <a:lnTo>
                    <a:pt x="589152" y="867174"/>
                  </a:lnTo>
                  <a:lnTo>
                    <a:pt x="868378" y="946438"/>
                  </a:lnTo>
                  <a:lnTo>
                    <a:pt x="1151063" y="987230"/>
                  </a:lnTo>
                  <a:lnTo>
                    <a:pt x="1439825" y="999581"/>
                  </a:lnTo>
                  <a:lnTo>
                    <a:pt x="1737647" y="994040"/>
                  </a:lnTo>
                  <a:lnTo>
                    <a:pt x="2026975" y="956947"/>
                  </a:lnTo>
                  <a:lnTo>
                    <a:pt x="2323291" y="911653"/>
                  </a:lnTo>
                  <a:lnTo>
                    <a:pt x="2613106" y="849991"/>
                  </a:lnTo>
                  <a:lnTo>
                    <a:pt x="2886766" y="770338"/>
                  </a:lnTo>
                  <a:lnTo>
                    <a:pt x="3155918" y="689501"/>
                  </a:lnTo>
                  <a:lnTo>
                    <a:pt x="3407391" y="600041"/>
                  </a:lnTo>
                  <a:lnTo>
                    <a:pt x="3649881" y="503595"/>
                  </a:lnTo>
                  <a:lnTo>
                    <a:pt x="3867121" y="411667"/>
                  </a:lnTo>
                  <a:lnTo>
                    <a:pt x="4068221" y="326204"/>
                  </a:lnTo>
                  <a:lnTo>
                    <a:pt x="4250196" y="236654"/>
                  </a:lnTo>
                  <a:lnTo>
                    <a:pt x="4394343" y="163695"/>
                  </a:lnTo>
                  <a:cubicBezTo>
                    <a:pt x="4437479" y="140088"/>
                    <a:pt x="4480204" y="116173"/>
                    <a:pt x="4523339" y="92566"/>
                  </a:cubicBezTo>
                  <a:cubicBezTo>
                    <a:pt x="4553110" y="75796"/>
                    <a:pt x="4583291" y="59334"/>
                    <a:pt x="4613062" y="42564"/>
                  </a:cubicBezTo>
                  <a:lnTo>
                    <a:pt x="4668476" y="14972"/>
                  </a:lnTo>
                  <a:cubicBezTo>
                    <a:pt x="4676202" y="10014"/>
                    <a:pt x="4683471" y="4958"/>
                    <a:pt x="4691197" y="0"/>
                  </a:cubicBezTo>
                  <a:close/>
                </a:path>
              </a:pathLst>
            </a:custGeom>
            <a:gradFill>
              <a:gsLst>
                <a:gs pos="100000">
                  <a:srgbClr val="A1ADB1">
                    <a:alpha val="15000"/>
                  </a:srgbClr>
                </a:gs>
                <a:gs pos="0">
                  <a:schemeClr val="bg1">
                    <a:alpha val="52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1430" y="2018647"/>
              <a:ext cx="8835122" cy="1960237"/>
            </a:xfrm>
            <a:custGeom>
              <a:avLst/>
              <a:gdLst>
                <a:gd name="connsiteX0" fmla="*/ 3242814 w 7630041"/>
                <a:gd name="connsiteY0" fmla="*/ 0 h 1816768"/>
                <a:gd name="connsiteX1" fmla="*/ 3439664 w 7630041"/>
                <a:gd name="connsiteY1" fmla="*/ 0 h 1816768"/>
                <a:gd name="connsiteX2" fmla="*/ 3641277 w 7630041"/>
                <a:gd name="connsiteY2" fmla="*/ 11113 h 1816768"/>
                <a:gd name="connsiteX3" fmla="*/ 3849239 w 7630041"/>
                <a:gd name="connsiteY3" fmla="*/ 36513 h 1816768"/>
                <a:gd name="connsiteX4" fmla="*/ 4057202 w 7630041"/>
                <a:gd name="connsiteY4" fmla="*/ 71438 h 1816768"/>
                <a:gd name="connsiteX5" fmla="*/ 4273102 w 7630041"/>
                <a:gd name="connsiteY5" fmla="*/ 122238 h 1816768"/>
                <a:gd name="connsiteX6" fmla="*/ 4492177 w 7630041"/>
                <a:gd name="connsiteY6" fmla="*/ 185738 h 1816768"/>
                <a:gd name="connsiteX7" fmla="*/ 4714427 w 7630041"/>
                <a:gd name="connsiteY7" fmla="*/ 266700 h 1816768"/>
                <a:gd name="connsiteX8" fmla="*/ 4941439 w 7630041"/>
                <a:gd name="connsiteY8" fmla="*/ 360363 h 1816768"/>
                <a:gd name="connsiteX9" fmla="*/ 5174802 w 7630041"/>
                <a:gd name="connsiteY9" fmla="*/ 468313 h 1816768"/>
                <a:gd name="connsiteX10" fmla="*/ 5406577 w 7630041"/>
                <a:gd name="connsiteY10" fmla="*/ 596900 h 1816768"/>
                <a:gd name="connsiteX11" fmla="*/ 5644702 w 7630041"/>
                <a:gd name="connsiteY11" fmla="*/ 741363 h 1816768"/>
                <a:gd name="connsiteX12" fmla="*/ 5651052 w 7630041"/>
                <a:gd name="connsiteY12" fmla="*/ 746125 h 1816768"/>
                <a:gd name="connsiteX13" fmla="*/ 5670102 w 7630041"/>
                <a:gd name="connsiteY13" fmla="*/ 757238 h 1816768"/>
                <a:gd name="connsiteX14" fmla="*/ 5698677 w 7630041"/>
                <a:gd name="connsiteY14" fmla="*/ 776288 h 1816768"/>
                <a:gd name="connsiteX15" fmla="*/ 5736777 w 7630041"/>
                <a:gd name="connsiteY15" fmla="*/ 804863 h 1816768"/>
                <a:gd name="connsiteX16" fmla="*/ 5785989 w 7630041"/>
                <a:gd name="connsiteY16" fmla="*/ 835025 h 1816768"/>
                <a:gd name="connsiteX17" fmla="*/ 5844727 w 7630041"/>
                <a:gd name="connsiteY17" fmla="*/ 873125 h 1816768"/>
                <a:gd name="connsiteX18" fmla="*/ 5911402 w 7630041"/>
                <a:gd name="connsiteY18" fmla="*/ 917575 h 1816768"/>
                <a:gd name="connsiteX19" fmla="*/ 5989189 w 7630041"/>
                <a:gd name="connsiteY19" fmla="*/ 965200 h 1816768"/>
                <a:gd name="connsiteX20" fmla="*/ 6071739 w 7630041"/>
                <a:gd name="connsiteY20" fmla="*/ 1017588 h 1816768"/>
                <a:gd name="connsiteX21" fmla="*/ 6160639 w 7630041"/>
                <a:gd name="connsiteY21" fmla="*/ 1073150 h 1816768"/>
                <a:gd name="connsiteX22" fmla="*/ 6257477 w 7630041"/>
                <a:gd name="connsiteY22" fmla="*/ 1131888 h 1816768"/>
                <a:gd name="connsiteX23" fmla="*/ 6357489 w 7630041"/>
                <a:gd name="connsiteY23" fmla="*/ 1192213 h 1816768"/>
                <a:gd name="connsiteX24" fmla="*/ 6465439 w 7630041"/>
                <a:gd name="connsiteY24" fmla="*/ 1254125 h 1816768"/>
                <a:gd name="connsiteX25" fmla="*/ 6576564 w 7630041"/>
                <a:gd name="connsiteY25" fmla="*/ 1317625 h 1816768"/>
                <a:gd name="connsiteX26" fmla="*/ 6692452 w 7630041"/>
                <a:gd name="connsiteY26" fmla="*/ 1381125 h 1816768"/>
                <a:gd name="connsiteX27" fmla="*/ 6811514 w 7630041"/>
                <a:gd name="connsiteY27" fmla="*/ 1444625 h 1816768"/>
                <a:gd name="connsiteX28" fmla="*/ 6933752 w 7630041"/>
                <a:gd name="connsiteY28" fmla="*/ 1509713 h 1816768"/>
                <a:gd name="connsiteX29" fmla="*/ 7059164 w 7630041"/>
                <a:gd name="connsiteY29" fmla="*/ 1570038 h 1816768"/>
                <a:gd name="connsiteX30" fmla="*/ 7182989 w 7630041"/>
                <a:gd name="connsiteY30" fmla="*/ 1628776 h 1816768"/>
                <a:gd name="connsiteX31" fmla="*/ 7309989 w 7630041"/>
                <a:gd name="connsiteY31" fmla="*/ 1685926 h 1816768"/>
                <a:gd name="connsiteX32" fmla="*/ 7438577 w 7630041"/>
                <a:gd name="connsiteY32" fmla="*/ 1741488 h 1816768"/>
                <a:gd name="connsiteX33" fmla="*/ 7565577 w 7630041"/>
                <a:gd name="connsiteY33" fmla="*/ 1792288 h 1816768"/>
                <a:gd name="connsiteX34" fmla="*/ 7630041 w 7630041"/>
                <a:gd name="connsiteY34" fmla="*/ 1816768 h 1816768"/>
                <a:gd name="connsiteX35" fmla="*/ 6282333 w 7630041"/>
                <a:gd name="connsiteY35" fmla="*/ 1816768 h 1816768"/>
                <a:gd name="connsiteX36" fmla="*/ 6149527 w 7630041"/>
                <a:gd name="connsiteY36" fmla="*/ 1784351 h 1816768"/>
                <a:gd name="connsiteX37" fmla="*/ 5938389 w 7630041"/>
                <a:gd name="connsiteY37" fmla="*/ 1728788 h 1816768"/>
                <a:gd name="connsiteX38" fmla="*/ 5717727 w 7630041"/>
                <a:gd name="connsiteY38" fmla="*/ 1663701 h 1816768"/>
                <a:gd name="connsiteX39" fmla="*/ 5484364 w 7630041"/>
                <a:gd name="connsiteY39" fmla="*/ 1595438 h 1816768"/>
                <a:gd name="connsiteX40" fmla="*/ 5238302 w 7630041"/>
                <a:gd name="connsiteY40" fmla="*/ 1520825 h 1816768"/>
                <a:gd name="connsiteX41" fmla="*/ 4982714 w 7630041"/>
                <a:gd name="connsiteY41" fmla="*/ 1436688 h 1816768"/>
                <a:gd name="connsiteX42" fmla="*/ 4717602 w 7630041"/>
                <a:gd name="connsiteY42" fmla="*/ 1346200 h 1816768"/>
                <a:gd name="connsiteX43" fmla="*/ 4439789 w 7630041"/>
                <a:gd name="connsiteY43" fmla="*/ 1246188 h 1816768"/>
                <a:gd name="connsiteX44" fmla="*/ 4149277 w 7630041"/>
                <a:gd name="connsiteY44" fmla="*/ 1136650 h 1816768"/>
                <a:gd name="connsiteX45" fmla="*/ 3847652 w 7630041"/>
                <a:gd name="connsiteY45" fmla="*/ 1023938 h 1816768"/>
                <a:gd name="connsiteX46" fmla="*/ 3533327 w 7630041"/>
                <a:gd name="connsiteY46" fmla="*/ 898525 h 1816768"/>
                <a:gd name="connsiteX47" fmla="*/ 3206302 w 7630041"/>
                <a:gd name="connsiteY47" fmla="*/ 765175 h 1816768"/>
                <a:gd name="connsiteX48" fmla="*/ 3204714 w 7630041"/>
                <a:gd name="connsiteY48" fmla="*/ 763588 h 1816768"/>
                <a:gd name="connsiteX49" fmla="*/ 3190427 w 7630041"/>
                <a:gd name="connsiteY49" fmla="*/ 757238 h 1816768"/>
                <a:gd name="connsiteX50" fmla="*/ 3168202 w 7630041"/>
                <a:gd name="connsiteY50" fmla="*/ 749300 h 1816768"/>
                <a:gd name="connsiteX51" fmla="*/ 3134864 w 7630041"/>
                <a:gd name="connsiteY51" fmla="*/ 738188 h 1816768"/>
                <a:gd name="connsiteX52" fmla="*/ 3096764 w 7630041"/>
                <a:gd name="connsiteY52" fmla="*/ 727075 h 1816768"/>
                <a:gd name="connsiteX53" fmla="*/ 3049139 w 7630041"/>
                <a:gd name="connsiteY53" fmla="*/ 715963 h 1816768"/>
                <a:gd name="connsiteX54" fmla="*/ 2990402 w 7630041"/>
                <a:gd name="connsiteY54" fmla="*/ 704850 h 1816768"/>
                <a:gd name="connsiteX55" fmla="*/ 2926902 w 7630041"/>
                <a:gd name="connsiteY55" fmla="*/ 693738 h 1816768"/>
                <a:gd name="connsiteX56" fmla="*/ 2855464 w 7630041"/>
                <a:gd name="connsiteY56" fmla="*/ 682625 h 1816768"/>
                <a:gd name="connsiteX57" fmla="*/ 2774502 w 7630041"/>
                <a:gd name="connsiteY57" fmla="*/ 674688 h 1816768"/>
                <a:gd name="connsiteX58" fmla="*/ 2688777 w 7630041"/>
                <a:gd name="connsiteY58" fmla="*/ 671513 h 1816768"/>
                <a:gd name="connsiteX59" fmla="*/ 2595114 w 7630041"/>
                <a:gd name="connsiteY59" fmla="*/ 671513 h 1816768"/>
                <a:gd name="connsiteX60" fmla="*/ 2495102 w 7630041"/>
                <a:gd name="connsiteY60" fmla="*/ 674688 h 1816768"/>
                <a:gd name="connsiteX61" fmla="*/ 2387152 w 7630041"/>
                <a:gd name="connsiteY61" fmla="*/ 682625 h 1816768"/>
                <a:gd name="connsiteX62" fmla="*/ 2269677 w 7630041"/>
                <a:gd name="connsiteY62" fmla="*/ 696913 h 1816768"/>
                <a:gd name="connsiteX63" fmla="*/ 2150614 w 7630041"/>
                <a:gd name="connsiteY63" fmla="*/ 719138 h 1816768"/>
                <a:gd name="connsiteX64" fmla="*/ 2023614 w 7630041"/>
                <a:gd name="connsiteY64" fmla="*/ 746125 h 1816768"/>
                <a:gd name="connsiteX65" fmla="*/ 1890264 w 7630041"/>
                <a:gd name="connsiteY65" fmla="*/ 782638 h 1816768"/>
                <a:gd name="connsiteX66" fmla="*/ 1748977 w 7630041"/>
                <a:gd name="connsiteY66" fmla="*/ 827088 h 1816768"/>
                <a:gd name="connsiteX67" fmla="*/ 1606102 w 7630041"/>
                <a:gd name="connsiteY67" fmla="*/ 882650 h 1816768"/>
                <a:gd name="connsiteX68" fmla="*/ 1455289 w 7630041"/>
                <a:gd name="connsiteY68" fmla="*/ 946150 h 1816768"/>
                <a:gd name="connsiteX69" fmla="*/ 1301302 w 7630041"/>
                <a:gd name="connsiteY69" fmla="*/ 1020763 h 1816768"/>
                <a:gd name="connsiteX70" fmla="*/ 1139377 w 7630041"/>
                <a:gd name="connsiteY70" fmla="*/ 1106488 h 1816768"/>
                <a:gd name="connsiteX71" fmla="*/ 974277 w 7630041"/>
                <a:gd name="connsiteY71" fmla="*/ 1206500 h 1816768"/>
                <a:gd name="connsiteX72" fmla="*/ 804414 w 7630041"/>
                <a:gd name="connsiteY72" fmla="*/ 1317625 h 1816768"/>
                <a:gd name="connsiteX73" fmla="*/ 629789 w 7630041"/>
                <a:gd name="connsiteY73" fmla="*/ 1443038 h 1816768"/>
                <a:gd name="connsiteX74" fmla="*/ 450402 w 7630041"/>
                <a:gd name="connsiteY74" fmla="*/ 1581151 h 1816768"/>
                <a:gd name="connsiteX75" fmla="*/ 266252 w 7630041"/>
                <a:gd name="connsiteY75" fmla="*/ 1736726 h 1816768"/>
                <a:gd name="connsiteX76" fmla="*/ 179477 w 7630041"/>
                <a:gd name="connsiteY76" fmla="*/ 1816768 h 1816768"/>
                <a:gd name="connsiteX77" fmla="*/ 0 w 7630041"/>
                <a:gd name="connsiteY77" fmla="*/ 1816768 h 1816768"/>
                <a:gd name="connsiteX78" fmla="*/ 23364 w 7630041"/>
                <a:gd name="connsiteY78" fmla="*/ 1789113 h 1816768"/>
                <a:gd name="connsiteX79" fmla="*/ 105914 w 7630041"/>
                <a:gd name="connsiteY79" fmla="*/ 1692276 h 1816768"/>
                <a:gd name="connsiteX80" fmla="*/ 191639 w 7630041"/>
                <a:gd name="connsiteY80" fmla="*/ 1592263 h 1816768"/>
                <a:gd name="connsiteX81" fmla="*/ 286889 w 7630041"/>
                <a:gd name="connsiteY81" fmla="*/ 1492250 h 1816768"/>
                <a:gd name="connsiteX82" fmla="*/ 386902 w 7630041"/>
                <a:gd name="connsiteY82" fmla="*/ 1389063 h 1816768"/>
                <a:gd name="connsiteX83" fmla="*/ 491677 w 7630041"/>
                <a:gd name="connsiteY83" fmla="*/ 1287463 h 1816768"/>
                <a:gd name="connsiteX84" fmla="*/ 599627 w 7630041"/>
                <a:gd name="connsiteY84" fmla="*/ 1181100 h 1816768"/>
                <a:gd name="connsiteX85" fmla="*/ 715514 w 7630041"/>
                <a:gd name="connsiteY85" fmla="*/ 1079500 h 1816768"/>
                <a:gd name="connsiteX86" fmla="*/ 834577 w 7630041"/>
                <a:gd name="connsiteY86" fmla="*/ 976313 h 1816768"/>
                <a:gd name="connsiteX87" fmla="*/ 963164 w 7630041"/>
                <a:gd name="connsiteY87" fmla="*/ 876300 h 1816768"/>
                <a:gd name="connsiteX88" fmla="*/ 1093339 w 7630041"/>
                <a:gd name="connsiteY88" fmla="*/ 779463 h 1816768"/>
                <a:gd name="connsiteX89" fmla="*/ 1228277 w 7630041"/>
                <a:gd name="connsiteY89" fmla="*/ 685800 h 1816768"/>
                <a:gd name="connsiteX90" fmla="*/ 1369564 w 7630041"/>
                <a:gd name="connsiteY90" fmla="*/ 593725 h 1816768"/>
                <a:gd name="connsiteX91" fmla="*/ 1517202 w 7630041"/>
                <a:gd name="connsiteY91" fmla="*/ 508000 h 1816768"/>
                <a:gd name="connsiteX92" fmla="*/ 1666427 w 7630041"/>
                <a:gd name="connsiteY92" fmla="*/ 423863 h 1816768"/>
                <a:gd name="connsiteX93" fmla="*/ 1823589 w 7630041"/>
                <a:gd name="connsiteY93" fmla="*/ 346075 h 1816768"/>
                <a:gd name="connsiteX94" fmla="*/ 1985514 w 7630041"/>
                <a:gd name="connsiteY94" fmla="*/ 277813 h 1816768"/>
                <a:gd name="connsiteX95" fmla="*/ 2150614 w 7630041"/>
                <a:gd name="connsiteY95" fmla="*/ 211138 h 1816768"/>
                <a:gd name="connsiteX96" fmla="*/ 2320477 w 7630041"/>
                <a:gd name="connsiteY96" fmla="*/ 155575 h 1816768"/>
                <a:gd name="connsiteX97" fmla="*/ 2498277 w 7630041"/>
                <a:gd name="connsiteY97" fmla="*/ 104775 h 1816768"/>
                <a:gd name="connsiteX98" fmla="*/ 2674489 w 7630041"/>
                <a:gd name="connsiteY98" fmla="*/ 66675 h 1816768"/>
                <a:gd name="connsiteX99" fmla="*/ 2860227 w 7630041"/>
                <a:gd name="connsiteY99" fmla="*/ 33338 h 1816768"/>
                <a:gd name="connsiteX100" fmla="*/ 3049139 w 7630041"/>
                <a:gd name="connsiteY100" fmla="*/ 14288 h 1816768"/>
                <a:gd name="connsiteX101" fmla="*/ 3242814 w 7630041"/>
                <a:gd name="connsiteY101" fmla="*/ 0 h 18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630041" h="1816768">
                  <a:moveTo>
                    <a:pt x="3242814" y="0"/>
                  </a:moveTo>
                  <a:lnTo>
                    <a:pt x="3439664" y="0"/>
                  </a:lnTo>
                  <a:lnTo>
                    <a:pt x="3641277" y="11113"/>
                  </a:lnTo>
                  <a:lnTo>
                    <a:pt x="3849239" y="36513"/>
                  </a:lnTo>
                  <a:lnTo>
                    <a:pt x="4057202" y="71438"/>
                  </a:lnTo>
                  <a:lnTo>
                    <a:pt x="4273102" y="122238"/>
                  </a:lnTo>
                  <a:lnTo>
                    <a:pt x="4492177" y="185738"/>
                  </a:lnTo>
                  <a:lnTo>
                    <a:pt x="4714427" y="266700"/>
                  </a:lnTo>
                  <a:lnTo>
                    <a:pt x="4941439" y="360363"/>
                  </a:lnTo>
                  <a:lnTo>
                    <a:pt x="5174802" y="468313"/>
                  </a:lnTo>
                  <a:lnTo>
                    <a:pt x="5406577" y="596900"/>
                  </a:lnTo>
                  <a:lnTo>
                    <a:pt x="5644702" y="741363"/>
                  </a:lnTo>
                  <a:lnTo>
                    <a:pt x="5651052" y="746125"/>
                  </a:lnTo>
                  <a:lnTo>
                    <a:pt x="5670102" y="757238"/>
                  </a:lnTo>
                  <a:lnTo>
                    <a:pt x="5698677" y="776288"/>
                  </a:lnTo>
                  <a:lnTo>
                    <a:pt x="5736777" y="804863"/>
                  </a:lnTo>
                  <a:lnTo>
                    <a:pt x="5785989" y="835025"/>
                  </a:lnTo>
                  <a:lnTo>
                    <a:pt x="5844727" y="873125"/>
                  </a:lnTo>
                  <a:lnTo>
                    <a:pt x="5911402" y="917575"/>
                  </a:lnTo>
                  <a:lnTo>
                    <a:pt x="5989189" y="965200"/>
                  </a:lnTo>
                  <a:lnTo>
                    <a:pt x="6071739" y="1017588"/>
                  </a:lnTo>
                  <a:lnTo>
                    <a:pt x="6160639" y="1073150"/>
                  </a:lnTo>
                  <a:lnTo>
                    <a:pt x="6257477" y="1131888"/>
                  </a:lnTo>
                  <a:lnTo>
                    <a:pt x="6357489" y="1192213"/>
                  </a:lnTo>
                  <a:lnTo>
                    <a:pt x="6465439" y="1254125"/>
                  </a:lnTo>
                  <a:lnTo>
                    <a:pt x="6576564" y="1317625"/>
                  </a:lnTo>
                  <a:lnTo>
                    <a:pt x="6692452" y="1381125"/>
                  </a:lnTo>
                  <a:lnTo>
                    <a:pt x="6811514" y="1444625"/>
                  </a:lnTo>
                  <a:lnTo>
                    <a:pt x="6933752" y="1509713"/>
                  </a:lnTo>
                  <a:lnTo>
                    <a:pt x="7059164" y="1570038"/>
                  </a:lnTo>
                  <a:lnTo>
                    <a:pt x="7182989" y="1628776"/>
                  </a:lnTo>
                  <a:lnTo>
                    <a:pt x="7309989" y="1685926"/>
                  </a:lnTo>
                  <a:lnTo>
                    <a:pt x="7438577" y="1741488"/>
                  </a:lnTo>
                  <a:lnTo>
                    <a:pt x="7565577" y="1792288"/>
                  </a:lnTo>
                  <a:lnTo>
                    <a:pt x="7630041" y="1816768"/>
                  </a:lnTo>
                  <a:lnTo>
                    <a:pt x="6282333" y="1816768"/>
                  </a:lnTo>
                  <a:lnTo>
                    <a:pt x="6149527" y="1784351"/>
                  </a:lnTo>
                  <a:lnTo>
                    <a:pt x="5938389" y="1728788"/>
                  </a:lnTo>
                  <a:lnTo>
                    <a:pt x="5717727" y="1663701"/>
                  </a:lnTo>
                  <a:lnTo>
                    <a:pt x="5484364" y="1595438"/>
                  </a:lnTo>
                  <a:lnTo>
                    <a:pt x="5238302" y="1520825"/>
                  </a:lnTo>
                  <a:lnTo>
                    <a:pt x="4982714" y="1436688"/>
                  </a:lnTo>
                  <a:lnTo>
                    <a:pt x="4717602" y="1346200"/>
                  </a:lnTo>
                  <a:lnTo>
                    <a:pt x="4439789" y="1246188"/>
                  </a:lnTo>
                  <a:lnTo>
                    <a:pt x="4149277" y="1136650"/>
                  </a:lnTo>
                  <a:lnTo>
                    <a:pt x="3847652" y="1023938"/>
                  </a:lnTo>
                  <a:lnTo>
                    <a:pt x="3533327" y="898525"/>
                  </a:lnTo>
                  <a:lnTo>
                    <a:pt x="3206302" y="765175"/>
                  </a:lnTo>
                  <a:lnTo>
                    <a:pt x="3204714" y="763588"/>
                  </a:lnTo>
                  <a:lnTo>
                    <a:pt x="3190427" y="757238"/>
                  </a:lnTo>
                  <a:lnTo>
                    <a:pt x="3168202" y="749300"/>
                  </a:lnTo>
                  <a:lnTo>
                    <a:pt x="3134864" y="738188"/>
                  </a:lnTo>
                  <a:lnTo>
                    <a:pt x="3096764" y="727075"/>
                  </a:lnTo>
                  <a:lnTo>
                    <a:pt x="3049139" y="715963"/>
                  </a:lnTo>
                  <a:lnTo>
                    <a:pt x="2990402" y="704850"/>
                  </a:lnTo>
                  <a:lnTo>
                    <a:pt x="2926902" y="693738"/>
                  </a:lnTo>
                  <a:lnTo>
                    <a:pt x="2855464" y="682625"/>
                  </a:lnTo>
                  <a:lnTo>
                    <a:pt x="2774502" y="674688"/>
                  </a:lnTo>
                  <a:lnTo>
                    <a:pt x="2688777" y="671513"/>
                  </a:lnTo>
                  <a:lnTo>
                    <a:pt x="2595114" y="671513"/>
                  </a:lnTo>
                  <a:lnTo>
                    <a:pt x="2495102" y="674688"/>
                  </a:lnTo>
                  <a:lnTo>
                    <a:pt x="2387152" y="682625"/>
                  </a:lnTo>
                  <a:lnTo>
                    <a:pt x="2269677" y="696913"/>
                  </a:lnTo>
                  <a:lnTo>
                    <a:pt x="2150614" y="719138"/>
                  </a:lnTo>
                  <a:lnTo>
                    <a:pt x="2023614" y="746125"/>
                  </a:lnTo>
                  <a:lnTo>
                    <a:pt x="1890264" y="782638"/>
                  </a:lnTo>
                  <a:lnTo>
                    <a:pt x="1748977" y="827088"/>
                  </a:lnTo>
                  <a:lnTo>
                    <a:pt x="1606102" y="882650"/>
                  </a:lnTo>
                  <a:lnTo>
                    <a:pt x="1455289" y="946150"/>
                  </a:lnTo>
                  <a:lnTo>
                    <a:pt x="1301302" y="1020763"/>
                  </a:lnTo>
                  <a:lnTo>
                    <a:pt x="1139377" y="1106488"/>
                  </a:lnTo>
                  <a:lnTo>
                    <a:pt x="974277" y="1206500"/>
                  </a:lnTo>
                  <a:lnTo>
                    <a:pt x="804414" y="1317625"/>
                  </a:lnTo>
                  <a:lnTo>
                    <a:pt x="629789" y="1443038"/>
                  </a:lnTo>
                  <a:lnTo>
                    <a:pt x="450402" y="1581151"/>
                  </a:lnTo>
                  <a:lnTo>
                    <a:pt x="266252" y="1736726"/>
                  </a:lnTo>
                  <a:lnTo>
                    <a:pt x="179477" y="1816768"/>
                  </a:lnTo>
                  <a:lnTo>
                    <a:pt x="0" y="1816768"/>
                  </a:lnTo>
                  <a:lnTo>
                    <a:pt x="23364" y="1789113"/>
                  </a:lnTo>
                  <a:lnTo>
                    <a:pt x="105914" y="1692276"/>
                  </a:lnTo>
                  <a:lnTo>
                    <a:pt x="191639" y="1592263"/>
                  </a:lnTo>
                  <a:lnTo>
                    <a:pt x="286889" y="1492250"/>
                  </a:lnTo>
                  <a:lnTo>
                    <a:pt x="386902" y="1389063"/>
                  </a:lnTo>
                  <a:lnTo>
                    <a:pt x="491677" y="1287463"/>
                  </a:lnTo>
                  <a:lnTo>
                    <a:pt x="599627" y="1181100"/>
                  </a:lnTo>
                  <a:lnTo>
                    <a:pt x="715514" y="1079500"/>
                  </a:lnTo>
                  <a:lnTo>
                    <a:pt x="834577" y="976313"/>
                  </a:lnTo>
                  <a:lnTo>
                    <a:pt x="963164" y="876300"/>
                  </a:lnTo>
                  <a:lnTo>
                    <a:pt x="1093339" y="779463"/>
                  </a:lnTo>
                  <a:lnTo>
                    <a:pt x="1228277" y="685800"/>
                  </a:lnTo>
                  <a:lnTo>
                    <a:pt x="1369564" y="593725"/>
                  </a:lnTo>
                  <a:lnTo>
                    <a:pt x="1517202" y="508000"/>
                  </a:lnTo>
                  <a:lnTo>
                    <a:pt x="1666427" y="423863"/>
                  </a:lnTo>
                  <a:lnTo>
                    <a:pt x="1823589" y="346075"/>
                  </a:lnTo>
                  <a:lnTo>
                    <a:pt x="1985514" y="277813"/>
                  </a:lnTo>
                  <a:lnTo>
                    <a:pt x="2150614" y="211138"/>
                  </a:lnTo>
                  <a:lnTo>
                    <a:pt x="2320477" y="155575"/>
                  </a:lnTo>
                  <a:lnTo>
                    <a:pt x="2498277" y="104775"/>
                  </a:lnTo>
                  <a:lnTo>
                    <a:pt x="2674489" y="66675"/>
                  </a:lnTo>
                  <a:lnTo>
                    <a:pt x="2860227" y="33338"/>
                  </a:lnTo>
                  <a:lnTo>
                    <a:pt x="3049139" y="14288"/>
                  </a:lnTo>
                  <a:lnTo>
                    <a:pt x="324281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24000">
                  <a:srgbClr val="CDD3D5">
                    <a:alpha val="43000"/>
                  </a:srgbClr>
                </a:gs>
                <a:gs pos="52000">
                  <a:srgbClr val="A1ADB1">
                    <a:alpha val="0"/>
                  </a:srgbClr>
                </a:gs>
                <a:gs pos="78000">
                  <a:schemeClr val="bg1">
                    <a:alpha val="0"/>
                  </a:schemeClr>
                </a:gs>
              </a:gsLst>
              <a:lin ang="0" scaled="1"/>
            </a:gra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rot="10800000" flipV="1">
              <a:off x="3711882" y="3884840"/>
              <a:ext cx="5432118" cy="1534866"/>
            </a:xfrm>
            <a:custGeom>
              <a:avLst/>
              <a:gdLst>
                <a:gd name="connsiteX0" fmla="*/ 4691197 w 4691197"/>
                <a:gd name="connsiteY0" fmla="*/ 0 h 1325517"/>
                <a:gd name="connsiteX1" fmla="*/ 4377663 w 4691197"/>
                <a:gd name="connsiteY1" fmla="*/ 288561 h 1325517"/>
                <a:gd name="connsiteX2" fmla="*/ 4051524 w 4691197"/>
                <a:gd name="connsiteY2" fmla="*/ 520237 h 1325517"/>
                <a:gd name="connsiteX3" fmla="*/ 3725872 w 4691197"/>
                <a:gd name="connsiteY3" fmla="*/ 727345 h 1325517"/>
                <a:gd name="connsiteX4" fmla="*/ 3394787 w 4691197"/>
                <a:gd name="connsiteY4" fmla="*/ 888573 h 1325517"/>
                <a:gd name="connsiteX5" fmla="*/ 3055037 w 4691197"/>
                <a:gd name="connsiteY5" fmla="*/ 1023497 h 1325517"/>
                <a:gd name="connsiteX6" fmla="*/ 2724881 w 4691197"/>
                <a:gd name="connsiteY6" fmla="*/ 1135798 h 1325517"/>
                <a:gd name="connsiteX7" fmla="*/ 2397820 w 4691197"/>
                <a:gd name="connsiteY7" fmla="*/ 1209108 h 1325517"/>
                <a:gd name="connsiteX8" fmla="*/ 2063676 w 4691197"/>
                <a:gd name="connsiteY8" fmla="*/ 1270992 h 1325517"/>
                <a:gd name="connsiteX9" fmla="*/ 1754234 w 4691197"/>
                <a:gd name="connsiteY9" fmla="*/ 1308635 h 1325517"/>
                <a:gd name="connsiteX10" fmla="*/ 1450822 w 4691197"/>
                <a:gd name="connsiteY10" fmla="*/ 1318047 h 1325517"/>
                <a:gd name="connsiteX11" fmla="*/ 1163063 w 4691197"/>
                <a:gd name="connsiteY11" fmla="*/ 1325517 h 1325517"/>
                <a:gd name="connsiteX12" fmla="*/ 889408 w 4691197"/>
                <a:gd name="connsiteY12" fmla="*/ 1311547 h 1325517"/>
                <a:gd name="connsiteX13" fmla="*/ 646010 w 4691197"/>
                <a:gd name="connsiteY13" fmla="*/ 1294129 h 1325517"/>
                <a:gd name="connsiteX14" fmla="*/ 423763 w 4691197"/>
                <a:gd name="connsiteY14" fmla="*/ 1271318 h 1325517"/>
                <a:gd name="connsiteX15" fmla="*/ 228211 w 4691197"/>
                <a:gd name="connsiteY15" fmla="*/ 1239449 h 1325517"/>
                <a:gd name="connsiteX16" fmla="*/ 60890 w 4691197"/>
                <a:gd name="connsiteY16" fmla="*/ 1213613 h 1325517"/>
                <a:gd name="connsiteX17" fmla="*/ 0 w 4691197"/>
                <a:gd name="connsiteY17" fmla="*/ 1200604 h 1325517"/>
                <a:gd name="connsiteX18" fmla="*/ 0 w 4691197"/>
                <a:gd name="connsiteY18" fmla="*/ 573987 h 1325517"/>
                <a:gd name="connsiteX19" fmla="*/ 72150 w 4691197"/>
                <a:gd name="connsiteY19" fmla="*/ 628283 h 1325517"/>
                <a:gd name="connsiteX20" fmla="*/ 329127 w 4691197"/>
                <a:gd name="connsiteY20" fmla="*/ 767119 h 1325517"/>
                <a:gd name="connsiteX21" fmla="*/ 589152 w 4691197"/>
                <a:gd name="connsiteY21" fmla="*/ 867174 h 1325517"/>
                <a:gd name="connsiteX22" fmla="*/ 868378 w 4691197"/>
                <a:gd name="connsiteY22" fmla="*/ 946438 h 1325517"/>
                <a:gd name="connsiteX23" fmla="*/ 1151063 w 4691197"/>
                <a:gd name="connsiteY23" fmla="*/ 987230 h 1325517"/>
                <a:gd name="connsiteX24" fmla="*/ 1439825 w 4691197"/>
                <a:gd name="connsiteY24" fmla="*/ 999581 h 1325517"/>
                <a:gd name="connsiteX25" fmla="*/ 1737647 w 4691197"/>
                <a:gd name="connsiteY25" fmla="*/ 994040 h 1325517"/>
                <a:gd name="connsiteX26" fmla="*/ 2026975 w 4691197"/>
                <a:gd name="connsiteY26" fmla="*/ 956947 h 1325517"/>
                <a:gd name="connsiteX27" fmla="*/ 2323291 w 4691197"/>
                <a:gd name="connsiteY27" fmla="*/ 911653 h 1325517"/>
                <a:gd name="connsiteX28" fmla="*/ 2613106 w 4691197"/>
                <a:gd name="connsiteY28" fmla="*/ 849991 h 1325517"/>
                <a:gd name="connsiteX29" fmla="*/ 2886766 w 4691197"/>
                <a:gd name="connsiteY29" fmla="*/ 770338 h 1325517"/>
                <a:gd name="connsiteX30" fmla="*/ 3155918 w 4691197"/>
                <a:gd name="connsiteY30" fmla="*/ 689501 h 1325517"/>
                <a:gd name="connsiteX31" fmla="*/ 3407391 w 4691197"/>
                <a:gd name="connsiteY31" fmla="*/ 600041 h 1325517"/>
                <a:gd name="connsiteX32" fmla="*/ 3649881 w 4691197"/>
                <a:gd name="connsiteY32" fmla="*/ 503595 h 1325517"/>
                <a:gd name="connsiteX33" fmla="*/ 3867121 w 4691197"/>
                <a:gd name="connsiteY33" fmla="*/ 411667 h 1325517"/>
                <a:gd name="connsiteX34" fmla="*/ 4068221 w 4691197"/>
                <a:gd name="connsiteY34" fmla="*/ 326204 h 1325517"/>
                <a:gd name="connsiteX35" fmla="*/ 4250196 w 4691197"/>
                <a:gd name="connsiteY35" fmla="*/ 236654 h 1325517"/>
                <a:gd name="connsiteX36" fmla="*/ 4394343 w 4691197"/>
                <a:gd name="connsiteY36" fmla="*/ 163695 h 1325517"/>
                <a:gd name="connsiteX37" fmla="*/ 4523339 w 4691197"/>
                <a:gd name="connsiteY37" fmla="*/ 92566 h 1325517"/>
                <a:gd name="connsiteX38" fmla="*/ 4613062 w 4691197"/>
                <a:gd name="connsiteY38" fmla="*/ 42564 h 1325517"/>
                <a:gd name="connsiteX39" fmla="*/ 4668476 w 4691197"/>
                <a:gd name="connsiteY39" fmla="*/ 14972 h 1325517"/>
                <a:gd name="connsiteX40" fmla="*/ 4691197 w 4691197"/>
                <a:gd name="connsiteY40" fmla="*/ 0 h 13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91197" h="1325517">
                  <a:moveTo>
                    <a:pt x="4691197" y="0"/>
                  </a:moveTo>
                  <a:lnTo>
                    <a:pt x="4377663" y="288561"/>
                  </a:lnTo>
                  <a:lnTo>
                    <a:pt x="4051524" y="520237"/>
                  </a:lnTo>
                  <a:lnTo>
                    <a:pt x="3725872" y="727345"/>
                  </a:lnTo>
                  <a:lnTo>
                    <a:pt x="3394787" y="888573"/>
                  </a:lnTo>
                  <a:lnTo>
                    <a:pt x="3055037" y="1023497"/>
                  </a:lnTo>
                  <a:lnTo>
                    <a:pt x="2724881" y="1135798"/>
                  </a:lnTo>
                  <a:lnTo>
                    <a:pt x="2397820" y="1209108"/>
                  </a:lnTo>
                  <a:lnTo>
                    <a:pt x="2063676" y="1270992"/>
                  </a:lnTo>
                  <a:lnTo>
                    <a:pt x="1754234" y="1308635"/>
                  </a:lnTo>
                  <a:lnTo>
                    <a:pt x="1450822" y="1318047"/>
                  </a:lnTo>
                  <a:lnTo>
                    <a:pt x="1163063" y="1325517"/>
                  </a:lnTo>
                  <a:lnTo>
                    <a:pt x="889408" y="1311547"/>
                  </a:lnTo>
                  <a:lnTo>
                    <a:pt x="646010" y="1294129"/>
                  </a:lnTo>
                  <a:lnTo>
                    <a:pt x="423763" y="1271318"/>
                  </a:lnTo>
                  <a:lnTo>
                    <a:pt x="228211" y="1239449"/>
                  </a:lnTo>
                  <a:lnTo>
                    <a:pt x="60890" y="1213613"/>
                  </a:lnTo>
                  <a:lnTo>
                    <a:pt x="0" y="1200604"/>
                  </a:lnTo>
                  <a:lnTo>
                    <a:pt x="0" y="573987"/>
                  </a:lnTo>
                  <a:lnTo>
                    <a:pt x="72150" y="628283"/>
                  </a:lnTo>
                  <a:lnTo>
                    <a:pt x="329127" y="767119"/>
                  </a:lnTo>
                  <a:lnTo>
                    <a:pt x="589152" y="867174"/>
                  </a:lnTo>
                  <a:lnTo>
                    <a:pt x="868378" y="946438"/>
                  </a:lnTo>
                  <a:lnTo>
                    <a:pt x="1151063" y="987230"/>
                  </a:lnTo>
                  <a:lnTo>
                    <a:pt x="1439825" y="999581"/>
                  </a:lnTo>
                  <a:lnTo>
                    <a:pt x="1737647" y="994040"/>
                  </a:lnTo>
                  <a:lnTo>
                    <a:pt x="2026975" y="956947"/>
                  </a:lnTo>
                  <a:lnTo>
                    <a:pt x="2323291" y="911653"/>
                  </a:lnTo>
                  <a:lnTo>
                    <a:pt x="2613106" y="849991"/>
                  </a:lnTo>
                  <a:lnTo>
                    <a:pt x="2886766" y="770338"/>
                  </a:lnTo>
                  <a:lnTo>
                    <a:pt x="3155918" y="689501"/>
                  </a:lnTo>
                  <a:lnTo>
                    <a:pt x="3407391" y="600041"/>
                  </a:lnTo>
                  <a:lnTo>
                    <a:pt x="3649881" y="503595"/>
                  </a:lnTo>
                  <a:lnTo>
                    <a:pt x="3867121" y="411667"/>
                  </a:lnTo>
                  <a:lnTo>
                    <a:pt x="4068221" y="326204"/>
                  </a:lnTo>
                  <a:lnTo>
                    <a:pt x="4250196" y="236654"/>
                  </a:lnTo>
                  <a:lnTo>
                    <a:pt x="4394343" y="163695"/>
                  </a:lnTo>
                  <a:cubicBezTo>
                    <a:pt x="4437479" y="140088"/>
                    <a:pt x="4480204" y="116173"/>
                    <a:pt x="4523339" y="92566"/>
                  </a:cubicBezTo>
                  <a:cubicBezTo>
                    <a:pt x="4553110" y="75796"/>
                    <a:pt x="4583291" y="59334"/>
                    <a:pt x="4613062" y="42564"/>
                  </a:cubicBezTo>
                  <a:lnTo>
                    <a:pt x="4668476" y="14972"/>
                  </a:lnTo>
                  <a:cubicBezTo>
                    <a:pt x="4676202" y="10014"/>
                    <a:pt x="4683471" y="4958"/>
                    <a:pt x="4691197" y="0"/>
                  </a:cubicBezTo>
                  <a:close/>
                </a:path>
              </a:pathLst>
            </a:custGeom>
            <a:gradFill>
              <a:gsLst>
                <a:gs pos="0">
                  <a:srgbClr val="A1ADB1">
                    <a:alpha val="15000"/>
                  </a:srgbClr>
                </a:gs>
                <a:gs pos="78000">
                  <a:schemeClr val="bg1">
                    <a:alpha val="52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19393" y="2018947"/>
              <a:ext cx="3731416" cy="1958617"/>
            </a:xfrm>
            <a:custGeom>
              <a:avLst/>
              <a:gdLst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729257 w 3731416"/>
                <a:gd name="connsiteY28" fmla="*/ 1555374 h 1958617"/>
                <a:gd name="connsiteX29" fmla="*/ 521538 w 3731416"/>
                <a:gd name="connsiteY29" fmla="*/ 1704394 h 1958617"/>
                <a:gd name="connsiteX30" fmla="*/ 308304 w 3731416"/>
                <a:gd name="connsiteY30" fmla="*/ 1872254 h 1958617"/>
                <a:gd name="connsiteX31" fmla="*/ 207824 w 3731416"/>
                <a:gd name="connsiteY31" fmla="*/ 1958617 h 1958617"/>
                <a:gd name="connsiteX32" fmla="*/ 0 w 3731416"/>
                <a:gd name="connsiteY32" fmla="*/ 1958617 h 1958617"/>
                <a:gd name="connsiteX33" fmla="*/ 27054 w 3731416"/>
                <a:gd name="connsiteY33" fmla="*/ 1928778 h 1958617"/>
                <a:gd name="connsiteX34" fmla="*/ 122642 w 3731416"/>
                <a:gd name="connsiteY34" fmla="*/ 1824294 h 1958617"/>
                <a:gd name="connsiteX35" fmla="*/ 221907 w 3731416"/>
                <a:gd name="connsiteY35" fmla="*/ 1716383 h 1958617"/>
                <a:gd name="connsiteX36" fmla="*/ 332200 w 3731416"/>
                <a:gd name="connsiteY36" fmla="*/ 1608472 h 1958617"/>
                <a:gd name="connsiteX37" fmla="*/ 448009 w 3731416"/>
                <a:gd name="connsiteY37" fmla="*/ 1497137 h 1958617"/>
                <a:gd name="connsiteX38" fmla="*/ 569332 w 3731416"/>
                <a:gd name="connsiteY38" fmla="*/ 1387513 h 1958617"/>
                <a:gd name="connsiteX39" fmla="*/ 694332 w 3731416"/>
                <a:gd name="connsiteY39" fmla="*/ 1272751 h 1958617"/>
                <a:gd name="connsiteX40" fmla="*/ 828522 w 3731416"/>
                <a:gd name="connsiteY40" fmla="*/ 1163128 h 1958617"/>
                <a:gd name="connsiteX41" fmla="*/ 966389 w 3731416"/>
                <a:gd name="connsiteY41" fmla="*/ 1051792 h 1958617"/>
                <a:gd name="connsiteX42" fmla="*/ 1115285 w 3731416"/>
                <a:gd name="connsiteY42" fmla="*/ 943881 h 1958617"/>
                <a:gd name="connsiteX43" fmla="*/ 1266020 w 3731416"/>
                <a:gd name="connsiteY43" fmla="*/ 839397 h 1958617"/>
                <a:gd name="connsiteX44" fmla="*/ 1422270 w 3731416"/>
                <a:gd name="connsiteY44" fmla="*/ 738337 h 1958617"/>
                <a:gd name="connsiteX45" fmla="*/ 1585872 w 3731416"/>
                <a:gd name="connsiteY45" fmla="*/ 638991 h 1958617"/>
                <a:gd name="connsiteX46" fmla="*/ 1756828 w 3731416"/>
                <a:gd name="connsiteY46" fmla="*/ 546497 h 1958617"/>
                <a:gd name="connsiteX47" fmla="*/ 1929621 w 3731416"/>
                <a:gd name="connsiteY47" fmla="*/ 455715 h 1958617"/>
                <a:gd name="connsiteX48" fmla="*/ 2111605 w 3731416"/>
                <a:gd name="connsiteY48" fmla="*/ 371785 h 1958617"/>
                <a:gd name="connsiteX49" fmla="*/ 2299104 w 3731416"/>
                <a:gd name="connsiteY49" fmla="*/ 298132 h 1958617"/>
                <a:gd name="connsiteX50" fmla="*/ 2490280 w 3731416"/>
                <a:gd name="connsiteY50" fmla="*/ 226192 h 1958617"/>
                <a:gd name="connsiteX51" fmla="*/ 2686971 w 3731416"/>
                <a:gd name="connsiteY51" fmla="*/ 166241 h 1958617"/>
                <a:gd name="connsiteX52" fmla="*/ 2892852 w 3731416"/>
                <a:gd name="connsiteY52" fmla="*/ 111429 h 1958617"/>
                <a:gd name="connsiteX53" fmla="*/ 3096895 w 3731416"/>
                <a:gd name="connsiteY53" fmla="*/ 70321 h 1958617"/>
                <a:gd name="connsiteX54" fmla="*/ 3311969 w 3731416"/>
                <a:gd name="connsiteY54" fmla="*/ 34351 h 1958617"/>
                <a:gd name="connsiteX55" fmla="*/ 3530717 w 3731416"/>
                <a:gd name="connsiteY55" fmla="*/ 13797 h 1958617"/>
                <a:gd name="connsiteX56" fmla="*/ 3731416 w 3731416"/>
                <a:gd name="connsiteY56" fmla="*/ 0 h 19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731416" h="1958617">
                  <a:moveTo>
                    <a:pt x="3731416" y="0"/>
                  </a:moveTo>
                  <a:lnTo>
                    <a:pt x="3731416" y="831092"/>
                  </a:lnTo>
                  <a:lnTo>
                    <a:pt x="3712702" y="823981"/>
                  </a:lnTo>
                  <a:lnTo>
                    <a:pt x="3710863" y="822268"/>
                  </a:lnTo>
                  <a:lnTo>
                    <a:pt x="3694320" y="815417"/>
                  </a:lnTo>
                  <a:lnTo>
                    <a:pt x="3668585" y="806852"/>
                  </a:lnTo>
                  <a:lnTo>
                    <a:pt x="3629981" y="794862"/>
                  </a:lnTo>
                  <a:lnTo>
                    <a:pt x="3585864" y="782872"/>
                  </a:lnTo>
                  <a:lnTo>
                    <a:pt x="3530717" y="770882"/>
                  </a:lnTo>
                  <a:lnTo>
                    <a:pt x="3462703" y="758892"/>
                  </a:lnTo>
                  <a:lnTo>
                    <a:pt x="3389174" y="746902"/>
                  </a:lnTo>
                  <a:lnTo>
                    <a:pt x="3306453" y="734912"/>
                  </a:lnTo>
                  <a:lnTo>
                    <a:pt x="3212704" y="726348"/>
                  </a:lnTo>
                  <a:lnTo>
                    <a:pt x="3113440" y="722922"/>
                  </a:lnTo>
                  <a:lnTo>
                    <a:pt x="3004984" y="722922"/>
                  </a:lnTo>
                  <a:lnTo>
                    <a:pt x="2889176" y="726348"/>
                  </a:lnTo>
                  <a:lnTo>
                    <a:pt x="2764177" y="734912"/>
                  </a:lnTo>
                  <a:lnTo>
                    <a:pt x="2628148" y="750328"/>
                  </a:lnTo>
                  <a:lnTo>
                    <a:pt x="2490280" y="774308"/>
                  </a:lnTo>
                  <a:lnTo>
                    <a:pt x="2343222" y="803426"/>
                  </a:lnTo>
                  <a:lnTo>
                    <a:pt x="2188811" y="842823"/>
                  </a:lnTo>
                  <a:lnTo>
                    <a:pt x="2025209" y="890783"/>
                  </a:lnTo>
                  <a:lnTo>
                    <a:pt x="1859768" y="950733"/>
                  </a:lnTo>
                  <a:lnTo>
                    <a:pt x="1685136" y="1019247"/>
                  </a:lnTo>
                  <a:lnTo>
                    <a:pt x="1506829" y="1099752"/>
                  </a:lnTo>
                  <a:lnTo>
                    <a:pt x="1319329" y="1192247"/>
                  </a:lnTo>
                  <a:lnTo>
                    <a:pt x="1128154" y="1300157"/>
                  </a:lnTo>
                  <a:lnTo>
                    <a:pt x="931463" y="1420057"/>
                  </a:lnTo>
                  <a:lnTo>
                    <a:pt x="729257" y="1555374"/>
                  </a:lnTo>
                  <a:lnTo>
                    <a:pt x="521538" y="1704394"/>
                  </a:lnTo>
                  <a:lnTo>
                    <a:pt x="308304" y="1872254"/>
                  </a:lnTo>
                  <a:lnTo>
                    <a:pt x="207824" y="1958617"/>
                  </a:lnTo>
                  <a:lnTo>
                    <a:pt x="0" y="1958617"/>
                  </a:lnTo>
                  <a:lnTo>
                    <a:pt x="27054" y="1928778"/>
                  </a:lnTo>
                  <a:lnTo>
                    <a:pt x="122642" y="1824294"/>
                  </a:lnTo>
                  <a:lnTo>
                    <a:pt x="221907" y="1716383"/>
                  </a:lnTo>
                  <a:lnTo>
                    <a:pt x="332200" y="1608472"/>
                  </a:lnTo>
                  <a:lnTo>
                    <a:pt x="448009" y="1497137"/>
                  </a:lnTo>
                  <a:lnTo>
                    <a:pt x="569332" y="1387513"/>
                  </a:lnTo>
                  <a:lnTo>
                    <a:pt x="694332" y="1272751"/>
                  </a:lnTo>
                  <a:lnTo>
                    <a:pt x="828522" y="1163128"/>
                  </a:lnTo>
                  <a:lnTo>
                    <a:pt x="966389" y="1051792"/>
                  </a:lnTo>
                  <a:lnTo>
                    <a:pt x="1115285" y="943881"/>
                  </a:lnTo>
                  <a:lnTo>
                    <a:pt x="1266020" y="839397"/>
                  </a:lnTo>
                  <a:lnTo>
                    <a:pt x="1422270" y="738337"/>
                  </a:lnTo>
                  <a:lnTo>
                    <a:pt x="1585872" y="638991"/>
                  </a:lnTo>
                  <a:lnTo>
                    <a:pt x="1756828" y="546497"/>
                  </a:lnTo>
                  <a:lnTo>
                    <a:pt x="1929621" y="455715"/>
                  </a:lnTo>
                  <a:lnTo>
                    <a:pt x="2111605" y="371785"/>
                  </a:lnTo>
                  <a:lnTo>
                    <a:pt x="2299104" y="298132"/>
                  </a:lnTo>
                  <a:lnTo>
                    <a:pt x="2490280" y="226192"/>
                  </a:lnTo>
                  <a:lnTo>
                    <a:pt x="2686971" y="166241"/>
                  </a:lnTo>
                  <a:lnTo>
                    <a:pt x="2892852" y="111429"/>
                  </a:lnTo>
                  <a:lnTo>
                    <a:pt x="3096895" y="70321"/>
                  </a:lnTo>
                  <a:lnTo>
                    <a:pt x="3311969" y="34351"/>
                  </a:lnTo>
                  <a:lnTo>
                    <a:pt x="3530717" y="13797"/>
                  </a:lnTo>
                  <a:lnTo>
                    <a:pt x="3731416" y="0"/>
                  </a:lnTo>
                  <a:close/>
                </a:path>
              </a:pathLst>
            </a:custGeom>
            <a:gradFill>
              <a:gsLst>
                <a:gs pos="0">
                  <a:srgbClr val="A1ADB1">
                    <a:alpha val="35000"/>
                  </a:srgbClr>
                </a:gs>
                <a:gs pos="9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 rot="21369509" flipV="1">
              <a:off x="-13459" y="1426197"/>
              <a:ext cx="5509450" cy="1534866"/>
            </a:xfrm>
            <a:custGeom>
              <a:avLst/>
              <a:gdLst>
                <a:gd name="connsiteX0" fmla="*/ 4691197 w 4691197"/>
                <a:gd name="connsiteY0" fmla="*/ 0 h 1325517"/>
                <a:gd name="connsiteX1" fmla="*/ 4377663 w 4691197"/>
                <a:gd name="connsiteY1" fmla="*/ 288561 h 1325517"/>
                <a:gd name="connsiteX2" fmla="*/ 4051524 w 4691197"/>
                <a:gd name="connsiteY2" fmla="*/ 520237 h 1325517"/>
                <a:gd name="connsiteX3" fmla="*/ 3725872 w 4691197"/>
                <a:gd name="connsiteY3" fmla="*/ 727345 h 1325517"/>
                <a:gd name="connsiteX4" fmla="*/ 3394787 w 4691197"/>
                <a:gd name="connsiteY4" fmla="*/ 888573 h 1325517"/>
                <a:gd name="connsiteX5" fmla="*/ 3055037 w 4691197"/>
                <a:gd name="connsiteY5" fmla="*/ 1023497 h 1325517"/>
                <a:gd name="connsiteX6" fmla="*/ 2724881 w 4691197"/>
                <a:gd name="connsiteY6" fmla="*/ 1135798 h 1325517"/>
                <a:gd name="connsiteX7" fmla="*/ 2397820 w 4691197"/>
                <a:gd name="connsiteY7" fmla="*/ 1209108 h 1325517"/>
                <a:gd name="connsiteX8" fmla="*/ 2063676 w 4691197"/>
                <a:gd name="connsiteY8" fmla="*/ 1270992 h 1325517"/>
                <a:gd name="connsiteX9" fmla="*/ 1754234 w 4691197"/>
                <a:gd name="connsiteY9" fmla="*/ 1308635 h 1325517"/>
                <a:gd name="connsiteX10" fmla="*/ 1450822 w 4691197"/>
                <a:gd name="connsiteY10" fmla="*/ 1318047 h 1325517"/>
                <a:gd name="connsiteX11" fmla="*/ 1163063 w 4691197"/>
                <a:gd name="connsiteY11" fmla="*/ 1325517 h 1325517"/>
                <a:gd name="connsiteX12" fmla="*/ 889408 w 4691197"/>
                <a:gd name="connsiteY12" fmla="*/ 1311547 h 1325517"/>
                <a:gd name="connsiteX13" fmla="*/ 646010 w 4691197"/>
                <a:gd name="connsiteY13" fmla="*/ 1294129 h 1325517"/>
                <a:gd name="connsiteX14" fmla="*/ 423763 w 4691197"/>
                <a:gd name="connsiteY14" fmla="*/ 1271318 h 1325517"/>
                <a:gd name="connsiteX15" fmla="*/ 228211 w 4691197"/>
                <a:gd name="connsiteY15" fmla="*/ 1239449 h 1325517"/>
                <a:gd name="connsiteX16" fmla="*/ 60890 w 4691197"/>
                <a:gd name="connsiteY16" fmla="*/ 1213613 h 1325517"/>
                <a:gd name="connsiteX17" fmla="*/ 0 w 4691197"/>
                <a:gd name="connsiteY17" fmla="*/ 1200604 h 1325517"/>
                <a:gd name="connsiteX18" fmla="*/ 0 w 4691197"/>
                <a:gd name="connsiteY18" fmla="*/ 573987 h 1325517"/>
                <a:gd name="connsiteX19" fmla="*/ 72150 w 4691197"/>
                <a:gd name="connsiteY19" fmla="*/ 628283 h 1325517"/>
                <a:gd name="connsiteX20" fmla="*/ 329127 w 4691197"/>
                <a:gd name="connsiteY20" fmla="*/ 767119 h 1325517"/>
                <a:gd name="connsiteX21" fmla="*/ 589152 w 4691197"/>
                <a:gd name="connsiteY21" fmla="*/ 867174 h 1325517"/>
                <a:gd name="connsiteX22" fmla="*/ 868378 w 4691197"/>
                <a:gd name="connsiteY22" fmla="*/ 946438 h 1325517"/>
                <a:gd name="connsiteX23" fmla="*/ 1151063 w 4691197"/>
                <a:gd name="connsiteY23" fmla="*/ 987230 h 1325517"/>
                <a:gd name="connsiteX24" fmla="*/ 1439825 w 4691197"/>
                <a:gd name="connsiteY24" fmla="*/ 999581 h 1325517"/>
                <a:gd name="connsiteX25" fmla="*/ 1737647 w 4691197"/>
                <a:gd name="connsiteY25" fmla="*/ 994040 h 1325517"/>
                <a:gd name="connsiteX26" fmla="*/ 2026975 w 4691197"/>
                <a:gd name="connsiteY26" fmla="*/ 956947 h 1325517"/>
                <a:gd name="connsiteX27" fmla="*/ 2323291 w 4691197"/>
                <a:gd name="connsiteY27" fmla="*/ 911653 h 1325517"/>
                <a:gd name="connsiteX28" fmla="*/ 2613106 w 4691197"/>
                <a:gd name="connsiteY28" fmla="*/ 849991 h 1325517"/>
                <a:gd name="connsiteX29" fmla="*/ 2886766 w 4691197"/>
                <a:gd name="connsiteY29" fmla="*/ 770338 h 1325517"/>
                <a:gd name="connsiteX30" fmla="*/ 3155918 w 4691197"/>
                <a:gd name="connsiteY30" fmla="*/ 689501 h 1325517"/>
                <a:gd name="connsiteX31" fmla="*/ 3407391 w 4691197"/>
                <a:gd name="connsiteY31" fmla="*/ 600041 h 1325517"/>
                <a:gd name="connsiteX32" fmla="*/ 3649881 w 4691197"/>
                <a:gd name="connsiteY32" fmla="*/ 503595 h 1325517"/>
                <a:gd name="connsiteX33" fmla="*/ 3867121 w 4691197"/>
                <a:gd name="connsiteY33" fmla="*/ 411667 h 1325517"/>
                <a:gd name="connsiteX34" fmla="*/ 4068221 w 4691197"/>
                <a:gd name="connsiteY34" fmla="*/ 326204 h 1325517"/>
                <a:gd name="connsiteX35" fmla="*/ 4250196 w 4691197"/>
                <a:gd name="connsiteY35" fmla="*/ 236654 h 1325517"/>
                <a:gd name="connsiteX36" fmla="*/ 4394343 w 4691197"/>
                <a:gd name="connsiteY36" fmla="*/ 163695 h 1325517"/>
                <a:gd name="connsiteX37" fmla="*/ 4523339 w 4691197"/>
                <a:gd name="connsiteY37" fmla="*/ 92566 h 1325517"/>
                <a:gd name="connsiteX38" fmla="*/ 4613062 w 4691197"/>
                <a:gd name="connsiteY38" fmla="*/ 42564 h 1325517"/>
                <a:gd name="connsiteX39" fmla="*/ 4668476 w 4691197"/>
                <a:gd name="connsiteY39" fmla="*/ 14972 h 1325517"/>
                <a:gd name="connsiteX40" fmla="*/ 4691197 w 4691197"/>
                <a:gd name="connsiteY40" fmla="*/ 0 h 1325517"/>
                <a:gd name="connsiteX0" fmla="*/ 4882330 w 4882330"/>
                <a:gd name="connsiteY0" fmla="*/ 0 h 1325517"/>
                <a:gd name="connsiteX1" fmla="*/ 4568796 w 4882330"/>
                <a:gd name="connsiteY1" fmla="*/ 288561 h 1325517"/>
                <a:gd name="connsiteX2" fmla="*/ 4242657 w 4882330"/>
                <a:gd name="connsiteY2" fmla="*/ 520237 h 1325517"/>
                <a:gd name="connsiteX3" fmla="*/ 3917005 w 4882330"/>
                <a:gd name="connsiteY3" fmla="*/ 727345 h 1325517"/>
                <a:gd name="connsiteX4" fmla="*/ 3585920 w 4882330"/>
                <a:gd name="connsiteY4" fmla="*/ 888573 h 1325517"/>
                <a:gd name="connsiteX5" fmla="*/ 3246170 w 4882330"/>
                <a:gd name="connsiteY5" fmla="*/ 1023497 h 1325517"/>
                <a:gd name="connsiteX6" fmla="*/ 2916014 w 4882330"/>
                <a:gd name="connsiteY6" fmla="*/ 1135798 h 1325517"/>
                <a:gd name="connsiteX7" fmla="*/ 2588953 w 4882330"/>
                <a:gd name="connsiteY7" fmla="*/ 1209108 h 1325517"/>
                <a:gd name="connsiteX8" fmla="*/ 2254809 w 4882330"/>
                <a:gd name="connsiteY8" fmla="*/ 1270992 h 1325517"/>
                <a:gd name="connsiteX9" fmla="*/ 1945367 w 4882330"/>
                <a:gd name="connsiteY9" fmla="*/ 1308635 h 1325517"/>
                <a:gd name="connsiteX10" fmla="*/ 1641955 w 4882330"/>
                <a:gd name="connsiteY10" fmla="*/ 1318047 h 1325517"/>
                <a:gd name="connsiteX11" fmla="*/ 1354196 w 4882330"/>
                <a:gd name="connsiteY11" fmla="*/ 1325517 h 1325517"/>
                <a:gd name="connsiteX12" fmla="*/ 1080541 w 4882330"/>
                <a:gd name="connsiteY12" fmla="*/ 1311547 h 1325517"/>
                <a:gd name="connsiteX13" fmla="*/ 837143 w 4882330"/>
                <a:gd name="connsiteY13" fmla="*/ 1294129 h 1325517"/>
                <a:gd name="connsiteX14" fmla="*/ 614896 w 4882330"/>
                <a:gd name="connsiteY14" fmla="*/ 1271318 h 1325517"/>
                <a:gd name="connsiteX15" fmla="*/ 419344 w 4882330"/>
                <a:gd name="connsiteY15" fmla="*/ 1239449 h 1325517"/>
                <a:gd name="connsiteX16" fmla="*/ 252023 w 4882330"/>
                <a:gd name="connsiteY16" fmla="*/ 1213613 h 1325517"/>
                <a:gd name="connsiteX17" fmla="*/ 191133 w 4882330"/>
                <a:gd name="connsiteY17" fmla="*/ 1200604 h 1325517"/>
                <a:gd name="connsiteX18" fmla="*/ 0 w 4882330"/>
                <a:gd name="connsiteY18" fmla="*/ 586250 h 1325517"/>
                <a:gd name="connsiteX19" fmla="*/ 263283 w 4882330"/>
                <a:gd name="connsiteY19" fmla="*/ 628283 h 1325517"/>
                <a:gd name="connsiteX20" fmla="*/ 520260 w 4882330"/>
                <a:gd name="connsiteY20" fmla="*/ 767119 h 1325517"/>
                <a:gd name="connsiteX21" fmla="*/ 780285 w 4882330"/>
                <a:gd name="connsiteY21" fmla="*/ 867174 h 1325517"/>
                <a:gd name="connsiteX22" fmla="*/ 1059511 w 4882330"/>
                <a:gd name="connsiteY22" fmla="*/ 946438 h 1325517"/>
                <a:gd name="connsiteX23" fmla="*/ 1342196 w 4882330"/>
                <a:gd name="connsiteY23" fmla="*/ 987230 h 1325517"/>
                <a:gd name="connsiteX24" fmla="*/ 1630958 w 4882330"/>
                <a:gd name="connsiteY24" fmla="*/ 999581 h 1325517"/>
                <a:gd name="connsiteX25" fmla="*/ 1928780 w 4882330"/>
                <a:gd name="connsiteY25" fmla="*/ 994040 h 1325517"/>
                <a:gd name="connsiteX26" fmla="*/ 2218108 w 4882330"/>
                <a:gd name="connsiteY26" fmla="*/ 956947 h 1325517"/>
                <a:gd name="connsiteX27" fmla="*/ 2514424 w 4882330"/>
                <a:gd name="connsiteY27" fmla="*/ 911653 h 1325517"/>
                <a:gd name="connsiteX28" fmla="*/ 2804239 w 4882330"/>
                <a:gd name="connsiteY28" fmla="*/ 849991 h 1325517"/>
                <a:gd name="connsiteX29" fmla="*/ 3077899 w 4882330"/>
                <a:gd name="connsiteY29" fmla="*/ 770338 h 1325517"/>
                <a:gd name="connsiteX30" fmla="*/ 3347051 w 4882330"/>
                <a:gd name="connsiteY30" fmla="*/ 689501 h 1325517"/>
                <a:gd name="connsiteX31" fmla="*/ 3598524 w 4882330"/>
                <a:gd name="connsiteY31" fmla="*/ 600041 h 1325517"/>
                <a:gd name="connsiteX32" fmla="*/ 3841014 w 4882330"/>
                <a:gd name="connsiteY32" fmla="*/ 503595 h 1325517"/>
                <a:gd name="connsiteX33" fmla="*/ 4058254 w 4882330"/>
                <a:gd name="connsiteY33" fmla="*/ 411667 h 1325517"/>
                <a:gd name="connsiteX34" fmla="*/ 4259354 w 4882330"/>
                <a:gd name="connsiteY34" fmla="*/ 326204 h 1325517"/>
                <a:gd name="connsiteX35" fmla="*/ 4441329 w 4882330"/>
                <a:gd name="connsiteY35" fmla="*/ 236654 h 1325517"/>
                <a:gd name="connsiteX36" fmla="*/ 4585476 w 4882330"/>
                <a:gd name="connsiteY36" fmla="*/ 163695 h 1325517"/>
                <a:gd name="connsiteX37" fmla="*/ 4714472 w 4882330"/>
                <a:gd name="connsiteY37" fmla="*/ 92566 h 1325517"/>
                <a:gd name="connsiteX38" fmla="*/ 4804195 w 4882330"/>
                <a:gd name="connsiteY38" fmla="*/ 42564 h 1325517"/>
                <a:gd name="connsiteX39" fmla="*/ 4859609 w 4882330"/>
                <a:gd name="connsiteY39" fmla="*/ 14972 h 1325517"/>
                <a:gd name="connsiteX40" fmla="*/ 4882330 w 4882330"/>
                <a:gd name="connsiteY40" fmla="*/ 0 h 1325517"/>
                <a:gd name="connsiteX0" fmla="*/ 4882330 w 4882330"/>
                <a:gd name="connsiteY0" fmla="*/ 0 h 1325517"/>
                <a:gd name="connsiteX1" fmla="*/ 4568796 w 4882330"/>
                <a:gd name="connsiteY1" fmla="*/ 288561 h 1325517"/>
                <a:gd name="connsiteX2" fmla="*/ 4242657 w 4882330"/>
                <a:gd name="connsiteY2" fmla="*/ 520237 h 1325517"/>
                <a:gd name="connsiteX3" fmla="*/ 3917005 w 4882330"/>
                <a:gd name="connsiteY3" fmla="*/ 727345 h 1325517"/>
                <a:gd name="connsiteX4" fmla="*/ 3585920 w 4882330"/>
                <a:gd name="connsiteY4" fmla="*/ 888573 h 1325517"/>
                <a:gd name="connsiteX5" fmla="*/ 3246170 w 4882330"/>
                <a:gd name="connsiteY5" fmla="*/ 1023497 h 1325517"/>
                <a:gd name="connsiteX6" fmla="*/ 2916014 w 4882330"/>
                <a:gd name="connsiteY6" fmla="*/ 1135798 h 1325517"/>
                <a:gd name="connsiteX7" fmla="*/ 2588953 w 4882330"/>
                <a:gd name="connsiteY7" fmla="*/ 1209108 h 1325517"/>
                <a:gd name="connsiteX8" fmla="*/ 2254809 w 4882330"/>
                <a:gd name="connsiteY8" fmla="*/ 1270992 h 1325517"/>
                <a:gd name="connsiteX9" fmla="*/ 1945367 w 4882330"/>
                <a:gd name="connsiteY9" fmla="*/ 1308635 h 1325517"/>
                <a:gd name="connsiteX10" fmla="*/ 1641955 w 4882330"/>
                <a:gd name="connsiteY10" fmla="*/ 1318047 h 1325517"/>
                <a:gd name="connsiteX11" fmla="*/ 1354196 w 4882330"/>
                <a:gd name="connsiteY11" fmla="*/ 1325517 h 1325517"/>
                <a:gd name="connsiteX12" fmla="*/ 1080541 w 4882330"/>
                <a:gd name="connsiteY12" fmla="*/ 1311547 h 1325517"/>
                <a:gd name="connsiteX13" fmla="*/ 837143 w 4882330"/>
                <a:gd name="connsiteY13" fmla="*/ 1294129 h 1325517"/>
                <a:gd name="connsiteX14" fmla="*/ 614896 w 4882330"/>
                <a:gd name="connsiteY14" fmla="*/ 1271318 h 1325517"/>
                <a:gd name="connsiteX15" fmla="*/ 419344 w 4882330"/>
                <a:gd name="connsiteY15" fmla="*/ 1239449 h 1325517"/>
                <a:gd name="connsiteX16" fmla="*/ 252023 w 4882330"/>
                <a:gd name="connsiteY16" fmla="*/ 1213613 h 1325517"/>
                <a:gd name="connsiteX17" fmla="*/ 196049 w 4882330"/>
                <a:gd name="connsiteY17" fmla="*/ 1199035 h 1325517"/>
                <a:gd name="connsiteX18" fmla="*/ 0 w 4882330"/>
                <a:gd name="connsiteY18" fmla="*/ 586250 h 1325517"/>
                <a:gd name="connsiteX19" fmla="*/ 263283 w 4882330"/>
                <a:gd name="connsiteY19" fmla="*/ 628283 h 1325517"/>
                <a:gd name="connsiteX20" fmla="*/ 520260 w 4882330"/>
                <a:gd name="connsiteY20" fmla="*/ 767119 h 1325517"/>
                <a:gd name="connsiteX21" fmla="*/ 780285 w 4882330"/>
                <a:gd name="connsiteY21" fmla="*/ 867174 h 1325517"/>
                <a:gd name="connsiteX22" fmla="*/ 1059511 w 4882330"/>
                <a:gd name="connsiteY22" fmla="*/ 946438 h 1325517"/>
                <a:gd name="connsiteX23" fmla="*/ 1342196 w 4882330"/>
                <a:gd name="connsiteY23" fmla="*/ 987230 h 1325517"/>
                <a:gd name="connsiteX24" fmla="*/ 1630958 w 4882330"/>
                <a:gd name="connsiteY24" fmla="*/ 999581 h 1325517"/>
                <a:gd name="connsiteX25" fmla="*/ 1928780 w 4882330"/>
                <a:gd name="connsiteY25" fmla="*/ 994040 h 1325517"/>
                <a:gd name="connsiteX26" fmla="*/ 2218108 w 4882330"/>
                <a:gd name="connsiteY26" fmla="*/ 956947 h 1325517"/>
                <a:gd name="connsiteX27" fmla="*/ 2514424 w 4882330"/>
                <a:gd name="connsiteY27" fmla="*/ 911653 h 1325517"/>
                <a:gd name="connsiteX28" fmla="*/ 2804239 w 4882330"/>
                <a:gd name="connsiteY28" fmla="*/ 849991 h 1325517"/>
                <a:gd name="connsiteX29" fmla="*/ 3077899 w 4882330"/>
                <a:gd name="connsiteY29" fmla="*/ 770338 h 1325517"/>
                <a:gd name="connsiteX30" fmla="*/ 3347051 w 4882330"/>
                <a:gd name="connsiteY30" fmla="*/ 689501 h 1325517"/>
                <a:gd name="connsiteX31" fmla="*/ 3598524 w 4882330"/>
                <a:gd name="connsiteY31" fmla="*/ 600041 h 1325517"/>
                <a:gd name="connsiteX32" fmla="*/ 3841014 w 4882330"/>
                <a:gd name="connsiteY32" fmla="*/ 503595 h 1325517"/>
                <a:gd name="connsiteX33" fmla="*/ 4058254 w 4882330"/>
                <a:gd name="connsiteY33" fmla="*/ 411667 h 1325517"/>
                <a:gd name="connsiteX34" fmla="*/ 4259354 w 4882330"/>
                <a:gd name="connsiteY34" fmla="*/ 326204 h 1325517"/>
                <a:gd name="connsiteX35" fmla="*/ 4441329 w 4882330"/>
                <a:gd name="connsiteY35" fmla="*/ 236654 h 1325517"/>
                <a:gd name="connsiteX36" fmla="*/ 4585476 w 4882330"/>
                <a:gd name="connsiteY36" fmla="*/ 163695 h 1325517"/>
                <a:gd name="connsiteX37" fmla="*/ 4714472 w 4882330"/>
                <a:gd name="connsiteY37" fmla="*/ 92566 h 1325517"/>
                <a:gd name="connsiteX38" fmla="*/ 4804195 w 4882330"/>
                <a:gd name="connsiteY38" fmla="*/ 42564 h 1325517"/>
                <a:gd name="connsiteX39" fmla="*/ 4859609 w 4882330"/>
                <a:gd name="connsiteY39" fmla="*/ 14972 h 1325517"/>
                <a:gd name="connsiteX40" fmla="*/ 4882330 w 4882330"/>
                <a:gd name="connsiteY40" fmla="*/ 0 h 1325517"/>
                <a:gd name="connsiteX0" fmla="*/ 4882330 w 4882330"/>
                <a:gd name="connsiteY0" fmla="*/ 0 h 1325517"/>
                <a:gd name="connsiteX1" fmla="*/ 4568796 w 4882330"/>
                <a:gd name="connsiteY1" fmla="*/ 288561 h 1325517"/>
                <a:gd name="connsiteX2" fmla="*/ 4242657 w 4882330"/>
                <a:gd name="connsiteY2" fmla="*/ 520237 h 1325517"/>
                <a:gd name="connsiteX3" fmla="*/ 3917005 w 4882330"/>
                <a:gd name="connsiteY3" fmla="*/ 727345 h 1325517"/>
                <a:gd name="connsiteX4" fmla="*/ 3585920 w 4882330"/>
                <a:gd name="connsiteY4" fmla="*/ 888573 h 1325517"/>
                <a:gd name="connsiteX5" fmla="*/ 3246170 w 4882330"/>
                <a:gd name="connsiteY5" fmla="*/ 1023497 h 1325517"/>
                <a:gd name="connsiteX6" fmla="*/ 2916014 w 4882330"/>
                <a:gd name="connsiteY6" fmla="*/ 1135798 h 1325517"/>
                <a:gd name="connsiteX7" fmla="*/ 2588953 w 4882330"/>
                <a:gd name="connsiteY7" fmla="*/ 1209108 h 1325517"/>
                <a:gd name="connsiteX8" fmla="*/ 2254809 w 4882330"/>
                <a:gd name="connsiteY8" fmla="*/ 1270992 h 1325517"/>
                <a:gd name="connsiteX9" fmla="*/ 1945367 w 4882330"/>
                <a:gd name="connsiteY9" fmla="*/ 1308635 h 1325517"/>
                <a:gd name="connsiteX10" fmla="*/ 1641955 w 4882330"/>
                <a:gd name="connsiteY10" fmla="*/ 1318047 h 1325517"/>
                <a:gd name="connsiteX11" fmla="*/ 1354196 w 4882330"/>
                <a:gd name="connsiteY11" fmla="*/ 1325517 h 1325517"/>
                <a:gd name="connsiteX12" fmla="*/ 1080541 w 4882330"/>
                <a:gd name="connsiteY12" fmla="*/ 1311547 h 1325517"/>
                <a:gd name="connsiteX13" fmla="*/ 837143 w 4882330"/>
                <a:gd name="connsiteY13" fmla="*/ 1294129 h 1325517"/>
                <a:gd name="connsiteX14" fmla="*/ 614896 w 4882330"/>
                <a:gd name="connsiteY14" fmla="*/ 1271318 h 1325517"/>
                <a:gd name="connsiteX15" fmla="*/ 419344 w 4882330"/>
                <a:gd name="connsiteY15" fmla="*/ 1239449 h 1325517"/>
                <a:gd name="connsiteX16" fmla="*/ 252023 w 4882330"/>
                <a:gd name="connsiteY16" fmla="*/ 1213613 h 1325517"/>
                <a:gd name="connsiteX17" fmla="*/ 196049 w 4882330"/>
                <a:gd name="connsiteY17" fmla="*/ 1199035 h 1325517"/>
                <a:gd name="connsiteX18" fmla="*/ 0 w 4882330"/>
                <a:gd name="connsiteY18" fmla="*/ 586250 h 1325517"/>
                <a:gd name="connsiteX19" fmla="*/ 520260 w 4882330"/>
                <a:gd name="connsiteY19" fmla="*/ 767119 h 1325517"/>
                <a:gd name="connsiteX20" fmla="*/ 780285 w 4882330"/>
                <a:gd name="connsiteY20" fmla="*/ 867174 h 1325517"/>
                <a:gd name="connsiteX21" fmla="*/ 1059511 w 4882330"/>
                <a:gd name="connsiteY21" fmla="*/ 946438 h 1325517"/>
                <a:gd name="connsiteX22" fmla="*/ 1342196 w 4882330"/>
                <a:gd name="connsiteY22" fmla="*/ 987230 h 1325517"/>
                <a:gd name="connsiteX23" fmla="*/ 1630958 w 4882330"/>
                <a:gd name="connsiteY23" fmla="*/ 999581 h 1325517"/>
                <a:gd name="connsiteX24" fmla="*/ 1928780 w 4882330"/>
                <a:gd name="connsiteY24" fmla="*/ 994040 h 1325517"/>
                <a:gd name="connsiteX25" fmla="*/ 2218108 w 4882330"/>
                <a:gd name="connsiteY25" fmla="*/ 956947 h 1325517"/>
                <a:gd name="connsiteX26" fmla="*/ 2514424 w 4882330"/>
                <a:gd name="connsiteY26" fmla="*/ 911653 h 1325517"/>
                <a:gd name="connsiteX27" fmla="*/ 2804239 w 4882330"/>
                <a:gd name="connsiteY27" fmla="*/ 849991 h 1325517"/>
                <a:gd name="connsiteX28" fmla="*/ 3077899 w 4882330"/>
                <a:gd name="connsiteY28" fmla="*/ 770338 h 1325517"/>
                <a:gd name="connsiteX29" fmla="*/ 3347051 w 4882330"/>
                <a:gd name="connsiteY29" fmla="*/ 689501 h 1325517"/>
                <a:gd name="connsiteX30" fmla="*/ 3598524 w 4882330"/>
                <a:gd name="connsiteY30" fmla="*/ 600041 h 1325517"/>
                <a:gd name="connsiteX31" fmla="*/ 3841014 w 4882330"/>
                <a:gd name="connsiteY31" fmla="*/ 503595 h 1325517"/>
                <a:gd name="connsiteX32" fmla="*/ 4058254 w 4882330"/>
                <a:gd name="connsiteY32" fmla="*/ 411667 h 1325517"/>
                <a:gd name="connsiteX33" fmla="*/ 4259354 w 4882330"/>
                <a:gd name="connsiteY33" fmla="*/ 326204 h 1325517"/>
                <a:gd name="connsiteX34" fmla="*/ 4441329 w 4882330"/>
                <a:gd name="connsiteY34" fmla="*/ 236654 h 1325517"/>
                <a:gd name="connsiteX35" fmla="*/ 4585476 w 4882330"/>
                <a:gd name="connsiteY35" fmla="*/ 163695 h 1325517"/>
                <a:gd name="connsiteX36" fmla="*/ 4714472 w 4882330"/>
                <a:gd name="connsiteY36" fmla="*/ 92566 h 1325517"/>
                <a:gd name="connsiteX37" fmla="*/ 4804195 w 4882330"/>
                <a:gd name="connsiteY37" fmla="*/ 42564 h 1325517"/>
                <a:gd name="connsiteX38" fmla="*/ 4859609 w 4882330"/>
                <a:gd name="connsiteY38" fmla="*/ 14972 h 1325517"/>
                <a:gd name="connsiteX39" fmla="*/ 4882330 w 4882330"/>
                <a:gd name="connsiteY39" fmla="*/ 0 h 1325517"/>
                <a:gd name="connsiteX0" fmla="*/ 4882330 w 4882330"/>
                <a:gd name="connsiteY0" fmla="*/ 0 h 1325517"/>
                <a:gd name="connsiteX1" fmla="*/ 4568796 w 4882330"/>
                <a:gd name="connsiteY1" fmla="*/ 288561 h 1325517"/>
                <a:gd name="connsiteX2" fmla="*/ 4242657 w 4882330"/>
                <a:gd name="connsiteY2" fmla="*/ 520237 h 1325517"/>
                <a:gd name="connsiteX3" fmla="*/ 3917005 w 4882330"/>
                <a:gd name="connsiteY3" fmla="*/ 727345 h 1325517"/>
                <a:gd name="connsiteX4" fmla="*/ 3585920 w 4882330"/>
                <a:gd name="connsiteY4" fmla="*/ 888573 h 1325517"/>
                <a:gd name="connsiteX5" fmla="*/ 3246170 w 4882330"/>
                <a:gd name="connsiteY5" fmla="*/ 1023497 h 1325517"/>
                <a:gd name="connsiteX6" fmla="*/ 2916014 w 4882330"/>
                <a:gd name="connsiteY6" fmla="*/ 1135798 h 1325517"/>
                <a:gd name="connsiteX7" fmla="*/ 2588953 w 4882330"/>
                <a:gd name="connsiteY7" fmla="*/ 1209108 h 1325517"/>
                <a:gd name="connsiteX8" fmla="*/ 2254809 w 4882330"/>
                <a:gd name="connsiteY8" fmla="*/ 1270992 h 1325517"/>
                <a:gd name="connsiteX9" fmla="*/ 1945367 w 4882330"/>
                <a:gd name="connsiteY9" fmla="*/ 1308635 h 1325517"/>
                <a:gd name="connsiteX10" fmla="*/ 1641955 w 4882330"/>
                <a:gd name="connsiteY10" fmla="*/ 1318047 h 1325517"/>
                <a:gd name="connsiteX11" fmla="*/ 1354196 w 4882330"/>
                <a:gd name="connsiteY11" fmla="*/ 1325517 h 1325517"/>
                <a:gd name="connsiteX12" fmla="*/ 1080541 w 4882330"/>
                <a:gd name="connsiteY12" fmla="*/ 1311547 h 1325517"/>
                <a:gd name="connsiteX13" fmla="*/ 837143 w 4882330"/>
                <a:gd name="connsiteY13" fmla="*/ 1294129 h 1325517"/>
                <a:gd name="connsiteX14" fmla="*/ 614896 w 4882330"/>
                <a:gd name="connsiteY14" fmla="*/ 1271318 h 1325517"/>
                <a:gd name="connsiteX15" fmla="*/ 419344 w 4882330"/>
                <a:gd name="connsiteY15" fmla="*/ 1239449 h 1325517"/>
                <a:gd name="connsiteX16" fmla="*/ 252023 w 4882330"/>
                <a:gd name="connsiteY16" fmla="*/ 1213613 h 1325517"/>
                <a:gd name="connsiteX17" fmla="*/ 189563 w 4882330"/>
                <a:gd name="connsiteY17" fmla="*/ 1195689 h 1325517"/>
                <a:gd name="connsiteX18" fmla="*/ 0 w 4882330"/>
                <a:gd name="connsiteY18" fmla="*/ 586250 h 1325517"/>
                <a:gd name="connsiteX19" fmla="*/ 520260 w 4882330"/>
                <a:gd name="connsiteY19" fmla="*/ 767119 h 1325517"/>
                <a:gd name="connsiteX20" fmla="*/ 780285 w 4882330"/>
                <a:gd name="connsiteY20" fmla="*/ 867174 h 1325517"/>
                <a:gd name="connsiteX21" fmla="*/ 1059511 w 4882330"/>
                <a:gd name="connsiteY21" fmla="*/ 946438 h 1325517"/>
                <a:gd name="connsiteX22" fmla="*/ 1342196 w 4882330"/>
                <a:gd name="connsiteY22" fmla="*/ 987230 h 1325517"/>
                <a:gd name="connsiteX23" fmla="*/ 1630958 w 4882330"/>
                <a:gd name="connsiteY23" fmla="*/ 999581 h 1325517"/>
                <a:gd name="connsiteX24" fmla="*/ 1928780 w 4882330"/>
                <a:gd name="connsiteY24" fmla="*/ 994040 h 1325517"/>
                <a:gd name="connsiteX25" fmla="*/ 2218108 w 4882330"/>
                <a:gd name="connsiteY25" fmla="*/ 956947 h 1325517"/>
                <a:gd name="connsiteX26" fmla="*/ 2514424 w 4882330"/>
                <a:gd name="connsiteY26" fmla="*/ 911653 h 1325517"/>
                <a:gd name="connsiteX27" fmla="*/ 2804239 w 4882330"/>
                <a:gd name="connsiteY27" fmla="*/ 849991 h 1325517"/>
                <a:gd name="connsiteX28" fmla="*/ 3077899 w 4882330"/>
                <a:gd name="connsiteY28" fmla="*/ 770338 h 1325517"/>
                <a:gd name="connsiteX29" fmla="*/ 3347051 w 4882330"/>
                <a:gd name="connsiteY29" fmla="*/ 689501 h 1325517"/>
                <a:gd name="connsiteX30" fmla="*/ 3598524 w 4882330"/>
                <a:gd name="connsiteY30" fmla="*/ 600041 h 1325517"/>
                <a:gd name="connsiteX31" fmla="*/ 3841014 w 4882330"/>
                <a:gd name="connsiteY31" fmla="*/ 503595 h 1325517"/>
                <a:gd name="connsiteX32" fmla="*/ 4058254 w 4882330"/>
                <a:gd name="connsiteY32" fmla="*/ 411667 h 1325517"/>
                <a:gd name="connsiteX33" fmla="*/ 4259354 w 4882330"/>
                <a:gd name="connsiteY33" fmla="*/ 326204 h 1325517"/>
                <a:gd name="connsiteX34" fmla="*/ 4441329 w 4882330"/>
                <a:gd name="connsiteY34" fmla="*/ 236654 h 1325517"/>
                <a:gd name="connsiteX35" fmla="*/ 4585476 w 4882330"/>
                <a:gd name="connsiteY35" fmla="*/ 163695 h 1325517"/>
                <a:gd name="connsiteX36" fmla="*/ 4714472 w 4882330"/>
                <a:gd name="connsiteY36" fmla="*/ 92566 h 1325517"/>
                <a:gd name="connsiteX37" fmla="*/ 4804195 w 4882330"/>
                <a:gd name="connsiteY37" fmla="*/ 42564 h 1325517"/>
                <a:gd name="connsiteX38" fmla="*/ 4859609 w 4882330"/>
                <a:gd name="connsiteY38" fmla="*/ 14972 h 1325517"/>
                <a:gd name="connsiteX39" fmla="*/ 4882330 w 4882330"/>
                <a:gd name="connsiteY39" fmla="*/ 0 h 1325517"/>
                <a:gd name="connsiteX0" fmla="*/ 4888817 w 4888817"/>
                <a:gd name="connsiteY0" fmla="*/ 0 h 1325517"/>
                <a:gd name="connsiteX1" fmla="*/ 4575283 w 4888817"/>
                <a:gd name="connsiteY1" fmla="*/ 288561 h 1325517"/>
                <a:gd name="connsiteX2" fmla="*/ 4249144 w 4888817"/>
                <a:gd name="connsiteY2" fmla="*/ 520237 h 1325517"/>
                <a:gd name="connsiteX3" fmla="*/ 3923492 w 4888817"/>
                <a:gd name="connsiteY3" fmla="*/ 727345 h 1325517"/>
                <a:gd name="connsiteX4" fmla="*/ 3592407 w 4888817"/>
                <a:gd name="connsiteY4" fmla="*/ 888573 h 1325517"/>
                <a:gd name="connsiteX5" fmla="*/ 3252657 w 4888817"/>
                <a:gd name="connsiteY5" fmla="*/ 1023497 h 1325517"/>
                <a:gd name="connsiteX6" fmla="*/ 2922501 w 4888817"/>
                <a:gd name="connsiteY6" fmla="*/ 1135798 h 1325517"/>
                <a:gd name="connsiteX7" fmla="*/ 2595440 w 4888817"/>
                <a:gd name="connsiteY7" fmla="*/ 1209108 h 1325517"/>
                <a:gd name="connsiteX8" fmla="*/ 2261296 w 4888817"/>
                <a:gd name="connsiteY8" fmla="*/ 1270992 h 1325517"/>
                <a:gd name="connsiteX9" fmla="*/ 1951854 w 4888817"/>
                <a:gd name="connsiteY9" fmla="*/ 1308635 h 1325517"/>
                <a:gd name="connsiteX10" fmla="*/ 1648442 w 4888817"/>
                <a:gd name="connsiteY10" fmla="*/ 1318047 h 1325517"/>
                <a:gd name="connsiteX11" fmla="*/ 1360683 w 4888817"/>
                <a:gd name="connsiteY11" fmla="*/ 1325517 h 1325517"/>
                <a:gd name="connsiteX12" fmla="*/ 1087028 w 4888817"/>
                <a:gd name="connsiteY12" fmla="*/ 1311547 h 1325517"/>
                <a:gd name="connsiteX13" fmla="*/ 843630 w 4888817"/>
                <a:gd name="connsiteY13" fmla="*/ 1294129 h 1325517"/>
                <a:gd name="connsiteX14" fmla="*/ 621383 w 4888817"/>
                <a:gd name="connsiteY14" fmla="*/ 1271318 h 1325517"/>
                <a:gd name="connsiteX15" fmla="*/ 425831 w 4888817"/>
                <a:gd name="connsiteY15" fmla="*/ 1239449 h 1325517"/>
                <a:gd name="connsiteX16" fmla="*/ 258510 w 4888817"/>
                <a:gd name="connsiteY16" fmla="*/ 1213613 h 1325517"/>
                <a:gd name="connsiteX17" fmla="*/ 196050 w 4888817"/>
                <a:gd name="connsiteY17" fmla="*/ 1195689 h 1325517"/>
                <a:gd name="connsiteX18" fmla="*/ 0 w 4888817"/>
                <a:gd name="connsiteY18" fmla="*/ 582903 h 1325517"/>
                <a:gd name="connsiteX19" fmla="*/ 526747 w 4888817"/>
                <a:gd name="connsiteY19" fmla="*/ 767119 h 1325517"/>
                <a:gd name="connsiteX20" fmla="*/ 786772 w 4888817"/>
                <a:gd name="connsiteY20" fmla="*/ 867174 h 1325517"/>
                <a:gd name="connsiteX21" fmla="*/ 1065998 w 4888817"/>
                <a:gd name="connsiteY21" fmla="*/ 946438 h 1325517"/>
                <a:gd name="connsiteX22" fmla="*/ 1348683 w 4888817"/>
                <a:gd name="connsiteY22" fmla="*/ 987230 h 1325517"/>
                <a:gd name="connsiteX23" fmla="*/ 1637445 w 4888817"/>
                <a:gd name="connsiteY23" fmla="*/ 999581 h 1325517"/>
                <a:gd name="connsiteX24" fmla="*/ 1935267 w 4888817"/>
                <a:gd name="connsiteY24" fmla="*/ 994040 h 1325517"/>
                <a:gd name="connsiteX25" fmla="*/ 2224595 w 4888817"/>
                <a:gd name="connsiteY25" fmla="*/ 956947 h 1325517"/>
                <a:gd name="connsiteX26" fmla="*/ 2520911 w 4888817"/>
                <a:gd name="connsiteY26" fmla="*/ 911653 h 1325517"/>
                <a:gd name="connsiteX27" fmla="*/ 2810726 w 4888817"/>
                <a:gd name="connsiteY27" fmla="*/ 849991 h 1325517"/>
                <a:gd name="connsiteX28" fmla="*/ 3084386 w 4888817"/>
                <a:gd name="connsiteY28" fmla="*/ 770338 h 1325517"/>
                <a:gd name="connsiteX29" fmla="*/ 3353538 w 4888817"/>
                <a:gd name="connsiteY29" fmla="*/ 689501 h 1325517"/>
                <a:gd name="connsiteX30" fmla="*/ 3605011 w 4888817"/>
                <a:gd name="connsiteY30" fmla="*/ 600041 h 1325517"/>
                <a:gd name="connsiteX31" fmla="*/ 3847501 w 4888817"/>
                <a:gd name="connsiteY31" fmla="*/ 503595 h 1325517"/>
                <a:gd name="connsiteX32" fmla="*/ 4064741 w 4888817"/>
                <a:gd name="connsiteY32" fmla="*/ 411667 h 1325517"/>
                <a:gd name="connsiteX33" fmla="*/ 4265841 w 4888817"/>
                <a:gd name="connsiteY33" fmla="*/ 326204 h 1325517"/>
                <a:gd name="connsiteX34" fmla="*/ 4447816 w 4888817"/>
                <a:gd name="connsiteY34" fmla="*/ 236654 h 1325517"/>
                <a:gd name="connsiteX35" fmla="*/ 4591963 w 4888817"/>
                <a:gd name="connsiteY35" fmla="*/ 163695 h 1325517"/>
                <a:gd name="connsiteX36" fmla="*/ 4720959 w 4888817"/>
                <a:gd name="connsiteY36" fmla="*/ 92566 h 1325517"/>
                <a:gd name="connsiteX37" fmla="*/ 4810682 w 4888817"/>
                <a:gd name="connsiteY37" fmla="*/ 42564 h 1325517"/>
                <a:gd name="connsiteX38" fmla="*/ 4866096 w 4888817"/>
                <a:gd name="connsiteY38" fmla="*/ 14972 h 1325517"/>
                <a:gd name="connsiteX39" fmla="*/ 4888817 w 4888817"/>
                <a:gd name="connsiteY39" fmla="*/ 0 h 1325517"/>
                <a:gd name="connsiteX0" fmla="*/ 4762937 w 4762937"/>
                <a:gd name="connsiteY0" fmla="*/ 0 h 1325517"/>
                <a:gd name="connsiteX1" fmla="*/ 4449403 w 4762937"/>
                <a:gd name="connsiteY1" fmla="*/ 288561 h 1325517"/>
                <a:gd name="connsiteX2" fmla="*/ 4123264 w 4762937"/>
                <a:gd name="connsiteY2" fmla="*/ 520237 h 1325517"/>
                <a:gd name="connsiteX3" fmla="*/ 3797612 w 4762937"/>
                <a:gd name="connsiteY3" fmla="*/ 727345 h 1325517"/>
                <a:gd name="connsiteX4" fmla="*/ 3466527 w 4762937"/>
                <a:gd name="connsiteY4" fmla="*/ 888573 h 1325517"/>
                <a:gd name="connsiteX5" fmla="*/ 3126777 w 4762937"/>
                <a:gd name="connsiteY5" fmla="*/ 1023497 h 1325517"/>
                <a:gd name="connsiteX6" fmla="*/ 2796621 w 4762937"/>
                <a:gd name="connsiteY6" fmla="*/ 1135798 h 1325517"/>
                <a:gd name="connsiteX7" fmla="*/ 2469560 w 4762937"/>
                <a:gd name="connsiteY7" fmla="*/ 1209108 h 1325517"/>
                <a:gd name="connsiteX8" fmla="*/ 2135416 w 4762937"/>
                <a:gd name="connsiteY8" fmla="*/ 1270992 h 1325517"/>
                <a:gd name="connsiteX9" fmla="*/ 1825974 w 4762937"/>
                <a:gd name="connsiteY9" fmla="*/ 1308635 h 1325517"/>
                <a:gd name="connsiteX10" fmla="*/ 1522562 w 4762937"/>
                <a:gd name="connsiteY10" fmla="*/ 1318047 h 1325517"/>
                <a:gd name="connsiteX11" fmla="*/ 1234803 w 4762937"/>
                <a:gd name="connsiteY11" fmla="*/ 1325517 h 1325517"/>
                <a:gd name="connsiteX12" fmla="*/ 961148 w 4762937"/>
                <a:gd name="connsiteY12" fmla="*/ 1311547 h 1325517"/>
                <a:gd name="connsiteX13" fmla="*/ 717750 w 4762937"/>
                <a:gd name="connsiteY13" fmla="*/ 1294129 h 1325517"/>
                <a:gd name="connsiteX14" fmla="*/ 495503 w 4762937"/>
                <a:gd name="connsiteY14" fmla="*/ 1271318 h 1325517"/>
                <a:gd name="connsiteX15" fmla="*/ 299951 w 4762937"/>
                <a:gd name="connsiteY15" fmla="*/ 1239449 h 1325517"/>
                <a:gd name="connsiteX16" fmla="*/ 132630 w 4762937"/>
                <a:gd name="connsiteY16" fmla="*/ 1213613 h 1325517"/>
                <a:gd name="connsiteX17" fmla="*/ 70170 w 4762937"/>
                <a:gd name="connsiteY17" fmla="*/ 1195689 h 1325517"/>
                <a:gd name="connsiteX18" fmla="*/ 0 w 4762937"/>
                <a:gd name="connsiteY18" fmla="*/ 604316 h 1325517"/>
                <a:gd name="connsiteX19" fmla="*/ 400867 w 4762937"/>
                <a:gd name="connsiteY19" fmla="*/ 767119 h 1325517"/>
                <a:gd name="connsiteX20" fmla="*/ 660892 w 4762937"/>
                <a:gd name="connsiteY20" fmla="*/ 867174 h 1325517"/>
                <a:gd name="connsiteX21" fmla="*/ 940118 w 4762937"/>
                <a:gd name="connsiteY21" fmla="*/ 946438 h 1325517"/>
                <a:gd name="connsiteX22" fmla="*/ 1222803 w 4762937"/>
                <a:gd name="connsiteY22" fmla="*/ 987230 h 1325517"/>
                <a:gd name="connsiteX23" fmla="*/ 1511565 w 4762937"/>
                <a:gd name="connsiteY23" fmla="*/ 999581 h 1325517"/>
                <a:gd name="connsiteX24" fmla="*/ 1809387 w 4762937"/>
                <a:gd name="connsiteY24" fmla="*/ 994040 h 1325517"/>
                <a:gd name="connsiteX25" fmla="*/ 2098715 w 4762937"/>
                <a:gd name="connsiteY25" fmla="*/ 956947 h 1325517"/>
                <a:gd name="connsiteX26" fmla="*/ 2395031 w 4762937"/>
                <a:gd name="connsiteY26" fmla="*/ 911653 h 1325517"/>
                <a:gd name="connsiteX27" fmla="*/ 2684846 w 4762937"/>
                <a:gd name="connsiteY27" fmla="*/ 849991 h 1325517"/>
                <a:gd name="connsiteX28" fmla="*/ 2958506 w 4762937"/>
                <a:gd name="connsiteY28" fmla="*/ 770338 h 1325517"/>
                <a:gd name="connsiteX29" fmla="*/ 3227658 w 4762937"/>
                <a:gd name="connsiteY29" fmla="*/ 689501 h 1325517"/>
                <a:gd name="connsiteX30" fmla="*/ 3479131 w 4762937"/>
                <a:gd name="connsiteY30" fmla="*/ 600041 h 1325517"/>
                <a:gd name="connsiteX31" fmla="*/ 3721621 w 4762937"/>
                <a:gd name="connsiteY31" fmla="*/ 503595 h 1325517"/>
                <a:gd name="connsiteX32" fmla="*/ 3938861 w 4762937"/>
                <a:gd name="connsiteY32" fmla="*/ 411667 h 1325517"/>
                <a:gd name="connsiteX33" fmla="*/ 4139961 w 4762937"/>
                <a:gd name="connsiteY33" fmla="*/ 326204 h 1325517"/>
                <a:gd name="connsiteX34" fmla="*/ 4321936 w 4762937"/>
                <a:gd name="connsiteY34" fmla="*/ 236654 h 1325517"/>
                <a:gd name="connsiteX35" fmla="*/ 4466083 w 4762937"/>
                <a:gd name="connsiteY35" fmla="*/ 163695 h 1325517"/>
                <a:gd name="connsiteX36" fmla="*/ 4595079 w 4762937"/>
                <a:gd name="connsiteY36" fmla="*/ 92566 h 1325517"/>
                <a:gd name="connsiteX37" fmla="*/ 4684802 w 4762937"/>
                <a:gd name="connsiteY37" fmla="*/ 42564 h 1325517"/>
                <a:gd name="connsiteX38" fmla="*/ 4740216 w 4762937"/>
                <a:gd name="connsiteY38" fmla="*/ 14972 h 1325517"/>
                <a:gd name="connsiteX39" fmla="*/ 4762937 w 4762937"/>
                <a:gd name="connsiteY39" fmla="*/ 0 h 1325517"/>
                <a:gd name="connsiteX0" fmla="*/ 4762937 w 4762937"/>
                <a:gd name="connsiteY0" fmla="*/ 0 h 1325517"/>
                <a:gd name="connsiteX1" fmla="*/ 4449403 w 4762937"/>
                <a:gd name="connsiteY1" fmla="*/ 288561 h 1325517"/>
                <a:gd name="connsiteX2" fmla="*/ 4123264 w 4762937"/>
                <a:gd name="connsiteY2" fmla="*/ 520237 h 1325517"/>
                <a:gd name="connsiteX3" fmla="*/ 3797612 w 4762937"/>
                <a:gd name="connsiteY3" fmla="*/ 727345 h 1325517"/>
                <a:gd name="connsiteX4" fmla="*/ 3466527 w 4762937"/>
                <a:gd name="connsiteY4" fmla="*/ 888573 h 1325517"/>
                <a:gd name="connsiteX5" fmla="*/ 3126777 w 4762937"/>
                <a:gd name="connsiteY5" fmla="*/ 1023497 h 1325517"/>
                <a:gd name="connsiteX6" fmla="*/ 2796621 w 4762937"/>
                <a:gd name="connsiteY6" fmla="*/ 1135798 h 1325517"/>
                <a:gd name="connsiteX7" fmla="*/ 2469560 w 4762937"/>
                <a:gd name="connsiteY7" fmla="*/ 1209108 h 1325517"/>
                <a:gd name="connsiteX8" fmla="*/ 2135416 w 4762937"/>
                <a:gd name="connsiteY8" fmla="*/ 1270992 h 1325517"/>
                <a:gd name="connsiteX9" fmla="*/ 1825974 w 4762937"/>
                <a:gd name="connsiteY9" fmla="*/ 1308635 h 1325517"/>
                <a:gd name="connsiteX10" fmla="*/ 1522562 w 4762937"/>
                <a:gd name="connsiteY10" fmla="*/ 1318047 h 1325517"/>
                <a:gd name="connsiteX11" fmla="*/ 1234803 w 4762937"/>
                <a:gd name="connsiteY11" fmla="*/ 1325517 h 1325517"/>
                <a:gd name="connsiteX12" fmla="*/ 961148 w 4762937"/>
                <a:gd name="connsiteY12" fmla="*/ 1311547 h 1325517"/>
                <a:gd name="connsiteX13" fmla="*/ 717750 w 4762937"/>
                <a:gd name="connsiteY13" fmla="*/ 1294129 h 1325517"/>
                <a:gd name="connsiteX14" fmla="*/ 495503 w 4762937"/>
                <a:gd name="connsiteY14" fmla="*/ 1271318 h 1325517"/>
                <a:gd name="connsiteX15" fmla="*/ 299951 w 4762937"/>
                <a:gd name="connsiteY15" fmla="*/ 1239449 h 1325517"/>
                <a:gd name="connsiteX16" fmla="*/ 132630 w 4762937"/>
                <a:gd name="connsiteY16" fmla="*/ 1213613 h 1325517"/>
                <a:gd name="connsiteX17" fmla="*/ 50016 w 4762937"/>
                <a:gd name="connsiteY17" fmla="*/ 1192064 h 1325517"/>
                <a:gd name="connsiteX18" fmla="*/ 0 w 4762937"/>
                <a:gd name="connsiteY18" fmla="*/ 604316 h 1325517"/>
                <a:gd name="connsiteX19" fmla="*/ 400867 w 4762937"/>
                <a:gd name="connsiteY19" fmla="*/ 767119 h 1325517"/>
                <a:gd name="connsiteX20" fmla="*/ 660892 w 4762937"/>
                <a:gd name="connsiteY20" fmla="*/ 867174 h 1325517"/>
                <a:gd name="connsiteX21" fmla="*/ 940118 w 4762937"/>
                <a:gd name="connsiteY21" fmla="*/ 946438 h 1325517"/>
                <a:gd name="connsiteX22" fmla="*/ 1222803 w 4762937"/>
                <a:gd name="connsiteY22" fmla="*/ 987230 h 1325517"/>
                <a:gd name="connsiteX23" fmla="*/ 1511565 w 4762937"/>
                <a:gd name="connsiteY23" fmla="*/ 999581 h 1325517"/>
                <a:gd name="connsiteX24" fmla="*/ 1809387 w 4762937"/>
                <a:gd name="connsiteY24" fmla="*/ 994040 h 1325517"/>
                <a:gd name="connsiteX25" fmla="*/ 2098715 w 4762937"/>
                <a:gd name="connsiteY25" fmla="*/ 956947 h 1325517"/>
                <a:gd name="connsiteX26" fmla="*/ 2395031 w 4762937"/>
                <a:gd name="connsiteY26" fmla="*/ 911653 h 1325517"/>
                <a:gd name="connsiteX27" fmla="*/ 2684846 w 4762937"/>
                <a:gd name="connsiteY27" fmla="*/ 849991 h 1325517"/>
                <a:gd name="connsiteX28" fmla="*/ 2958506 w 4762937"/>
                <a:gd name="connsiteY28" fmla="*/ 770338 h 1325517"/>
                <a:gd name="connsiteX29" fmla="*/ 3227658 w 4762937"/>
                <a:gd name="connsiteY29" fmla="*/ 689501 h 1325517"/>
                <a:gd name="connsiteX30" fmla="*/ 3479131 w 4762937"/>
                <a:gd name="connsiteY30" fmla="*/ 600041 h 1325517"/>
                <a:gd name="connsiteX31" fmla="*/ 3721621 w 4762937"/>
                <a:gd name="connsiteY31" fmla="*/ 503595 h 1325517"/>
                <a:gd name="connsiteX32" fmla="*/ 3938861 w 4762937"/>
                <a:gd name="connsiteY32" fmla="*/ 411667 h 1325517"/>
                <a:gd name="connsiteX33" fmla="*/ 4139961 w 4762937"/>
                <a:gd name="connsiteY33" fmla="*/ 326204 h 1325517"/>
                <a:gd name="connsiteX34" fmla="*/ 4321936 w 4762937"/>
                <a:gd name="connsiteY34" fmla="*/ 236654 h 1325517"/>
                <a:gd name="connsiteX35" fmla="*/ 4466083 w 4762937"/>
                <a:gd name="connsiteY35" fmla="*/ 163695 h 1325517"/>
                <a:gd name="connsiteX36" fmla="*/ 4595079 w 4762937"/>
                <a:gd name="connsiteY36" fmla="*/ 92566 h 1325517"/>
                <a:gd name="connsiteX37" fmla="*/ 4684802 w 4762937"/>
                <a:gd name="connsiteY37" fmla="*/ 42564 h 1325517"/>
                <a:gd name="connsiteX38" fmla="*/ 4740216 w 4762937"/>
                <a:gd name="connsiteY38" fmla="*/ 14972 h 1325517"/>
                <a:gd name="connsiteX39" fmla="*/ 4762937 w 4762937"/>
                <a:gd name="connsiteY39" fmla="*/ 0 h 1325517"/>
                <a:gd name="connsiteX0" fmla="*/ 4757981 w 4757981"/>
                <a:gd name="connsiteY0" fmla="*/ 0 h 1325517"/>
                <a:gd name="connsiteX1" fmla="*/ 4444447 w 4757981"/>
                <a:gd name="connsiteY1" fmla="*/ 288561 h 1325517"/>
                <a:gd name="connsiteX2" fmla="*/ 4118308 w 4757981"/>
                <a:gd name="connsiteY2" fmla="*/ 520237 h 1325517"/>
                <a:gd name="connsiteX3" fmla="*/ 3792656 w 4757981"/>
                <a:gd name="connsiteY3" fmla="*/ 727345 h 1325517"/>
                <a:gd name="connsiteX4" fmla="*/ 3461571 w 4757981"/>
                <a:gd name="connsiteY4" fmla="*/ 888573 h 1325517"/>
                <a:gd name="connsiteX5" fmla="*/ 3121821 w 4757981"/>
                <a:gd name="connsiteY5" fmla="*/ 1023497 h 1325517"/>
                <a:gd name="connsiteX6" fmla="*/ 2791665 w 4757981"/>
                <a:gd name="connsiteY6" fmla="*/ 1135798 h 1325517"/>
                <a:gd name="connsiteX7" fmla="*/ 2464604 w 4757981"/>
                <a:gd name="connsiteY7" fmla="*/ 1209108 h 1325517"/>
                <a:gd name="connsiteX8" fmla="*/ 2130460 w 4757981"/>
                <a:gd name="connsiteY8" fmla="*/ 1270992 h 1325517"/>
                <a:gd name="connsiteX9" fmla="*/ 1821018 w 4757981"/>
                <a:gd name="connsiteY9" fmla="*/ 1308635 h 1325517"/>
                <a:gd name="connsiteX10" fmla="*/ 1517606 w 4757981"/>
                <a:gd name="connsiteY10" fmla="*/ 1318047 h 1325517"/>
                <a:gd name="connsiteX11" fmla="*/ 1229847 w 4757981"/>
                <a:gd name="connsiteY11" fmla="*/ 1325517 h 1325517"/>
                <a:gd name="connsiteX12" fmla="*/ 956192 w 4757981"/>
                <a:gd name="connsiteY12" fmla="*/ 1311547 h 1325517"/>
                <a:gd name="connsiteX13" fmla="*/ 712794 w 4757981"/>
                <a:gd name="connsiteY13" fmla="*/ 1294129 h 1325517"/>
                <a:gd name="connsiteX14" fmla="*/ 490547 w 4757981"/>
                <a:gd name="connsiteY14" fmla="*/ 1271318 h 1325517"/>
                <a:gd name="connsiteX15" fmla="*/ 294995 w 4757981"/>
                <a:gd name="connsiteY15" fmla="*/ 1239449 h 1325517"/>
                <a:gd name="connsiteX16" fmla="*/ 127674 w 4757981"/>
                <a:gd name="connsiteY16" fmla="*/ 1213613 h 1325517"/>
                <a:gd name="connsiteX17" fmla="*/ 45060 w 4757981"/>
                <a:gd name="connsiteY17" fmla="*/ 1192064 h 1325517"/>
                <a:gd name="connsiteX18" fmla="*/ 0 w 4757981"/>
                <a:gd name="connsiteY18" fmla="*/ 603983 h 1325517"/>
                <a:gd name="connsiteX19" fmla="*/ 395911 w 4757981"/>
                <a:gd name="connsiteY19" fmla="*/ 767119 h 1325517"/>
                <a:gd name="connsiteX20" fmla="*/ 655936 w 4757981"/>
                <a:gd name="connsiteY20" fmla="*/ 867174 h 1325517"/>
                <a:gd name="connsiteX21" fmla="*/ 935162 w 4757981"/>
                <a:gd name="connsiteY21" fmla="*/ 946438 h 1325517"/>
                <a:gd name="connsiteX22" fmla="*/ 1217847 w 4757981"/>
                <a:gd name="connsiteY22" fmla="*/ 987230 h 1325517"/>
                <a:gd name="connsiteX23" fmla="*/ 1506609 w 4757981"/>
                <a:gd name="connsiteY23" fmla="*/ 999581 h 1325517"/>
                <a:gd name="connsiteX24" fmla="*/ 1804431 w 4757981"/>
                <a:gd name="connsiteY24" fmla="*/ 994040 h 1325517"/>
                <a:gd name="connsiteX25" fmla="*/ 2093759 w 4757981"/>
                <a:gd name="connsiteY25" fmla="*/ 956947 h 1325517"/>
                <a:gd name="connsiteX26" fmla="*/ 2390075 w 4757981"/>
                <a:gd name="connsiteY26" fmla="*/ 911653 h 1325517"/>
                <a:gd name="connsiteX27" fmla="*/ 2679890 w 4757981"/>
                <a:gd name="connsiteY27" fmla="*/ 849991 h 1325517"/>
                <a:gd name="connsiteX28" fmla="*/ 2953550 w 4757981"/>
                <a:gd name="connsiteY28" fmla="*/ 770338 h 1325517"/>
                <a:gd name="connsiteX29" fmla="*/ 3222702 w 4757981"/>
                <a:gd name="connsiteY29" fmla="*/ 689501 h 1325517"/>
                <a:gd name="connsiteX30" fmla="*/ 3474175 w 4757981"/>
                <a:gd name="connsiteY30" fmla="*/ 600041 h 1325517"/>
                <a:gd name="connsiteX31" fmla="*/ 3716665 w 4757981"/>
                <a:gd name="connsiteY31" fmla="*/ 503595 h 1325517"/>
                <a:gd name="connsiteX32" fmla="*/ 3933905 w 4757981"/>
                <a:gd name="connsiteY32" fmla="*/ 411667 h 1325517"/>
                <a:gd name="connsiteX33" fmla="*/ 4135005 w 4757981"/>
                <a:gd name="connsiteY33" fmla="*/ 326204 h 1325517"/>
                <a:gd name="connsiteX34" fmla="*/ 4316980 w 4757981"/>
                <a:gd name="connsiteY34" fmla="*/ 236654 h 1325517"/>
                <a:gd name="connsiteX35" fmla="*/ 4461127 w 4757981"/>
                <a:gd name="connsiteY35" fmla="*/ 163695 h 1325517"/>
                <a:gd name="connsiteX36" fmla="*/ 4590123 w 4757981"/>
                <a:gd name="connsiteY36" fmla="*/ 92566 h 1325517"/>
                <a:gd name="connsiteX37" fmla="*/ 4679846 w 4757981"/>
                <a:gd name="connsiteY37" fmla="*/ 42564 h 1325517"/>
                <a:gd name="connsiteX38" fmla="*/ 4735260 w 4757981"/>
                <a:gd name="connsiteY38" fmla="*/ 14972 h 1325517"/>
                <a:gd name="connsiteX39" fmla="*/ 4757981 w 4757981"/>
                <a:gd name="connsiteY39" fmla="*/ 0 h 1325517"/>
                <a:gd name="connsiteX0" fmla="*/ 4757981 w 4757981"/>
                <a:gd name="connsiteY0" fmla="*/ 0 h 1325517"/>
                <a:gd name="connsiteX1" fmla="*/ 4444447 w 4757981"/>
                <a:gd name="connsiteY1" fmla="*/ 288561 h 1325517"/>
                <a:gd name="connsiteX2" fmla="*/ 4118308 w 4757981"/>
                <a:gd name="connsiteY2" fmla="*/ 520237 h 1325517"/>
                <a:gd name="connsiteX3" fmla="*/ 3792656 w 4757981"/>
                <a:gd name="connsiteY3" fmla="*/ 727345 h 1325517"/>
                <a:gd name="connsiteX4" fmla="*/ 3461571 w 4757981"/>
                <a:gd name="connsiteY4" fmla="*/ 888573 h 1325517"/>
                <a:gd name="connsiteX5" fmla="*/ 3121821 w 4757981"/>
                <a:gd name="connsiteY5" fmla="*/ 1023497 h 1325517"/>
                <a:gd name="connsiteX6" fmla="*/ 2791665 w 4757981"/>
                <a:gd name="connsiteY6" fmla="*/ 1135798 h 1325517"/>
                <a:gd name="connsiteX7" fmla="*/ 2464604 w 4757981"/>
                <a:gd name="connsiteY7" fmla="*/ 1209108 h 1325517"/>
                <a:gd name="connsiteX8" fmla="*/ 2130460 w 4757981"/>
                <a:gd name="connsiteY8" fmla="*/ 1270992 h 1325517"/>
                <a:gd name="connsiteX9" fmla="*/ 1821018 w 4757981"/>
                <a:gd name="connsiteY9" fmla="*/ 1308635 h 1325517"/>
                <a:gd name="connsiteX10" fmla="*/ 1517606 w 4757981"/>
                <a:gd name="connsiteY10" fmla="*/ 1318047 h 1325517"/>
                <a:gd name="connsiteX11" fmla="*/ 1229847 w 4757981"/>
                <a:gd name="connsiteY11" fmla="*/ 1325517 h 1325517"/>
                <a:gd name="connsiteX12" fmla="*/ 956192 w 4757981"/>
                <a:gd name="connsiteY12" fmla="*/ 1311547 h 1325517"/>
                <a:gd name="connsiteX13" fmla="*/ 712794 w 4757981"/>
                <a:gd name="connsiteY13" fmla="*/ 1294129 h 1325517"/>
                <a:gd name="connsiteX14" fmla="*/ 490547 w 4757981"/>
                <a:gd name="connsiteY14" fmla="*/ 1271318 h 1325517"/>
                <a:gd name="connsiteX15" fmla="*/ 294995 w 4757981"/>
                <a:gd name="connsiteY15" fmla="*/ 1239449 h 1325517"/>
                <a:gd name="connsiteX16" fmla="*/ 127674 w 4757981"/>
                <a:gd name="connsiteY16" fmla="*/ 1213613 h 1325517"/>
                <a:gd name="connsiteX17" fmla="*/ 40104 w 4757981"/>
                <a:gd name="connsiteY17" fmla="*/ 1192396 h 1325517"/>
                <a:gd name="connsiteX18" fmla="*/ 0 w 4757981"/>
                <a:gd name="connsiteY18" fmla="*/ 603983 h 1325517"/>
                <a:gd name="connsiteX19" fmla="*/ 395911 w 4757981"/>
                <a:gd name="connsiteY19" fmla="*/ 767119 h 1325517"/>
                <a:gd name="connsiteX20" fmla="*/ 655936 w 4757981"/>
                <a:gd name="connsiteY20" fmla="*/ 867174 h 1325517"/>
                <a:gd name="connsiteX21" fmla="*/ 935162 w 4757981"/>
                <a:gd name="connsiteY21" fmla="*/ 946438 h 1325517"/>
                <a:gd name="connsiteX22" fmla="*/ 1217847 w 4757981"/>
                <a:gd name="connsiteY22" fmla="*/ 987230 h 1325517"/>
                <a:gd name="connsiteX23" fmla="*/ 1506609 w 4757981"/>
                <a:gd name="connsiteY23" fmla="*/ 999581 h 1325517"/>
                <a:gd name="connsiteX24" fmla="*/ 1804431 w 4757981"/>
                <a:gd name="connsiteY24" fmla="*/ 994040 h 1325517"/>
                <a:gd name="connsiteX25" fmla="*/ 2093759 w 4757981"/>
                <a:gd name="connsiteY25" fmla="*/ 956947 h 1325517"/>
                <a:gd name="connsiteX26" fmla="*/ 2390075 w 4757981"/>
                <a:gd name="connsiteY26" fmla="*/ 911653 h 1325517"/>
                <a:gd name="connsiteX27" fmla="*/ 2679890 w 4757981"/>
                <a:gd name="connsiteY27" fmla="*/ 849991 h 1325517"/>
                <a:gd name="connsiteX28" fmla="*/ 2953550 w 4757981"/>
                <a:gd name="connsiteY28" fmla="*/ 770338 h 1325517"/>
                <a:gd name="connsiteX29" fmla="*/ 3222702 w 4757981"/>
                <a:gd name="connsiteY29" fmla="*/ 689501 h 1325517"/>
                <a:gd name="connsiteX30" fmla="*/ 3474175 w 4757981"/>
                <a:gd name="connsiteY30" fmla="*/ 600041 h 1325517"/>
                <a:gd name="connsiteX31" fmla="*/ 3716665 w 4757981"/>
                <a:gd name="connsiteY31" fmla="*/ 503595 h 1325517"/>
                <a:gd name="connsiteX32" fmla="*/ 3933905 w 4757981"/>
                <a:gd name="connsiteY32" fmla="*/ 411667 h 1325517"/>
                <a:gd name="connsiteX33" fmla="*/ 4135005 w 4757981"/>
                <a:gd name="connsiteY33" fmla="*/ 326204 h 1325517"/>
                <a:gd name="connsiteX34" fmla="*/ 4316980 w 4757981"/>
                <a:gd name="connsiteY34" fmla="*/ 236654 h 1325517"/>
                <a:gd name="connsiteX35" fmla="*/ 4461127 w 4757981"/>
                <a:gd name="connsiteY35" fmla="*/ 163695 h 1325517"/>
                <a:gd name="connsiteX36" fmla="*/ 4590123 w 4757981"/>
                <a:gd name="connsiteY36" fmla="*/ 92566 h 1325517"/>
                <a:gd name="connsiteX37" fmla="*/ 4679846 w 4757981"/>
                <a:gd name="connsiteY37" fmla="*/ 42564 h 1325517"/>
                <a:gd name="connsiteX38" fmla="*/ 4735260 w 4757981"/>
                <a:gd name="connsiteY38" fmla="*/ 14972 h 1325517"/>
                <a:gd name="connsiteX39" fmla="*/ 4757981 w 4757981"/>
                <a:gd name="connsiteY39" fmla="*/ 0 h 1325517"/>
                <a:gd name="connsiteX0" fmla="*/ 4757981 w 4757981"/>
                <a:gd name="connsiteY0" fmla="*/ 0 h 1325517"/>
                <a:gd name="connsiteX1" fmla="*/ 4444447 w 4757981"/>
                <a:gd name="connsiteY1" fmla="*/ 288561 h 1325517"/>
                <a:gd name="connsiteX2" fmla="*/ 4118308 w 4757981"/>
                <a:gd name="connsiteY2" fmla="*/ 520237 h 1325517"/>
                <a:gd name="connsiteX3" fmla="*/ 3792656 w 4757981"/>
                <a:gd name="connsiteY3" fmla="*/ 727345 h 1325517"/>
                <a:gd name="connsiteX4" fmla="*/ 3461571 w 4757981"/>
                <a:gd name="connsiteY4" fmla="*/ 888573 h 1325517"/>
                <a:gd name="connsiteX5" fmla="*/ 3121821 w 4757981"/>
                <a:gd name="connsiteY5" fmla="*/ 1023497 h 1325517"/>
                <a:gd name="connsiteX6" fmla="*/ 2791665 w 4757981"/>
                <a:gd name="connsiteY6" fmla="*/ 1135798 h 1325517"/>
                <a:gd name="connsiteX7" fmla="*/ 2464604 w 4757981"/>
                <a:gd name="connsiteY7" fmla="*/ 1209108 h 1325517"/>
                <a:gd name="connsiteX8" fmla="*/ 2130460 w 4757981"/>
                <a:gd name="connsiteY8" fmla="*/ 1270992 h 1325517"/>
                <a:gd name="connsiteX9" fmla="*/ 1821018 w 4757981"/>
                <a:gd name="connsiteY9" fmla="*/ 1308635 h 1325517"/>
                <a:gd name="connsiteX10" fmla="*/ 1517606 w 4757981"/>
                <a:gd name="connsiteY10" fmla="*/ 1318047 h 1325517"/>
                <a:gd name="connsiteX11" fmla="*/ 1229847 w 4757981"/>
                <a:gd name="connsiteY11" fmla="*/ 1325517 h 1325517"/>
                <a:gd name="connsiteX12" fmla="*/ 956192 w 4757981"/>
                <a:gd name="connsiteY12" fmla="*/ 1311547 h 1325517"/>
                <a:gd name="connsiteX13" fmla="*/ 712794 w 4757981"/>
                <a:gd name="connsiteY13" fmla="*/ 1294129 h 1325517"/>
                <a:gd name="connsiteX14" fmla="*/ 490547 w 4757981"/>
                <a:gd name="connsiteY14" fmla="*/ 1271318 h 1325517"/>
                <a:gd name="connsiteX15" fmla="*/ 294995 w 4757981"/>
                <a:gd name="connsiteY15" fmla="*/ 1239449 h 1325517"/>
                <a:gd name="connsiteX16" fmla="*/ 132297 w 4757981"/>
                <a:gd name="connsiteY16" fmla="*/ 1208325 h 1325517"/>
                <a:gd name="connsiteX17" fmla="*/ 40104 w 4757981"/>
                <a:gd name="connsiteY17" fmla="*/ 1192396 h 1325517"/>
                <a:gd name="connsiteX18" fmla="*/ 0 w 4757981"/>
                <a:gd name="connsiteY18" fmla="*/ 603983 h 1325517"/>
                <a:gd name="connsiteX19" fmla="*/ 395911 w 4757981"/>
                <a:gd name="connsiteY19" fmla="*/ 767119 h 1325517"/>
                <a:gd name="connsiteX20" fmla="*/ 655936 w 4757981"/>
                <a:gd name="connsiteY20" fmla="*/ 867174 h 1325517"/>
                <a:gd name="connsiteX21" fmla="*/ 935162 w 4757981"/>
                <a:gd name="connsiteY21" fmla="*/ 946438 h 1325517"/>
                <a:gd name="connsiteX22" fmla="*/ 1217847 w 4757981"/>
                <a:gd name="connsiteY22" fmla="*/ 987230 h 1325517"/>
                <a:gd name="connsiteX23" fmla="*/ 1506609 w 4757981"/>
                <a:gd name="connsiteY23" fmla="*/ 999581 h 1325517"/>
                <a:gd name="connsiteX24" fmla="*/ 1804431 w 4757981"/>
                <a:gd name="connsiteY24" fmla="*/ 994040 h 1325517"/>
                <a:gd name="connsiteX25" fmla="*/ 2093759 w 4757981"/>
                <a:gd name="connsiteY25" fmla="*/ 956947 h 1325517"/>
                <a:gd name="connsiteX26" fmla="*/ 2390075 w 4757981"/>
                <a:gd name="connsiteY26" fmla="*/ 911653 h 1325517"/>
                <a:gd name="connsiteX27" fmla="*/ 2679890 w 4757981"/>
                <a:gd name="connsiteY27" fmla="*/ 849991 h 1325517"/>
                <a:gd name="connsiteX28" fmla="*/ 2953550 w 4757981"/>
                <a:gd name="connsiteY28" fmla="*/ 770338 h 1325517"/>
                <a:gd name="connsiteX29" fmla="*/ 3222702 w 4757981"/>
                <a:gd name="connsiteY29" fmla="*/ 689501 h 1325517"/>
                <a:gd name="connsiteX30" fmla="*/ 3474175 w 4757981"/>
                <a:gd name="connsiteY30" fmla="*/ 600041 h 1325517"/>
                <a:gd name="connsiteX31" fmla="*/ 3716665 w 4757981"/>
                <a:gd name="connsiteY31" fmla="*/ 503595 h 1325517"/>
                <a:gd name="connsiteX32" fmla="*/ 3933905 w 4757981"/>
                <a:gd name="connsiteY32" fmla="*/ 411667 h 1325517"/>
                <a:gd name="connsiteX33" fmla="*/ 4135005 w 4757981"/>
                <a:gd name="connsiteY33" fmla="*/ 326204 h 1325517"/>
                <a:gd name="connsiteX34" fmla="*/ 4316980 w 4757981"/>
                <a:gd name="connsiteY34" fmla="*/ 236654 h 1325517"/>
                <a:gd name="connsiteX35" fmla="*/ 4461127 w 4757981"/>
                <a:gd name="connsiteY35" fmla="*/ 163695 h 1325517"/>
                <a:gd name="connsiteX36" fmla="*/ 4590123 w 4757981"/>
                <a:gd name="connsiteY36" fmla="*/ 92566 h 1325517"/>
                <a:gd name="connsiteX37" fmla="*/ 4679846 w 4757981"/>
                <a:gd name="connsiteY37" fmla="*/ 42564 h 1325517"/>
                <a:gd name="connsiteX38" fmla="*/ 4735260 w 4757981"/>
                <a:gd name="connsiteY38" fmla="*/ 14972 h 1325517"/>
                <a:gd name="connsiteX39" fmla="*/ 4757981 w 4757981"/>
                <a:gd name="connsiteY39" fmla="*/ 0 h 13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7981" h="1325517">
                  <a:moveTo>
                    <a:pt x="4757981" y="0"/>
                  </a:moveTo>
                  <a:lnTo>
                    <a:pt x="4444447" y="288561"/>
                  </a:lnTo>
                  <a:lnTo>
                    <a:pt x="4118308" y="520237"/>
                  </a:lnTo>
                  <a:lnTo>
                    <a:pt x="3792656" y="727345"/>
                  </a:lnTo>
                  <a:lnTo>
                    <a:pt x="3461571" y="888573"/>
                  </a:lnTo>
                  <a:lnTo>
                    <a:pt x="3121821" y="1023497"/>
                  </a:lnTo>
                  <a:lnTo>
                    <a:pt x="2791665" y="1135798"/>
                  </a:lnTo>
                  <a:lnTo>
                    <a:pt x="2464604" y="1209108"/>
                  </a:lnTo>
                  <a:lnTo>
                    <a:pt x="2130460" y="1270992"/>
                  </a:lnTo>
                  <a:lnTo>
                    <a:pt x="1821018" y="1308635"/>
                  </a:lnTo>
                  <a:lnTo>
                    <a:pt x="1517606" y="1318047"/>
                  </a:lnTo>
                  <a:lnTo>
                    <a:pt x="1229847" y="1325517"/>
                  </a:lnTo>
                  <a:lnTo>
                    <a:pt x="956192" y="1311547"/>
                  </a:lnTo>
                  <a:lnTo>
                    <a:pt x="712794" y="1294129"/>
                  </a:lnTo>
                  <a:lnTo>
                    <a:pt x="490547" y="1271318"/>
                  </a:lnTo>
                  <a:lnTo>
                    <a:pt x="294995" y="1239449"/>
                  </a:lnTo>
                  <a:lnTo>
                    <a:pt x="132297" y="1208325"/>
                  </a:lnTo>
                  <a:lnTo>
                    <a:pt x="40104" y="1192396"/>
                  </a:lnTo>
                  <a:lnTo>
                    <a:pt x="0" y="603983"/>
                  </a:lnTo>
                  <a:lnTo>
                    <a:pt x="395911" y="767119"/>
                  </a:lnTo>
                  <a:lnTo>
                    <a:pt x="655936" y="867174"/>
                  </a:lnTo>
                  <a:lnTo>
                    <a:pt x="935162" y="946438"/>
                  </a:lnTo>
                  <a:lnTo>
                    <a:pt x="1217847" y="987230"/>
                  </a:lnTo>
                  <a:lnTo>
                    <a:pt x="1506609" y="999581"/>
                  </a:lnTo>
                  <a:lnTo>
                    <a:pt x="1804431" y="994040"/>
                  </a:lnTo>
                  <a:lnTo>
                    <a:pt x="2093759" y="956947"/>
                  </a:lnTo>
                  <a:lnTo>
                    <a:pt x="2390075" y="911653"/>
                  </a:lnTo>
                  <a:lnTo>
                    <a:pt x="2679890" y="849991"/>
                  </a:lnTo>
                  <a:lnTo>
                    <a:pt x="2953550" y="770338"/>
                  </a:lnTo>
                  <a:lnTo>
                    <a:pt x="3222702" y="689501"/>
                  </a:lnTo>
                  <a:lnTo>
                    <a:pt x="3474175" y="600041"/>
                  </a:lnTo>
                  <a:lnTo>
                    <a:pt x="3716665" y="503595"/>
                  </a:lnTo>
                  <a:lnTo>
                    <a:pt x="3933905" y="411667"/>
                  </a:lnTo>
                  <a:lnTo>
                    <a:pt x="4135005" y="326204"/>
                  </a:lnTo>
                  <a:lnTo>
                    <a:pt x="4316980" y="236654"/>
                  </a:lnTo>
                  <a:lnTo>
                    <a:pt x="4461127" y="163695"/>
                  </a:lnTo>
                  <a:lnTo>
                    <a:pt x="4590123" y="92566"/>
                  </a:lnTo>
                  <a:lnTo>
                    <a:pt x="4679846" y="42564"/>
                  </a:lnTo>
                  <a:lnTo>
                    <a:pt x="4735260" y="14972"/>
                  </a:lnTo>
                  <a:cubicBezTo>
                    <a:pt x="4742986" y="10014"/>
                    <a:pt x="4750255" y="4958"/>
                    <a:pt x="4757981" y="0"/>
                  </a:cubicBezTo>
                  <a:close/>
                </a:path>
              </a:pathLst>
            </a:custGeom>
            <a:gradFill>
              <a:gsLst>
                <a:gs pos="0">
                  <a:srgbClr val="A1ADB1">
                    <a:alpha val="15000"/>
                  </a:srgbClr>
                </a:gs>
                <a:gs pos="78000">
                  <a:schemeClr val="bg1">
                    <a:alpha val="52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7944" y="5487546"/>
            <a:ext cx="8574500" cy="737449"/>
            <a:chOff x="-7944" y="5405127"/>
            <a:chExt cx="8574500" cy="737449"/>
          </a:xfrm>
        </p:grpSpPr>
        <p:sp>
          <p:nvSpPr>
            <p:cNvPr id="42" name="Rectangle 41"/>
            <p:cNvSpPr/>
            <p:nvPr/>
          </p:nvSpPr>
          <p:spPr>
            <a:xfrm>
              <a:off x="-7944" y="5405127"/>
              <a:ext cx="8574500" cy="737449"/>
            </a:xfrm>
            <a:prstGeom prst="rect">
              <a:avLst/>
            </a:prstGeom>
            <a:solidFill>
              <a:srgbClr val="C3D69B"/>
            </a:solidFill>
            <a:ln w="28575">
              <a:solidFill>
                <a:srgbClr val="8CA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70075" y="5740019"/>
              <a:ext cx="469068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en-US" i="1" dirty="0">
                  <a:solidFill>
                    <a:srgbClr val="607830"/>
                  </a:solidFill>
                  <a:latin typeface="Arial" panose="020B0604020202020204" pitchFamily="34" charset="0"/>
                </a:rPr>
                <a:t>Each Room In Detail for your protection</a:t>
              </a:r>
              <a:endParaRPr lang="en-US" i="1" dirty="0">
                <a:solidFill>
                  <a:srgbClr val="60783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5935" y="5494062"/>
              <a:ext cx="3482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en-US" sz="2000" b="1" dirty="0">
                  <a:solidFill>
                    <a:srgbClr val="607830"/>
                  </a:solidFill>
                  <a:latin typeface="Arial" panose="020B0604020202020204" pitchFamily="34" charset="0"/>
                </a:rPr>
                <a:t>Inspected and Video Taped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rot="324024">
            <a:off x="828478" y="815493"/>
            <a:ext cx="7261026" cy="4946886"/>
            <a:chOff x="1398494" y="1869141"/>
            <a:chExt cx="5822577" cy="3966883"/>
          </a:xfrm>
        </p:grpSpPr>
        <p:sp>
          <p:nvSpPr>
            <p:cNvPr id="48" name="Rectangle 40"/>
            <p:cNvSpPr/>
            <p:nvPr/>
          </p:nvSpPr>
          <p:spPr>
            <a:xfrm rot="20992746">
              <a:off x="1626872" y="2289088"/>
              <a:ext cx="5341322" cy="3113984"/>
            </a:xfrm>
            <a:custGeom>
              <a:avLst/>
              <a:gdLst>
                <a:gd name="connsiteX0" fmla="*/ 0 w 5189462"/>
                <a:gd name="connsiteY0" fmla="*/ 0 h 2878488"/>
                <a:gd name="connsiteX1" fmla="*/ 5189462 w 5189462"/>
                <a:gd name="connsiteY1" fmla="*/ 0 h 2878488"/>
                <a:gd name="connsiteX2" fmla="*/ 5189462 w 5189462"/>
                <a:gd name="connsiteY2" fmla="*/ 2878488 h 2878488"/>
                <a:gd name="connsiteX3" fmla="*/ 0 w 5189462"/>
                <a:gd name="connsiteY3" fmla="*/ 2878488 h 2878488"/>
                <a:gd name="connsiteX4" fmla="*/ 0 w 5189462"/>
                <a:gd name="connsiteY4" fmla="*/ 0 h 2878488"/>
                <a:gd name="connsiteX0" fmla="*/ 0 w 5189462"/>
                <a:gd name="connsiteY0" fmla="*/ 74483 h 2952971"/>
                <a:gd name="connsiteX1" fmla="*/ 5184364 w 5189462"/>
                <a:gd name="connsiteY1" fmla="*/ 0 h 2952971"/>
                <a:gd name="connsiteX2" fmla="*/ 5189462 w 5189462"/>
                <a:gd name="connsiteY2" fmla="*/ 2952971 h 2952971"/>
                <a:gd name="connsiteX3" fmla="*/ 0 w 5189462"/>
                <a:gd name="connsiteY3" fmla="*/ 2952971 h 2952971"/>
                <a:gd name="connsiteX4" fmla="*/ 0 w 5189462"/>
                <a:gd name="connsiteY4" fmla="*/ 74483 h 2952971"/>
                <a:gd name="connsiteX0" fmla="*/ 5405 w 5189462"/>
                <a:gd name="connsiteY0" fmla="*/ 0 h 2960292"/>
                <a:gd name="connsiteX1" fmla="*/ 5184364 w 5189462"/>
                <a:gd name="connsiteY1" fmla="*/ 7321 h 2960292"/>
                <a:gd name="connsiteX2" fmla="*/ 5189462 w 5189462"/>
                <a:gd name="connsiteY2" fmla="*/ 2960292 h 2960292"/>
                <a:gd name="connsiteX3" fmla="*/ 0 w 5189462"/>
                <a:gd name="connsiteY3" fmla="*/ 2960292 h 2960292"/>
                <a:gd name="connsiteX4" fmla="*/ 5405 w 5189462"/>
                <a:gd name="connsiteY4" fmla="*/ 0 h 2960292"/>
                <a:gd name="connsiteX0" fmla="*/ 31184 w 5215241"/>
                <a:gd name="connsiteY0" fmla="*/ 0 h 3001673"/>
                <a:gd name="connsiteX1" fmla="*/ 5210143 w 5215241"/>
                <a:gd name="connsiteY1" fmla="*/ 7321 h 3001673"/>
                <a:gd name="connsiteX2" fmla="*/ 5215241 w 5215241"/>
                <a:gd name="connsiteY2" fmla="*/ 2960292 h 3001673"/>
                <a:gd name="connsiteX3" fmla="*/ 0 w 5215241"/>
                <a:gd name="connsiteY3" fmla="*/ 3001673 h 3001673"/>
                <a:gd name="connsiteX4" fmla="*/ 31184 w 5215241"/>
                <a:gd name="connsiteY4" fmla="*/ 0 h 3001673"/>
                <a:gd name="connsiteX0" fmla="*/ 31184 w 5210146"/>
                <a:gd name="connsiteY0" fmla="*/ 0 h 3010619"/>
                <a:gd name="connsiteX1" fmla="*/ 5210143 w 5210146"/>
                <a:gd name="connsiteY1" fmla="*/ 7321 h 3010619"/>
                <a:gd name="connsiteX2" fmla="*/ 4672856 w 5210146"/>
                <a:gd name="connsiteY2" fmla="*/ 3010619 h 3010619"/>
                <a:gd name="connsiteX3" fmla="*/ 0 w 5210146"/>
                <a:gd name="connsiteY3" fmla="*/ 3001673 h 3010619"/>
                <a:gd name="connsiteX4" fmla="*/ 31184 w 5210146"/>
                <a:gd name="connsiteY4" fmla="*/ 0 h 3010619"/>
                <a:gd name="connsiteX0" fmla="*/ 31184 w 5250892"/>
                <a:gd name="connsiteY0" fmla="*/ 0 h 3001673"/>
                <a:gd name="connsiteX1" fmla="*/ 5210143 w 5250892"/>
                <a:gd name="connsiteY1" fmla="*/ 7321 h 3001673"/>
                <a:gd name="connsiteX2" fmla="*/ 5250892 w 5250892"/>
                <a:gd name="connsiteY2" fmla="*/ 2966654 h 3001673"/>
                <a:gd name="connsiteX3" fmla="*/ 0 w 5250892"/>
                <a:gd name="connsiteY3" fmla="*/ 3001673 h 3001673"/>
                <a:gd name="connsiteX4" fmla="*/ 31184 w 5250892"/>
                <a:gd name="connsiteY4" fmla="*/ 0 h 3001673"/>
                <a:gd name="connsiteX0" fmla="*/ 31184 w 5250892"/>
                <a:gd name="connsiteY0" fmla="*/ 4599 h 3006272"/>
                <a:gd name="connsiteX1" fmla="*/ 5201834 w 5250892"/>
                <a:gd name="connsiteY1" fmla="*/ 0 h 3006272"/>
                <a:gd name="connsiteX2" fmla="*/ 5250892 w 5250892"/>
                <a:gd name="connsiteY2" fmla="*/ 2971253 h 3006272"/>
                <a:gd name="connsiteX3" fmla="*/ 0 w 5250892"/>
                <a:gd name="connsiteY3" fmla="*/ 3006272 h 3006272"/>
                <a:gd name="connsiteX4" fmla="*/ 31184 w 5250892"/>
                <a:gd name="connsiteY4" fmla="*/ 4599 h 3006272"/>
                <a:gd name="connsiteX0" fmla="*/ 32990 w 5250892"/>
                <a:gd name="connsiteY0" fmla="*/ 0 h 3011787"/>
                <a:gd name="connsiteX1" fmla="*/ 5201834 w 5250892"/>
                <a:gd name="connsiteY1" fmla="*/ 5515 h 3011787"/>
                <a:gd name="connsiteX2" fmla="*/ 5250892 w 5250892"/>
                <a:gd name="connsiteY2" fmla="*/ 2976768 h 3011787"/>
                <a:gd name="connsiteX3" fmla="*/ 0 w 5250892"/>
                <a:gd name="connsiteY3" fmla="*/ 3011787 h 3011787"/>
                <a:gd name="connsiteX4" fmla="*/ 32990 w 5250892"/>
                <a:gd name="connsiteY4" fmla="*/ 0 h 3011787"/>
                <a:gd name="connsiteX0" fmla="*/ 32990 w 5252768"/>
                <a:gd name="connsiteY0" fmla="*/ 0 h 3011787"/>
                <a:gd name="connsiteX1" fmla="*/ 5252406 w 5252768"/>
                <a:gd name="connsiteY1" fmla="*/ 14542 h 3011787"/>
                <a:gd name="connsiteX2" fmla="*/ 5250892 w 5252768"/>
                <a:gd name="connsiteY2" fmla="*/ 2976768 h 3011787"/>
                <a:gd name="connsiteX3" fmla="*/ 0 w 5252768"/>
                <a:gd name="connsiteY3" fmla="*/ 3011787 h 3011787"/>
                <a:gd name="connsiteX4" fmla="*/ 32990 w 5252768"/>
                <a:gd name="connsiteY4" fmla="*/ 0 h 3011787"/>
                <a:gd name="connsiteX0" fmla="*/ 32990 w 5272926"/>
                <a:gd name="connsiteY0" fmla="*/ 0 h 3011787"/>
                <a:gd name="connsiteX1" fmla="*/ 5252406 w 5272926"/>
                <a:gd name="connsiteY1" fmla="*/ 14542 h 3011787"/>
                <a:gd name="connsiteX2" fmla="*/ 5272926 w 5272926"/>
                <a:gd name="connsiteY2" fmla="*/ 2970264 h 3011787"/>
                <a:gd name="connsiteX3" fmla="*/ 0 w 5272926"/>
                <a:gd name="connsiteY3" fmla="*/ 3011787 h 3011787"/>
                <a:gd name="connsiteX4" fmla="*/ 32990 w 5272926"/>
                <a:gd name="connsiteY4" fmla="*/ 0 h 3011787"/>
                <a:gd name="connsiteX0" fmla="*/ 32990 w 5293154"/>
                <a:gd name="connsiteY0" fmla="*/ 0 h 3011787"/>
                <a:gd name="connsiteX1" fmla="*/ 5252406 w 5293154"/>
                <a:gd name="connsiteY1" fmla="*/ 14542 h 3011787"/>
                <a:gd name="connsiteX2" fmla="*/ 5293154 w 5293154"/>
                <a:gd name="connsiteY2" fmla="*/ 2973875 h 3011787"/>
                <a:gd name="connsiteX3" fmla="*/ 0 w 5293154"/>
                <a:gd name="connsiteY3" fmla="*/ 3011787 h 3011787"/>
                <a:gd name="connsiteX4" fmla="*/ 32990 w 5293154"/>
                <a:gd name="connsiteY4" fmla="*/ 0 h 3011787"/>
                <a:gd name="connsiteX0" fmla="*/ 65139 w 5325303"/>
                <a:gd name="connsiteY0" fmla="*/ 0 h 3016485"/>
                <a:gd name="connsiteX1" fmla="*/ 5284555 w 5325303"/>
                <a:gd name="connsiteY1" fmla="*/ 14542 h 3016485"/>
                <a:gd name="connsiteX2" fmla="*/ 5325303 w 5325303"/>
                <a:gd name="connsiteY2" fmla="*/ 2973875 h 3016485"/>
                <a:gd name="connsiteX3" fmla="*/ 0 w 5325303"/>
                <a:gd name="connsiteY3" fmla="*/ 3016485 h 3016485"/>
                <a:gd name="connsiteX4" fmla="*/ 65139 w 5325303"/>
                <a:gd name="connsiteY4" fmla="*/ 0 h 3016485"/>
                <a:gd name="connsiteX0" fmla="*/ 31185 w 5325303"/>
                <a:gd name="connsiteY0" fmla="*/ 271 h 3001943"/>
                <a:gd name="connsiteX1" fmla="*/ 5284555 w 5325303"/>
                <a:gd name="connsiteY1" fmla="*/ 0 h 3001943"/>
                <a:gd name="connsiteX2" fmla="*/ 5325303 w 5325303"/>
                <a:gd name="connsiteY2" fmla="*/ 2959333 h 3001943"/>
                <a:gd name="connsiteX3" fmla="*/ 0 w 5325303"/>
                <a:gd name="connsiteY3" fmla="*/ 3001943 h 3001943"/>
                <a:gd name="connsiteX4" fmla="*/ 31185 w 5325303"/>
                <a:gd name="connsiteY4" fmla="*/ 271 h 3001943"/>
                <a:gd name="connsiteX0" fmla="*/ 31185 w 5294960"/>
                <a:gd name="connsiteY0" fmla="*/ 271 h 3001943"/>
                <a:gd name="connsiteX1" fmla="*/ 5284555 w 5294960"/>
                <a:gd name="connsiteY1" fmla="*/ 0 h 3001943"/>
                <a:gd name="connsiteX2" fmla="*/ 5294960 w 5294960"/>
                <a:gd name="connsiteY2" fmla="*/ 2953916 h 3001943"/>
                <a:gd name="connsiteX3" fmla="*/ 0 w 5294960"/>
                <a:gd name="connsiteY3" fmla="*/ 3001943 h 3001943"/>
                <a:gd name="connsiteX4" fmla="*/ 31185 w 5294960"/>
                <a:gd name="connsiteY4" fmla="*/ 271 h 3001943"/>
                <a:gd name="connsiteX0" fmla="*/ 31185 w 5294960"/>
                <a:gd name="connsiteY0" fmla="*/ 5687 h 3007359"/>
                <a:gd name="connsiteX1" fmla="*/ 5254213 w 5294960"/>
                <a:gd name="connsiteY1" fmla="*/ 0 h 3007359"/>
                <a:gd name="connsiteX2" fmla="*/ 5294960 w 5294960"/>
                <a:gd name="connsiteY2" fmla="*/ 2959332 h 3007359"/>
                <a:gd name="connsiteX3" fmla="*/ 0 w 5294960"/>
                <a:gd name="connsiteY3" fmla="*/ 3007359 h 3007359"/>
                <a:gd name="connsiteX4" fmla="*/ 31185 w 5294960"/>
                <a:gd name="connsiteY4" fmla="*/ 5687 h 3007359"/>
                <a:gd name="connsiteX0" fmla="*/ 31185 w 5294960"/>
                <a:gd name="connsiteY0" fmla="*/ 11993 h 3013665"/>
                <a:gd name="connsiteX1" fmla="*/ 5275983 w 5294960"/>
                <a:gd name="connsiteY1" fmla="*/ 0 h 3013665"/>
                <a:gd name="connsiteX2" fmla="*/ 5294960 w 5294960"/>
                <a:gd name="connsiteY2" fmla="*/ 2965638 h 3013665"/>
                <a:gd name="connsiteX3" fmla="*/ 0 w 5294960"/>
                <a:gd name="connsiteY3" fmla="*/ 3013665 h 3013665"/>
                <a:gd name="connsiteX4" fmla="*/ 31185 w 5294960"/>
                <a:gd name="connsiteY4" fmla="*/ 11993 h 3013665"/>
                <a:gd name="connsiteX0" fmla="*/ 31185 w 5291393"/>
                <a:gd name="connsiteY0" fmla="*/ 11993 h 3013665"/>
                <a:gd name="connsiteX1" fmla="*/ 5275983 w 5291393"/>
                <a:gd name="connsiteY1" fmla="*/ 0 h 3013665"/>
                <a:gd name="connsiteX2" fmla="*/ 5291393 w 5291393"/>
                <a:gd name="connsiteY2" fmla="*/ 2985250 h 3013665"/>
                <a:gd name="connsiteX3" fmla="*/ 0 w 5291393"/>
                <a:gd name="connsiteY3" fmla="*/ 3013665 h 3013665"/>
                <a:gd name="connsiteX4" fmla="*/ 31185 w 5291393"/>
                <a:gd name="connsiteY4" fmla="*/ 11993 h 3013665"/>
                <a:gd name="connsiteX0" fmla="*/ 44745 w 5304953"/>
                <a:gd name="connsiteY0" fmla="*/ 11993 h 3031526"/>
                <a:gd name="connsiteX1" fmla="*/ 5289543 w 5304953"/>
                <a:gd name="connsiteY1" fmla="*/ 0 h 3031526"/>
                <a:gd name="connsiteX2" fmla="*/ 5304953 w 5304953"/>
                <a:gd name="connsiteY2" fmla="*/ 2985250 h 3031526"/>
                <a:gd name="connsiteX3" fmla="*/ 0 w 5304953"/>
                <a:gd name="connsiteY3" fmla="*/ 3031526 h 3031526"/>
                <a:gd name="connsiteX4" fmla="*/ 44745 w 5304953"/>
                <a:gd name="connsiteY4" fmla="*/ 11993 h 3031526"/>
                <a:gd name="connsiteX0" fmla="*/ 24759 w 5304953"/>
                <a:gd name="connsiteY0" fmla="*/ 8492 h 3031526"/>
                <a:gd name="connsiteX1" fmla="*/ 5289543 w 5304953"/>
                <a:gd name="connsiteY1" fmla="*/ 0 h 3031526"/>
                <a:gd name="connsiteX2" fmla="*/ 5304953 w 5304953"/>
                <a:gd name="connsiteY2" fmla="*/ 2985250 h 3031526"/>
                <a:gd name="connsiteX3" fmla="*/ 0 w 5304953"/>
                <a:gd name="connsiteY3" fmla="*/ 3031526 h 3031526"/>
                <a:gd name="connsiteX4" fmla="*/ 24759 w 5304953"/>
                <a:gd name="connsiteY4" fmla="*/ 8492 h 3031526"/>
                <a:gd name="connsiteX0" fmla="*/ 34751 w 5314945"/>
                <a:gd name="connsiteY0" fmla="*/ 8492 h 3029776"/>
                <a:gd name="connsiteX1" fmla="*/ 5299535 w 5314945"/>
                <a:gd name="connsiteY1" fmla="*/ 0 h 3029776"/>
                <a:gd name="connsiteX2" fmla="*/ 5314945 w 5314945"/>
                <a:gd name="connsiteY2" fmla="*/ 2985250 h 3029776"/>
                <a:gd name="connsiteX3" fmla="*/ 0 w 5314945"/>
                <a:gd name="connsiteY3" fmla="*/ 3029776 h 3029776"/>
                <a:gd name="connsiteX4" fmla="*/ 34751 w 5314945"/>
                <a:gd name="connsiteY4" fmla="*/ 8492 h 3029776"/>
                <a:gd name="connsiteX0" fmla="*/ 50097 w 5314945"/>
                <a:gd name="connsiteY0" fmla="*/ 0 h 3048951"/>
                <a:gd name="connsiteX1" fmla="*/ 5299535 w 5314945"/>
                <a:gd name="connsiteY1" fmla="*/ 19175 h 3048951"/>
                <a:gd name="connsiteX2" fmla="*/ 5314945 w 5314945"/>
                <a:gd name="connsiteY2" fmla="*/ 3004425 h 3048951"/>
                <a:gd name="connsiteX3" fmla="*/ 0 w 5314945"/>
                <a:gd name="connsiteY3" fmla="*/ 3048951 h 3048951"/>
                <a:gd name="connsiteX4" fmla="*/ 50097 w 5314945"/>
                <a:gd name="connsiteY4" fmla="*/ 0 h 3048951"/>
                <a:gd name="connsiteX0" fmla="*/ 40104 w 5314945"/>
                <a:gd name="connsiteY0" fmla="*/ 0 h 3050700"/>
                <a:gd name="connsiteX1" fmla="*/ 5299535 w 5314945"/>
                <a:gd name="connsiteY1" fmla="*/ 20924 h 3050700"/>
                <a:gd name="connsiteX2" fmla="*/ 5314945 w 5314945"/>
                <a:gd name="connsiteY2" fmla="*/ 3006174 h 3050700"/>
                <a:gd name="connsiteX3" fmla="*/ 0 w 5314945"/>
                <a:gd name="connsiteY3" fmla="*/ 3050700 h 3050700"/>
                <a:gd name="connsiteX4" fmla="*/ 40104 w 5314945"/>
                <a:gd name="connsiteY4" fmla="*/ 0 h 3050700"/>
                <a:gd name="connsiteX0" fmla="*/ 40104 w 5314945"/>
                <a:gd name="connsiteY0" fmla="*/ 0 h 3050700"/>
                <a:gd name="connsiteX1" fmla="*/ 5301318 w 5314945"/>
                <a:gd name="connsiteY1" fmla="*/ 11119 h 3050700"/>
                <a:gd name="connsiteX2" fmla="*/ 5314945 w 5314945"/>
                <a:gd name="connsiteY2" fmla="*/ 3006174 h 3050700"/>
                <a:gd name="connsiteX3" fmla="*/ 0 w 5314945"/>
                <a:gd name="connsiteY3" fmla="*/ 3050700 h 3050700"/>
                <a:gd name="connsiteX4" fmla="*/ 40104 w 5314945"/>
                <a:gd name="connsiteY4" fmla="*/ 0 h 3050700"/>
                <a:gd name="connsiteX0" fmla="*/ 20119 w 5314945"/>
                <a:gd name="connsiteY0" fmla="*/ 0 h 3054201"/>
                <a:gd name="connsiteX1" fmla="*/ 5301318 w 5314945"/>
                <a:gd name="connsiteY1" fmla="*/ 14620 h 3054201"/>
                <a:gd name="connsiteX2" fmla="*/ 5314945 w 5314945"/>
                <a:gd name="connsiteY2" fmla="*/ 3009675 h 3054201"/>
                <a:gd name="connsiteX3" fmla="*/ 0 w 5314945"/>
                <a:gd name="connsiteY3" fmla="*/ 3054201 h 3054201"/>
                <a:gd name="connsiteX4" fmla="*/ 20119 w 5314945"/>
                <a:gd name="connsiteY4" fmla="*/ 0 h 3054201"/>
                <a:gd name="connsiteX0" fmla="*/ 40105 w 5334931"/>
                <a:gd name="connsiteY0" fmla="*/ 0 h 3050700"/>
                <a:gd name="connsiteX1" fmla="*/ 5321304 w 5334931"/>
                <a:gd name="connsiteY1" fmla="*/ 14620 h 3050700"/>
                <a:gd name="connsiteX2" fmla="*/ 5334931 w 5334931"/>
                <a:gd name="connsiteY2" fmla="*/ 3009675 h 3050700"/>
                <a:gd name="connsiteX3" fmla="*/ 0 w 5334931"/>
                <a:gd name="connsiteY3" fmla="*/ 3050700 h 3050700"/>
                <a:gd name="connsiteX4" fmla="*/ 40105 w 5334931"/>
                <a:gd name="connsiteY4" fmla="*/ 0 h 3050700"/>
                <a:gd name="connsiteX0" fmla="*/ 40105 w 5331363"/>
                <a:gd name="connsiteY0" fmla="*/ 0 h 3050700"/>
                <a:gd name="connsiteX1" fmla="*/ 5321304 w 5331363"/>
                <a:gd name="connsiteY1" fmla="*/ 14620 h 3050700"/>
                <a:gd name="connsiteX2" fmla="*/ 5331363 w 5331363"/>
                <a:gd name="connsiteY2" fmla="*/ 3029288 h 3050700"/>
                <a:gd name="connsiteX3" fmla="*/ 0 w 5331363"/>
                <a:gd name="connsiteY3" fmla="*/ 3050700 h 3050700"/>
                <a:gd name="connsiteX4" fmla="*/ 40105 w 5331363"/>
                <a:gd name="connsiteY4" fmla="*/ 0 h 3050700"/>
                <a:gd name="connsiteX0" fmla="*/ 41888 w 5333146"/>
                <a:gd name="connsiteY0" fmla="*/ 0 h 3060505"/>
                <a:gd name="connsiteX1" fmla="*/ 5323087 w 5333146"/>
                <a:gd name="connsiteY1" fmla="*/ 14620 h 3060505"/>
                <a:gd name="connsiteX2" fmla="*/ 5333146 w 5333146"/>
                <a:gd name="connsiteY2" fmla="*/ 3029288 h 3060505"/>
                <a:gd name="connsiteX3" fmla="*/ 0 w 5333146"/>
                <a:gd name="connsiteY3" fmla="*/ 3060505 h 3060505"/>
                <a:gd name="connsiteX4" fmla="*/ 41888 w 5333146"/>
                <a:gd name="connsiteY4" fmla="*/ 0 h 3060505"/>
                <a:gd name="connsiteX0" fmla="*/ 33680 w 5324938"/>
                <a:gd name="connsiteY0" fmla="*/ 0 h 3072061"/>
                <a:gd name="connsiteX1" fmla="*/ 5314879 w 5324938"/>
                <a:gd name="connsiteY1" fmla="*/ 14620 h 3072061"/>
                <a:gd name="connsiteX2" fmla="*/ 5324938 w 5324938"/>
                <a:gd name="connsiteY2" fmla="*/ 3029288 h 3072061"/>
                <a:gd name="connsiteX3" fmla="*/ 0 w 5324938"/>
                <a:gd name="connsiteY3" fmla="*/ 3072061 h 3072061"/>
                <a:gd name="connsiteX4" fmla="*/ 33680 w 5324938"/>
                <a:gd name="connsiteY4" fmla="*/ 0 h 3072061"/>
                <a:gd name="connsiteX0" fmla="*/ 33680 w 5335015"/>
                <a:gd name="connsiteY0" fmla="*/ 0 h 3072061"/>
                <a:gd name="connsiteX1" fmla="*/ 5334865 w 5335015"/>
                <a:gd name="connsiteY1" fmla="*/ 18121 h 3072061"/>
                <a:gd name="connsiteX2" fmla="*/ 5324938 w 5335015"/>
                <a:gd name="connsiteY2" fmla="*/ 3029288 h 3072061"/>
                <a:gd name="connsiteX3" fmla="*/ 0 w 5335015"/>
                <a:gd name="connsiteY3" fmla="*/ 3072061 h 3072061"/>
                <a:gd name="connsiteX4" fmla="*/ 33680 w 5335015"/>
                <a:gd name="connsiteY4" fmla="*/ 0 h 3072061"/>
                <a:gd name="connsiteX0" fmla="*/ 33680 w 5346709"/>
                <a:gd name="connsiteY0" fmla="*/ 0 h 3072061"/>
                <a:gd name="connsiteX1" fmla="*/ 5334865 w 5346709"/>
                <a:gd name="connsiteY1" fmla="*/ 18121 h 3072061"/>
                <a:gd name="connsiteX2" fmla="*/ 5346709 w 5346709"/>
                <a:gd name="connsiteY2" fmla="*/ 3022984 h 3072061"/>
                <a:gd name="connsiteX3" fmla="*/ 0 w 5346709"/>
                <a:gd name="connsiteY3" fmla="*/ 3072061 h 3072061"/>
                <a:gd name="connsiteX4" fmla="*/ 33680 w 5346709"/>
                <a:gd name="connsiteY4" fmla="*/ 0 h 3072061"/>
                <a:gd name="connsiteX0" fmla="*/ 30979 w 5344008"/>
                <a:gd name="connsiteY0" fmla="*/ 0 h 3057205"/>
                <a:gd name="connsiteX1" fmla="*/ 5332164 w 5344008"/>
                <a:gd name="connsiteY1" fmla="*/ 18121 h 3057205"/>
                <a:gd name="connsiteX2" fmla="*/ 5344008 w 5344008"/>
                <a:gd name="connsiteY2" fmla="*/ 3022984 h 3057205"/>
                <a:gd name="connsiteX3" fmla="*/ 0 w 5344008"/>
                <a:gd name="connsiteY3" fmla="*/ 3057205 h 3057205"/>
                <a:gd name="connsiteX4" fmla="*/ 30979 w 5344008"/>
                <a:gd name="connsiteY4" fmla="*/ 0 h 30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4008" h="3057205">
                  <a:moveTo>
                    <a:pt x="30979" y="0"/>
                  </a:moveTo>
                  <a:lnTo>
                    <a:pt x="5332164" y="18121"/>
                  </a:lnTo>
                  <a:cubicBezTo>
                    <a:pt x="5333863" y="1002445"/>
                    <a:pt x="5342309" y="2038660"/>
                    <a:pt x="5344008" y="3022984"/>
                  </a:cubicBezTo>
                  <a:lnTo>
                    <a:pt x="0" y="3057205"/>
                  </a:lnTo>
                  <a:cubicBezTo>
                    <a:pt x="1802" y="2070441"/>
                    <a:pt x="29177" y="986764"/>
                    <a:pt x="30979" y="0"/>
                  </a:cubicBezTo>
                  <a:close/>
                </a:path>
              </a:pathLst>
            </a:custGeom>
            <a:solidFill>
              <a:srgbClr val="89CFF0"/>
            </a:solidFill>
            <a:ln>
              <a:solidFill>
                <a:srgbClr val="89CF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22048" r="21030" b="6867"/>
            <a:stretch/>
          </p:blipFill>
          <p:spPr>
            <a:xfrm>
              <a:off x="1398494" y="1869141"/>
              <a:ext cx="5822577" cy="39668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1" name="Group 80"/>
          <p:cNvGrpSpPr/>
          <p:nvPr/>
        </p:nvGrpSpPr>
        <p:grpSpPr>
          <a:xfrm>
            <a:off x="7939146" y="5283753"/>
            <a:ext cx="1145036" cy="1145034"/>
            <a:chOff x="7939146" y="5283753"/>
            <a:chExt cx="1145036" cy="1145034"/>
          </a:xfrm>
        </p:grpSpPr>
        <p:sp>
          <p:nvSpPr>
            <p:cNvPr id="79" name="Oval 78"/>
            <p:cNvSpPr/>
            <p:nvPr/>
          </p:nvSpPr>
          <p:spPr>
            <a:xfrm>
              <a:off x="7939146" y="5283753"/>
              <a:ext cx="1145036" cy="1145034"/>
            </a:xfrm>
            <a:prstGeom prst="ellipse">
              <a:avLst/>
            </a:prstGeom>
            <a:solidFill>
              <a:srgbClr val="A7C46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270510" y="5470583"/>
              <a:ext cx="609383" cy="771374"/>
              <a:chOff x="4094473" y="2879507"/>
              <a:chExt cx="956630" cy="1210926"/>
            </a:xfrm>
            <a:solidFill>
              <a:schemeClr val="bg1"/>
            </a:solidFill>
          </p:grpSpPr>
          <p:grpSp>
            <p:nvGrpSpPr>
              <p:cNvPr id="51" name="Group 50"/>
              <p:cNvGrpSpPr/>
              <p:nvPr/>
            </p:nvGrpSpPr>
            <p:grpSpPr>
              <a:xfrm>
                <a:off x="4094473" y="2879507"/>
                <a:ext cx="746038" cy="1210926"/>
                <a:chOff x="2112134" y="12479"/>
                <a:chExt cx="4134119" cy="6710293"/>
              </a:xfrm>
              <a:grpFill/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2112134" y="592428"/>
                  <a:ext cx="4134119" cy="6130344"/>
                </a:xfrm>
                <a:custGeom>
                  <a:avLst/>
                  <a:gdLst>
                    <a:gd name="connsiteX0" fmla="*/ 399245 w 4134119"/>
                    <a:gd name="connsiteY0" fmla="*/ 1146220 h 6130344"/>
                    <a:gd name="connsiteX1" fmla="*/ 399245 w 4134119"/>
                    <a:gd name="connsiteY1" fmla="*/ 5550795 h 6130344"/>
                    <a:gd name="connsiteX2" fmla="*/ 3734873 w 4134119"/>
                    <a:gd name="connsiteY2" fmla="*/ 5550795 h 6130344"/>
                    <a:gd name="connsiteX3" fmla="*/ 3734873 w 4134119"/>
                    <a:gd name="connsiteY3" fmla="*/ 1146220 h 6130344"/>
                    <a:gd name="connsiteX4" fmla="*/ 398446 w 4134119"/>
                    <a:gd name="connsiteY4" fmla="*/ 0 h 6130344"/>
                    <a:gd name="connsiteX5" fmla="*/ 862886 w 4134119"/>
                    <a:gd name="connsiteY5" fmla="*/ 0 h 6130344"/>
                    <a:gd name="connsiteX6" fmla="*/ 862886 w 4134119"/>
                    <a:gd name="connsiteY6" fmla="*/ 257429 h 6130344"/>
                    <a:gd name="connsiteX7" fmla="*/ 1197885 w 4134119"/>
                    <a:gd name="connsiteY7" fmla="*/ 592428 h 6130344"/>
                    <a:gd name="connsiteX8" fmla="*/ 2923357 w 4134119"/>
                    <a:gd name="connsiteY8" fmla="*/ 592428 h 6130344"/>
                    <a:gd name="connsiteX9" fmla="*/ 3258356 w 4134119"/>
                    <a:gd name="connsiteY9" fmla="*/ 257429 h 6130344"/>
                    <a:gd name="connsiteX10" fmla="*/ 3258356 w 4134119"/>
                    <a:gd name="connsiteY10" fmla="*/ 0 h 6130344"/>
                    <a:gd name="connsiteX11" fmla="*/ 3735673 w 4134119"/>
                    <a:gd name="connsiteY11" fmla="*/ 0 h 6130344"/>
                    <a:gd name="connsiteX12" fmla="*/ 4134119 w 4134119"/>
                    <a:gd name="connsiteY12" fmla="*/ 398446 h 6130344"/>
                    <a:gd name="connsiteX13" fmla="*/ 4134119 w 4134119"/>
                    <a:gd name="connsiteY13" fmla="*/ 5731898 h 6130344"/>
                    <a:gd name="connsiteX14" fmla="*/ 3735673 w 4134119"/>
                    <a:gd name="connsiteY14" fmla="*/ 6130344 h 6130344"/>
                    <a:gd name="connsiteX15" fmla="*/ 398446 w 4134119"/>
                    <a:gd name="connsiteY15" fmla="*/ 6130344 h 6130344"/>
                    <a:gd name="connsiteX16" fmla="*/ 0 w 4134119"/>
                    <a:gd name="connsiteY16" fmla="*/ 5731898 h 6130344"/>
                    <a:gd name="connsiteX17" fmla="*/ 0 w 4134119"/>
                    <a:gd name="connsiteY17" fmla="*/ 398446 h 6130344"/>
                    <a:gd name="connsiteX18" fmla="*/ 398446 w 4134119"/>
                    <a:gd name="connsiteY18" fmla="*/ 0 h 613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134119" h="6130344">
                      <a:moveTo>
                        <a:pt x="399245" y="1146220"/>
                      </a:moveTo>
                      <a:lnTo>
                        <a:pt x="399245" y="5550795"/>
                      </a:lnTo>
                      <a:lnTo>
                        <a:pt x="3734873" y="5550795"/>
                      </a:lnTo>
                      <a:lnTo>
                        <a:pt x="3734873" y="1146220"/>
                      </a:lnTo>
                      <a:close/>
                      <a:moveTo>
                        <a:pt x="398446" y="0"/>
                      </a:moveTo>
                      <a:lnTo>
                        <a:pt x="862886" y="0"/>
                      </a:lnTo>
                      <a:lnTo>
                        <a:pt x="862886" y="257429"/>
                      </a:lnTo>
                      <a:cubicBezTo>
                        <a:pt x="862886" y="442444"/>
                        <a:pt x="1012870" y="592428"/>
                        <a:pt x="1197885" y="592428"/>
                      </a:cubicBezTo>
                      <a:lnTo>
                        <a:pt x="2923357" y="592428"/>
                      </a:lnTo>
                      <a:cubicBezTo>
                        <a:pt x="3108372" y="592428"/>
                        <a:pt x="3258356" y="442444"/>
                        <a:pt x="3258356" y="257429"/>
                      </a:cubicBezTo>
                      <a:lnTo>
                        <a:pt x="3258356" y="0"/>
                      </a:lnTo>
                      <a:lnTo>
                        <a:pt x="3735673" y="0"/>
                      </a:lnTo>
                      <a:cubicBezTo>
                        <a:pt x="3955729" y="0"/>
                        <a:pt x="4134119" y="178390"/>
                        <a:pt x="4134119" y="398446"/>
                      </a:cubicBezTo>
                      <a:lnTo>
                        <a:pt x="4134119" y="5731898"/>
                      </a:lnTo>
                      <a:cubicBezTo>
                        <a:pt x="4134119" y="5951954"/>
                        <a:pt x="3955729" y="6130344"/>
                        <a:pt x="3735673" y="6130344"/>
                      </a:cubicBezTo>
                      <a:lnTo>
                        <a:pt x="398446" y="6130344"/>
                      </a:lnTo>
                      <a:cubicBezTo>
                        <a:pt x="178390" y="6130344"/>
                        <a:pt x="0" y="5951954"/>
                        <a:pt x="0" y="5731898"/>
                      </a:cubicBezTo>
                      <a:lnTo>
                        <a:pt x="0" y="398446"/>
                      </a:lnTo>
                      <a:cubicBezTo>
                        <a:pt x="0" y="178390"/>
                        <a:pt x="178390" y="0"/>
                        <a:pt x="3984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3181082" y="12479"/>
                  <a:ext cx="1996225" cy="1007769"/>
                </a:xfrm>
                <a:custGeom>
                  <a:avLst/>
                  <a:gdLst>
                    <a:gd name="connsiteX0" fmla="*/ 998111 w 1996225"/>
                    <a:gd name="connsiteY0" fmla="*/ 180304 h 1007769"/>
                    <a:gd name="connsiteX1" fmla="*/ 759853 w 1996225"/>
                    <a:gd name="connsiteY1" fmla="*/ 418562 h 1007769"/>
                    <a:gd name="connsiteX2" fmla="*/ 998111 w 1996225"/>
                    <a:gd name="connsiteY2" fmla="*/ 656820 h 1007769"/>
                    <a:gd name="connsiteX3" fmla="*/ 1236369 w 1996225"/>
                    <a:gd name="connsiteY3" fmla="*/ 418562 h 1007769"/>
                    <a:gd name="connsiteX4" fmla="*/ 998111 w 1996225"/>
                    <a:gd name="connsiteY4" fmla="*/ 180304 h 1007769"/>
                    <a:gd name="connsiteX5" fmla="*/ 998111 w 1996225"/>
                    <a:gd name="connsiteY5" fmla="*/ 0 h 1007769"/>
                    <a:gd name="connsiteX6" fmla="*/ 1408170 w 1996225"/>
                    <a:gd name="connsiteY6" fmla="*/ 334207 h 1007769"/>
                    <a:gd name="connsiteX7" fmla="*/ 1408559 w 1996225"/>
                    <a:gd name="connsiteY7" fmla="*/ 338068 h 1007769"/>
                    <a:gd name="connsiteX8" fmla="*/ 1897484 w 1996225"/>
                    <a:gd name="connsiteY8" fmla="*/ 338068 h 1007769"/>
                    <a:gd name="connsiteX9" fmla="*/ 1996225 w 1996225"/>
                    <a:gd name="connsiteY9" fmla="*/ 436809 h 1007769"/>
                    <a:gd name="connsiteX10" fmla="*/ 1996225 w 1996225"/>
                    <a:gd name="connsiteY10" fmla="*/ 909028 h 1007769"/>
                    <a:gd name="connsiteX11" fmla="*/ 1897484 w 1996225"/>
                    <a:gd name="connsiteY11" fmla="*/ 1007769 h 1007769"/>
                    <a:gd name="connsiteX12" fmla="*/ 98741 w 1996225"/>
                    <a:gd name="connsiteY12" fmla="*/ 1007769 h 1007769"/>
                    <a:gd name="connsiteX13" fmla="*/ 0 w 1996225"/>
                    <a:gd name="connsiteY13" fmla="*/ 909028 h 1007769"/>
                    <a:gd name="connsiteX14" fmla="*/ 0 w 1996225"/>
                    <a:gd name="connsiteY14" fmla="*/ 436809 h 1007769"/>
                    <a:gd name="connsiteX15" fmla="*/ 98741 w 1996225"/>
                    <a:gd name="connsiteY15" fmla="*/ 338068 h 1007769"/>
                    <a:gd name="connsiteX16" fmla="*/ 587664 w 1996225"/>
                    <a:gd name="connsiteY16" fmla="*/ 338068 h 1007769"/>
                    <a:gd name="connsiteX17" fmla="*/ 588053 w 1996225"/>
                    <a:gd name="connsiteY17" fmla="*/ 334207 h 1007769"/>
                    <a:gd name="connsiteX18" fmla="*/ 998111 w 1996225"/>
                    <a:gd name="connsiteY18" fmla="*/ 0 h 1007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96225" h="1007769">
                      <a:moveTo>
                        <a:pt x="998111" y="180304"/>
                      </a:moveTo>
                      <a:cubicBezTo>
                        <a:pt x="866525" y="180304"/>
                        <a:pt x="759853" y="286976"/>
                        <a:pt x="759853" y="418562"/>
                      </a:cubicBezTo>
                      <a:cubicBezTo>
                        <a:pt x="759853" y="550148"/>
                        <a:pt x="866525" y="656820"/>
                        <a:pt x="998111" y="656820"/>
                      </a:cubicBezTo>
                      <a:cubicBezTo>
                        <a:pt x="1129697" y="656820"/>
                        <a:pt x="1236369" y="550148"/>
                        <a:pt x="1236369" y="418562"/>
                      </a:cubicBezTo>
                      <a:cubicBezTo>
                        <a:pt x="1236369" y="286976"/>
                        <a:pt x="1129697" y="180304"/>
                        <a:pt x="998111" y="180304"/>
                      </a:cubicBezTo>
                      <a:close/>
                      <a:moveTo>
                        <a:pt x="998111" y="0"/>
                      </a:moveTo>
                      <a:cubicBezTo>
                        <a:pt x="1200381" y="0"/>
                        <a:pt x="1369140" y="143476"/>
                        <a:pt x="1408170" y="334207"/>
                      </a:cubicBezTo>
                      <a:lnTo>
                        <a:pt x="1408559" y="338068"/>
                      </a:lnTo>
                      <a:lnTo>
                        <a:pt x="1897484" y="338068"/>
                      </a:lnTo>
                      <a:cubicBezTo>
                        <a:pt x="1952017" y="338068"/>
                        <a:pt x="1996225" y="382276"/>
                        <a:pt x="1996225" y="436809"/>
                      </a:cubicBezTo>
                      <a:lnTo>
                        <a:pt x="1996225" y="909028"/>
                      </a:lnTo>
                      <a:cubicBezTo>
                        <a:pt x="1996225" y="963561"/>
                        <a:pt x="1952017" y="1007769"/>
                        <a:pt x="1897484" y="1007769"/>
                      </a:cubicBezTo>
                      <a:lnTo>
                        <a:pt x="98741" y="1007769"/>
                      </a:lnTo>
                      <a:cubicBezTo>
                        <a:pt x="44208" y="1007769"/>
                        <a:pt x="0" y="963561"/>
                        <a:pt x="0" y="909028"/>
                      </a:cubicBezTo>
                      <a:lnTo>
                        <a:pt x="0" y="436809"/>
                      </a:lnTo>
                      <a:cubicBezTo>
                        <a:pt x="0" y="382276"/>
                        <a:pt x="44208" y="338068"/>
                        <a:pt x="98741" y="338068"/>
                      </a:cubicBezTo>
                      <a:lnTo>
                        <a:pt x="587664" y="338068"/>
                      </a:lnTo>
                      <a:lnTo>
                        <a:pt x="588053" y="334207"/>
                      </a:lnTo>
                      <a:cubicBezTo>
                        <a:pt x="627082" y="143476"/>
                        <a:pt x="795842" y="0"/>
                        <a:pt x="998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2979287" y="1957742"/>
                  <a:ext cx="1174521" cy="1120738"/>
                  <a:chOff x="2971799" y="1957742"/>
                  <a:chExt cx="1174521" cy="1120738"/>
                </a:xfrm>
                <a:grpFill/>
              </p:grpSpPr>
              <p:sp>
                <p:nvSpPr>
                  <p:cNvPr id="77" name="Freeform 76"/>
                  <p:cNvSpPr/>
                  <p:nvPr/>
                </p:nvSpPr>
                <p:spPr>
                  <a:xfrm>
                    <a:off x="2971799" y="2354580"/>
                    <a:ext cx="543605" cy="723900"/>
                  </a:xfrm>
                  <a:custGeom>
                    <a:avLst/>
                    <a:gdLst>
                      <a:gd name="connsiteX0" fmla="*/ 432877 w 546522"/>
                      <a:gd name="connsiteY0" fmla="*/ 0 h 723900"/>
                      <a:gd name="connsiteX1" fmla="*/ 457198 w 546522"/>
                      <a:gd name="connsiteY1" fmla="*/ 0 h 723900"/>
                      <a:gd name="connsiteX2" fmla="*/ 541454 w 546522"/>
                      <a:gd name="connsiteY2" fmla="*/ 55849 h 723900"/>
                      <a:gd name="connsiteX3" fmla="*/ 546522 w 546522"/>
                      <a:gd name="connsiteY3" fmla="*/ 80948 h 723900"/>
                      <a:gd name="connsiteX4" fmla="*/ 91442 w 546522"/>
                      <a:gd name="connsiteY4" fmla="*/ 0 h 723900"/>
                      <a:gd name="connsiteX5" fmla="*/ 294237 w 546522"/>
                      <a:gd name="connsiteY5" fmla="*/ 0 h 723900"/>
                      <a:gd name="connsiteX6" fmla="*/ 259248 w 546522"/>
                      <a:gd name="connsiteY6" fmla="*/ 99060 h 723900"/>
                      <a:gd name="connsiteX7" fmla="*/ 147939 w 546522"/>
                      <a:gd name="connsiteY7" fmla="*/ 99060 h 723900"/>
                      <a:gd name="connsiteX8" fmla="*/ 84747 w 546522"/>
                      <a:gd name="connsiteY8" fmla="*/ 162252 h 723900"/>
                      <a:gd name="connsiteX9" fmla="*/ 84747 w 546522"/>
                      <a:gd name="connsiteY9" fmla="*/ 561648 h 723900"/>
                      <a:gd name="connsiteX10" fmla="*/ 147939 w 546522"/>
                      <a:gd name="connsiteY10" fmla="*/ 624840 h 723900"/>
                      <a:gd name="connsiteX11" fmla="*/ 400702 w 546522"/>
                      <a:gd name="connsiteY11" fmla="*/ 624840 h 723900"/>
                      <a:gd name="connsiteX12" fmla="*/ 458928 w 546522"/>
                      <a:gd name="connsiteY12" fmla="*/ 586245 h 723900"/>
                      <a:gd name="connsiteX13" fmla="*/ 460480 w 546522"/>
                      <a:gd name="connsiteY13" fmla="*/ 578560 h 723900"/>
                      <a:gd name="connsiteX14" fmla="*/ 543605 w 546522"/>
                      <a:gd name="connsiteY14" fmla="*/ 657400 h 723900"/>
                      <a:gd name="connsiteX15" fmla="*/ 541454 w 546522"/>
                      <a:gd name="connsiteY15" fmla="*/ 668051 h 723900"/>
                      <a:gd name="connsiteX16" fmla="*/ 457198 w 546522"/>
                      <a:gd name="connsiteY16" fmla="*/ 723900 h 723900"/>
                      <a:gd name="connsiteX17" fmla="*/ 91442 w 546522"/>
                      <a:gd name="connsiteY17" fmla="*/ 723900 h 723900"/>
                      <a:gd name="connsiteX18" fmla="*/ 0 w 546522"/>
                      <a:gd name="connsiteY18" fmla="*/ 632458 h 723900"/>
                      <a:gd name="connsiteX19" fmla="*/ 0 w 546522"/>
                      <a:gd name="connsiteY19" fmla="*/ 91442 h 723900"/>
                      <a:gd name="connsiteX20" fmla="*/ 91442 w 546522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541454 w 543605"/>
                      <a:gd name="connsiteY2" fmla="*/ 55849 h 723900"/>
                      <a:gd name="connsiteX3" fmla="*/ 432877 w 543605"/>
                      <a:gd name="connsiteY3" fmla="*/ 0 h 723900"/>
                      <a:gd name="connsiteX4" fmla="*/ 91442 w 543605"/>
                      <a:gd name="connsiteY4" fmla="*/ 0 h 723900"/>
                      <a:gd name="connsiteX5" fmla="*/ 294237 w 543605"/>
                      <a:gd name="connsiteY5" fmla="*/ 0 h 723900"/>
                      <a:gd name="connsiteX6" fmla="*/ 259248 w 543605"/>
                      <a:gd name="connsiteY6" fmla="*/ 99060 h 723900"/>
                      <a:gd name="connsiteX7" fmla="*/ 147939 w 543605"/>
                      <a:gd name="connsiteY7" fmla="*/ 99060 h 723900"/>
                      <a:gd name="connsiteX8" fmla="*/ 84747 w 543605"/>
                      <a:gd name="connsiteY8" fmla="*/ 162252 h 723900"/>
                      <a:gd name="connsiteX9" fmla="*/ 84747 w 543605"/>
                      <a:gd name="connsiteY9" fmla="*/ 561648 h 723900"/>
                      <a:gd name="connsiteX10" fmla="*/ 147939 w 543605"/>
                      <a:gd name="connsiteY10" fmla="*/ 624840 h 723900"/>
                      <a:gd name="connsiteX11" fmla="*/ 400702 w 543605"/>
                      <a:gd name="connsiteY11" fmla="*/ 624840 h 723900"/>
                      <a:gd name="connsiteX12" fmla="*/ 458928 w 543605"/>
                      <a:gd name="connsiteY12" fmla="*/ 586245 h 723900"/>
                      <a:gd name="connsiteX13" fmla="*/ 460480 w 543605"/>
                      <a:gd name="connsiteY13" fmla="*/ 578560 h 723900"/>
                      <a:gd name="connsiteX14" fmla="*/ 543605 w 543605"/>
                      <a:gd name="connsiteY14" fmla="*/ 657400 h 723900"/>
                      <a:gd name="connsiteX15" fmla="*/ 541454 w 543605"/>
                      <a:gd name="connsiteY15" fmla="*/ 668051 h 723900"/>
                      <a:gd name="connsiteX16" fmla="*/ 457198 w 543605"/>
                      <a:gd name="connsiteY16" fmla="*/ 723900 h 723900"/>
                      <a:gd name="connsiteX17" fmla="*/ 91442 w 543605"/>
                      <a:gd name="connsiteY17" fmla="*/ 723900 h 723900"/>
                      <a:gd name="connsiteX18" fmla="*/ 0 w 543605"/>
                      <a:gd name="connsiteY18" fmla="*/ 632458 h 723900"/>
                      <a:gd name="connsiteX19" fmla="*/ 0 w 543605"/>
                      <a:gd name="connsiteY19" fmla="*/ 91442 h 723900"/>
                      <a:gd name="connsiteX20" fmla="*/ 91442 w 543605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432877 w 543605"/>
                      <a:gd name="connsiteY2" fmla="*/ 0 h 723900"/>
                      <a:gd name="connsiteX3" fmla="*/ 91442 w 543605"/>
                      <a:gd name="connsiteY3" fmla="*/ 0 h 723900"/>
                      <a:gd name="connsiteX4" fmla="*/ 294237 w 543605"/>
                      <a:gd name="connsiteY4" fmla="*/ 0 h 723900"/>
                      <a:gd name="connsiteX5" fmla="*/ 259248 w 543605"/>
                      <a:gd name="connsiteY5" fmla="*/ 99060 h 723900"/>
                      <a:gd name="connsiteX6" fmla="*/ 147939 w 543605"/>
                      <a:gd name="connsiteY6" fmla="*/ 99060 h 723900"/>
                      <a:gd name="connsiteX7" fmla="*/ 84747 w 543605"/>
                      <a:gd name="connsiteY7" fmla="*/ 162252 h 723900"/>
                      <a:gd name="connsiteX8" fmla="*/ 84747 w 543605"/>
                      <a:gd name="connsiteY8" fmla="*/ 561648 h 723900"/>
                      <a:gd name="connsiteX9" fmla="*/ 147939 w 543605"/>
                      <a:gd name="connsiteY9" fmla="*/ 624840 h 723900"/>
                      <a:gd name="connsiteX10" fmla="*/ 400702 w 543605"/>
                      <a:gd name="connsiteY10" fmla="*/ 624840 h 723900"/>
                      <a:gd name="connsiteX11" fmla="*/ 458928 w 543605"/>
                      <a:gd name="connsiteY11" fmla="*/ 586245 h 723900"/>
                      <a:gd name="connsiteX12" fmla="*/ 460480 w 543605"/>
                      <a:gd name="connsiteY12" fmla="*/ 578560 h 723900"/>
                      <a:gd name="connsiteX13" fmla="*/ 543605 w 543605"/>
                      <a:gd name="connsiteY13" fmla="*/ 657400 h 723900"/>
                      <a:gd name="connsiteX14" fmla="*/ 541454 w 543605"/>
                      <a:gd name="connsiteY14" fmla="*/ 668051 h 723900"/>
                      <a:gd name="connsiteX15" fmla="*/ 457198 w 543605"/>
                      <a:gd name="connsiteY15" fmla="*/ 723900 h 723900"/>
                      <a:gd name="connsiteX16" fmla="*/ 91442 w 543605"/>
                      <a:gd name="connsiteY16" fmla="*/ 723900 h 723900"/>
                      <a:gd name="connsiteX17" fmla="*/ 0 w 543605"/>
                      <a:gd name="connsiteY17" fmla="*/ 632458 h 723900"/>
                      <a:gd name="connsiteX18" fmla="*/ 0 w 543605"/>
                      <a:gd name="connsiteY18" fmla="*/ 91442 h 723900"/>
                      <a:gd name="connsiteX19" fmla="*/ 91442 w 543605"/>
                      <a:gd name="connsiteY19" fmla="*/ 0 h 723900"/>
                      <a:gd name="connsiteX0" fmla="*/ 91442 w 543605"/>
                      <a:gd name="connsiteY0" fmla="*/ 0 h 723900"/>
                      <a:gd name="connsiteX1" fmla="*/ 294237 w 543605"/>
                      <a:gd name="connsiteY1" fmla="*/ 0 h 723900"/>
                      <a:gd name="connsiteX2" fmla="*/ 259248 w 543605"/>
                      <a:gd name="connsiteY2" fmla="*/ 99060 h 723900"/>
                      <a:gd name="connsiteX3" fmla="*/ 147939 w 543605"/>
                      <a:gd name="connsiteY3" fmla="*/ 99060 h 723900"/>
                      <a:gd name="connsiteX4" fmla="*/ 84747 w 543605"/>
                      <a:gd name="connsiteY4" fmla="*/ 162252 h 723900"/>
                      <a:gd name="connsiteX5" fmla="*/ 84747 w 543605"/>
                      <a:gd name="connsiteY5" fmla="*/ 561648 h 723900"/>
                      <a:gd name="connsiteX6" fmla="*/ 147939 w 543605"/>
                      <a:gd name="connsiteY6" fmla="*/ 624840 h 723900"/>
                      <a:gd name="connsiteX7" fmla="*/ 400702 w 543605"/>
                      <a:gd name="connsiteY7" fmla="*/ 624840 h 723900"/>
                      <a:gd name="connsiteX8" fmla="*/ 458928 w 543605"/>
                      <a:gd name="connsiteY8" fmla="*/ 586245 h 723900"/>
                      <a:gd name="connsiteX9" fmla="*/ 460480 w 543605"/>
                      <a:gd name="connsiteY9" fmla="*/ 578560 h 723900"/>
                      <a:gd name="connsiteX10" fmla="*/ 543605 w 543605"/>
                      <a:gd name="connsiteY10" fmla="*/ 657400 h 723900"/>
                      <a:gd name="connsiteX11" fmla="*/ 541454 w 543605"/>
                      <a:gd name="connsiteY11" fmla="*/ 668051 h 723900"/>
                      <a:gd name="connsiteX12" fmla="*/ 457198 w 543605"/>
                      <a:gd name="connsiteY12" fmla="*/ 723900 h 723900"/>
                      <a:gd name="connsiteX13" fmla="*/ 91442 w 543605"/>
                      <a:gd name="connsiteY13" fmla="*/ 723900 h 723900"/>
                      <a:gd name="connsiteX14" fmla="*/ 0 w 543605"/>
                      <a:gd name="connsiteY14" fmla="*/ 632458 h 723900"/>
                      <a:gd name="connsiteX15" fmla="*/ 0 w 543605"/>
                      <a:gd name="connsiteY15" fmla="*/ 91442 h 723900"/>
                      <a:gd name="connsiteX16" fmla="*/ 91442 w 543605"/>
                      <a:gd name="connsiteY16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43605" h="723900">
                        <a:moveTo>
                          <a:pt x="91442" y="0"/>
                        </a:moveTo>
                        <a:lnTo>
                          <a:pt x="294237" y="0"/>
                        </a:lnTo>
                        <a:lnTo>
                          <a:pt x="259248" y="99060"/>
                        </a:lnTo>
                        <a:lnTo>
                          <a:pt x="147939" y="99060"/>
                        </a:lnTo>
                        <a:cubicBezTo>
                          <a:pt x="113039" y="99060"/>
                          <a:pt x="84747" y="127352"/>
                          <a:pt x="84747" y="162252"/>
                        </a:cubicBezTo>
                        <a:lnTo>
                          <a:pt x="84747" y="561648"/>
                        </a:lnTo>
                        <a:cubicBezTo>
                          <a:pt x="84747" y="596548"/>
                          <a:pt x="113039" y="624840"/>
                          <a:pt x="147939" y="624840"/>
                        </a:cubicBezTo>
                        <a:lnTo>
                          <a:pt x="400702" y="624840"/>
                        </a:lnTo>
                        <a:cubicBezTo>
                          <a:pt x="426877" y="624840"/>
                          <a:pt x="449335" y="608926"/>
                          <a:pt x="458928" y="586245"/>
                        </a:cubicBezTo>
                        <a:lnTo>
                          <a:pt x="460480" y="578560"/>
                        </a:lnTo>
                        <a:lnTo>
                          <a:pt x="543605" y="657400"/>
                        </a:lnTo>
                        <a:lnTo>
                          <a:pt x="541454" y="668051"/>
                        </a:lnTo>
                        <a:cubicBezTo>
                          <a:pt x="527573" y="700871"/>
                          <a:pt x="495075" y="723900"/>
                          <a:pt x="457198" y="723900"/>
                        </a:cubicBezTo>
                        <a:lnTo>
                          <a:pt x="91442" y="723900"/>
                        </a:lnTo>
                        <a:cubicBezTo>
                          <a:pt x="40940" y="723900"/>
                          <a:pt x="0" y="682960"/>
                          <a:pt x="0" y="632458"/>
                        </a:cubicBezTo>
                        <a:lnTo>
                          <a:pt x="0" y="91442"/>
                        </a:lnTo>
                        <a:cubicBezTo>
                          <a:pt x="0" y="40940"/>
                          <a:pt x="40940" y="0"/>
                          <a:pt x="9144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Rectangle 20"/>
                  <p:cNvSpPr/>
                  <p:nvPr/>
                </p:nvSpPr>
                <p:spPr>
                  <a:xfrm>
                    <a:off x="3267940" y="1957742"/>
                    <a:ext cx="878380" cy="946077"/>
                  </a:xfrm>
                  <a:custGeom>
                    <a:avLst/>
                    <a:gdLst>
                      <a:gd name="connsiteX0" fmla="*/ 0 w 910858"/>
                      <a:gd name="connsiteY0" fmla="*/ 0 h 1112520"/>
                      <a:gd name="connsiteX1" fmla="*/ 9108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10858"/>
                      <a:gd name="connsiteY0" fmla="*/ 0 h 1112520"/>
                      <a:gd name="connsiteX1" fmla="*/ 8727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94678"/>
                      <a:gd name="connsiteY0" fmla="*/ 0 h 1112520"/>
                      <a:gd name="connsiteX1" fmla="*/ 872758 w 994678"/>
                      <a:gd name="connsiteY1" fmla="*/ 0 h 1112520"/>
                      <a:gd name="connsiteX2" fmla="*/ 994678 w 994678"/>
                      <a:gd name="connsiteY2" fmla="*/ 68580 h 1112520"/>
                      <a:gd name="connsiteX3" fmla="*/ 0 w 994678"/>
                      <a:gd name="connsiteY3" fmla="*/ 1112520 h 1112520"/>
                      <a:gd name="connsiteX4" fmla="*/ 0 w 994678"/>
                      <a:gd name="connsiteY4" fmla="*/ 0 h 1112520"/>
                      <a:gd name="connsiteX0" fmla="*/ 0 w 994678"/>
                      <a:gd name="connsiteY0" fmla="*/ 0 h 883920"/>
                      <a:gd name="connsiteX1" fmla="*/ 872758 w 994678"/>
                      <a:gd name="connsiteY1" fmla="*/ 0 h 883920"/>
                      <a:gd name="connsiteX2" fmla="*/ 994678 w 994678"/>
                      <a:gd name="connsiteY2" fmla="*/ 68580 h 883920"/>
                      <a:gd name="connsiteX3" fmla="*/ 434340 w 994678"/>
                      <a:gd name="connsiteY3" fmla="*/ 883920 h 883920"/>
                      <a:gd name="connsiteX4" fmla="*/ 0 w 994678"/>
                      <a:gd name="connsiteY4" fmla="*/ 0 h 883920"/>
                      <a:gd name="connsiteX0" fmla="*/ 7620 w 560338"/>
                      <a:gd name="connsiteY0" fmla="*/ 548640 h 883920"/>
                      <a:gd name="connsiteX1" fmla="*/ 438418 w 560338"/>
                      <a:gd name="connsiteY1" fmla="*/ 0 h 883920"/>
                      <a:gd name="connsiteX2" fmla="*/ 560338 w 560338"/>
                      <a:gd name="connsiteY2" fmla="*/ 68580 h 883920"/>
                      <a:gd name="connsiteX3" fmla="*/ 0 w 560338"/>
                      <a:gd name="connsiteY3" fmla="*/ 883920 h 883920"/>
                      <a:gd name="connsiteX4" fmla="*/ 7620 w 560338"/>
                      <a:gd name="connsiteY4" fmla="*/ 548640 h 883920"/>
                      <a:gd name="connsiteX0" fmla="*/ 18782 w 571500"/>
                      <a:gd name="connsiteY0" fmla="*/ 548640 h 883920"/>
                      <a:gd name="connsiteX1" fmla="*/ 449580 w 571500"/>
                      <a:gd name="connsiteY1" fmla="*/ 0 h 883920"/>
                      <a:gd name="connsiteX2" fmla="*/ 571500 w 571500"/>
                      <a:gd name="connsiteY2" fmla="*/ 68580 h 883920"/>
                      <a:gd name="connsiteX3" fmla="*/ 11162 w 571500"/>
                      <a:gd name="connsiteY3" fmla="*/ 883920 h 883920"/>
                      <a:gd name="connsiteX4" fmla="*/ 0 w 571500"/>
                      <a:gd name="connsiteY4" fmla="*/ 739140 h 883920"/>
                      <a:gd name="connsiteX5" fmla="*/ 18782 w 5715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0 w 800100"/>
                      <a:gd name="connsiteY4" fmla="*/ 472440 h 883920"/>
                      <a:gd name="connsiteX5" fmla="*/ 247382 w 8001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129540 w 800100"/>
                      <a:gd name="connsiteY4" fmla="*/ 678180 h 883920"/>
                      <a:gd name="connsiteX5" fmla="*/ 0 w 800100"/>
                      <a:gd name="connsiteY5" fmla="*/ 472440 h 883920"/>
                      <a:gd name="connsiteX6" fmla="*/ 247382 w 8001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31596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27024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23582 w 876300"/>
                      <a:gd name="connsiteY6" fmla="*/ 548640 h 914400"/>
                      <a:gd name="connsiteX0" fmla="*/ 308342 w 876300"/>
                      <a:gd name="connsiteY0" fmla="*/ 60198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08342 w 876300"/>
                      <a:gd name="connsiteY6" fmla="*/ 601980 h 914400"/>
                      <a:gd name="connsiteX0" fmla="*/ 308342 w 876300"/>
                      <a:gd name="connsiteY0" fmla="*/ 601980 h 876300"/>
                      <a:gd name="connsiteX1" fmla="*/ 754380 w 876300"/>
                      <a:gd name="connsiteY1" fmla="*/ 0 h 876300"/>
                      <a:gd name="connsiteX2" fmla="*/ 876300 w 876300"/>
                      <a:gd name="connsiteY2" fmla="*/ 68580 h 876300"/>
                      <a:gd name="connsiteX3" fmla="*/ 285482 w 876300"/>
                      <a:gd name="connsiteY3" fmla="*/ 876300 h 876300"/>
                      <a:gd name="connsiteX4" fmla="*/ 0 w 876300"/>
                      <a:gd name="connsiteY4" fmla="*/ 609600 h 876300"/>
                      <a:gd name="connsiteX5" fmla="*/ 76200 w 876300"/>
                      <a:gd name="connsiteY5" fmla="*/ 472440 h 876300"/>
                      <a:gd name="connsiteX6" fmla="*/ 308342 w 876300"/>
                      <a:gd name="connsiteY6" fmla="*/ 601980 h 876300"/>
                      <a:gd name="connsiteX0" fmla="*/ 331202 w 899160"/>
                      <a:gd name="connsiteY0" fmla="*/ 60198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31202 w 899160"/>
                      <a:gd name="connsiteY6" fmla="*/ 601980 h 876300"/>
                      <a:gd name="connsiteX0" fmla="*/ 323582 w 899160"/>
                      <a:gd name="connsiteY0" fmla="*/ 65532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23582 w 899160"/>
                      <a:gd name="connsiteY6" fmla="*/ 655320 h 876300"/>
                      <a:gd name="connsiteX0" fmla="*/ 323582 w 899160"/>
                      <a:gd name="connsiteY0" fmla="*/ 67056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70560 h 891540"/>
                      <a:gd name="connsiteX0" fmla="*/ 323582 w 899160"/>
                      <a:gd name="connsiteY0" fmla="*/ 64008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40080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283538 w 899160"/>
                      <a:gd name="connsiteY6" fmla="*/ 700339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67025 w 899160"/>
                      <a:gd name="connsiteY5" fmla="*/ 514462 h 891540"/>
                      <a:gd name="connsiteX6" fmla="*/ 283538 w 899160"/>
                      <a:gd name="connsiteY6" fmla="*/ 700339 h 891540"/>
                      <a:gd name="connsiteX0" fmla="*/ 283538 w 891151"/>
                      <a:gd name="connsiteY0" fmla="*/ 700339 h 891540"/>
                      <a:gd name="connsiteX1" fmla="*/ 746760 w 891151"/>
                      <a:gd name="connsiteY1" fmla="*/ 0 h 891540"/>
                      <a:gd name="connsiteX2" fmla="*/ 891151 w 891151"/>
                      <a:gd name="connsiteY2" fmla="*/ 150774 h 891540"/>
                      <a:gd name="connsiteX3" fmla="*/ 308342 w 891151"/>
                      <a:gd name="connsiteY3" fmla="*/ 891540 h 891540"/>
                      <a:gd name="connsiteX4" fmla="*/ 0 w 891151"/>
                      <a:gd name="connsiteY4" fmla="*/ 647700 h 891540"/>
                      <a:gd name="connsiteX5" fmla="*/ 67025 w 891151"/>
                      <a:gd name="connsiteY5" fmla="*/ 514462 h 891540"/>
                      <a:gd name="connsiteX6" fmla="*/ 283538 w 891151"/>
                      <a:gd name="connsiteY6" fmla="*/ 700339 h 891540"/>
                      <a:gd name="connsiteX0" fmla="*/ 283538 w 891151"/>
                      <a:gd name="connsiteY0" fmla="*/ 640080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83538 w 891151"/>
                      <a:gd name="connsiteY6" fmla="*/ 640080 h 831281"/>
                      <a:gd name="connsiteX0" fmla="*/ 275530 w 891151"/>
                      <a:gd name="connsiteY0" fmla="*/ 599908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75530 w 891151"/>
                      <a:gd name="connsiteY6" fmla="*/ 599908 h 831281"/>
                      <a:gd name="connsiteX0" fmla="*/ 307565 w 923186"/>
                      <a:gd name="connsiteY0" fmla="*/ 599908 h 831281"/>
                      <a:gd name="connsiteX1" fmla="*/ 762778 w 923186"/>
                      <a:gd name="connsiteY1" fmla="*/ 0 h 831281"/>
                      <a:gd name="connsiteX2" fmla="*/ 923186 w 923186"/>
                      <a:gd name="connsiteY2" fmla="*/ 90515 h 831281"/>
                      <a:gd name="connsiteX3" fmla="*/ 340377 w 923186"/>
                      <a:gd name="connsiteY3" fmla="*/ 831281 h 831281"/>
                      <a:gd name="connsiteX4" fmla="*/ 0 w 923186"/>
                      <a:gd name="connsiteY4" fmla="*/ 620918 h 831281"/>
                      <a:gd name="connsiteX5" fmla="*/ 99060 w 923186"/>
                      <a:gd name="connsiteY5" fmla="*/ 454203 h 831281"/>
                      <a:gd name="connsiteX6" fmla="*/ 307565 w 923186"/>
                      <a:gd name="connsiteY6" fmla="*/ 599908 h 831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3186" h="831281">
                        <a:moveTo>
                          <a:pt x="307565" y="599908"/>
                        </a:moveTo>
                        <a:lnTo>
                          <a:pt x="762778" y="0"/>
                        </a:lnTo>
                        <a:lnTo>
                          <a:pt x="923186" y="90515"/>
                        </a:lnTo>
                        <a:lnTo>
                          <a:pt x="340377" y="831281"/>
                        </a:lnTo>
                        <a:lnTo>
                          <a:pt x="0" y="620918"/>
                        </a:lnTo>
                        <a:lnTo>
                          <a:pt x="99060" y="454203"/>
                        </a:lnTo>
                        <a:lnTo>
                          <a:pt x="307565" y="5999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979287" y="3257864"/>
                  <a:ext cx="1174521" cy="1120738"/>
                  <a:chOff x="2971799" y="1957742"/>
                  <a:chExt cx="1174521" cy="1120738"/>
                </a:xfrm>
                <a:grpFill/>
              </p:grpSpPr>
              <p:sp>
                <p:nvSpPr>
                  <p:cNvPr id="75" name="Freeform 74"/>
                  <p:cNvSpPr/>
                  <p:nvPr/>
                </p:nvSpPr>
                <p:spPr>
                  <a:xfrm>
                    <a:off x="2971799" y="2354580"/>
                    <a:ext cx="543605" cy="723900"/>
                  </a:xfrm>
                  <a:custGeom>
                    <a:avLst/>
                    <a:gdLst>
                      <a:gd name="connsiteX0" fmla="*/ 432877 w 546522"/>
                      <a:gd name="connsiteY0" fmla="*/ 0 h 723900"/>
                      <a:gd name="connsiteX1" fmla="*/ 457198 w 546522"/>
                      <a:gd name="connsiteY1" fmla="*/ 0 h 723900"/>
                      <a:gd name="connsiteX2" fmla="*/ 541454 w 546522"/>
                      <a:gd name="connsiteY2" fmla="*/ 55849 h 723900"/>
                      <a:gd name="connsiteX3" fmla="*/ 546522 w 546522"/>
                      <a:gd name="connsiteY3" fmla="*/ 80948 h 723900"/>
                      <a:gd name="connsiteX4" fmla="*/ 91442 w 546522"/>
                      <a:gd name="connsiteY4" fmla="*/ 0 h 723900"/>
                      <a:gd name="connsiteX5" fmla="*/ 294237 w 546522"/>
                      <a:gd name="connsiteY5" fmla="*/ 0 h 723900"/>
                      <a:gd name="connsiteX6" fmla="*/ 259248 w 546522"/>
                      <a:gd name="connsiteY6" fmla="*/ 99060 h 723900"/>
                      <a:gd name="connsiteX7" fmla="*/ 147939 w 546522"/>
                      <a:gd name="connsiteY7" fmla="*/ 99060 h 723900"/>
                      <a:gd name="connsiteX8" fmla="*/ 84747 w 546522"/>
                      <a:gd name="connsiteY8" fmla="*/ 162252 h 723900"/>
                      <a:gd name="connsiteX9" fmla="*/ 84747 w 546522"/>
                      <a:gd name="connsiteY9" fmla="*/ 561648 h 723900"/>
                      <a:gd name="connsiteX10" fmla="*/ 147939 w 546522"/>
                      <a:gd name="connsiteY10" fmla="*/ 624840 h 723900"/>
                      <a:gd name="connsiteX11" fmla="*/ 400702 w 546522"/>
                      <a:gd name="connsiteY11" fmla="*/ 624840 h 723900"/>
                      <a:gd name="connsiteX12" fmla="*/ 458928 w 546522"/>
                      <a:gd name="connsiteY12" fmla="*/ 586245 h 723900"/>
                      <a:gd name="connsiteX13" fmla="*/ 460480 w 546522"/>
                      <a:gd name="connsiteY13" fmla="*/ 578560 h 723900"/>
                      <a:gd name="connsiteX14" fmla="*/ 543605 w 546522"/>
                      <a:gd name="connsiteY14" fmla="*/ 657400 h 723900"/>
                      <a:gd name="connsiteX15" fmla="*/ 541454 w 546522"/>
                      <a:gd name="connsiteY15" fmla="*/ 668051 h 723900"/>
                      <a:gd name="connsiteX16" fmla="*/ 457198 w 546522"/>
                      <a:gd name="connsiteY16" fmla="*/ 723900 h 723900"/>
                      <a:gd name="connsiteX17" fmla="*/ 91442 w 546522"/>
                      <a:gd name="connsiteY17" fmla="*/ 723900 h 723900"/>
                      <a:gd name="connsiteX18" fmla="*/ 0 w 546522"/>
                      <a:gd name="connsiteY18" fmla="*/ 632458 h 723900"/>
                      <a:gd name="connsiteX19" fmla="*/ 0 w 546522"/>
                      <a:gd name="connsiteY19" fmla="*/ 91442 h 723900"/>
                      <a:gd name="connsiteX20" fmla="*/ 91442 w 546522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541454 w 543605"/>
                      <a:gd name="connsiteY2" fmla="*/ 55849 h 723900"/>
                      <a:gd name="connsiteX3" fmla="*/ 432877 w 543605"/>
                      <a:gd name="connsiteY3" fmla="*/ 0 h 723900"/>
                      <a:gd name="connsiteX4" fmla="*/ 91442 w 543605"/>
                      <a:gd name="connsiteY4" fmla="*/ 0 h 723900"/>
                      <a:gd name="connsiteX5" fmla="*/ 294237 w 543605"/>
                      <a:gd name="connsiteY5" fmla="*/ 0 h 723900"/>
                      <a:gd name="connsiteX6" fmla="*/ 259248 w 543605"/>
                      <a:gd name="connsiteY6" fmla="*/ 99060 h 723900"/>
                      <a:gd name="connsiteX7" fmla="*/ 147939 w 543605"/>
                      <a:gd name="connsiteY7" fmla="*/ 99060 h 723900"/>
                      <a:gd name="connsiteX8" fmla="*/ 84747 w 543605"/>
                      <a:gd name="connsiteY8" fmla="*/ 162252 h 723900"/>
                      <a:gd name="connsiteX9" fmla="*/ 84747 w 543605"/>
                      <a:gd name="connsiteY9" fmla="*/ 561648 h 723900"/>
                      <a:gd name="connsiteX10" fmla="*/ 147939 w 543605"/>
                      <a:gd name="connsiteY10" fmla="*/ 624840 h 723900"/>
                      <a:gd name="connsiteX11" fmla="*/ 400702 w 543605"/>
                      <a:gd name="connsiteY11" fmla="*/ 624840 h 723900"/>
                      <a:gd name="connsiteX12" fmla="*/ 458928 w 543605"/>
                      <a:gd name="connsiteY12" fmla="*/ 586245 h 723900"/>
                      <a:gd name="connsiteX13" fmla="*/ 460480 w 543605"/>
                      <a:gd name="connsiteY13" fmla="*/ 578560 h 723900"/>
                      <a:gd name="connsiteX14" fmla="*/ 543605 w 543605"/>
                      <a:gd name="connsiteY14" fmla="*/ 657400 h 723900"/>
                      <a:gd name="connsiteX15" fmla="*/ 541454 w 543605"/>
                      <a:gd name="connsiteY15" fmla="*/ 668051 h 723900"/>
                      <a:gd name="connsiteX16" fmla="*/ 457198 w 543605"/>
                      <a:gd name="connsiteY16" fmla="*/ 723900 h 723900"/>
                      <a:gd name="connsiteX17" fmla="*/ 91442 w 543605"/>
                      <a:gd name="connsiteY17" fmla="*/ 723900 h 723900"/>
                      <a:gd name="connsiteX18" fmla="*/ 0 w 543605"/>
                      <a:gd name="connsiteY18" fmla="*/ 632458 h 723900"/>
                      <a:gd name="connsiteX19" fmla="*/ 0 w 543605"/>
                      <a:gd name="connsiteY19" fmla="*/ 91442 h 723900"/>
                      <a:gd name="connsiteX20" fmla="*/ 91442 w 543605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432877 w 543605"/>
                      <a:gd name="connsiteY2" fmla="*/ 0 h 723900"/>
                      <a:gd name="connsiteX3" fmla="*/ 91442 w 543605"/>
                      <a:gd name="connsiteY3" fmla="*/ 0 h 723900"/>
                      <a:gd name="connsiteX4" fmla="*/ 294237 w 543605"/>
                      <a:gd name="connsiteY4" fmla="*/ 0 h 723900"/>
                      <a:gd name="connsiteX5" fmla="*/ 259248 w 543605"/>
                      <a:gd name="connsiteY5" fmla="*/ 99060 h 723900"/>
                      <a:gd name="connsiteX6" fmla="*/ 147939 w 543605"/>
                      <a:gd name="connsiteY6" fmla="*/ 99060 h 723900"/>
                      <a:gd name="connsiteX7" fmla="*/ 84747 w 543605"/>
                      <a:gd name="connsiteY7" fmla="*/ 162252 h 723900"/>
                      <a:gd name="connsiteX8" fmla="*/ 84747 w 543605"/>
                      <a:gd name="connsiteY8" fmla="*/ 561648 h 723900"/>
                      <a:gd name="connsiteX9" fmla="*/ 147939 w 543605"/>
                      <a:gd name="connsiteY9" fmla="*/ 624840 h 723900"/>
                      <a:gd name="connsiteX10" fmla="*/ 400702 w 543605"/>
                      <a:gd name="connsiteY10" fmla="*/ 624840 h 723900"/>
                      <a:gd name="connsiteX11" fmla="*/ 458928 w 543605"/>
                      <a:gd name="connsiteY11" fmla="*/ 586245 h 723900"/>
                      <a:gd name="connsiteX12" fmla="*/ 460480 w 543605"/>
                      <a:gd name="connsiteY12" fmla="*/ 578560 h 723900"/>
                      <a:gd name="connsiteX13" fmla="*/ 543605 w 543605"/>
                      <a:gd name="connsiteY13" fmla="*/ 657400 h 723900"/>
                      <a:gd name="connsiteX14" fmla="*/ 541454 w 543605"/>
                      <a:gd name="connsiteY14" fmla="*/ 668051 h 723900"/>
                      <a:gd name="connsiteX15" fmla="*/ 457198 w 543605"/>
                      <a:gd name="connsiteY15" fmla="*/ 723900 h 723900"/>
                      <a:gd name="connsiteX16" fmla="*/ 91442 w 543605"/>
                      <a:gd name="connsiteY16" fmla="*/ 723900 h 723900"/>
                      <a:gd name="connsiteX17" fmla="*/ 0 w 543605"/>
                      <a:gd name="connsiteY17" fmla="*/ 632458 h 723900"/>
                      <a:gd name="connsiteX18" fmla="*/ 0 w 543605"/>
                      <a:gd name="connsiteY18" fmla="*/ 91442 h 723900"/>
                      <a:gd name="connsiteX19" fmla="*/ 91442 w 543605"/>
                      <a:gd name="connsiteY19" fmla="*/ 0 h 723900"/>
                      <a:gd name="connsiteX0" fmla="*/ 91442 w 543605"/>
                      <a:gd name="connsiteY0" fmla="*/ 0 h 723900"/>
                      <a:gd name="connsiteX1" fmla="*/ 294237 w 543605"/>
                      <a:gd name="connsiteY1" fmla="*/ 0 h 723900"/>
                      <a:gd name="connsiteX2" fmla="*/ 259248 w 543605"/>
                      <a:gd name="connsiteY2" fmla="*/ 99060 h 723900"/>
                      <a:gd name="connsiteX3" fmla="*/ 147939 w 543605"/>
                      <a:gd name="connsiteY3" fmla="*/ 99060 h 723900"/>
                      <a:gd name="connsiteX4" fmla="*/ 84747 w 543605"/>
                      <a:gd name="connsiteY4" fmla="*/ 162252 h 723900"/>
                      <a:gd name="connsiteX5" fmla="*/ 84747 w 543605"/>
                      <a:gd name="connsiteY5" fmla="*/ 561648 h 723900"/>
                      <a:gd name="connsiteX6" fmla="*/ 147939 w 543605"/>
                      <a:gd name="connsiteY6" fmla="*/ 624840 h 723900"/>
                      <a:gd name="connsiteX7" fmla="*/ 400702 w 543605"/>
                      <a:gd name="connsiteY7" fmla="*/ 624840 h 723900"/>
                      <a:gd name="connsiteX8" fmla="*/ 458928 w 543605"/>
                      <a:gd name="connsiteY8" fmla="*/ 586245 h 723900"/>
                      <a:gd name="connsiteX9" fmla="*/ 460480 w 543605"/>
                      <a:gd name="connsiteY9" fmla="*/ 578560 h 723900"/>
                      <a:gd name="connsiteX10" fmla="*/ 543605 w 543605"/>
                      <a:gd name="connsiteY10" fmla="*/ 657400 h 723900"/>
                      <a:gd name="connsiteX11" fmla="*/ 541454 w 543605"/>
                      <a:gd name="connsiteY11" fmla="*/ 668051 h 723900"/>
                      <a:gd name="connsiteX12" fmla="*/ 457198 w 543605"/>
                      <a:gd name="connsiteY12" fmla="*/ 723900 h 723900"/>
                      <a:gd name="connsiteX13" fmla="*/ 91442 w 543605"/>
                      <a:gd name="connsiteY13" fmla="*/ 723900 h 723900"/>
                      <a:gd name="connsiteX14" fmla="*/ 0 w 543605"/>
                      <a:gd name="connsiteY14" fmla="*/ 632458 h 723900"/>
                      <a:gd name="connsiteX15" fmla="*/ 0 w 543605"/>
                      <a:gd name="connsiteY15" fmla="*/ 91442 h 723900"/>
                      <a:gd name="connsiteX16" fmla="*/ 91442 w 543605"/>
                      <a:gd name="connsiteY16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43605" h="723900">
                        <a:moveTo>
                          <a:pt x="91442" y="0"/>
                        </a:moveTo>
                        <a:lnTo>
                          <a:pt x="294237" y="0"/>
                        </a:lnTo>
                        <a:lnTo>
                          <a:pt x="259248" y="99060"/>
                        </a:lnTo>
                        <a:lnTo>
                          <a:pt x="147939" y="99060"/>
                        </a:lnTo>
                        <a:cubicBezTo>
                          <a:pt x="113039" y="99060"/>
                          <a:pt x="84747" y="127352"/>
                          <a:pt x="84747" y="162252"/>
                        </a:cubicBezTo>
                        <a:lnTo>
                          <a:pt x="84747" y="561648"/>
                        </a:lnTo>
                        <a:cubicBezTo>
                          <a:pt x="84747" y="596548"/>
                          <a:pt x="113039" y="624840"/>
                          <a:pt x="147939" y="624840"/>
                        </a:cubicBezTo>
                        <a:lnTo>
                          <a:pt x="400702" y="624840"/>
                        </a:lnTo>
                        <a:cubicBezTo>
                          <a:pt x="426877" y="624840"/>
                          <a:pt x="449335" y="608926"/>
                          <a:pt x="458928" y="586245"/>
                        </a:cubicBezTo>
                        <a:lnTo>
                          <a:pt x="460480" y="578560"/>
                        </a:lnTo>
                        <a:lnTo>
                          <a:pt x="543605" y="657400"/>
                        </a:lnTo>
                        <a:lnTo>
                          <a:pt x="541454" y="668051"/>
                        </a:lnTo>
                        <a:cubicBezTo>
                          <a:pt x="527573" y="700871"/>
                          <a:pt x="495075" y="723900"/>
                          <a:pt x="457198" y="723900"/>
                        </a:cubicBezTo>
                        <a:lnTo>
                          <a:pt x="91442" y="723900"/>
                        </a:lnTo>
                        <a:cubicBezTo>
                          <a:pt x="40940" y="723900"/>
                          <a:pt x="0" y="682960"/>
                          <a:pt x="0" y="632458"/>
                        </a:cubicBezTo>
                        <a:lnTo>
                          <a:pt x="0" y="91442"/>
                        </a:lnTo>
                        <a:cubicBezTo>
                          <a:pt x="0" y="40940"/>
                          <a:pt x="40940" y="0"/>
                          <a:pt x="9144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Rectangle 20"/>
                  <p:cNvSpPr/>
                  <p:nvPr/>
                </p:nvSpPr>
                <p:spPr>
                  <a:xfrm>
                    <a:off x="3267940" y="1957742"/>
                    <a:ext cx="878380" cy="946077"/>
                  </a:xfrm>
                  <a:custGeom>
                    <a:avLst/>
                    <a:gdLst>
                      <a:gd name="connsiteX0" fmla="*/ 0 w 910858"/>
                      <a:gd name="connsiteY0" fmla="*/ 0 h 1112520"/>
                      <a:gd name="connsiteX1" fmla="*/ 9108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10858"/>
                      <a:gd name="connsiteY0" fmla="*/ 0 h 1112520"/>
                      <a:gd name="connsiteX1" fmla="*/ 8727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94678"/>
                      <a:gd name="connsiteY0" fmla="*/ 0 h 1112520"/>
                      <a:gd name="connsiteX1" fmla="*/ 872758 w 994678"/>
                      <a:gd name="connsiteY1" fmla="*/ 0 h 1112520"/>
                      <a:gd name="connsiteX2" fmla="*/ 994678 w 994678"/>
                      <a:gd name="connsiteY2" fmla="*/ 68580 h 1112520"/>
                      <a:gd name="connsiteX3" fmla="*/ 0 w 994678"/>
                      <a:gd name="connsiteY3" fmla="*/ 1112520 h 1112520"/>
                      <a:gd name="connsiteX4" fmla="*/ 0 w 994678"/>
                      <a:gd name="connsiteY4" fmla="*/ 0 h 1112520"/>
                      <a:gd name="connsiteX0" fmla="*/ 0 w 994678"/>
                      <a:gd name="connsiteY0" fmla="*/ 0 h 883920"/>
                      <a:gd name="connsiteX1" fmla="*/ 872758 w 994678"/>
                      <a:gd name="connsiteY1" fmla="*/ 0 h 883920"/>
                      <a:gd name="connsiteX2" fmla="*/ 994678 w 994678"/>
                      <a:gd name="connsiteY2" fmla="*/ 68580 h 883920"/>
                      <a:gd name="connsiteX3" fmla="*/ 434340 w 994678"/>
                      <a:gd name="connsiteY3" fmla="*/ 883920 h 883920"/>
                      <a:gd name="connsiteX4" fmla="*/ 0 w 994678"/>
                      <a:gd name="connsiteY4" fmla="*/ 0 h 883920"/>
                      <a:gd name="connsiteX0" fmla="*/ 7620 w 560338"/>
                      <a:gd name="connsiteY0" fmla="*/ 548640 h 883920"/>
                      <a:gd name="connsiteX1" fmla="*/ 438418 w 560338"/>
                      <a:gd name="connsiteY1" fmla="*/ 0 h 883920"/>
                      <a:gd name="connsiteX2" fmla="*/ 560338 w 560338"/>
                      <a:gd name="connsiteY2" fmla="*/ 68580 h 883920"/>
                      <a:gd name="connsiteX3" fmla="*/ 0 w 560338"/>
                      <a:gd name="connsiteY3" fmla="*/ 883920 h 883920"/>
                      <a:gd name="connsiteX4" fmla="*/ 7620 w 560338"/>
                      <a:gd name="connsiteY4" fmla="*/ 548640 h 883920"/>
                      <a:gd name="connsiteX0" fmla="*/ 18782 w 571500"/>
                      <a:gd name="connsiteY0" fmla="*/ 548640 h 883920"/>
                      <a:gd name="connsiteX1" fmla="*/ 449580 w 571500"/>
                      <a:gd name="connsiteY1" fmla="*/ 0 h 883920"/>
                      <a:gd name="connsiteX2" fmla="*/ 571500 w 571500"/>
                      <a:gd name="connsiteY2" fmla="*/ 68580 h 883920"/>
                      <a:gd name="connsiteX3" fmla="*/ 11162 w 571500"/>
                      <a:gd name="connsiteY3" fmla="*/ 883920 h 883920"/>
                      <a:gd name="connsiteX4" fmla="*/ 0 w 571500"/>
                      <a:gd name="connsiteY4" fmla="*/ 739140 h 883920"/>
                      <a:gd name="connsiteX5" fmla="*/ 18782 w 5715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0 w 800100"/>
                      <a:gd name="connsiteY4" fmla="*/ 472440 h 883920"/>
                      <a:gd name="connsiteX5" fmla="*/ 247382 w 8001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129540 w 800100"/>
                      <a:gd name="connsiteY4" fmla="*/ 678180 h 883920"/>
                      <a:gd name="connsiteX5" fmla="*/ 0 w 800100"/>
                      <a:gd name="connsiteY5" fmla="*/ 472440 h 883920"/>
                      <a:gd name="connsiteX6" fmla="*/ 247382 w 8001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31596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27024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23582 w 876300"/>
                      <a:gd name="connsiteY6" fmla="*/ 548640 h 914400"/>
                      <a:gd name="connsiteX0" fmla="*/ 308342 w 876300"/>
                      <a:gd name="connsiteY0" fmla="*/ 60198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08342 w 876300"/>
                      <a:gd name="connsiteY6" fmla="*/ 601980 h 914400"/>
                      <a:gd name="connsiteX0" fmla="*/ 308342 w 876300"/>
                      <a:gd name="connsiteY0" fmla="*/ 601980 h 876300"/>
                      <a:gd name="connsiteX1" fmla="*/ 754380 w 876300"/>
                      <a:gd name="connsiteY1" fmla="*/ 0 h 876300"/>
                      <a:gd name="connsiteX2" fmla="*/ 876300 w 876300"/>
                      <a:gd name="connsiteY2" fmla="*/ 68580 h 876300"/>
                      <a:gd name="connsiteX3" fmla="*/ 285482 w 876300"/>
                      <a:gd name="connsiteY3" fmla="*/ 876300 h 876300"/>
                      <a:gd name="connsiteX4" fmla="*/ 0 w 876300"/>
                      <a:gd name="connsiteY4" fmla="*/ 609600 h 876300"/>
                      <a:gd name="connsiteX5" fmla="*/ 76200 w 876300"/>
                      <a:gd name="connsiteY5" fmla="*/ 472440 h 876300"/>
                      <a:gd name="connsiteX6" fmla="*/ 308342 w 876300"/>
                      <a:gd name="connsiteY6" fmla="*/ 601980 h 876300"/>
                      <a:gd name="connsiteX0" fmla="*/ 331202 w 899160"/>
                      <a:gd name="connsiteY0" fmla="*/ 60198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31202 w 899160"/>
                      <a:gd name="connsiteY6" fmla="*/ 601980 h 876300"/>
                      <a:gd name="connsiteX0" fmla="*/ 323582 w 899160"/>
                      <a:gd name="connsiteY0" fmla="*/ 65532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23582 w 899160"/>
                      <a:gd name="connsiteY6" fmla="*/ 655320 h 876300"/>
                      <a:gd name="connsiteX0" fmla="*/ 323582 w 899160"/>
                      <a:gd name="connsiteY0" fmla="*/ 67056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70560 h 891540"/>
                      <a:gd name="connsiteX0" fmla="*/ 323582 w 899160"/>
                      <a:gd name="connsiteY0" fmla="*/ 64008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40080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283538 w 899160"/>
                      <a:gd name="connsiteY6" fmla="*/ 700339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67025 w 899160"/>
                      <a:gd name="connsiteY5" fmla="*/ 514462 h 891540"/>
                      <a:gd name="connsiteX6" fmla="*/ 283538 w 899160"/>
                      <a:gd name="connsiteY6" fmla="*/ 700339 h 891540"/>
                      <a:gd name="connsiteX0" fmla="*/ 283538 w 891151"/>
                      <a:gd name="connsiteY0" fmla="*/ 700339 h 891540"/>
                      <a:gd name="connsiteX1" fmla="*/ 746760 w 891151"/>
                      <a:gd name="connsiteY1" fmla="*/ 0 h 891540"/>
                      <a:gd name="connsiteX2" fmla="*/ 891151 w 891151"/>
                      <a:gd name="connsiteY2" fmla="*/ 150774 h 891540"/>
                      <a:gd name="connsiteX3" fmla="*/ 308342 w 891151"/>
                      <a:gd name="connsiteY3" fmla="*/ 891540 h 891540"/>
                      <a:gd name="connsiteX4" fmla="*/ 0 w 891151"/>
                      <a:gd name="connsiteY4" fmla="*/ 647700 h 891540"/>
                      <a:gd name="connsiteX5" fmla="*/ 67025 w 891151"/>
                      <a:gd name="connsiteY5" fmla="*/ 514462 h 891540"/>
                      <a:gd name="connsiteX6" fmla="*/ 283538 w 891151"/>
                      <a:gd name="connsiteY6" fmla="*/ 700339 h 891540"/>
                      <a:gd name="connsiteX0" fmla="*/ 283538 w 891151"/>
                      <a:gd name="connsiteY0" fmla="*/ 640080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83538 w 891151"/>
                      <a:gd name="connsiteY6" fmla="*/ 640080 h 831281"/>
                      <a:gd name="connsiteX0" fmla="*/ 275530 w 891151"/>
                      <a:gd name="connsiteY0" fmla="*/ 599908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75530 w 891151"/>
                      <a:gd name="connsiteY6" fmla="*/ 599908 h 831281"/>
                      <a:gd name="connsiteX0" fmla="*/ 307565 w 923186"/>
                      <a:gd name="connsiteY0" fmla="*/ 599908 h 831281"/>
                      <a:gd name="connsiteX1" fmla="*/ 762778 w 923186"/>
                      <a:gd name="connsiteY1" fmla="*/ 0 h 831281"/>
                      <a:gd name="connsiteX2" fmla="*/ 923186 w 923186"/>
                      <a:gd name="connsiteY2" fmla="*/ 90515 h 831281"/>
                      <a:gd name="connsiteX3" fmla="*/ 340377 w 923186"/>
                      <a:gd name="connsiteY3" fmla="*/ 831281 h 831281"/>
                      <a:gd name="connsiteX4" fmla="*/ 0 w 923186"/>
                      <a:gd name="connsiteY4" fmla="*/ 620918 h 831281"/>
                      <a:gd name="connsiteX5" fmla="*/ 99060 w 923186"/>
                      <a:gd name="connsiteY5" fmla="*/ 454203 h 831281"/>
                      <a:gd name="connsiteX6" fmla="*/ 307565 w 923186"/>
                      <a:gd name="connsiteY6" fmla="*/ 599908 h 831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3186" h="831281">
                        <a:moveTo>
                          <a:pt x="307565" y="599908"/>
                        </a:moveTo>
                        <a:lnTo>
                          <a:pt x="762778" y="0"/>
                        </a:lnTo>
                        <a:lnTo>
                          <a:pt x="923186" y="90515"/>
                        </a:lnTo>
                        <a:lnTo>
                          <a:pt x="340377" y="831281"/>
                        </a:lnTo>
                        <a:lnTo>
                          <a:pt x="0" y="620918"/>
                        </a:lnTo>
                        <a:lnTo>
                          <a:pt x="99060" y="454203"/>
                        </a:lnTo>
                        <a:lnTo>
                          <a:pt x="307565" y="5999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2979287" y="4557986"/>
                  <a:ext cx="1174521" cy="1120738"/>
                  <a:chOff x="2971799" y="1957742"/>
                  <a:chExt cx="1174521" cy="1120738"/>
                </a:xfrm>
                <a:grpFill/>
              </p:grpSpPr>
              <p:sp>
                <p:nvSpPr>
                  <p:cNvPr id="73" name="Freeform 72"/>
                  <p:cNvSpPr/>
                  <p:nvPr/>
                </p:nvSpPr>
                <p:spPr>
                  <a:xfrm>
                    <a:off x="2971799" y="2354580"/>
                    <a:ext cx="543605" cy="723900"/>
                  </a:xfrm>
                  <a:custGeom>
                    <a:avLst/>
                    <a:gdLst>
                      <a:gd name="connsiteX0" fmla="*/ 432877 w 546522"/>
                      <a:gd name="connsiteY0" fmla="*/ 0 h 723900"/>
                      <a:gd name="connsiteX1" fmla="*/ 457198 w 546522"/>
                      <a:gd name="connsiteY1" fmla="*/ 0 h 723900"/>
                      <a:gd name="connsiteX2" fmla="*/ 541454 w 546522"/>
                      <a:gd name="connsiteY2" fmla="*/ 55849 h 723900"/>
                      <a:gd name="connsiteX3" fmla="*/ 546522 w 546522"/>
                      <a:gd name="connsiteY3" fmla="*/ 80948 h 723900"/>
                      <a:gd name="connsiteX4" fmla="*/ 91442 w 546522"/>
                      <a:gd name="connsiteY4" fmla="*/ 0 h 723900"/>
                      <a:gd name="connsiteX5" fmla="*/ 294237 w 546522"/>
                      <a:gd name="connsiteY5" fmla="*/ 0 h 723900"/>
                      <a:gd name="connsiteX6" fmla="*/ 259248 w 546522"/>
                      <a:gd name="connsiteY6" fmla="*/ 99060 h 723900"/>
                      <a:gd name="connsiteX7" fmla="*/ 147939 w 546522"/>
                      <a:gd name="connsiteY7" fmla="*/ 99060 h 723900"/>
                      <a:gd name="connsiteX8" fmla="*/ 84747 w 546522"/>
                      <a:gd name="connsiteY8" fmla="*/ 162252 h 723900"/>
                      <a:gd name="connsiteX9" fmla="*/ 84747 w 546522"/>
                      <a:gd name="connsiteY9" fmla="*/ 561648 h 723900"/>
                      <a:gd name="connsiteX10" fmla="*/ 147939 w 546522"/>
                      <a:gd name="connsiteY10" fmla="*/ 624840 h 723900"/>
                      <a:gd name="connsiteX11" fmla="*/ 400702 w 546522"/>
                      <a:gd name="connsiteY11" fmla="*/ 624840 h 723900"/>
                      <a:gd name="connsiteX12" fmla="*/ 458928 w 546522"/>
                      <a:gd name="connsiteY12" fmla="*/ 586245 h 723900"/>
                      <a:gd name="connsiteX13" fmla="*/ 460480 w 546522"/>
                      <a:gd name="connsiteY13" fmla="*/ 578560 h 723900"/>
                      <a:gd name="connsiteX14" fmla="*/ 543605 w 546522"/>
                      <a:gd name="connsiteY14" fmla="*/ 657400 h 723900"/>
                      <a:gd name="connsiteX15" fmla="*/ 541454 w 546522"/>
                      <a:gd name="connsiteY15" fmla="*/ 668051 h 723900"/>
                      <a:gd name="connsiteX16" fmla="*/ 457198 w 546522"/>
                      <a:gd name="connsiteY16" fmla="*/ 723900 h 723900"/>
                      <a:gd name="connsiteX17" fmla="*/ 91442 w 546522"/>
                      <a:gd name="connsiteY17" fmla="*/ 723900 h 723900"/>
                      <a:gd name="connsiteX18" fmla="*/ 0 w 546522"/>
                      <a:gd name="connsiteY18" fmla="*/ 632458 h 723900"/>
                      <a:gd name="connsiteX19" fmla="*/ 0 w 546522"/>
                      <a:gd name="connsiteY19" fmla="*/ 91442 h 723900"/>
                      <a:gd name="connsiteX20" fmla="*/ 91442 w 546522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541454 w 543605"/>
                      <a:gd name="connsiteY2" fmla="*/ 55849 h 723900"/>
                      <a:gd name="connsiteX3" fmla="*/ 432877 w 543605"/>
                      <a:gd name="connsiteY3" fmla="*/ 0 h 723900"/>
                      <a:gd name="connsiteX4" fmla="*/ 91442 w 543605"/>
                      <a:gd name="connsiteY4" fmla="*/ 0 h 723900"/>
                      <a:gd name="connsiteX5" fmla="*/ 294237 w 543605"/>
                      <a:gd name="connsiteY5" fmla="*/ 0 h 723900"/>
                      <a:gd name="connsiteX6" fmla="*/ 259248 w 543605"/>
                      <a:gd name="connsiteY6" fmla="*/ 99060 h 723900"/>
                      <a:gd name="connsiteX7" fmla="*/ 147939 w 543605"/>
                      <a:gd name="connsiteY7" fmla="*/ 99060 h 723900"/>
                      <a:gd name="connsiteX8" fmla="*/ 84747 w 543605"/>
                      <a:gd name="connsiteY8" fmla="*/ 162252 h 723900"/>
                      <a:gd name="connsiteX9" fmla="*/ 84747 w 543605"/>
                      <a:gd name="connsiteY9" fmla="*/ 561648 h 723900"/>
                      <a:gd name="connsiteX10" fmla="*/ 147939 w 543605"/>
                      <a:gd name="connsiteY10" fmla="*/ 624840 h 723900"/>
                      <a:gd name="connsiteX11" fmla="*/ 400702 w 543605"/>
                      <a:gd name="connsiteY11" fmla="*/ 624840 h 723900"/>
                      <a:gd name="connsiteX12" fmla="*/ 458928 w 543605"/>
                      <a:gd name="connsiteY12" fmla="*/ 586245 h 723900"/>
                      <a:gd name="connsiteX13" fmla="*/ 460480 w 543605"/>
                      <a:gd name="connsiteY13" fmla="*/ 578560 h 723900"/>
                      <a:gd name="connsiteX14" fmla="*/ 543605 w 543605"/>
                      <a:gd name="connsiteY14" fmla="*/ 657400 h 723900"/>
                      <a:gd name="connsiteX15" fmla="*/ 541454 w 543605"/>
                      <a:gd name="connsiteY15" fmla="*/ 668051 h 723900"/>
                      <a:gd name="connsiteX16" fmla="*/ 457198 w 543605"/>
                      <a:gd name="connsiteY16" fmla="*/ 723900 h 723900"/>
                      <a:gd name="connsiteX17" fmla="*/ 91442 w 543605"/>
                      <a:gd name="connsiteY17" fmla="*/ 723900 h 723900"/>
                      <a:gd name="connsiteX18" fmla="*/ 0 w 543605"/>
                      <a:gd name="connsiteY18" fmla="*/ 632458 h 723900"/>
                      <a:gd name="connsiteX19" fmla="*/ 0 w 543605"/>
                      <a:gd name="connsiteY19" fmla="*/ 91442 h 723900"/>
                      <a:gd name="connsiteX20" fmla="*/ 91442 w 543605"/>
                      <a:gd name="connsiteY20" fmla="*/ 0 h 723900"/>
                      <a:gd name="connsiteX0" fmla="*/ 432877 w 543605"/>
                      <a:gd name="connsiteY0" fmla="*/ 0 h 723900"/>
                      <a:gd name="connsiteX1" fmla="*/ 457198 w 543605"/>
                      <a:gd name="connsiteY1" fmla="*/ 0 h 723900"/>
                      <a:gd name="connsiteX2" fmla="*/ 432877 w 543605"/>
                      <a:gd name="connsiteY2" fmla="*/ 0 h 723900"/>
                      <a:gd name="connsiteX3" fmla="*/ 91442 w 543605"/>
                      <a:gd name="connsiteY3" fmla="*/ 0 h 723900"/>
                      <a:gd name="connsiteX4" fmla="*/ 294237 w 543605"/>
                      <a:gd name="connsiteY4" fmla="*/ 0 h 723900"/>
                      <a:gd name="connsiteX5" fmla="*/ 259248 w 543605"/>
                      <a:gd name="connsiteY5" fmla="*/ 99060 h 723900"/>
                      <a:gd name="connsiteX6" fmla="*/ 147939 w 543605"/>
                      <a:gd name="connsiteY6" fmla="*/ 99060 h 723900"/>
                      <a:gd name="connsiteX7" fmla="*/ 84747 w 543605"/>
                      <a:gd name="connsiteY7" fmla="*/ 162252 h 723900"/>
                      <a:gd name="connsiteX8" fmla="*/ 84747 w 543605"/>
                      <a:gd name="connsiteY8" fmla="*/ 561648 h 723900"/>
                      <a:gd name="connsiteX9" fmla="*/ 147939 w 543605"/>
                      <a:gd name="connsiteY9" fmla="*/ 624840 h 723900"/>
                      <a:gd name="connsiteX10" fmla="*/ 400702 w 543605"/>
                      <a:gd name="connsiteY10" fmla="*/ 624840 h 723900"/>
                      <a:gd name="connsiteX11" fmla="*/ 458928 w 543605"/>
                      <a:gd name="connsiteY11" fmla="*/ 586245 h 723900"/>
                      <a:gd name="connsiteX12" fmla="*/ 460480 w 543605"/>
                      <a:gd name="connsiteY12" fmla="*/ 578560 h 723900"/>
                      <a:gd name="connsiteX13" fmla="*/ 543605 w 543605"/>
                      <a:gd name="connsiteY13" fmla="*/ 657400 h 723900"/>
                      <a:gd name="connsiteX14" fmla="*/ 541454 w 543605"/>
                      <a:gd name="connsiteY14" fmla="*/ 668051 h 723900"/>
                      <a:gd name="connsiteX15" fmla="*/ 457198 w 543605"/>
                      <a:gd name="connsiteY15" fmla="*/ 723900 h 723900"/>
                      <a:gd name="connsiteX16" fmla="*/ 91442 w 543605"/>
                      <a:gd name="connsiteY16" fmla="*/ 723900 h 723900"/>
                      <a:gd name="connsiteX17" fmla="*/ 0 w 543605"/>
                      <a:gd name="connsiteY17" fmla="*/ 632458 h 723900"/>
                      <a:gd name="connsiteX18" fmla="*/ 0 w 543605"/>
                      <a:gd name="connsiteY18" fmla="*/ 91442 h 723900"/>
                      <a:gd name="connsiteX19" fmla="*/ 91442 w 543605"/>
                      <a:gd name="connsiteY19" fmla="*/ 0 h 723900"/>
                      <a:gd name="connsiteX0" fmla="*/ 91442 w 543605"/>
                      <a:gd name="connsiteY0" fmla="*/ 0 h 723900"/>
                      <a:gd name="connsiteX1" fmla="*/ 294237 w 543605"/>
                      <a:gd name="connsiteY1" fmla="*/ 0 h 723900"/>
                      <a:gd name="connsiteX2" fmla="*/ 259248 w 543605"/>
                      <a:gd name="connsiteY2" fmla="*/ 99060 h 723900"/>
                      <a:gd name="connsiteX3" fmla="*/ 147939 w 543605"/>
                      <a:gd name="connsiteY3" fmla="*/ 99060 h 723900"/>
                      <a:gd name="connsiteX4" fmla="*/ 84747 w 543605"/>
                      <a:gd name="connsiteY4" fmla="*/ 162252 h 723900"/>
                      <a:gd name="connsiteX5" fmla="*/ 84747 w 543605"/>
                      <a:gd name="connsiteY5" fmla="*/ 561648 h 723900"/>
                      <a:gd name="connsiteX6" fmla="*/ 147939 w 543605"/>
                      <a:gd name="connsiteY6" fmla="*/ 624840 h 723900"/>
                      <a:gd name="connsiteX7" fmla="*/ 400702 w 543605"/>
                      <a:gd name="connsiteY7" fmla="*/ 624840 h 723900"/>
                      <a:gd name="connsiteX8" fmla="*/ 458928 w 543605"/>
                      <a:gd name="connsiteY8" fmla="*/ 586245 h 723900"/>
                      <a:gd name="connsiteX9" fmla="*/ 460480 w 543605"/>
                      <a:gd name="connsiteY9" fmla="*/ 578560 h 723900"/>
                      <a:gd name="connsiteX10" fmla="*/ 543605 w 543605"/>
                      <a:gd name="connsiteY10" fmla="*/ 657400 h 723900"/>
                      <a:gd name="connsiteX11" fmla="*/ 541454 w 543605"/>
                      <a:gd name="connsiteY11" fmla="*/ 668051 h 723900"/>
                      <a:gd name="connsiteX12" fmla="*/ 457198 w 543605"/>
                      <a:gd name="connsiteY12" fmla="*/ 723900 h 723900"/>
                      <a:gd name="connsiteX13" fmla="*/ 91442 w 543605"/>
                      <a:gd name="connsiteY13" fmla="*/ 723900 h 723900"/>
                      <a:gd name="connsiteX14" fmla="*/ 0 w 543605"/>
                      <a:gd name="connsiteY14" fmla="*/ 632458 h 723900"/>
                      <a:gd name="connsiteX15" fmla="*/ 0 w 543605"/>
                      <a:gd name="connsiteY15" fmla="*/ 91442 h 723900"/>
                      <a:gd name="connsiteX16" fmla="*/ 91442 w 543605"/>
                      <a:gd name="connsiteY16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43605" h="723900">
                        <a:moveTo>
                          <a:pt x="91442" y="0"/>
                        </a:moveTo>
                        <a:lnTo>
                          <a:pt x="294237" y="0"/>
                        </a:lnTo>
                        <a:lnTo>
                          <a:pt x="259248" y="99060"/>
                        </a:lnTo>
                        <a:lnTo>
                          <a:pt x="147939" y="99060"/>
                        </a:lnTo>
                        <a:cubicBezTo>
                          <a:pt x="113039" y="99060"/>
                          <a:pt x="84747" y="127352"/>
                          <a:pt x="84747" y="162252"/>
                        </a:cubicBezTo>
                        <a:lnTo>
                          <a:pt x="84747" y="561648"/>
                        </a:lnTo>
                        <a:cubicBezTo>
                          <a:pt x="84747" y="596548"/>
                          <a:pt x="113039" y="624840"/>
                          <a:pt x="147939" y="624840"/>
                        </a:cubicBezTo>
                        <a:lnTo>
                          <a:pt x="400702" y="624840"/>
                        </a:lnTo>
                        <a:cubicBezTo>
                          <a:pt x="426877" y="624840"/>
                          <a:pt x="449335" y="608926"/>
                          <a:pt x="458928" y="586245"/>
                        </a:cubicBezTo>
                        <a:lnTo>
                          <a:pt x="460480" y="578560"/>
                        </a:lnTo>
                        <a:lnTo>
                          <a:pt x="543605" y="657400"/>
                        </a:lnTo>
                        <a:lnTo>
                          <a:pt x="541454" y="668051"/>
                        </a:lnTo>
                        <a:cubicBezTo>
                          <a:pt x="527573" y="700871"/>
                          <a:pt x="495075" y="723900"/>
                          <a:pt x="457198" y="723900"/>
                        </a:cubicBezTo>
                        <a:lnTo>
                          <a:pt x="91442" y="723900"/>
                        </a:lnTo>
                        <a:cubicBezTo>
                          <a:pt x="40940" y="723900"/>
                          <a:pt x="0" y="682960"/>
                          <a:pt x="0" y="632458"/>
                        </a:cubicBezTo>
                        <a:lnTo>
                          <a:pt x="0" y="91442"/>
                        </a:lnTo>
                        <a:cubicBezTo>
                          <a:pt x="0" y="40940"/>
                          <a:pt x="40940" y="0"/>
                          <a:pt x="9144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Rectangle 20"/>
                  <p:cNvSpPr/>
                  <p:nvPr/>
                </p:nvSpPr>
                <p:spPr>
                  <a:xfrm>
                    <a:off x="3267940" y="1957742"/>
                    <a:ext cx="878380" cy="946077"/>
                  </a:xfrm>
                  <a:custGeom>
                    <a:avLst/>
                    <a:gdLst>
                      <a:gd name="connsiteX0" fmla="*/ 0 w 910858"/>
                      <a:gd name="connsiteY0" fmla="*/ 0 h 1112520"/>
                      <a:gd name="connsiteX1" fmla="*/ 9108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10858"/>
                      <a:gd name="connsiteY0" fmla="*/ 0 h 1112520"/>
                      <a:gd name="connsiteX1" fmla="*/ 872758 w 910858"/>
                      <a:gd name="connsiteY1" fmla="*/ 0 h 1112520"/>
                      <a:gd name="connsiteX2" fmla="*/ 910858 w 910858"/>
                      <a:gd name="connsiteY2" fmla="*/ 1112520 h 1112520"/>
                      <a:gd name="connsiteX3" fmla="*/ 0 w 910858"/>
                      <a:gd name="connsiteY3" fmla="*/ 1112520 h 1112520"/>
                      <a:gd name="connsiteX4" fmla="*/ 0 w 910858"/>
                      <a:gd name="connsiteY4" fmla="*/ 0 h 1112520"/>
                      <a:gd name="connsiteX0" fmla="*/ 0 w 994678"/>
                      <a:gd name="connsiteY0" fmla="*/ 0 h 1112520"/>
                      <a:gd name="connsiteX1" fmla="*/ 872758 w 994678"/>
                      <a:gd name="connsiteY1" fmla="*/ 0 h 1112520"/>
                      <a:gd name="connsiteX2" fmla="*/ 994678 w 994678"/>
                      <a:gd name="connsiteY2" fmla="*/ 68580 h 1112520"/>
                      <a:gd name="connsiteX3" fmla="*/ 0 w 994678"/>
                      <a:gd name="connsiteY3" fmla="*/ 1112520 h 1112520"/>
                      <a:gd name="connsiteX4" fmla="*/ 0 w 994678"/>
                      <a:gd name="connsiteY4" fmla="*/ 0 h 1112520"/>
                      <a:gd name="connsiteX0" fmla="*/ 0 w 994678"/>
                      <a:gd name="connsiteY0" fmla="*/ 0 h 883920"/>
                      <a:gd name="connsiteX1" fmla="*/ 872758 w 994678"/>
                      <a:gd name="connsiteY1" fmla="*/ 0 h 883920"/>
                      <a:gd name="connsiteX2" fmla="*/ 994678 w 994678"/>
                      <a:gd name="connsiteY2" fmla="*/ 68580 h 883920"/>
                      <a:gd name="connsiteX3" fmla="*/ 434340 w 994678"/>
                      <a:gd name="connsiteY3" fmla="*/ 883920 h 883920"/>
                      <a:gd name="connsiteX4" fmla="*/ 0 w 994678"/>
                      <a:gd name="connsiteY4" fmla="*/ 0 h 883920"/>
                      <a:gd name="connsiteX0" fmla="*/ 7620 w 560338"/>
                      <a:gd name="connsiteY0" fmla="*/ 548640 h 883920"/>
                      <a:gd name="connsiteX1" fmla="*/ 438418 w 560338"/>
                      <a:gd name="connsiteY1" fmla="*/ 0 h 883920"/>
                      <a:gd name="connsiteX2" fmla="*/ 560338 w 560338"/>
                      <a:gd name="connsiteY2" fmla="*/ 68580 h 883920"/>
                      <a:gd name="connsiteX3" fmla="*/ 0 w 560338"/>
                      <a:gd name="connsiteY3" fmla="*/ 883920 h 883920"/>
                      <a:gd name="connsiteX4" fmla="*/ 7620 w 560338"/>
                      <a:gd name="connsiteY4" fmla="*/ 548640 h 883920"/>
                      <a:gd name="connsiteX0" fmla="*/ 18782 w 571500"/>
                      <a:gd name="connsiteY0" fmla="*/ 548640 h 883920"/>
                      <a:gd name="connsiteX1" fmla="*/ 449580 w 571500"/>
                      <a:gd name="connsiteY1" fmla="*/ 0 h 883920"/>
                      <a:gd name="connsiteX2" fmla="*/ 571500 w 571500"/>
                      <a:gd name="connsiteY2" fmla="*/ 68580 h 883920"/>
                      <a:gd name="connsiteX3" fmla="*/ 11162 w 571500"/>
                      <a:gd name="connsiteY3" fmla="*/ 883920 h 883920"/>
                      <a:gd name="connsiteX4" fmla="*/ 0 w 571500"/>
                      <a:gd name="connsiteY4" fmla="*/ 739140 h 883920"/>
                      <a:gd name="connsiteX5" fmla="*/ 18782 w 5715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0 w 800100"/>
                      <a:gd name="connsiteY4" fmla="*/ 472440 h 883920"/>
                      <a:gd name="connsiteX5" fmla="*/ 247382 w 800100"/>
                      <a:gd name="connsiteY5" fmla="*/ 548640 h 883920"/>
                      <a:gd name="connsiteX0" fmla="*/ 247382 w 800100"/>
                      <a:gd name="connsiteY0" fmla="*/ 548640 h 883920"/>
                      <a:gd name="connsiteX1" fmla="*/ 678180 w 800100"/>
                      <a:gd name="connsiteY1" fmla="*/ 0 h 883920"/>
                      <a:gd name="connsiteX2" fmla="*/ 800100 w 800100"/>
                      <a:gd name="connsiteY2" fmla="*/ 68580 h 883920"/>
                      <a:gd name="connsiteX3" fmla="*/ 239762 w 800100"/>
                      <a:gd name="connsiteY3" fmla="*/ 883920 h 883920"/>
                      <a:gd name="connsiteX4" fmla="*/ 129540 w 800100"/>
                      <a:gd name="connsiteY4" fmla="*/ 678180 h 883920"/>
                      <a:gd name="connsiteX5" fmla="*/ 0 w 800100"/>
                      <a:gd name="connsiteY5" fmla="*/ 472440 h 883920"/>
                      <a:gd name="connsiteX6" fmla="*/ 247382 w 8001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31596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883920"/>
                      <a:gd name="connsiteX1" fmla="*/ 754380 w 876300"/>
                      <a:gd name="connsiteY1" fmla="*/ 0 h 883920"/>
                      <a:gd name="connsiteX2" fmla="*/ 876300 w 876300"/>
                      <a:gd name="connsiteY2" fmla="*/ 68580 h 883920"/>
                      <a:gd name="connsiteX3" fmla="*/ 270242 w 876300"/>
                      <a:gd name="connsiteY3" fmla="*/ 883920 h 883920"/>
                      <a:gd name="connsiteX4" fmla="*/ 0 w 876300"/>
                      <a:gd name="connsiteY4" fmla="*/ 609600 h 883920"/>
                      <a:gd name="connsiteX5" fmla="*/ 76200 w 876300"/>
                      <a:gd name="connsiteY5" fmla="*/ 472440 h 883920"/>
                      <a:gd name="connsiteX6" fmla="*/ 323582 w 876300"/>
                      <a:gd name="connsiteY6" fmla="*/ 548640 h 883920"/>
                      <a:gd name="connsiteX0" fmla="*/ 323582 w 876300"/>
                      <a:gd name="connsiteY0" fmla="*/ 54864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23582 w 876300"/>
                      <a:gd name="connsiteY6" fmla="*/ 548640 h 914400"/>
                      <a:gd name="connsiteX0" fmla="*/ 308342 w 876300"/>
                      <a:gd name="connsiteY0" fmla="*/ 601980 h 914400"/>
                      <a:gd name="connsiteX1" fmla="*/ 754380 w 876300"/>
                      <a:gd name="connsiteY1" fmla="*/ 0 h 914400"/>
                      <a:gd name="connsiteX2" fmla="*/ 876300 w 876300"/>
                      <a:gd name="connsiteY2" fmla="*/ 68580 h 914400"/>
                      <a:gd name="connsiteX3" fmla="*/ 270242 w 876300"/>
                      <a:gd name="connsiteY3" fmla="*/ 914400 h 914400"/>
                      <a:gd name="connsiteX4" fmla="*/ 0 w 876300"/>
                      <a:gd name="connsiteY4" fmla="*/ 609600 h 914400"/>
                      <a:gd name="connsiteX5" fmla="*/ 76200 w 876300"/>
                      <a:gd name="connsiteY5" fmla="*/ 472440 h 914400"/>
                      <a:gd name="connsiteX6" fmla="*/ 308342 w 876300"/>
                      <a:gd name="connsiteY6" fmla="*/ 601980 h 914400"/>
                      <a:gd name="connsiteX0" fmla="*/ 308342 w 876300"/>
                      <a:gd name="connsiteY0" fmla="*/ 601980 h 876300"/>
                      <a:gd name="connsiteX1" fmla="*/ 754380 w 876300"/>
                      <a:gd name="connsiteY1" fmla="*/ 0 h 876300"/>
                      <a:gd name="connsiteX2" fmla="*/ 876300 w 876300"/>
                      <a:gd name="connsiteY2" fmla="*/ 68580 h 876300"/>
                      <a:gd name="connsiteX3" fmla="*/ 285482 w 876300"/>
                      <a:gd name="connsiteY3" fmla="*/ 876300 h 876300"/>
                      <a:gd name="connsiteX4" fmla="*/ 0 w 876300"/>
                      <a:gd name="connsiteY4" fmla="*/ 609600 h 876300"/>
                      <a:gd name="connsiteX5" fmla="*/ 76200 w 876300"/>
                      <a:gd name="connsiteY5" fmla="*/ 472440 h 876300"/>
                      <a:gd name="connsiteX6" fmla="*/ 308342 w 876300"/>
                      <a:gd name="connsiteY6" fmla="*/ 601980 h 876300"/>
                      <a:gd name="connsiteX0" fmla="*/ 331202 w 899160"/>
                      <a:gd name="connsiteY0" fmla="*/ 60198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31202 w 899160"/>
                      <a:gd name="connsiteY6" fmla="*/ 601980 h 876300"/>
                      <a:gd name="connsiteX0" fmla="*/ 323582 w 899160"/>
                      <a:gd name="connsiteY0" fmla="*/ 655320 h 876300"/>
                      <a:gd name="connsiteX1" fmla="*/ 777240 w 899160"/>
                      <a:gd name="connsiteY1" fmla="*/ 0 h 876300"/>
                      <a:gd name="connsiteX2" fmla="*/ 899160 w 899160"/>
                      <a:gd name="connsiteY2" fmla="*/ 68580 h 876300"/>
                      <a:gd name="connsiteX3" fmla="*/ 308342 w 899160"/>
                      <a:gd name="connsiteY3" fmla="*/ 876300 h 876300"/>
                      <a:gd name="connsiteX4" fmla="*/ 0 w 899160"/>
                      <a:gd name="connsiteY4" fmla="*/ 632460 h 876300"/>
                      <a:gd name="connsiteX5" fmla="*/ 99060 w 899160"/>
                      <a:gd name="connsiteY5" fmla="*/ 472440 h 876300"/>
                      <a:gd name="connsiteX6" fmla="*/ 323582 w 899160"/>
                      <a:gd name="connsiteY6" fmla="*/ 655320 h 876300"/>
                      <a:gd name="connsiteX0" fmla="*/ 323582 w 899160"/>
                      <a:gd name="connsiteY0" fmla="*/ 67056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70560 h 891540"/>
                      <a:gd name="connsiteX0" fmla="*/ 323582 w 899160"/>
                      <a:gd name="connsiteY0" fmla="*/ 640080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323582 w 899160"/>
                      <a:gd name="connsiteY6" fmla="*/ 640080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99060 w 899160"/>
                      <a:gd name="connsiteY5" fmla="*/ 487680 h 891540"/>
                      <a:gd name="connsiteX6" fmla="*/ 283538 w 899160"/>
                      <a:gd name="connsiteY6" fmla="*/ 700339 h 891540"/>
                      <a:gd name="connsiteX0" fmla="*/ 283538 w 899160"/>
                      <a:gd name="connsiteY0" fmla="*/ 700339 h 891540"/>
                      <a:gd name="connsiteX1" fmla="*/ 746760 w 899160"/>
                      <a:gd name="connsiteY1" fmla="*/ 0 h 891540"/>
                      <a:gd name="connsiteX2" fmla="*/ 899160 w 899160"/>
                      <a:gd name="connsiteY2" fmla="*/ 83820 h 891540"/>
                      <a:gd name="connsiteX3" fmla="*/ 308342 w 899160"/>
                      <a:gd name="connsiteY3" fmla="*/ 891540 h 891540"/>
                      <a:gd name="connsiteX4" fmla="*/ 0 w 899160"/>
                      <a:gd name="connsiteY4" fmla="*/ 647700 h 891540"/>
                      <a:gd name="connsiteX5" fmla="*/ 67025 w 899160"/>
                      <a:gd name="connsiteY5" fmla="*/ 514462 h 891540"/>
                      <a:gd name="connsiteX6" fmla="*/ 283538 w 899160"/>
                      <a:gd name="connsiteY6" fmla="*/ 700339 h 891540"/>
                      <a:gd name="connsiteX0" fmla="*/ 283538 w 891151"/>
                      <a:gd name="connsiteY0" fmla="*/ 700339 h 891540"/>
                      <a:gd name="connsiteX1" fmla="*/ 746760 w 891151"/>
                      <a:gd name="connsiteY1" fmla="*/ 0 h 891540"/>
                      <a:gd name="connsiteX2" fmla="*/ 891151 w 891151"/>
                      <a:gd name="connsiteY2" fmla="*/ 150774 h 891540"/>
                      <a:gd name="connsiteX3" fmla="*/ 308342 w 891151"/>
                      <a:gd name="connsiteY3" fmla="*/ 891540 h 891540"/>
                      <a:gd name="connsiteX4" fmla="*/ 0 w 891151"/>
                      <a:gd name="connsiteY4" fmla="*/ 647700 h 891540"/>
                      <a:gd name="connsiteX5" fmla="*/ 67025 w 891151"/>
                      <a:gd name="connsiteY5" fmla="*/ 514462 h 891540"/>
                      <a:gd name="connsiteX6" fmla="*/ 283538 w 891151"/>
                      <a:gd name="connsiteY6" fmla="*/ 700339 h 891540"/>
                      <a:gd name="connsiteX0" fmla="*/ 283538 w 891151"/>
                      <a:gd name="connsiteY0" fmla="*/ 640080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83538 w 891151"/>
                      <a:gd name="connsiteY6" fmla="*/ 640080 h 831281"/>
                      <a:gd name="connsiteX0" fmla="*/ 275530 w 891151"/>
                      <a:gd name="connsiteY0" fmla="*/ 599908 h 831281"/>
                      <a:gd name="connsiteX1" fmla="*/ 730743 w 891151"/>
                      <a:gd name="connsiteY1" fmla="*/ 0 h 831281"/>
                      <a:gd name="connsiteX2" fmla="*/ 891151 w 891151"/>
                      <a:gd name="connsiteY2" fmla="*/ 90515 h 831281"/>
                      <a:gd name="connsiteX3" fmla="*/ 308342 w 891151"/>
                      <a:gd name="connsiteY3" fmla="*/ 831281 h 831281"/>
                      <a:gd name="connsiteX4" fmla="*/ 0 w 891151"/>
                      <a:gd name="connsiteY4" fmla="*/ 587441 h 831281"/>
                      <a:gd name="connsiteX5" fmla="*/ 67025 w 891151"/>
                      <a:gd name="connsiteY5" fmla="*/ 454203 h 831281"/>
                      <a:gd name="connsiteX6" fmla="*/ 275530 w 891151"/>
                      <a:gd name="connsiteY6" fmla="*/ 599908 h 831281"/>
                      <a:gd name="connsiteX0" fmla="*/ 307565 w 923186"/>
                      <a:gd name="connsiteY0" fmla="*/ 599908 h 831281"/>
                      <a:gd name="connsiteX1" fmla="*/ 762778 w 923186"/>
                      <a:gd name="connsiteY1" fmla="*/ 0 h 831281"/>
                      <a:gd name="connsiteX2" fmla="*/ 923186 w 923186"/>
                      <a:gd name="connsiteY2" fmla="*/ 90515 h 831281"/>
                      <a:gd name="connsiteX3" fmla="*/ 340377 w 923186"/>
                      <a:gd name="connsiteY3" fmla="*/ 831281 h 831281"/>
                      <a:gd name="connsiteX4" fmla="*/ 0 w 923186"/>
                      <a:gd name="connsiteY4" fmla="*/ 620918 h 831281"/>
                      <a:gd name="connsiteX5" fmla="*/ 99060 w 923186"/>
                      <a:gd name="connsiteY5" fmla="*/ 454203 h 831281"/>
                      <a:gd name="connsiteX6" fmla="*/ 307565 w 923186"/>
                      <a:gd name="connsiteY6" fmla="*/ 599908 h 831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3186" h="831281">
                        <a:moveTo>
                          <a:pt x="307565" y="599908"/>
                        </a:moveTo>
                        <a:lnTo>
                          <a:pt x="762778" y="0"/>
                        </a:lnTo>
                        <a:lnTo>
                          <a:pt x="923186" y="90515"/>
                        </a:lnTo>
                        <a:lnTo>
                          <a:pt x="340377" y="831281"/>
                        </a:lnTo>
                        <a:lnTo>
                          <a:pt x="0" y="620918"/>
                        </a:lnTo>
                        <a:lnTo>
                          <a:pt x="99060" y="454203"/>
                        </a:lnTo>
                        <a:lnTo>
                          <a:pt x="307565" y="5999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4060893" y="2430780"/>
                  <a:ext cx="1403798" cy="430745"/>
                  <a:chOff x="4043965" y="2430780"/>
                  <a:chExt cx="1403798" cy="430745"/>
                </a:xfrm>
                <a:grpFill/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4043966" y="243078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043965" y="271653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4060893" y="3771968"/>
                  <a:ext cx="1403798" cy="430745"/>
                  <a:chOff x="4043965" y="2430780"/>
                  <a:chExt cx="1403798" cy="430745"/>
                </a:xfrm>
                <a:grpFill/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4043966" y="243078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4043965" y="271653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4060893" y="5113157"/>
                  <a:ext cx="1403798" cy="430745"/>
                  <a:chOff x="4043965" y="2430780"/>
                  <a:chExt cx="1403798" cy="43074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4043966" y="243078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4043965" y="2716530"/>
                    <a:ext cx="1403797" cy="14499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 rot="21219949">
                <a:off x="4587045" y="3297685"/>
                <a:ext cx="464058" cy="448119"/>
                <a:chOff x="7862024" y="5714915"/>
                <a:chExt cx="564847" cy="545449"/>
              </a:xfrm>
              <a:grpFill/>
            </p:grpSpPr>
            <p:sp>
              <p:nvSpPr>
                <p:cNvPr id="53" name="Round Same Side Corner Rectangle 52"/>
                <p:cNvSpPr/>
                <p:nvPr/>
              </p:nvSpPr>
              <p:spPr>
                <a:xfrm rot="2819098">
                  <a:off x="8342191" y="5743946"/>
                  <a:ext cx="113712" cy="5564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6350" cap="flat" cmpd="sng" algn="ctr">
                  <a:solidFill>
                    <a:srgbClr val="A7C46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87"/>
                <p:cNvSpPr/>
                <p:nvPr/>
              </p:nvSpPr>
              <p:spPr>
                <a:xfrm rot="18993470">
                  <a:off x="8255769" y="5788316"/>
                  <a:ext cx="135439" cy="112112"/>
                </a:xfrm>
                <a:custGeom>
                  <a:avLst/>
                  <a:gdLst>
                    <a:gd name="connsiteX0" fmla="*/ 0 w 1067195"/>
                    <a:gd name="connsiteY0" fmla="*/ 0 h 767452"/>
                    <a:gd name="connsiteX1" fmla="*/ 1067195 w 1067195"/>
                    <a:gd name="connsiteY1" fmla="*/ 0 h 767452"/>
                    <a:gd name="connsiteX2" fmla="*/ 1067195 w 1067195"/>
                    <a:gd name="connsiteY2" fmla="*/ 767452 h 767452"/>
                    <a:gd name="connsiteX3" fmla="*/ 0 w 1067195"/>
                    <a:gd name="connsiteY3" fmla="*/ 767452 h 767452"/>
                    <a:gd name="connsiteX4" fmla="*/ 0 w 1067195"/>
                    <a:gd name="connsiteY4" fmla="*/ 0 h 767452"/>
                    <a:gd name="connsiteX0" fmla="*/ 0 w 1077007"/>
                    <a:gd name="connsiteY0" fmla="*/ 0 h 767452"/>
                    <a:gd name="connsiteX1" fmla="*/ 1077007 w 1077007"/>
                    <a:gd name="connsiteY1" fmla="*/ 4141 h 767452"/>
                    <a:gd name="connsiteX2" fmla="*/ 1067195 w 1077007"/>
                    <a:gd name="connsiteY2" fmla="*/ 767452 h 767452"/>
                    <a:gd name="connsiteX3" fmla="*/ 0 w 1077007"/>
                    <a:gd name="connsiteY3" fmla="*/ 767452 h 767452"/>
                    <a:gd name="connsiteX4" fmla="*/ 0 w 1077007"/>
                    <a:gd name="connsiteY4" fmla="*/ 0 h 76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7007" h="767452">
                      <a:moveTo>
                        <a:pt x="0" y="0"/>
                      </a:moveTo>
                      <a:lnTo>
                        <a:pt x="1077007" y="4141"/>
                      </a:lnTo>
                      <a:lnTo>
                        <a:pt x="1067195" y="767452"/>
                      </a:lnTo>
                      <a:lnTo>
                        <a:pt x="0" y="7674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A7C46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Rectangle 88"/>
                <p:cNvSpPr/>
                <p:nvPr/>
              </p:nvSpPr>
              <p:spPr>
                <a:xfrm rot="18964861">
                  <a:off x="8382583" y="5855600"/>
                  <a:ext cx="34827" cy="40222"/>
                </a:xfrm>
                <a:custGeom>
                  <a:avLst/>
                  <a:gdLst>
                    <a:gd name="connsiteX0" fmla="*/ 0 w 270532"/>
                    <a:gd name="connsiteY0" fmla="*/ 0 h 333375"/>
                    <a:gd name="connsiteX1" fmla="*/ 270532 w 270532"/>
                    <a:gd name="connsiteY1" fmla="*/ 0 h 333375"/>
                    <a:gd name="connsiteX2" fmla="*/ 270532 w 270532"/>
                    <a:gd name="connsiteY2" fmla="*/ 333375 h 333375"/>
                    <a:gd name="connsiteX3" fmla="*/ 0 w 270532"/>
                    <a:gd name="connsiteY3" fmla="*/ 333375 h 333375"/>
                    <a:gd name="connsiteX4" fmla="*/ 0 w 270532"/>
                    <a:gd name="connsiteY4" fmla="*/ 0 h 333375"/>
                    <a:gd name="connsiteX0" fmla="*/ 0 w 270532"/>
                    <a:gd name="connsiteY0" fmla="*/ 0 h 333375"/>
                    <a:gd name="connsiteX1" fmla="*/ 270532 w 270532"/>
                    <a:gd name="connsiteY1" fmla="*/ 0 h 333375"/>
                    <a:gd name="connsiteX2" fmla="*/ 256354 w 270532"/>
                    <a:gd name="connsiteY2" fmla="*/ 301734 h 333375"/>
                    <a:gd name="connsiteX3" fmla="*/ 0 w 270532"/>
                    <a:gd name="connsiteY3" fmla="*/ 333375 h 333375"/>
                    <a:gd name="connsiteX4" fmla="*/ 0 w 270532"/>
                    <a:gd name="connsiteY4" fmla="*/ 0 h 333375"/>
                    <a:gd name="connsiteX0" fmla="*/ 0 w 270532"/>
                    <a:gd name="connsiteY0" fmla="*/ 0 h 301734"/>
                    <a:gd name="connsiteX1" fmla="*/ 270532 w 270532"/>
                    <a:gd name="connsiteY1" fmla="*/ 0 h 301734"/>
                    <a:gd name="connsiteX2" fmla="*/ 256354 w 270532"/>
                    <a:gd name="connsiteY2" fmla="*/ 301734 h 301734"/>
                    <a:gd name="connsiteX3" fmla="*/ 21107 w 270532"/>
                    <a:gd name="connsiteY3" fmla="*/ 284491 h 301734"/>
                    <a:gd name="connsiteX4" fmla="*/ 0 w 270532"/>
                    <a:gd name="connsiteY4" fmla="*/ 0 h 301734"/>
                    <a:gd name="connsiteX0" fmla="*/ 0 w 270532"/>
                    <a:gd name="connsiteY0" fmla="*/ 0 h 301734"/>
                    <a:gd name="connsiteX1" fmla="*/ 270532 w 270532"/>
                    <a:gd name="connsiteY1" fmla="*/ 0 h 301734"/>
                    <a:gd name="connsiteX2" fmla="*/ 256354 w 270532"/>
                    <a:gd name="connsiteY2" fmla="*/ 301734 h 301734"/>
                    <a:gd name="connsiteX3" fmla="*/ 18040 w 270532"/>
                    <a:gd name="connsiteY3" fmla="*/ 280847 h 301734"/>
                    <a:gd name="connsiteX4" fmla="*/ 0 w 270532"/>
                    <a:gd name="connsiteY4" fmla="*/ 0 h 301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532" h="301734">
                      <a:moveTo>
                        <a:pt x="0" y="0"/>
                      </a:moveTo>
                      <a:lnTo>
                        <a:pt x="270532" y="0"/>
                      </a:lnTo>
                      <a:lnTo>
                        <a:pt x="256354" y="301734"/>
                      </a:lnTo>
                      <a:lnTo>
                        <a:pt x="18040" y="2808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Rectangle 89"/>
                <p:cNvSpPr/>
                <p:nvPr/>
              </p:nvSpPr>
              <p:spPr>
                <a:xfrm rot="3060000">
                  <a:off x="8298511" y="5845654"/>
                  <a:ext cx="23943" cy="220137"/>
                </a:xfrm>
                <a:custGeom>
                  <a:avLst/>
                  <a:gdLst>
                    <a:gd name="connsiteX0" fmla="*/ 0 w 111898"/>
                    <a:gd name="connsiteY0" fmla="*/ 0 h 1644627"/>
                    <a:gd name="connsiteX1" fmla="*/ 111898 w 111898"/>
                    <a:gd name="connsiteY1" fmla="*/ 0 h 1644627"/>
                    <a:gd name="connsiteX2" fmla="*/ 111898 w 111898"/>
                    <a:gd name="connsiteY2" fmla="*/ 1644627 h 1644627"/>
                    <a:gd name="connsiteX3" fmla="*/ 0 w 111898"/>
                    <a:gd name="connsiteY3" fmla="*/ 1644627 h 1644627"/>
                    <a:gd name="connsiteX4" fmla="*/ 0 w 111898"/>
                    <a:gd name="connsiteY4" fmla="*/ 0 h 1644627"/>
                    <a:gd name="connsiteX0" fmla="*/ 0 w 148942"/>
                    <a:gd name="connsiteY0" fmla="*/ 23574 h 1668201"/>
                    <a:gd name="connsiteX1" fmla="*/ 148942 w 148942"/>
                    <a:gd name="connsiteY1" fmla="*/ 0 h 1668201"/>
                    <a:gd name="connsiteX2" fmla="*/ 111898 w 148942"/>
                    <a:gd name="connsiteY2" fmla="*/ 1668201 h 1668201"/>
                    <a:gd name="connsiteX3" fmla="*/ 0 w 148942"/>
                    <a:gd name="connsiteY3" fmla="*/ 1668201 h 1668201"/>
                    <a:gd name="connsiteX4" fmla="*/ 0 w 148942"/>
                    <a:gd name="connsiteY4" fmla="*/ 23574 h 1668201"/>
                    <a:gd name="connsiteX0" fmla="*/ 0 w 185985"/>
                    <a:gd name="connsiteY0" fmla="*/ 26941 h 1668201"/>
                    <a:gd name="connsiteX1" fmla="*/ 185985 w 185985"/>
                    <a:gd name="connsiteY1" fmla="*/ 0 h 1668201"/>
                    <a:gd name="connsiteX2" fmla="*/ 148941 w 185985"/>
                    <a:gd name="connsiteY2" fmla="*/ 1668201 h 1668201"/>
                    <a:gd name="connsiteX3" fmla="*/ 37043 w 185985"/>
                    <a:gd name="connsiteY3" fmla="*/ 1668201 h 1668201"/>
                    <a:gd name="connsiteX4" fmla="*/ 0 w 185985"/>
                    <a:gd name="connsiteY4" fmla="*/ 26941 h 1668201"/>
                    <a:gd name="connsiteX0" fmla="*/ 0 w 185985"/>
                    <a:gd name="connsiteY0" fmla="*/ 26941 h 1668201"/>
                    <a:gd name="connsiteX1" fmla="*/ 185985 w 185985"/>
                    <a:gd name="connsiteY1" fmla="*/ 0 h 1668201"/>
                    <a:gd name="connsiteX2" fmla="*/ 145574 w 185985"/>
                    <a:gd name="connsiteY2" fmla="*/ 1631158 h 1668201"/>
                    <a:gd name="connsiteX3" fmla="*/ 37043 w 185985"/>
                    <a:gd name="connsiteY3" fmla="*/ 1668201 h 1668201"/>
                    <a:gd name="connsiteX4" fmla="*/ 0 w 185985"/>
                    <a:gd name="connsiteY4" fmla="*/ 26941 h 1668201"/>
                    <a:gd name="connsiteX0" fmla="*/ 0 w 185985"/>
                    <a:gd name="connsiteY0" fmla="*/ 26941 h 1651362"/>
                    <a:gd name="connsiteX1" fmla="*/ 185985 w 185985"/>
                    <a:gd name="connsiteY1" fmla="*/ 0 h 1651362"/>
                    <a:gd name="connsiteX2" fmla="*/ 145574 w 185985"/>
                    <a:gd name="connsiteY2" fmla="*/ 1631158 h 1651362"/>
                    <a:gd name="connsiteX3" fmla="*/ 67352 w 185985"/>
                    <a:gd name="connsiteY3" fmla="*/ 1651362 h 1651362"/>
                    <a:gd name="connsiteX4" fmla="*/ 0 w 185985"/>
                    <a:gd name="connsiteY4" fmla="*/ 26941 h 16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85" h="1651362">
                      <a:moveTo>
                        <a:pt x="0" y="26941"/>
                      </a:moveTo>
                      <a:lnTo>
                        <a:pt x="185985" y="0"/>
                      </a:lnTo>
                      <a:lnTo>
                        <a:pt x="145574" y="1631158"/>
                      </a:lnTo>
                      <a:lnTo>
                        <a:pt x="67352" y="1651362"/>
                      </a:lnTo>
                      <a:lnTo>
                        <a:pt x="0" y="26941"/>
                      </a:lnTo>
                      <a:close/>
                    </a:path>
                  </a:pathLst>
                </a:custGeom>
                <a:grpFill/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Rectangle 109"/>
                <p:cNvSpPr/>
                <p:nvPr/>
              </p:nvSpPr>
              <p:spPr>
                <a:xfrm rot="19015320">
                  <a:off x="7881494" y="5997219"/>
                  <a:ext cx="441960" cy="108083"/>
                </a:xfrm>
                <a:custGeom>
                  <a:avLst/>
                  <a:gdLst>
                    <a:gd name="connsiteX0" fmla="*/ 0 w 3429000"/>
                    <a:gd name="connsiteY0" fmla="*/ 0 h 772673"/>
                    <a:gd name="connsiteX1" fmla="*/ 3429000 w 3429000"/>
                    <a:gd name="connsiteY1" fmla="*/ 0 h 772673"/>
                    <a:gd name="connsiteX2" fmla="*/ 3429000 w 3429000"/>
                    <a:gd name="connsiteY2" fmla="*/ 772673 h 772673"/>
                    <a:gd name="connsiteX3" fmla="*/ 0 w 3429000"/>
                    <a:gd name="connsiteY3" fmla="*/ 772673 h 772673"/>
                    <a:gd name="connsiteX4" fmla="*/ 0 w 3429000"/>
                    <a:gd name="connsiteY4" fmla="*/ 0 h 772673"/>
                    <a:gd name="connsiteX0" fmla="*/ 18453 w 3447453"/>
                    <a:gd name="connsiteY0" fmla="*/ 0 h 772673"/>
                    <a:gd name="connsiteX1" fmla="*/ 3447453 w 3447453"/>
                    <a:gd name="connsiteY1" fmla="*/ 0 h 772673"/>
                    <a:gd name="connsiteX2" fmla="*/ 3447453 w 3447453"/>
                    <a:gd name="connsiteY2" fmla="*/ 772673 h 772673"/>
                    <a:gd name="connsiteX3" fmla="*/ 0 w 3447453"/>
                    <a:gd name="connsiteY3" fmla="*/ 576890 h 772673"/>
                    <a:gd name="connsiteX4" fmla="*/ 18453 w 3447453"/>
                    <a:gd name="connsiteY4" fmla="*/ 0 h 772673"/>
                    <a:gd name="connsiteX0" fmla="*/ 28456 w 3447453"/>
                    <a:gd name="connsiteY0" fmla="*/ 162768 h 772673"/>
                    <a:gd name="connsiteX1" fmla="*/ 3447453 w 3447453"/>
                    <a:gd name="connsiteY1" fmla="*/ 0 h 772673"/>
                    <a:gd name="connsiteX2" fmla="*/ 3447453 w 3447453"/>
                    <a:gd name="connsiteY2" fmla="*/ 772673 h 772673"/>
                    <a:gd name="connsiteX3" fmla="*/ 0 w 3447453"/>
                    <a:gd name="connsiteY3" fmla="*/ 576890 h 772673"/>
                    <a:gd name="connsiteX4" fmla="*/ 28456 w 3447453"/>
                    <a:gd name="connsiteY4" fmla="*/ 162768 h 772673"/>
                    <a:gd name="connsiteX0" fmla="*/ 28456 w 3447453"/>
                    <a:gd name="connsiteY0" fmla="*/ 161327 h 771232"/>
                    <a:gd name="connsiteX1" fmla="*/ 3436096 w 3447453"/>
                    <a:gd name="connsiteY1" fmla="*/ 0 h 771232"/>
                    <a:gd name="connsiteX2" fmla="*/ 3447453 w 3447453"/>
                    <a:gd name="connsiteY2" fmla="*/ 771232 h 771232"/>
                    <a:gd name="connsiteX3" fmla="*/ 0 w 3447453"/>
                    <a:gd name="connsiteY3" fmla="*/ 575449 h 771232"/>
                    <a:gd name="connsiteX4" fmla="*/ 28456 w 3447453"/>
                    <a:gd name="connsiteY4" fmla="*/ 161327 h 771232"/>
                    <a:gd name="connsiteX0" fmla="*/ 28456 w 3443932"/>
                    <a:gd name="connsiteY0" fmla="*/ 161327 h 757477"/>
                    <a:gd name="connsiteX1" fmla="*/ 3436096 w 3443932"/>
                    <a:gd name="connsiteY1" fmla="*/ 0 h 757477"/>
                    <a:gd name="connsiteX2" fmla="*/ 3443932 w 3443932"/>
                    <a:gd name="connsiteY2" fmla="*/ 757477 h 757477"/>
                    <a:gd name="connsiteX3" fmla="*/ 0 w 3443932"/>
                    <a:gd name="connsiteY3" fmla="*/ 575449 h 757477"/>
                    <a:gd name="connsiteX4" fmla="*/ 28456 w 3443932"/>
                    <a:gd name="connsiteY4" fmla="*/ 161327 h 757477"/>
                    <a:gd name="connsiteX0" fmla="*/ 22217 w 3443932"/>
                    <a:gd name="connsiteY0" fmla="*/ 154130 h 757477"/>
                    <a:gd name="connsiteX1" fmla="*/ 3436096 w 3443932"/>
                    <a:gd name="connsiteY1" fmla="*/ 0 h 757477"/>
                    <a:gd name="connsiteX2" fmla="*/ 3443932 w 3443932"/>
                    <a:gd name="connsiteY2" fmla="*/ 757477 h 757477"/>
                    <a:gd name="connsiteX3" fmla="*/ 0 w 3443932"/>
                    <a:gd name="connsiteY3" fmla="*/ 575449 h 757477"/>
                    <a:gd name="connsiteX4" fmla="*/ 22217 w 3443932"/>
                    <a:gd name="connsiteY4" fmla="*/ 154130 h 757477"/>
                    <a:gd name="connsiteX0" fmla="*/ 10222 w 3431937"/>
                    <a:gd name="connsiteY0" fmla="*/ 154130 h 757477"/>
                    <a:gd name="connsiteX1" fmla="*/ 3424101 w 3431937"/>
                    <a:gd name="connsiteY1" fmla="*/ 0 h 757477"/>
                    <a:gd name="connsiteX2" fmla="*/ 3431937 w 3431937"/>
                    <a:gd name="connsiteY2" fmla="*/ 757477 h 757477"/>
                    <a:gd name="connsiteX3" fmla="*/ 0 w 3431937"/>
                    <a:gd name="connsiteY3" fmla="*/ 565050 h 757477"/>
                    <a:gd name="connsiteX4" fmla="*/ 10222 w 3431937"/>
                    <a:gd name="connsiteY4" fmla="*/ 154130 h 757477"/>
                    <a:gd name="connsiteX0" fmla="*/ 0 w 3433071"/>
                    <a:gd name="connsiteY0" fmla="*/ 155571 h 757477"/>
                    <a:gd name="connsiteX1" fmla="*/ 3425235 w 3433071"/>
                    <a:gd name="connsiteY1" fmla="*/ 0 h 757477"/>
                    <a:gd name="connsiteX2" fmla="*/ 3433071 w 3433071"/>
                    <a:gd name="connsiteY2" fmla="*/ 757477 h 757477"/>
                    <a:gd name="connsiteX3" fmla="*/ 1134 w 3433071"/>
                    <a:gd name="connsiteY3" fmla="*/ 565050 h 757477"/>
                    <a:gd name="connsiteX4" fmla="*/ 0 w 3433071"/>
                    <a:gd name="connsiteY4" fmla="*/ 155571 h 75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3071" h="757477">
                      <a:moveTo>
                        <a:pt x="0" y="155571"/>
                      </a:moveTo>
                      <a:lnTo>
                        <a:pt x="3425235" y="0"/>
                      </a:lnTo>
                      <a:lnTo>
                        <a:pt x="3433071" y="757477"/>
                      </a:lnTo>
                      <a:lnTo>
                        <a:pt x="1134" y="565050"/>
                      </a:lnTo>
                      <a:lnTo>
                        <a:pt x="0" y="155571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A7C46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Isosceles Triangle 110"/>
                <p:cNvSpPr/>
                <p:nvPr/>
              </p:nvSpPr>
              <p:spPr>
                <a:xfrm rot="13692272">
                  <a:off x="7875738" y="6192468"/>
                  <a:ext cx="54182" cy="81609"/>
                </a:xfrm>
                <a:custGeom>
                  <a:avLst/>
                  <a:gdLst>
                    <a:gd name="connsiteX0" fmla="*/ 0 w 405957"/>
                    <a:gd name="connsiteY0" fmla="*/ 609600 h 609600"/>
                    <a:gd name="connsiteX1" fmla="*/ 202979 w 405957"/>
                    <a:gd name="connsiteY1" fmla="*/ 0 h 609600"/>
                    <a:gd name="connsiteX2" fmla="*/ 405957 w 405957"/>
                    <a:gd name="connsiteY2" fmla="*/ 609600 h 609600"/>
                    <a:gd name="connsiteX3" fmla="*/ 0 w 405957"/>
                    <a:gd name="connsiteY3" fmla="*/ 609600 h 609600"/>
                    <a:gd name="connsiteX0" fmla="*/ 0 w 389754"/>
                    <a:gd name="connsiteY0" fmla="*/ 609600 h 630725"/>
                    <a:gd name="connsiteX1" fmla="*/ 202979 w 389754"/>
                    <a:gd name="connsiteY1" fmla="*/ 0 h 630725"/>
                    <a:gd name="connsiteX2" fmla="*/ 389754 w 389754"/>
                    <a:gd name="connsiteY2" fmla="*/ 630725 h 630725"/>
                    <a:gd name="connsiteX3" fmla="*/ 0 w 389754"/>
                    <a:gd name="connsiteY3" fmla="*/ 609600 h 630725"/>
                    <a:gd name="connsiteX0" fmla="*/ 0 w 406450"/>
                    <a:gd name="connsiteY0" fmla="*/ 640815 h 640815"/>
                    <a:gd name="connsiteX1" fmla="*/ 219675 w 406450"/>
                    <a:gd name="connsiteY1" fmla="*/ 0 h 640815"/>
                    <a:gd name="connsiteX2" fmla="*/ 406450 w 406450"/>
                    <a:gd name="connsiteY2" fmla="*/ 630725 h 640815"/>
                    <a:gd name="connsiteX3" fmla="*/ 0 w 406450"/>
                    <a:gd name="connsiteY3" fmla="*/ 640815 h 640815"/>
                    <a:gd name="connsiteX0" fmla="*/ 0 w 406450"/>
                    <a:gd name="connsiteY0" fmla="*/ 633759 h 633759"/>
                    <a:gd name="connsiteX1" fmla="*/ 226073 w 406450"/>
                    <a:gd name="connsiteY1" fmla="*/ 0 h 633759"/>
                    <a:gd name="connsiteX2" fmla="*/ 406450 w 406450"/>
                    <a:gd name="connsiteY2" fmla="*/ 623669 h 633759"/>
                    <a:gd name="connsiteX3" fmla="*/ 0 w 406450"/>
                    <a:gd name="connsiteY3" fmla="*/ 633759 h 633759"/>
                    <a:gd name="connsiteX0" fmla="*/ 0 w 406450"/>
                    <a:gd name="connsiteY0" fmla="*/ 633923 h 633923"/>
                    <a:gd name="connsiteX1" fmla="*/ 222709 w 406450"/>
                    <a:gd name="connsiteY1" fmla="*/ 0 h 633923"/>
                    <a:gd name="connsiteX2" fmla="*/ 406450 w 406450"/>
                    <a:gd name="connsiteY2" fmla="*/ 623833 h 633923"/>
                    <a:gd name="connsiteX3" fmla="*/ 0 w 406450"/>
                    <a:gd name="connsiteY3" fmla="*/ 633923 h 63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450" h="633923">
                      <a:moveTo>
                        <a:pt x="0" y="633923"/>
                      </a:moveTo>
                      <a:lnTo>
                        <a:pt x="222709" y="0"/>
                      </a:lnTo>
                      <a:lnTo>
                        <a:pt x="406450" y="623833"/>
                      </a:lnTo>
                      <a:lnTo>
                        <a:pt x="0" y="633923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A7C46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45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62039"/>
            <a:ext cx="9142481" cy="4369275"/>
            <a:chOff x="3048000" y="1463570"/>
            <a:chExt cx="9144000" cy="4198680"/>
          </a:xfrm>
        </p:grpSpPr>
        <p:sp>
          <p:nvSpPr>
            <p:cNvPr id="6" name="Rectangle 5"/>
            <p:cNvSpPr/>
            <p:nvPr/>
          </p:nvSpPr>
          <p:spPr>
            <a:xfrm>
              <a:off x="3048000" y="1521608"/>
              <a:ext cx="9144000" cy="4080880"/>
            </a:xfrm>
            <a:prstGeom prst="rect">
              <a:avLst/>
            </a:prstGeom>
            <a:solidFill>
              <a:srgbClr val="6478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1463570"/>
              <a:ext cx="9144000" cy="47536"/>
            </a:xfrm>
            <a:prstGeom prst="rect">
              <a:avLst/>
            </a:prstGeom>
            <a:solidFill>
              <a:srgbClr val="A7C4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0" y="5612990"/>
              <a:ext cx="9144000" cy="49260"/>
            </a:xfrm>
            <a:prstGeom prst="rect">
              <a:avLst/>
            </a:prstGeom>
            <a:solidFill>
              <a:srgbClr val="A7C4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30" y="1400662"/>
            <a:ext cx="9101051" cy="4921428"/>
            <a:chOff x="41430" y="1336267"/>
            <a:chExt cx="9101051" cy="4921428"/>
          </a:xfrm>
        </p:grpSpPr>
        <p:grpSp>
          <p:nvGrpSpPr>
            <p:cNvPr id="16" name="Group 15"/>
            <p:cNvGrpSpPr/>
            <p:nvPr/>
          </p:nvGrpSpPr>
          <p:grpSpPr>
            <a:xfrm>
              <a:off x="151218" y="1336267"/>
              <a:ext cx="8579862" cy="4921428"/>
              <a:chOff x="484188" y="3681414"/>
              <a:chExt cx="8579862" cy="2214563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568326" y="3681414"/>
                <a:ext cx="8156575" cy="1209675"/>
              </a:xfrm>
              <a:custGeom>
                <a:avLst/>
                <a:gdLst>
                  <a:gd name="T0" fmla="*/ 2 w 5138"/>
                  <a:gd name="T1" fmla="*/ 758 h 762"/>
                  <a:gd name="T2" fmla="*/ 12 w 5138"/>
                  <a:gd name="T3" fmla="*/ 739 h 762"/>
                  <a:gd name="T4" fmla="*/ 35 w 5138"/>
                  <a:gd name="T5" fmla="*/ 703 h 762"/>
                  <a:gd name="T6" fmla="*/ 70 w 5138"/>
                  <a:gd name="T7" fmla="*/ 650 h 762"/>
                  <a:gd name="T8" fmla="*/ 119 w 5138"/>
                  <a:gd name="T9" fmla="*/ 589 h 762"/>
                  <a:gd name="T10" fmla="*/ 178 w 5138"/>
                  <a:gd name="T11" fmla="*/ 517 h 762"/>
                  <a:gd name="T12" fmla="*/ 251 w 5138"/>
                  <a:gd name="T13" fmla="*/ 442 h 762"/>
                  <a:gd name="T14" fmla="*/ 340 w 5138"/>
                  <a:gd name="T15" fmla="*/ 363 h 762"/>
                  <a:gd name="T16" fmla="*/ 441 w 5138"/>
                  <a:gd name="T17" fmla="*/ 287 h 762"/>
                  <a:gd name="T18" fmla="*/ 558 w 5138"/>
                  <a:gd name="T19" fmla="*/ 213 h 762"/>
                  <a:gd name="T20" fmla="*/ 691 w 5138"/>
                  <a:gd name="T21" fmla="*/ 145 h 762"/>
                  <a:gd name="T22" fmla="*/ 838 w 5138"/>
                  <a:gd name="T23" fmla="*/ 87 h 762"/>
                  <a:gd name="T24" fmla="*/ 1002 w 5138"/>
                  <a:gd name="T25" fmla="*/ 42 h 762"/>
                  <a:gd name="T26" fmla="*/ 1181 w 5138"/>
                  <a:gd name="T27" fmla="*/ 12 h 762"/>
                  <a:gd name="T28" fmla="*/ 1379 w 5138"/>
                  <a:gd name="T29" fmla="*/ 0 h 762"/>
                  <a:gd name="T30" fmla="*/ 1593 w 5138"/>
                  <a:gd name="T31" fmla="*/ 11 h 762"/>
                  <a:gd name="T32" fmla="*/ 1826 w 5138"/>
                  <a:gd name="T33" fmla="*/ 44 h 762"/>
                  <a:gd name="T34" fmla="*/ 2077 w 5138"/>
                  <a:gd name="T35" fmla="*/ 105 h 762"/>
                  <a:gd name="T36" fmla="*/ 2346 w 5138"/>
                  <a:gd name="T37" fmla="*/ 196 h 762"/>
                  <a:gd name="T38" fmla="*/ 2634 w 5138"/>
                  <a:gd name="T39" fmla="*/ 322 h 762"/>
                  <a:gd name="T40" fmla="*/ 2653 w 5138"/>
                  <a:gd name="T41" fmla="*/ 329 h 762"/>
                  <a:gd name="T42" fmla="*/ 2707 w 5138"/>
                  <a:gd name="T43" fmla="*/ 351 h 762"/>
                  <a:gd name="T44" fmla="*/ 2793 w 5138"/>
                  <a:gd name="T45" fmla="*/ 384 h 762"/>
                  <a:gd name="T46" fmla="*/ 2908 w 5138"/>
                  <a:gd name="T47" fmla="*/ 425 h 762"/>
                  <a:gd name="T48" fmla="*/ 3047 w 5138"/>
                  <a:gd name="T49" fmla="*/ 472 h 762"/>
                  <a:gd name="T50" fmla="*/ 3210 w 5138"/>
                  <a:gd name="T51" fmla="*/ 521 h 762"/>
                  <a:gd name="T52" fmla="*/ 3388 w 5138"/>
                  <a:gd name="T53" fmla="*/ 570 h 762"/>
                  <a:gd name="T54" fmla="*/ 3581 w 5138"/>
                  <a:gd name="T55" fmla="*/ 613 h 762"/>
                  <a:gd name="T56" fmla="*/ 3786 w 5138"/>
                  <a:gd name="T57" fmla="*/ 652 h 762"/>
                  <a:gd name="T58" fmla="*/ 3999 w 5138"/>
                  <a:gd name="T59" fmla="*/ 682 h 762"/>
                  <a:gd name="T60" fmla="*/ 4213 w 5138"/>
                  <a:gd name="T61" fmla="*/ 699 h 762"/>
                  <a:gd name="T62" fmla="*/ 4430 w 5138"/>
                  <a:gd name="T63" fmla="*/ 703 h 762"/>
                  <a:gd name="T64" fmla="*/ 4643 w 5138"/>
                  <a:gd name="T65" fmla="*/ 687 h 762"/>
                  <a:gd name="T66" fmla="*/ 4849 w 5138"/>
                  <a:gd name="T67" fmla="*/ 652 h 762"/>
                  <a:gd name="T68" fmla="*/ 5046 w 5138"/>
                  <a:gd name="T69" fmla="*/ 59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8" h="762">
                    <a:moveTo>
                      <a:pt x="0" y="762"/>
                    </a:moveTo>
                    <a:lnTo>
                      <a:pt x="2" y="758"/>
                    </a:lnTo>
                    <a:lnTo>
                      <a:pt x="5" y="751"/>
                    </a:lnTo>
                    <a:lnTo>
                      <a:pt x="12" y="739"/>
                    </a:lnTo>
                    <a:lnTo>
                      <a:pt x="23" y="722"/>
                    </a:lnTo>
                    <a:lnTo>
                      <a:pt x="35" y="703"/>
                    </a:lnTo>
                    <a:lnTo>
                      <a:pt x="50" y="678"/>
                    </a:lnTo>
                    <a:lnTo>
                      <a:pt x="70" y="650"/>
                    </a:lnTo>
                    <a:lnTo>
                      <a:pt x="92" y="620"/>
                    </a:lnTo>
                    <a:lnTo>
                      <a:pt x="119" y="589"/>
                    </a:lnTo>
                    <a:lnTo>
                      <a:pt x="146" y="554"/>
                    </a:lnTo>
                    <a:lnTo>
                      <a:pt x="178" y="517"/>
                    </a:lnTo>
                    <a:lnTo>
                      <a:pt x="213" y="481"/>
                    </a:lnTo>
                    <a:lnTo>
                      <a:pt x="251" y="442"/>
                    </a:lnTo>
                    <a:lnTo>
                      <a:pt x="295" y="404"/>
                    </a:lnTo>
                    <a:lnTo>
                      <a:pt x="340" y="363"/>
                    </a:lnTo>
                    <a:lnTo>
                      <a:pt x="389" y="325"/>
                    </a:lnTo>
                    <a:lnTo>
                      <a:pt x="441" y="287"/>
                    </a:lnTo>
                    <a:lnTo>
                      <a:pt x="499" y="248"/>
                    </a:lnTo>
                    <a:lnTo>
                      <a:pt x="558" y="213"/>
                    </a:lnTo>
                    <a:lnTo>
                      <a:pt x="623" y="178"/>
                    </a:lnTo>
                    <a:lnTo>
                      <a:pt x="691" y="145"/>
                    </a:lnTo>
                    <a:lnTo>
                      <a:pt x="763" y="115"/>
                    </a:lnTo>
                    <a:lnTo>
                      <a:pt x="838" y="87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89" y="24"/>
                    </a:lnTo>
                    <a:lnTo>
                      <a:pt x="1181" y="12"/>
                    </a:lnTo>
                    <a:lnTo>
                      <a:pt x="1277" y="4"/>
                    </a:lnTo>
                    <a:lnTo>
                      <a:pt x="1379" y="0"/>
                    </a:lnTo>
                    <a:lnTo>
                      <a:pt x="1483" y="2"/>
                    </a:lnTo>
                    <a:lnTo>
                      <a:pt x="1593" y="11"/>
                    </a:lnTo>
                    <a:lnTo>
                      <a:pt x="1707" y="24"/>
                    </a:lnTo>
                    <a:lnTo>
                      <a:pt x="1826" y="44"/>
                    </a:lnTo>
                    <a:lnTo>
                      <a:pt x="1948" y="72"/>
                    </a:lnTo>
                    <a:lnTo>
                      <a:pt x="2077" y="105"/>
                    </a:lnTo>
                    <a:lnTo>
                      <a:pt x="2208" y="147"/>
                    </a:lnTo>
                    <a:lnTo>
                      <a:pt x="2346" y="196"/>
                    </a:lnTo>
                    <a:lnTo>
                      <a:pt x="2487" y="255"/>
                    </a:lnTo>
                    <a:lnTo>
                      <a:pt x="2634" y="322"/>
                    </a:lnTo>
                    <a:lnTo>
                      <a:pt x="2639" y="323"/>
                    </a:lnTo>
                    <a:lnTo>
                      <a:pt x="2653" y="329"/>
                    </a:lnTo>
                    <a:lnTo>
                      <a:pt x="2676" y="339"/>
                    </a:lnTo>
                    <a:lnTo>
                      <a:pt x="2707" y="351"/>
                    </a:lnTo>
                    <a:lnTo>
                      <a:pt x="2747" y="367"/>
                    </a:lnTo>
                    <a:lnTo>
                      <a:pt x="2793" y="384"/>
                    </a:lnTo>
                    <a:lnTo>
                      <a:pt x="2847" y="404"/>
                    </a:lnTo>
                    <a:lnTo>
                      <a:pt x="2908" y="425"/>
                    </a:lnTo>
                    <a:lnTo>
                      <a:pt x="2976" y="447"/>
                    </a:lnTo>
                    <a:lnTo>
                      <a:pt x="3047" y="472"/>
                    </a:lnTo>
                    <a:lnTo>
                      <a:pt x="3126" y="496"/>
                    </a:lnTo>
                    <a:lnTo>
                      <a:pt x="3210" y="521"/>
                    </a:lnTo>
                    <a:lnTo>
                      <a:pt x="3297" y="545"/>
                    </a:lnTo>
                    <a:lnTo>
                      <a:pt x="3388" y="570"/>
                    </a:lnTo>
                    <a:lnTo>
                      <a:pt x="3484" y="592"/>
                    </a:lnTo>
                    <a:lnTo>
                      <a:pt x="3581" y="613"/>
                    </a:lnTo>
                    <a:lnTo>
                      <a:pt x="3683" y="634"/>
                    </a:lnTo>
                    <a:lnTo>
                      <a:pt x="3786" y="652"/>
                    </a:lnTo>
                    <a:lnTo>
                      <a:pt x="3890" y="669"/>
                    </a:lnTo>
                    <a:lnTo>
                      <a:pt x="3999" y="682"/>
                    </a:lnTo>
                    <a:lnTo>
                      <a:pt x="4105" y="692"/>
                    </a:lnTo>
                    <a:lnTo>
                      <a:pt x="4213" y="699"/>
                    </a:lnTo>
                    <a:lnTo>
                      <a:pt x="4322" y="703"/>
                    </a:lnTo>
                    <a:lnTo>
                      <a:pt x="4430" y="703"/>
                    </a:lnTo>
                    <a:lnTo>
                      <a:pt x="4536" y="697"/>
                    </a:lnTo>
                    <a:lnTo>
                      <a:pt x="4643" y="687"/>
                    </a:lnTo>
                    <a:lnTo>
                      <a:pt x="4747" y="673"/>
                    </a:lnTo>
                    <a:lnTo>
                      <a:pt x="4849" y="652"/>
                    </a:lnTo>
                    <a:lnTo>
                      <a:pt x="4948" y="626"/>
                    </a:lnTo>
                    <a:lnTo>
                      <a:pt x="5046" y="592"/>
                    </a:lnTo>
                    <a:lnTo>
                      <a:pt x="5138" y="55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565151" y="3711576"/>
                <a:ext cx="8166100" cy="1209675"/>
              </a:xfrm>
              <a:custGeom>
                <a:avLst/>
                <a:gdLst>
                  <a:gd name="T0" fmla="*/ 2 w 5144"/>
                  <a:gd name="T1" fmla="*/ 760 h 762"/>
                  <a:gd name="T2" fmla="*/ 12 w 5144"/>
                  <a:gd name="T3" fmla="*/ 739 h 762"/>
                  <a:gd name="T4" fmla="*/ 35 w 5144"/>
                  <a:gd name="T5" fmla="*/ 703 h 762"/>
                  <a:gd name="T6" fmla="*/ 70 w 5144"/>
                  <a:gd name="T7" fmla="*/ 652 h 762"/>
                  <a:gd name="T8" fmla="*/ 119 w 5144"/>
                  <a:gd name="T9" fmla="*/ 589 h 762"/>
                  <a:gd name="T10" fmla="*/ 178 w 5144"/>
                  <a:gd name="T11" fmla="*/ 519 h 762"/>
                  <a:gd name="T12" fmla="*/ 253 w 5144"/>
                  <a:gd name="T13" fmla="*/ 442 h 762"/>
                  <a:gd name="T14" fmla="*/ 340 w 5144"/>
                  <a:gd name="T15" fmla="*/ 365 h 762"/>
                  <a:gd name="T16" fmla="*/ 442 w 5144"/>
                  <a:gd name="T17" fmla="*/ 287 h 762"/>
                  <a:gd name="T18" fmla="*/ 559 w 5144"/>
                  <a:gd name="T19" fmla="*/ 213 h 762"/>
                  <a:gd name="T20" fmla="*/ 691 w 5144"/>
                  <a:gd name="T21" fmla="*/ 145 h 762"/>
                  <a:gd name="T22" fmla="*/ 838 w 5144"/>
                  <a:gd name="T23" fmla="*/ 88 h 762"/>
                  <a:gd name="T24" fmla="*/ 1002 w 5144"/>
                  <a:gd name="T25" fmla="*/ 42 h 762"/>
                  <a:gd name="T26" fmla="*/ 1182 w 5144"/>
                  <a:gd name="T27" fmla="*/ 12 h 762"/>
                  <a:gd name="T28" fmla="*/ 1379 w 5144"/>
                  <a:gd name="T29" fmla="*/ 0 h 762"/>
                  <a:gd name="T30" fmla="*/ 1594 w 5144"/>
                  <a:gd name="T31" fmla="*/ 11 h 762"/>
                  <a:gd name="T32" fmla="*/ 1826 w 5144"/>
                  <a:gd name="T33" fmla="*/ 44 h 762"/>
                  <a:gd name="T34" fmla="*/ 2077 w 5144"/>
                  <a:gd name="T35" fmla="*/ 105 h 762"/>
                  <a:gd name="T36" fmla="*/ 2346 w 5144"/>
                  <a:gd name="T37" fmla="*/ 198 h 762"/>
                  <a:gd name="T38" fmla="*/ 2634 w 5144"/>
                  <a:gd name="T39" fmla="*/ 322 h 762"/>
                  <a:gd name="T40" fmla="*/ 2653 w 5144"/>
                  <a:gd name="T41" fmla="*/ 331 h 762"/>
                  <a:gd name="T42" fmla="*/ 2704 w 5144"/>
                  <a:gd name="T43" fmla="*/ 350 h 762"/>
                  <a:gd name="T44" fmla="*/ 2786 w 5144"/>
                  <a:gd name="T45" fmla="*/ 383 h 762"/>
                  <a:gd name="T46" fmla="*/ 2894 w 5144"/>
                  <a:gd name="T47" fmla="*/ 421 h 762"/>
                  <a:gd name="T48" fmla="*/ 3027 w 5144"/>
                  <a:gd name="T49" fmla="*/ 467 h 762"/>
                  <a:gd name="T50" fmla="*/ 3180 w 5144"/>
                  <a:gd name="T51" fmla="*/ 514 h 762"/>
                  <a:gd name="T52" fmla="*/ 3350 w 5144"/>
                  <a:gd name="T53" fmla="*/ 561 h 762"/>
                  <a:gd name="T54" fmla="*/ 3535 w 5144"/>
                  <a:gd name="T55" fmla="*/ 607 h 762"/>
                  <a:gd name="T56" fmla="*/ 3730 w 5144"/>
                  <a:gd name="T57" fmla="*/ 645 h 762"/>
                  <a:gd name="T58" fmla="*/ 3934 w 5144"/>
                  <a:gd name="T59" fmla="*/ 677 h 762"/>
                  <a:gd name="T60" fmla="*/ 4144 w 5144"/>
                  <a:gd name="T61" fmla="*/ 697 h 762"/>
                  <a:gd name="T62" fmla="*/ 4353 w 5144"/>
                  <a:gd name="T63" fmla="*/ 704 h 762"/>
                  <a:gd name="T64" fmla="*/ 4561 w 5144"/>
                  <a:gd name="T65" fmla="*/ 696 h 762"/>
                  <a:gd name="T66" fmla="*/ 4765 w 5144"/>
                  <a:gd name="T67" fmla="*/ 668 h 762"/>
                  <a:gd name="T68" fmla="*/ 4961 w 5144"/>
                  <a:gd name="T69" fmla="*/ 619 h 762"/>
                  <a:gd name="T70" fmla="*/ 5144 w 5144"/>
                  <a:gd name="T71" fmla="*/ 545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44" h="762">
                    <a:moveTo>
                      <a:pt x="0" y="762"/>
                    </a:moveTo>
                    <a:lnTo>
                      <a:pt x="2" y="760"/>
                    </a:lnTo>
                    <a:lnTo>
                      <a:pt x="5" y="752"/>
                    </a:lnTo>
                    <a:lnTo>
                      <a:pt x="12" y="739"/>
                    </a:lnTo>
                    <a:lnTo>
                      <a:pt x="23" y="724"/>
                    </a:lnTo>
                    <a:lnTo>
                      <a:pt x="35" y="703"/>
                    </a:lnTo>
                    <a:lnTo>
                      <a:pt x="51" y="678"/>
                    </a:lnTo>
                    <a:lnTo>
                      <a:pt x="70" y="652"/>
                    </a:lnTo>
                    <a:lnTo>
                      <a:pt x="93" y="622"/>
                    </a:lnTo>
                    <a:lnTo>
                      <a:pt x="119" y="589"/>
                    </a:lnTo>
                    <a:lnTo>
                      <a:pt x="147" y="554"/>
                    </a:lnTo>
                    <a:lnTo>
                      <a:pt x="178" y="519"/>
                    </a:lnTo>
                    <a:lnTo>
                      <a:pt x="213" y="481"/>
                    </a:lnTo>
                    <a:lnTo>
                      <a:pt x="253" y="442"/>
                    </a:lnTo>
                    <a:lnTo>
                      <a:pt x="295" y="404"/>
                    </a:lnTo>
                    <a:lnTo>
                      <a:pt x="340" y="365"/>
                    </a:lnTo>
                    <a:lnTo>
                      <a:pt x="389" y="325"/>
                    </a:lnTo>
                    <a:lnTo>
                      <a:pt x="442" y="287"/>
                    </a:lnTo>
                    <a:lnTo>
                      <a:pt x="499" y="250"/>
                    </a:lnTo>
                    <a:lnTo>
                      <a:pt x="559" y="213"/>
                    </a:lnTo>
                    <a:lnTo>
                      <a:pt x="623" y="178"/>
                    </a:lnTo>
                    <a:lnTo>
                      <a:pt x="691" y="145"/>
                    </a:lnTo>
                    <a:lnTo>
                      <a:pt x="763" y="116"/>
                    </a:lnTo>
                    <a:lnTo>
                      <a:pt x="838" y="88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91" y="25"/>
                    </a:lnTo>
                    <a:lnTo>
                      <a:pt x="1182" y="12"/>
                    </a:lnTo>
                    <a:lnTo>
                      <a:pt x="1279" y="4"/>
                    </a:lnTo>
                    <a:lnTo>
                      <a:pt x="1379" y="0"/>
                    </a:lnTo>
                    <a:lnTo>
                      <a:pt x="1484" y="2"/>
                    </a:lnTo>
                    <a:lnTo>
                      <a:pt x="1594" y="11"/>
                    </a:lnTo>
                    <a:lnTo>
                      <a:pt x="1707" y="25"/>
                    </a:lnTo>
                    <a:lnTo>
                      <a:pt x="1826" y="44"/>
                    </a:lnTo>
                    <a:lnTo>
                      <a:pt x="1950" y="72"/>
                    </a:lnTo>
                    <a:lnTo>
                      <a:pt x="2077" y="105"/>
                    </a:lnTo>
                    <a:lnTo>
                      <a:pt x="2210" y="147"/>
                    </a:lnTo>
                    <a:lnTo>
                      <a:pt x="2346" y="198"/>
                    </a:lnTo>
                    <a:lnTo>
                      <a:pt x="2487" y="255"/>
                    </a:lnTo>
                    <a:lnTo>
                      <a:pt x="2634" y="322"/>
                    </a:lnTo>
                    <a:lnTo>
                      <a:pt x="2639" y="324"/>
                    </a:lnTo>
                    <a:lnTo>
                      <a:pt x="2653" y="331"/>
                    </a:lnTo>
                    <a:lnTo>
                      <a:pt x="2674" y="339"/>
                    </a:lnTo>
                    <a:lnTo>
                      <a:pt x="2704" y="350"/>
                    </a:lnTo>
                    <a:lnTo>
                      <a:pt x="2740" y="365"/>
                    </a:lnTo>
                    <a:lnTo>
                      <a:pt x="2786" y="383"/>
                    </a:lnTo>
                    <a:lnTo>
                      <a:pt x="2836" y="400"/>
                    </a:lnTo>
                    <a:lnTo>
                      <a:pt x="2894" y="421"/>
                    </a:lnTo>
                    <a:lnTo>
                      <a:pt x="2957" y="444"/>
                    </a:lnTo>
                    <a:lnTo>
                      <a:pt x="3027" y="467"/>
                    </a:lnTo>
                    <a:lnTo>
                      <a:pt x="3100" y="490"/>
                    </a:lnTo>
                    <a:lnTo>
                      <a:pt x="3180" y="514"/>
                    </a:lnTo>
                    <a:lnTo>
                      <a:pt x="3262" y="538"/>
                    </a:lnTo>
                    <a:lnTo>
                      <a:pt x="3350" y="561"/>
                    </a:lnTo>
                    <a:lnTo>
                      <a:pt x="3440" y="584"/>
                    </a:lnTo>
                    <a:lnTo>
                      <a:pt x="3535" y="607"/>
                    </a:lnTo>
                    <a:lnTo>
                      <a:pt x="3632" y="626"/>
                    </a:lnTo>
                    <a:lnTo>
                      <a:pt x="3730" y="645"/>
                    </a:lnTo>
                    <a:lnTo>
                      <a:pt x="3831" y="663"/>
                    </a:lnTo>
                    <a:lnTo>
                      <a:pt x="3934" y="677"/>
                    </a:lnTo>
                    <a:lnTo>
                      <a:pt x="4039" y="689"/>
                    </a:lnTo>
                    <a:lnTo>
                      <a:pt x="4144" y="697"/>
                    </a:lnTo>
                    <a:lnTo>
                      <a:pt x="4249" y="703"/>
                    </a:lnTo>
                    <a:lnTo>
                      <a:pt x="4353" y="704"/>
                    </a:lnTo>
                    <a:lnTo>
                      <a:pt x="4458" y="703"/>
                    </a:lnTo>
                    <a:lnTo>
                      <a:pt x="4561" y="696"/>
                    </a:lnTo>
                    <a:lnTo>
                      <a:pt x="4664" y="684"/>
                    </a:lnTo>
                    <a:lnTo>
                      <a:pt x="4765" y="668"/>
                    </a:lnTo>
                    <a:lnTo>
                      <a:pt x="4863" y="647"/>
                    </a:lnTo>
                    <a:lnTo>
                      <a:pt x="4961" y="619"/>
                    </a:lnTo>
                    <a:lnTo>
                      <a:pt x="5053" y="586"/>
                    </a:lnTo>
                    <a:lnTo>
                      <a:pt x="5144" y="54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561976" y="3741739"/>
                <a:ext cx="8174038" cy="1212850"/>
              </a:xfrm>
              <a:custGeom>
                <a:avLst/>
                <a:gdLst>
                  <a:gd name="T0" fmla="*/ 2 w 5149"/>
                  <a:gd name="T1" fmla="*/ 762 h 764"/>
                  <a:gd name="T2" fmla="*/ 13 w 5149"/>
                  <a:gd name="T3" fmla="*/ 741 h 764"/>
                  <a:gd name="T4" fmla="*/ 35 w 5149"/>
                  <a:gd name="T5" fmla="*/ 705 h 764"/>
                  <a:gd name="T6" fmla="*/ 70 w 5149"/>
                  <a:gd name="T7" fmla="*/ 654 h 764"/>
                  <a:gd name="T8" fmla="*/ 119 w 5149"/>
                  <a:gd name="T9" fmla="*/ 591 h 764"/>
                  <a:gd name="T10" fmla="*/ 178 w 5149"/>
                  <a:gd name="T11" fmla="*/ 519 h 764"/>
                  <a:gd name="T12" fmla="*/ 253 w 5149"/>
                  <a:gd name="T13" fmla="*/ 444 h 764"/>
                  <a:gd name="T14" fmla="*/ 341 w 5149"/>
                  <a:gd name="T15" fmla="*/ 366 h 764"/>
                  <a:gd name="T16" fmla="*/ 442 w 5149"/>
                  <a:gd name="T17" fmla="*/ 287 h 764"/>
                  <a:gd name="T18" fmla="*/ 559 w 5149"/>
                  <a:gd name="T19" fmla="*/ 214 h 764"/>
                  <a:gd name="T20" fmla="*/ 692 w 5149"/>
                  <a:gd name="T21" fmla="*/ 146 h 764"/>
                  <a:gd name="T22" fmla="*/ 840 w 5149"/>
                  <a:gd name="T23" fmla="*/ 88 h 764"/>
                  <a:gd name="T24" fmla="*/ 1002 w 5149"/>
                  <a:gd name="T25" fmla="*/ 42 h 764"/>
                  <a:gd name="T26" fmla="*/ 1184 w 5149"/>
                  <a:gd name="T27" fmla="*/ 13 h 764"/>
                  <a:gd name="T28" fmla="*/ 1381 w 5149"/>
                  <a:gd name="T29" fmla="*/ 0 h 764"/>
                  <a:gd name="T30" fmla="*/ 1594 w 5149"/>
                  <a:gd name="T31" fmla="*/ 11 h 764"/>
                  <a:gd name="T32" fmla="*/ 1828 w 5149"/>
                  <a:gd name="T33" fmla="*/ 44 h 764"/>
                  <a:gd name="T34" fmla="*/ 2077 w 5149"/>
                  <a:gd name="T35" fmla="*/ 107 h 764"/>
                  <a:gd name="T36" fmla="*/ 2348 w 5149"/>
                  <a:gd name="T37" fmla="*/ 198 h 764"/>
                  <a:gd name="T38" fmla="*/ 2636 w 5149"/>
                  <a:gd name="T39" fmla="*/ 324 h 764"/>
                  <a:gd name="T40" fmla="*/ 2653 w 5149"/>
                  <a:gd name="T41" fmla="*/ 331 h 764"/>
                  <a:gd name="T42" fmla="*/ 2704 w 5149"/>
                  <a:gd name="T43" fmla="*/ 352 h 764"/>
                  <a:gd name="T44" fmla="*/ 2786 w 5149"/>
                  <a:gd name="T45" fmla="*/ 383 h 764"/>
                  <a:gd name="T46" fmla="*/ 2896 w 5149"/>
                  <a:gd name="T47" fmla="*/ 423 h 764"/>
                  <a:gd name="T48" fmla="*/ 3029 w 5149"/>
                  <a:gd name="T49" fmla="*/ 469 h 764"/>
                  <a:gd name="T50" fmla="*/ 3182 w 5149"/>
                  <a:gd name="T51" fmla="*/ 516 h 764"/>
                  <a:gd name="T52" fmla="*/ 3352 w 5149"/>
                  <a:gd name="T53" fmla="*/ 565 h 764"/>
                  <a:gd name="T54" fmla="*/ 3538 w 5149"/>
                  <a:gd name="T55" fmla="*/ 609 h 764"/>
                  <a:gd name="T56" fmla="*/ 3734 w 5149"/>
                  <a:gd name="T57" fmla="*/ 649 h 764"/>
                  <a:gd name="T58" fmla="*/ 3938 w 5149"/>
                  <a:gd name="T59" fmla="*/ 678 h 764"/>
                  <a:gd name="T60" fmla="*/ 4148 w 5149"/>
                  <a:gd name="T61" fmla="*/ 699 h 764"/>
                  <a:gd name="T62" fmla="*/ 4357 w 5149"/>
                  <a:gd name="T63" fmla="*/ 705 h 764"/>
                  <a:gd name="T64" fmla="*/ 4566 w 5149"/>
                  <a:gd name="T65" fmla="*/ 696 h 764"/>
                  <a:gd name="T66" fmla="*/ 4771 w 5149"/>
                  <a:gd name="T67" fmla="*/ 666 h 764"/>
                  <a:gd name="T68" fmla="*/ 4966 w 5149"/>
                  <a:gd name="T69" fmla="*/ 616 h 764"/>
                  <a:gd name="T70" fmla="*/ 5149 w 5149"/>
                  <a:gd name="T71" fmla="*/ 54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49" h="764">
                    <a:moveTo>
                      <a:pt x="0" y="764"/>
                    </a:moveTo>
                    <a:lnTo>
                      <a:pt x="2" y="762"/>
                    </a:lnTo>
                    <a:lnTo>
                      <a:pt x="6" y="754"/>
                    </a:lnTo>
                    <a:lnTo>
                      <a:pt x="13" y="741"/>
                    </a:lnTo>
                    <a:lnTo>
                      <a:pt x="23" y="726"/>
                    </a:lnTo>
                    <a:lnTo>
                      <a:pt x="35" y="705"/>
                    </a:lnTo>
                    <a:lnTo>
                      <a:pt x="53" y="680"/>
                    </a:lnTo>
                    <a:lnTo>
                      <a:pt x="70" y="654"/>
                    </a:lnTo>
                    <a:lnTo>
                      <a:pt x="93" y="623"/>
                    </a:lnTo>
                    <a:lnTo>
                      <a:pt x="119" y="591"/>
                    </a:lnTo>
                    <a:lnTo>
                      <a:pt x="147" y="556"/>
                    </a:lnTo>
                    <a:lnTo>
                      <a:pt x="178" y="519"/>
                    </a:lnTo>
                    <a:lnTo>
                      <a:pt x="213" y="483"/>
                    </a:lnTo>
                    <a:lnTo>
                      <a:pt x="253" y="444"/>
                    </a:lnTo>
                    <a:lnTo>
                      <a:pt x="295" y="404"/>
                    </a:lnTo>
                    <a:lnTo>
                      <a:pt x="341" y="366"/>
                    </a:lnTo>
                    <a:lnTo>
                      <a:pt x="390" y="325"/>
                    </a:lnTo>
                    <a:lnTo>
                      <a:pt x="442" y="287"/>
                    </a:lnTo>
                    <a:lnTo>
                      <a:pt x="500" y="250"/>
                    </a:lnTo>
                    <a:lnTo>
                      <a:pt x="559" y="214"/>
                    </a:lnTo>
                    <a:lnTo>
                      <a:pt x="623" y="179"/>
                    </a:lnTo>
                    <a:lnTo>
                      <a:pt x="692" y="146"/>
                    </a:lnTo>
                    <a:lnTo>
                      <a:pt x="763" y="116"/>
                    </a:lnTo>
                    <a:lnTo>
                      <a:pt x="840" y="88"/>
                    </a:lnTo>
                    <a:lnTo>
                      <a:pt x="918" y="63"/>
                    </a:lnTo>
                    <a:lnTo>
                      <a:pt x="1002" y="42"/>
                    </a:lnTo>
                    <a:lnTo>
                      <a:pt x="1091" y="25"/>
                    </a:lnTo>
                    <a:lnTo>
                      <a:pt x="1184" y="13"/>
                    </a:lnTo>
                    <a:lnTo>
                      <a:pt x="1280" y="4"/>
                    </a:lnTo>
                    <a:lnTo>
                      <a:pt x="1381" y="0"/>
                    </a:lnTo>
                    <a:lnTo>
                      <a:pt x="1486" y="2"/>
                    </a:lnTo>
                    <a:lnTo>
                      <a:pt x="1594" y="11"/>
                    </a:lnTo>
                    <a:lnTo>
                      <a:pt x="1709" y="25"/>
                    </a:lnTo>
                    <a:lnTo>
                      <a:pt x="1828" y="44"/>
                    </a:lnTo>
                    <a:lnTo>
                      <a:pt x="1950" y="72"/>
                    </a:lnTo>
                    <a:lnTo>
                      <a:pt x="2077" y="107"/>
                    </a:lnTo>
                    <a:lnTo>
                      <a:pt x="2210" y="149"/>
                    </a:lnTo>
                    <a:lnTo>
                      <a:pt x="2348" y="198"/>
                    </a:lnTo>
                    <a:lnTo>
                      <a:pt x="2489" y="257"/>
                    </a:lnTo>
                    <a:lnTo>
                      <a:pt x="2636" y="324"/>
                    </a:lnTo>
                    <a:lnTo>
                      <a:pt x="2639" y="325"/>
                    </a:lnTo>
                    <a:lnTo>
                      <a:pt x="2653" y="331"/>
                    </a:lnTo>
                    <a:lnTo>
                      <a:pt x="2674" y="339"/>
                    </a:lnTo>
                    <a:lnTo>
                      <a:pt x="2704" y="352"/>
                    </a:lnTo>
                    <a:lnTo>
                      <a:pt x="2742" y="367"/>
                    </a:lnTo>
                    <a:lnTo>
                      <a:pt x="2786" y="383"/>
                    </a:lnTo>
                    <a:lnTo>
                      <a:pt x="2838" y="402"/>
                    </a:lnTo>
                    <a:lnTo>
                      <a:pt x="2896" y="423"/>
                    </a:lnTo>
                    <a:lnTo>
                      <a:pt x="2959" y="446"/>
                    </a:lnTo>
                    <a:lnTo>
                      <a:pt x="3029" y="469"/>
                    </a:lnTo>
                    <a:lnTo>
                      <a:pt x="3102" y="493"/>
                    </a:lnTo>
                    <a:lnTo>
                      <a:pt x="3182" y="516"/>
                    </a:lnTo>
                    <a:lnTo>
                      <a:pt x="3264" y="540"/>
                    </a:lnTo>
                    <a:lnTo>
                      <a:pt x="3352" y="565"/>
                    </a:lnTo>
                    <a:lnTo>
                      <a:pt x="3444" y="588"/>
                    </a:lnTo>
                    <a:lnTo>
                      <a:pt x="3538" y="609"/>
                    </a:lnTo>
                    <a:lnTo>
                      <a:pt x="3634" y="630"/>
                    </a:lnTo>
                    <a:lnTo>
                      <a:pt x="3734" y="649"/>
                    </a:lnTo>
                    <a:lnTo>
                      <a:pt x="3835" y="665"/>
                    </a:lnTo>
                    <a:lnTo>
                      <a:pt x="3938" y="678"/>
                    </a:lnTo>
                    <a:lnTo>
                      <a:pt x="4043" y="691"/>
                    </a:lnTo>
                    <a:lnTo>
                      <a:pt x="4148" y="699"/>
                    </a:lnTo>
                    <a:lnTo>
                      <a:pt x="4252" y="705"/>
                    </a:lnTo>
                    <a:lnTo>
                      <a:pt x="4357" y="705"/>
                    </a:lnTo>
                    <a:lnTo>
                      <a:pt x="4462" y="703"/>
                    </a:lnTo>
                    <a:lnTo>
                      <a:pt x="4566" y="696"/>
                    </a:lnTo>
                    <a:lnTo>
                      <a:pt x="4669" y="684"/>
                    </a:lnTo>
                    <a:lnTo>
                      <a:pt x="4771" y="666"/>
                    </a:lnTo>
                    <a:lnTo>
                      <a:pt x="4868" y="644"/>
                    </a:lnTo>
                    <a:lnTo>
                      <a:pt x="4966" y="616"/>
                    </a:lnTo>
                    <a:lnTo>
                      <a:pt x="5059" y="581"/>
                    </a:lnTo>
                    <a:lnTo>
                      <a:pt x="5149" y="54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560388" y="3773489"/>
                <a:ext cx="8181975" cy="1214438"/>
              </a:xfrm>
              <a:custGeom>
                <a:avLst/>
                <a:gdLst>
                  <a:gd name="T0" fmla="*/ 1 w 5154"/>
                  <a:gd name="T1" fmla="*/ 762 h 765"/>
                  <a:gd name="T2" fmla="*/ 12 w 5154"/>
                  <a:gd name="T3" fmla="*/ 742 h 765"/>
                  <a:gd name="T4" fmla="*/ 33 w 5154"/>
                  <a:gd name="T5" fmla="*/ 707 h 765"/>
                  <a:gd name="T6" fmla="*/ 66 w 5154"/>
                  <a:gd name="T7" fmla="*/ 658 h 765"/>
                  <a:gd name="T8" fmla="*/ 111 w 5154"/>
                  <a:gd name="T9" fmla="*/ 599 h 765"/>
                  <a:gd name="T10" fmla="*/ 169 w 5154"/>
                  <a:gd name="T11" fmla="*/ 529 h 765"/>
                  <a:gd name="T12" fmla="*/ 239 w 5154"/>
                  <a:gd name="T13" fmla="*/ 456 h 765"/>
                  <a:gd name="T14" fmla="*/ 322 w 5154"/>
                  <a:gd name="T15" fmla="*/ 381 h 765"/>
                  <a:gd name="T16" fmla="*/ 418 w 5154"/>
                  <a:gd name="T17" fmla="*/ 304 h 765"/>
                  <a:gd name="T18" fmla="*/ 530 w 5154"/>
                  <a:gd name="T19" fmla="*/ 230 h 765"/>
                  <a:gd name="T20" fmla="*/ 654 w 5154"/>
                  <a:gd name="T21" fmla="*/ 162 h 765"/>
                  <a:gd name="T22" fmla="*/ 794 w 5154"/>
                  <a:gd name="T23" fmla="*/ 103 h 765"/>
                  <a:gd name="T24" fmla="*/ 949 w 5154"/>
                  <a:gd name="T25" fmla="*/ 54 h 765"/>
                  <a:gd name="T26" fmla="*/ 1120 w 5154"/>
                  <a:gd name="T27" fmla="*/ 21 h 765"/>
                  <a:gd name="T28" fmla="*/ 1307 w 5154"/>
                  <a:gd name="T29" fmla="*/ 1 h 765"/>
                  <a:gd name="T30" fmla="*/ 1509 w 5154"/>
                  <a:gd name="T31" fmla="*/ 3 h 765"/>
                  <a:gd name="T32" fmla="*/ 1729 w 5154"/>
                  <a:gd name="T33" fmla="*/ 28 h 765"/>
                  <a:gd name="T34" fmla="*/ 1965 w 5154"/>
                  <a:gd name="T35" fmla="*/ 75 h 765"/>
                  <a:gd name="T36" fmla="*/ 2220 w 5154"/>
                  <a:gd name="T37" fmla="*/ 152 h 765"/>
                  <a:gd name="T38" fmla="*/ 2492 w 5154"/>
                  <a:gd name="T39" fmla="*/ 258 h 765"/>
                  <a:gd name="T40" fmla="*/ 2640 w 5154"/>
                  <a:gd name="T41" fmla="*/ 325 h 765"/>
                  <a:gd name="T42" fmla="*/ 2675 w 5154"/>
                  <a:gd name="T43" fmla="*/ 340 h 765"/>
                  <a:gd name="T44" fmla="*/ 2742 w 5154"/>
                  <a:gd name="T45" fmla="*/ 367 h 765"/>
                  <a:gd name="T46" fmla="*/ 2838 w 5154"/>
                  <a:gd name="T47" fmla="*/ 403 h 765"/>
                  <a:gd name="T48" fmla="*/ 2960 w 5154"/>
                  <a:gd name="T49" fmla="*/ 447 h 765"/>
                  <a:gd name="T50" fmla="*/ 3103 w 5154"/>
                  <a:gd name="T51" fmla="*/ 494 h 765"/>
                  <a:gd name="T52" fmla="*/ 3265 w 5154"/>
                  <a:gd name="T53" fmla="*/ 541 h 765"/>
                  <a:gd name="T54" fmla="*/ 3445 w 5154"/>
                  <a:gd name="T55" fmla="*/ 589 h 765"/>
                  <a:gd name="T56" fmla="*/ 3637 w 5154"/>
                  <a:gd name="T57" fmla="*/ 631 h 765"/>
                  <a:gd name="T58" fmla="*/ 3838 w 5154"/>
                  <a:gd name="T59" fmla="*/ 667 h 765"/>
                  <a:gd name="T60" fmla="*/ 4046 w 5154"/>
                  <a:gd name="T61" fmla="*/ 692 h 765"/>
                  <a:gd name="T62" fmla="*/ 4255 w 5154"/>
                  <a:gd name="T63" fmla="*/ 704 h 765"/>
                  <a:gd name="T64" fmla="*/ 4466 w 5154"/>
                  <a:gd name="T65" fmla="*/ 702 h 765"/>
                  <a:gd name="T66" fmla="*/ 4672 w 5154"/>
                  <a:gd name="T67" fmla="*/ 681 h 765"/>
                  <a:gd name="T68" fmla="*/ 4873 w 5154"/>
                  <a:gd name="T69" fmla="*/ 639 h 765"/>
                  <a:gd name="T70" fmla="*/ 5063 w 5154"/>
                  <a:gd name="T71" fmla="*/ 57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4" h="765">
                    <a:moveTo>
                      <a:pt x="0" y="765"/>
                    </a:moveTo>
                    <a:lnTo>
                      <a:pt x="1" y="762"/>
                    </a:lnTo>
                    <a:lnTo>
                      <a:pt x="5" y="755"/>
                    </a:lnTo>
                    <a:lnTo>
                      <a:pt x="12" y="742"/>
                    </a:lnTo>
                    <a:lnTo>
                      <a:pt x="21" y="727"/>
                    </a:lnTo>
                    <a:lnTo>
                      <a:pt x="33" y="707"/>
                    </a:lnTo>
                    <a:lnTo>
                      <a:pt x="48" y="685"/>
                    </a:lnTo>
                    <a:lnTo>
                      <a:pt x="66" y="658"/>
                    </a:lnTo>
                    <a:lnTo>
                      <a:pt x="87" y="629"/>
                    </a:lnTo>
                    <a:lnTo>
                      <a:pt x="111" y="599"/>
                    </a:lnTo>
                    <a:lnTo>
                      <a:pt x="139" y="564"/>
                    </a:lnTo>
                    <a:lnTo>
                      <a:pt x="169" y="529"/>
                    </a:lnTo>
                    <a:lnTo>
                      <a:pt x="202" y="494"/>
                    </a:lnTo>
                    <a:lnTo>
                      <a:pt x="239" y="456"/>
                    </a:lnTo>
                    <a:lnTo>
                      <a:pt x="279" y="419"/>
                    </a:lnTo>
                    <a:lnTo>
                      <a:pt x="322" y="381"/>
                    </a:lnTo>
                    <a:lnTo>
                      <a:pt x="370" y="342"/>
                    </a:lnTo>
                    <a:lnTo>
                      <a:pt x="418" y="304"/>
                    </a:lnTo>
                    <a:lnTo>
                      <a:pt x="473" y="267"/>
                    </a:lnTo>
                    <a:lnTo>
                      <a:pt x="530" y="230"/>
                    </a:lnTo>
                    <a:lnTo>
                      <a:pt x="591" y="195"/>
                    </a:lnTo>
                    <a:lnTo>
                      <a:pt x="654" y="162"/>
                    </a:lnTo>
                    <a:lnTo>
                      <a:pt x="722" y="131"/>
                    </a:lnTo>
                    <a:lnTo>
                      <a:pt x="794" y="103"/>
                    </a:lnTo>
                    <a:lnTo>
                      <a:pt x="871" y="77"/>
                    </a:lnTo>
                    <a:lnTo>
                      <a:pt x="949" y="54"/>
                    </a:lnTo>
                    <a:lnTo>
                      <a:pt x="1033" y="35"/>
                    </a:lnTo>
                    <a:lnTo>
                      <a:pt x="1120" y="21"/>
                    </a:lnTo>
                    <a:lnTo>
                      <a:pt x="1211" y="8"/>
                    </a:lnTo>
                    <a:lnTo>
                      <a:pt x="1307" y="1"/>
                    </a:lnTo>
                    <a:lnTo>
                      <a:pt x="1406" y="0"/>
                    </a:lnTo>
                    <a:lnTo>
                      <a:pt x="1509" y="3"/>
                    </a:lnTo>
                    <a:lnTo>
                      <a:pt x="1618" y="12"/>
                    </a:lnTo>
                    <a:lnTo>
                      <a:pt x="1729" y="28"/>
                    </a:lnTo>
                    <a:lnTo>
                      <a:pt x="1845" y="49"/>
                    </a:lnTo>
                    <a:lnTo>
                      <a:pt x="1965" y="75"/>
                    </a:lnTo>
                    <a:lnTo>
                      <a:pt x="2091" y="110"/>
                    </a:lnTo>
                    <a:lnTo>
                      <a:pt x="2220" y="152"/>
                    </a:lnTo>
                    <a:lnTo>
                      <a:pt x="2354" y="201"/>
                    </a:lnTo>
                    <a:lnTo>
                      <a:pt x="2492" y="258"/>
                    </a:lnTo>
                    <a:lnTo>
                      <a:pt x="2635" y="323"/>
                    </a:lnTo>
                    <a:lnTo>
                      <a:pt x="2640" y="325"/>
                    </a:lnTo>
                    <a:lnTo>
                      <a:pt x="2653" y="332"/>
                    </a:lnTo>
                    <a:lnTo>
                      <a:pt x="2675" y="340"/>
                    </a:lnTo>
                    <a:lnTo>
                      <a:pt x="2705" y="353"/>
                    </a:lnTo>
                    <a:lnTo>
                      <a:pt x="2742" y="367"/>
                    </a:lnTo>
                    <a:lnTo>
                      <a:pt x="2787" y="384"/>
                    </a:lnTo>
                    <a:lnTo>
                      <a:pt x="2838" y="403"/>
                    </a:lnTo>
                    <a:lnTo>
                      <a:pt x="2895" y="424"/>
                    </a:lnTo>
                    <a:lnTo>
                      <a:pt x="2960" y="447"/>
                    </a:lnTo>
                    <a:lnTo>
                      <a:pt x="3030" y="470"/>
                    </a:lnTo>
                    <a:lnTo>
                      <a:pt x="3103" y="494"/>
                    </a:lnTo>
                    <a:lnTo>
                      <a:pt x="3183" y="519"/>
                    </a:lnTo>
                    <a:lnTo>
                      <a:pt x="3265" y="541"/>
                    </a:lnTo>
                    <a:lnTo>
                      <a:pt x="3354" y="566"/>
                    </a:lnTo>
                    <a:lnTo>
                      <a:pt x="3445" y="589"/>
                    </a:lnTo>
                    <a:lnTo>
                      <a:pt x="3539" y="611"/>
                    </a:lnTo>
                    <a:lnTo>
                      <a:pt x="3637" y="631"/>
                    </a:lnTo>
                    <a:lnTo>
                      <a:pt x="3737" y="650"/>
                    </a:lnTo>
                    <a:lnTo>
                      <a:pt x="3838" y="667"/>
                    </a:lnTo>
                    <a:lnTo>
                      <a:pt x="3941" y="681"/>
                    </a:lnTo>
                    <a:lnTo>
                      <a:pt x="4046" y="692"/>
                    </a:lnTo>
                    <a:lnTo>
                      <a:pt x="4150" y="700"/>
                    </a:lnTo>
                    <a:lnTo>
                      <a:pt x="4255" y="704"/>
                    </a:lnTo>
                    <a:lnTo>
                      <a:pt x="4361" y="706"/>
                    </a:lnTo>
                    <a:lnTo>
                      <a:pt x="4466" y="702"/>
                    </a:lnTo>
                    <a:lnTo>
                      <a:pt x="4569" y="693"/>
                    </a:lnTo>
                    <a:lnTo>
                      <a:pt x="4672" y="681"/>
                    </a:lnTo>
                    <a:lnTo>
                      <a:pt x="4773" y="664"/>
                    </a:lnTo>
                    <a:lnTo>
                      <a:pt x="4873" y="639"/>
                    </a:lnTo>
                    <a:lnTo>
                      <a:pt x="4969" y="611"/>
                    </a:lnTo>
                    <a:lnTo>
                      <a:pt x="5063" y="575"/>
                    </a:lnTo>
                    <a:lnTo>
                      <a:pt x="5154" y="53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57213" y="3803651"/>
                <a:ext cx="8189913" cy="1214438"/>
              </a:xfrm>
              <a:custGeom>
                <a:avLst/>
                <a:gdLst>
                  <a:gd name="T0" fmla="*/ 2 w 5159"/>
                  <a:gd name="T1" fmla="*/ 764 h 765"/>
                  <a:gd name="T2" fmla="*/ 12 w 5159"/>
                  <a:gd name="T3" fmla="*/ 744 h 765"/>
                  <a:gd name="T4" fmla="*/ 33 w 5159"/>
                  <a:gd name="T5" fmla="*/ 709 h 765"/>
                  <a:gd name="T6" fmla="*/ 66 w 5159"/>
                  <a:gd name="T7" fmla="*/ 660 h 765"/>
                  <a:gd name="T8" fmla="*/ 112 w 5159"/>
                  <a:gd name="T9" fmla="*/ 599 h 765"/>
                  <a:gd name="T10" fmla="*/ 169 w 5159"/>
                  <a:gd name="T11" fmla="*/ 531 h 765"/>
                  <a:gd name="T12" fmla="*/ 239 w 5159"/>
                  <a:gd name="T13" fmla="*/ 458 h 765"/>
                  <a:gd name="T14" fmla="*/ 323 w 5159"/>
                  <a:gd name="T15" fmla="*/ 381 h 765"/>
                  <a:gd name="T16" fmla="*/ 420 w 5159"/>
                  <a:gd name="T17" fmla="*/ 304 h 765"/>
                  <a:gd name="T18" fmla="*/ 530 w 5159"/>
                  <a:gd name="T19" fmla="*/ 231 h 765"/>
                  <a:gd name="T20" fmla="*/ 656 w 5159"/>
                  <a:gd name="T21" fmla="*/ 162 h 765"/>
                  <a:gd name="T22" fmla="*/ 796 w 5159"/>
                  <a:gd name="T23" fmla="*/ 103 h 765"/>
                  <a:gd name="T24" fmla="*/ 949 w 5159"/>
                  <a:gd name="T25" fmla="*/ 54 h 765"/>
                  <a:gd name="T26" fmla="*/ 1120 w 5159"/>
                  <a:gd name="T27" fmla="*/ 21 h 765"/>
                  <a:gd name="T28" fmla="*/ 1307 w 5159"/>
                  <a:gd name="T29" fmla="*/ 2 h 765"/>
                  <a:gd name="T30" fmla="*/ 1510 w 5159"/>
                  <a:gd name="T31" fmla="*/ 3 h 765"/>
                  <a:gd name="T32" fmla="*/ 1730 w 5159"/>
                  <a:gd name="T33" fmla="*/ 28 h 765"/>
                  <a:gd name="T34" fmla="*/ 1967 w 5159"/>
                  <a:gd name="T35" fmla="*/ 77 h 765"/>
                  <a:gd name="T36" fmla="*/ 2222 w 5159"/>
                  <a:gd name="T37" fmla="*/ 152 h 765"/>
                  <a:gd name="T38" fmla="*/ 2494 w 5159"/>
                  <a:gd name="T39" fmla="*/ 259 h 765"/>
                  <a:gd name="T40" fmla="*/ 2641 w 5159"/>
                  <a:gd name="T41" fmla="*/ 327 h 765"/>
                  <a:gd name="T42" fmla="*/ 2676 w 5159"/>
                  <a:gd name="T43" fmla="*/ 342 h 765"/>
                  <a:gd name="T44" fmla="*/ 2744 w 5159"/>
                  <a:gd name="T45" fmla="*/ 369 h 765"/>
                  <a:gd name="T46" fmla="*/ 2840 w 5159"/>
                  <a:gd name="T47" fmla="*/ 405 h 765"/>
                  <a:gd name="T48" fmla="*/ 2962 w 5159"/>
                  <a:gd name="T49" fmla="*/ 449 h 765"/>
                  <a:gd name="T50" fmla="*/ 3105 w 5159"/>
                  <a:gd name="T51" fmla="*/ 496 h 765"/>
                  <a:gd name="T52" fmla="*/ 3269 w 5159"/>
                  <a:gd name="T53" fmla="*/ 545 h 765"/>
                  <a:gd name="T54" fmla="*/ 3447 w 5159"/>
                  <a:gd name="T55" fmla="*/ 592 h 765"/>
                  <a:gd name="T56" fmla="*/ 3639 w 5159"/>
                  <a:gd name="T57" fmla="*/ 634 h 765"/>
                  <a:gd name="T58" fmla="*/ 3842 w 5159"/>
                  <a:gd name="T59" fmla="*/ 669 h 765"/>
                  <a:gd name="T60" fmla="*/ 4049 w 5159"/>
                  <a:gd name="T61" fmla="*/ 694 h 765"/>
                  <a:gd name="T62" fmla="*/ 4259 w 5159"/>
                  <a:gd name="T63" fmla="*/ 706 h 765"/>
                  <a:gd name="T64" fmla="*/ 4470 w 5159"/>
                  <a:gd name="T65" fmla="*/ 702 h 765"/>
                  <a:gd name="T66" fmla="*/ 4678 w 5159"/>
                  <a:gd name="T67" fmla="*/ 681 h 765"/>
                  <a:gd name="T68" fmla="*/ 4878 w 5159"/>
                  <a:gd name="T69" fmla="*/ 638 h 765"/>
                  <a:gd name="T70" fmla="*/ 5069 w 5159"/>
                  <a:gd name="T71" fmla="*/ 57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9" h="765">
                    <a:moveTo>
                      <a:pt x="0" y="765"/>
                    </a:moveTo>
                    <a:lnTo>
                      <a:pt x="2" y="764"/>
                    </a:lnTo>
                    <a:lnTo>
                      <a:pt x="5" y="757"/>
                    </a:lnTo>
                    <a:lnTo>
                      <a:pt x="12" y="744"/>
                    </a:lnTo>
                    <a:lnTo>
                      <a:pt x="21" y="729"/>
                    </a:lnTo>
                    <a:lnTo>
                      <a:pt x="33" y="709"/>
                    </a:lnTo>
                    <a:lnTo>
                      <a:pt x="49" y="687"/>
                    </a:lnTo>
                    <a:lnTo>
                      <a:pt x="66" y="660"/>
                    </a:lnTo>
                    <a:lnTo>
                      <a:pt x="89" y="631"/>
                    </a:lnTo>
                    <a:lnTo>
                      <a:pt x="112" y="599"/>
                    </a:lnTo>
                    <a:lnTo>
                      <a:pt x="139" y="566"/>
                    </a:lnTo>
                    <a:lnTo>
                      <a:pt x="169" y="531"/>
                    </a:lnTo>
                    <a:lnTo>
                      <a:pt x="202" y="494"/>
                    </a:lnTo>
                    <a:lnTo>
                      <a:pt x="239" y="458"/>
                    </a:lnTo>
                    <a:lnTo>
                      <a:pt x="279" y="419"/>
                    </a:lnTo>
                    <a:lnTo>
                      <a:pt x="323" y="381"/>
                    </a:lnTo>
                    <a:lnTo>
                      <a:pt x="370" y="342"/>
                    </a:lnTo>
                    <a:lnTo>
                      <a:pt x="420" y="304"/>
                    </a:lnTo>
                    <a:lnTo>
                      <a:pt x="473" y="267"/>
                    </a:lnTo>
                    <a:lnTo>
                      <a:pt x="530" y="231"/>
                    </a:lnTo>
                    <a:lnTo>
                      <a:pt x="592" y="196"/>
                    </a:lnTo>
                    <a:lnTo>
                      <a:pt x="656" y="162"/>
                    </a:lnTo>
                    <a:lnTo>
                      <a:pt x="724" y="131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49" y="54"/>
                    </a:lnTo>
                    <a:lnTo>
                      <a:pt x="1033" y="35"/>
                    </a:lnTo>
                    <a:lnTo>
                      <a:pt x="1120" y="21"/>
                    </a:lnTo>
                    <a:lnTo>
                      <a:pt x="1211" y="9"/>
                    </a:lnTo>
                    <a:lnTo>
                      <a:pt x="1307" y="2"/>
                    </a:lnTo>
                    <a:lnTo>
                      <a:pt x="1407" y="0"/>
                    </a:lnTo>
                    <a:lnTo>
                      <a:pt x="1510" y="3"/>
                    </a:lnTo>
                    <a:lnTo>
                      <a:pt x="1618" y="12"/>
                    </a:lnTo>
                    <a:lnTo>
                      <a:pt x="1730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1" y="110"/>
                    </a:lnTo>
                    <a:lnTo>
                      <a:pt x="2222" y="152"/>
                    </a:lnTo>
                    <a:lnTo>
                      <a:pt x="2354" y="203"/>
                    </a:lnTo>
                    <a:lnTo>
                      <a:pt x="2494" y="259"/>
                    </a:lnTo>
                    <a:lnTo>
                      <a:pt x="2637" y="325"/>
                    </a:lnTo>
                    <a:lnTo>
                      <a:pt x="2641" y="327"/>
                    </a:lnTo>
                    <a:lnTo>
                      <a:pt x="2655" y="332"/>
                    </a:lnTo>
                    <a:lnTo>
                      <a:pt x="2676" y="342"/>
                    </a:lnTo>
                    <a:lnTo>
                      <a:pt x="2705" y="355"/>
                    </a:lnTo>
                    <a:lnTo>
                      <a:pt x="2744" y="369"/>
                    </a:lnTo>
                    <a:lnTo>
                      <a:pt x="2787" y="386"/>
                    </a:lnTo>
                    <a:lnTo>
                      <a:pt x="2840" y="405"/>
                    </a:lnTo>
                    <a:lnTo>
                      <a:pt x="2897" y="426"/>
                    </a:lnTo>
                    <a:lnTo>
                      <a:pt x="2962" y="449"/>
                    </a:lnTo>
                    <a:lnTo>
                      <a:pt x="3030" y="472"/>
                    </a:lnTo>
                    <a:lnTo>
                      <a:pt x="3105" y="496"/>
                    </a:lnTo>
                    <a:lnTo>
                      <a:pt x="3185" y="521"/>
                    </a:lnTo>
                    <a:lnTo>
                      <a:pt x="3269" y="545"/>
                    </a:lnTo>
                    <a:lnTo>
                      <a:pt x="3356" y="568"/>
                    </a:lnTo>
                    <a:lnTo>
                      <a:pt x="3447" y="592"/>
                    </a:lnTo>
                    <a:lnTo>
                      <a:pt x="3541" y="613"/>
                    </a:lnTo>
                    <a:lnTo>
                      <a:pt x="3639" y="634"/>
                    </a:lnTo>
                    <a:lnTo>
                      <a:pt x="3739" y="652"/>
                    </a:lnTo>
                    <a:lnTo>
                      <a:pt x="3842" y="669"/>
                    </a:lnTo>
                    <a:lnTo>
                      <a:pt x="3945" y="683"/>
                    </a:lnTo>
                    <a:lnTo>
                      <a:pt x="4049" y="694"/>
                    </a:lnTo>
                    <a:lnTo>
                      <a:pt x="4154" y="702"/>
                    </a:lnTo>
                    <a:lnTo>
                      <a:pt x="4259" y="706"/>
                    </a:lnTo>
                    <a:lnTo>
                      <a:pt x="4365" y="706"/>
                    </a:lnTo>
                    <a:lnTo>
                      <a:pt x="4470" y="702"/>
                    </a:lnTo>
                    <a:lnTo>
                      <a:pt x="4575" y="694"/>
                    </a:lnTo>
                    <a:lnTo>
                      <a:pt x="4678" y="681"/>
                    </a:lnTo>
                    <a:lnTo>
                      <a:pt x="4779" y="662"/>
                    </a:lnTo>
                    <a:lnTo>
                      <a:pt x="4878" y="638"/>
                    </a:lnTo>
                    <a:lnTo>
                      <a:pt x="4974" y="606"/>
                    </a:lnTo>
                    <a:lnTo>
                      <a:pt x="5069" y="570"/>
                    </a:lnTo>
                    <a:lnTo>
                      <a:pt x="5159" y="526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554038" y="3833814"/>
                <a:ext cx="8199438" cy="1217613"/>
              </a:xfrm>
              <a:custGeom>
                <a:avLst/>
                <a:gdLst>
                  <a:gd name="T0" fmla="*/ 2 w 5165"/>
                  <a:gd name="T1" fmla="*/ 766 h 767"/>
                  <a:gd name="T2" fmla="*/ 12 w 5165"/>
                  <a:gd name="T3" fmla="*/ 746 h 767"/>
                  <a:gd name="T4" fmla="*/ 33 w 5165"/>
                  <a:gd name="T5" fmla="*/ 710 h 767"/>
                  <a:gd name="T6" fmla="*/ 68 w 5165"/>
                  <a:gd name="T7" fmla="*/ 661 h 767"/>
                  <a:gd name="T8" fmla="*/ 112 w 5165"/>
                  <a:gd name="T9" fmla="*/ 601 h 767"/>
                  <a:gd name="T10" fmla="*/ 169 w 5165"/>
                  <a:gd name="T11" fmla="*/ 531 h 767"/>
                  <a:gd name="T12" fmla="*/ 239 w 5165"/>
                  <a:gd name="T13" fmla="*/ 458 h 767"/>
                  <a:gd name="T14" fmla="*/ 323 w 5165"/>
                  <a:gd name="T15" fmla="*/ 381 h 767"/>
                  <a:gd name="T16" fmla="*/ 421 w 5165"/>
                  <a:gd name="T17" fmla="*/ 304 h 767"/>
                  <a:gd name="T18" fmla="*/ 531 w 5165"/>
                  <a:gd name="T19" fmla="*/ 231 h 767"/>
                  <a:gd name="T20" fmla="*/ 656 w 5165"/>
                  <a:gd name="T21" fmla="*/ 163 h 767"/>
                  <a:gd name="T22" fmla="*/ 796 w 5165"/>
                  <a:gd name="T23" fmla="*/ 103 h 767"/>
                  <a:gd name="T24" fmla="*/ 951 w 5165"/>
                  <a:gd name="T25" fmla="*/ 54 h 767"/>
                  <a:gd name="T26" fmla="*/ 1121 w 5165"/>
                  <a:gd name="T27" fmla="*/ 21 h 767"/>
                  <a:gd name="T28" fmla="*/ 1307 w 5165"/>
                  <a:gd name="T29" fmla="*/ 2 h 767"/>
                  <a:gd name="T30" fmla="*/ 1510 w 5165"/>
                  <a:gd name="T31" fmla="*/ 4 h 767"/>
                  <a:gd name="T32" fmla="*/ 1730 w 5165"/>
                  <a:gd name="T33" fmla="*/ 28 h 767"/>
                  <a:gd name="T34" fmla="*/ 1967 w 5165"/>
                  <a:gd name="T35" fmla="*/ 77 h 767"/>
                  <a:gd name="T36" fmla="*/ 2222 w 5165"/>
                  <a:gd name="T37" fmla="*/ 154 h 767"/>
                  <a:gd name="T38" fmla="*/ 2494 w 5165"/>
                  <a:gd name="T39" fmla="*/ 261 h 767"/>
                  <a:gd name="T40" fmla="*/ 2643 w 5165"/>
                  <a:gd name="T41" fmla="*/ 329 h 767"/>
                  <a:gd name="T42" fmla="*/ 2678 w 5165"/>
                  <a:gd name="T43" fmla="*/ 343 h 767"/>
                  <a:gd name="T44" fmla="*/ 2744 w 5165"/>
                  <a:gd name="T45" fmla="*/ 371 h 767"/>
                  <a:gd name="T46" fmla="*/ 2842 w 5165"/>
                  <a:gd name="T47" fmla="*/ 407 h 767"/>
                  <a:gd name="T48" fmla="*/ 2962 w 5165"/>
                  <a:gd name="T49" fmla="*/ 451 h 767"/>
                  <a:gd name="T50" fmla="*/ 3107 w 5165"/>
                  <a:gd name="T51" fmla="*/ 498 h 767"/>
                  <a:gd name="T52" fmla="*/ 3271 w 5165"/>
                  <a:gd name="T53" fmla="*/ 547 h 767"/>
                  <a:gd name="T54" fmla="*/ 3451 w 5165"/>
                  <a:gd name="T55" fmla="*/ 594 h 767"/>
                  <a:gd name="T56" fmla="*/ 3643 w 5165"/>
                  <a:gd name="T57" fmla="*/ 636 h 767"/>
                  <a:gd name="T58" fmla="*/ 3844 w 5165"/>
                  <a:gd name="T59" fmla="*/ 671 h 767"/>
                  <a:gd name="T60" fmla="*/ 4053 w 5165"/>
                  <a:gd name="T61" fmla="*/ 696 h 767"/>
                  <a:gd name="T62" fmla="*/ 4264 w 5165"/>
                  <a:gd name="T63" fmla="*/ 708 h 767"/>
                  <a:gd name="T64" fmla="*/ 4474 w 5165"/>
                  <a:gd name="T65" fmla="*/ 703 h 767"/>
                  <a:gd name="T66" fmla="*/ 4681 w 5165"/>
                  <a:gd name="T67" fmla="*/ 680 h 767"/>
                  <a:gd name="T68" fmla="*/ 4884 w 5165"/>
                  <a:gd name="T69" fmla="*/ 634 h 767"/>
                  <a:gd name="T70" fmla="*/ 5074 w 5165"/>
                  <a:gd name="T71" fmla="*/ 565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65" h="767">
                    <a:moveTo>
                      <a:pt x="0" y="767"/>
                    </a:moveTo>
                    <a:lnTo>
                      <a:pt x="2" y="766"/>
                    </a:lnTo>
                    <a:lnTo>
                      <a:pt x="5" y="759"/>
                    </a:lnTo>
                    <a:lnTo>
                      <a:pt x="12" y="746"/>
                    </a:lnTo>
                    <a:lnTo>
                      <a:pt x="21" y="731"/>
                    </a:lnTo>
                    <a:lnTo>
                      <a:pt x="33" y="710"/>
                    </a:lnTo>
                    <a:lnTo>
                      <a:pt x="49" y="687"/>
                    </a:lnTo>
                    <a:lnTo>
                      <a:pt x="68" y="661"/>
                    </a:lnTo>
                    <a:lnTo>
                      <a:pt x="89" y="633"/>
                    </a:lnTo>
                    <a:lnTo>
                      <a:pt x="112" y="601"/>
                    </a:lnTo>
                    <a:lnTo>
                      <a:pt x="140" y="566"/>
                    </a:lnTo>
                    <a:lnTo>
                      <a:pt x="169" y="531"/>
                    </a:lnTo>
                    <a:lnTo>
                      <a:pt x="203" y="495"/>
                    </a:lnTo>
                    <a:lnTo>
                      <a:pt x="239" y="458"/>
                    </a:lnTo>
                    <a:lnTo>
                      <a:pt x="279" y="420"/>
                    </a:lnTo>
                    <a:lnTo>
                      <a:pt x="323" y="381"/>
                    </a:lnTo>
                    <a:lnTo>
                      <a:pt x="370" y="343"/>
                    </a:lnTo>
                    <a:lnTo>
                      <a:pt x="421" y="304"/>
                    </a:lnTo>
                    <a:lnTo>
                      <a:pt x="473" y="267"/>
                    </a:lnTo>
                    <a:lnTo>
                      <a:pt x="531" y="231"/>
                    </a:lnTo>
                    <a:lnTo>
                      <a:pt x="592" y="196"/>
                    </a:lnTo>
                    <a:lnTo>
                      <a:pt x="656" y="163"/>
                    </a:lnTo>
                    <a:lnTo>
                      <a:pt x="724" y="133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51" y="54"/>
                    </a:lnTo>
                    <a:lnTo>
                      <a:pt x="1033" y="35"/>
                    </a:lnTo>
                    <a:lnTo>
                      <a:pt x="1121" y="21"/>
                    </a:lnTo>
                    <a:lnTo>
                      <a:pt x="1213" y="9"/>
                    </a:lnTo>
                    <a:lnTo>
                      <a:pt x="1307" y="2"/>
                    </a:lnTo>
                    <a:lnTo>
                      <a:pt x="1407" y="0"/>
                    </a:lnTo>
                    <a:lnTo>
                      <a:pt x="1510" y="4"/>
                    </a:lnTo>
                    <a:lnTo>
                      <a:pt x="1618" y="12"/>
                    </a:lnTo>
                    <a:lnTo>
                      <a:pt x="1730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3" y="112"/>
                    </a:lnTo>
                    <a:lnTo>
                      <a:pt x="2222" y="154"/>
                    </a:lnTo>
                    <a:lnTo>
                      <a:pt x="2356" y="203"/>
                    </a:lnTo>
                    <a:lnTo>
                      <a:pt x="2494" y="261"/>
                    </a:lnTo>
                    <a:lnTo>
                      <a:pt x="2637" y="325"/>
                    </a:lnTo>
                    <a:lnTo>
                      <a:pt x="2643" y="329"/>
                    </a:lnTo>
                    <a:lnTo>
                      <a:pt x="2655" y="334"/>
                    </a:lnTo>
                    <a:lnTo>
                      <a:pt x="2678" y="343"/>
                    </a:lnTo>
                    <a:lnTo>
                      <a:pt x="2707" y="355"/>
                    </a:lnTo>
                    <a:lnTo>
                      <a:pt x="2744" y="371"/>
                    </a:lnTo>
                    <a:lnTo>
                      <a:pt x="2789" y="388"/>
                    </a:lnTo>
                    <a:lnTo>
                      <a:pt x="2842" y="407"/>
                    </a:lnTo>
                    <a:lnTo>
                      <a:pt x="2899" y="428"/>
                    </a:lnTo>
                    <a:lnTo>
                      <a:pt x="2962" y="451"/>
                    </a:lnTo>
                    <a:lnTo>
                      <a:pt x="3032" y="475"/>
                    </a:lnTo>
                    <a:lnTo>
                      <a:pt x="3107" y="498"/>
                    </a:lnTo>
                    <a:lnTo>
                      <a:pt x="3187" y="523"/>
                    </a:lnTo>
                    <a:lnTo>
                      <a:pt x="3271" y="547"/>
                    </a:lnTo>
                    <a:lnTo>
                      <a:pt x="3358" y="572"/>
                    </a:lnTo>
                    <a:lnTo>
                      <a:pt x="3451" y="594"/>
                    </a:lnTo>
                    <a:lnTo>
                      <a:pt x="3545" y="617"/>
                    </a:lnTo>
                    <a:lnTo>
                      <a:pt x="3643" y="636"/>
                    </a:lnTo>
                    <a:lnTo>
                      <a:pt x="3742" y="655"/>
                    </a:lnTo>
                    <a:lnTo>
                      <a:pt x="3844" y="671"/>
                    </a:lnTo>
                    <a:lnTo>
                      <a:pt x="3948" y="685"/>
                    </a:lnTo>
                    <a:lnTo>
                      <a:pt x="4053" y="696"/>
                    </a:lnTo>
                    <a:lnTo>
                      <a:pt x="4158" y="704"/>
                    </a:lnTo>
                    <a:lnTo>
                      <a:pt x="4264" y="708"/>
                    </a:lnTo>
                    <a:lnTo>
                      <a:pt x="4369" y="708"/>
                    </a:lnTo>
                    <a:lnTo>
                      <a:pt x="4474" y="703"/>
                    </a:lnTo>
                    <a:lnTo>
                      <a:pt x="4578" y="694"/>
                    </a:lnTo>
                    <a:lnTo>
                      <a:pt x="4681" y="680"/>
                    </a:lnTo>
                    <a:lnTo>
                      <a:pt x="4784" y="661"/>
                    </a:lnTo>
                    <a:lnTo>
                      <a:pt x="4884" y="634"/>
                    </a:lnTo>
                    <a:lnTo>
                      <a:pt x="4980" y="603"/>
                    </a:lnTo>
                    <a:lnTo>
                      <a:pt x="5074" y="565"/>
                    </a:lnTo>
                    <a:lnTo>
                      <a:pt x="5165" y="52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550863" y="3863976"/>
                <a:ext cx="8207375" cy="1220788"/>
              </a:xfrm>
              <a:custGeom>
                <a:avLst/>
                <a:gdLst>
                  <a:gd name="T0" fmla="*/ 2 w 5170"/>
                  <a:gd name="T1" fmla="*/ 766 h 769"/>
                  <a:gd name="T2" fmla="*/ 13 w 5170"/>
                  <a:gd name="T3" fmla="*/ 747 h 769"/>
                  <a:gd name="T4" fmla="*/ 35 w 5170"/>
                  <a:gd name="T5" fmla="*/ 712 h 769"/>
                  <a:gd name="T6" fmla="*/ 68 w 5170"/>
                  <a:gd name="T7" fmla="*/ 663 h 769"/>
                  <a:gd name="T8" fmla="*/ 112 w 5170"/>
                  <a:gd name="T9" fmla="*/ 601 h 769"/>
                  <a:gd name="T10" fmla="*/ 170 w 5170"/>
                  <a:gd name="T11" fmla="*/ 533 h 769"/>
                  <a:gd name="T12" fmla="*/ 241 w 5170"/>
                  <a:gd name="T13" fmla="*/ 458 h 769"/>
                  <a:gd name="T14" fmla="*/ 323 w 5170"/>
                  <a:gd name="T15" fmla="*/ 381 h 769"/>
                  <a:gd name="T16" fmla="*/ 421 w 5170"/>
                  <a:gd name="T17" fmla="*/ 306 h 769"/>
                  <a:gd name="T18" fmla="*/ 531 w 5170"/>
                  <a:gd name="T19" fmla="*/ 231 h 769"/>
                  <a:gd name="T20" fmla="*/ 657 w 5170"/>
                  <a:gd name="T21" fmla="*/ 163 h 769"/>
                  <a:gd name="T22" fmla="*/ 796 w 5170"/>
                  <a:gd name="T23" fmla="*/ 103 h 769"/>
                  <a:gd name="T24" fmla="*/ 952 w 5170"/>
                  <a:gd name="T25" fmla="*/ 55 h 769"/>
                  <a:gd name="T26" fmla="*/ 1123 w 5170"/>
                  <a:gd name="T27" fmla="*/ 21 h 769"/>
                  <a:gd name="T28" fmla="*/ 1308 w 5170"/>
                  <a:gd name="T29" fmla="*/ 2 h 769"/>
                  <a:gd name="T30" fmla="*/ 1512 w 5170"/>
                  <a:gd name="T31" fmla="*/ 4 h 769"/>
                  <a:gd name="T32" fmla="*/ 1732 w 5170"/>
                  <a:gd name="T33" fmla="*/ 28 h 769"/>
                  <a:gd name="T34" fmla="*/ 1967 w 5170"/>
                  <a:gd name="T35" fmla="*/ 77 h 769"/>
                  <a:gd name="T36" fmla="*/ 2222 w 5170"/>
                  <a:gd name="T37" fmla="*/ 154 h 769"/>
                  <a:gd name="T38" fmla="*/ 2495 w 5170"/>
                  <a:gd name="T39" fmla="*/ 261 h 769"/>
                  <a:gd name="T40" fmla="*/ 2643 w 5170"/>
                  <a:gd name="T41" fmla="*/ 329 h 769"/>
                  <a:gd name="T42" fmla="*/ 2678 w 5170"/>
                  <a:gd name="T43" fmla="*/ 345 h 769"/>
                  <a:gd name="T44" fmla="*/ 2746 w 5170"/>
                  <a:gd name="T45" fmla="*/ 373 h 769"/>
                  <a:gd name="T46" fmla="*/ 2842 w 5170"/>
                  <a:gd name="T47" fmla="*/ 409 h 769"/>
                  <a:gd name="T48" fmla="*/ 2964 w 5170"/>
                  <a:gd name="T49" fmla="*/ 453 h 769"/>
                  <a:gd name="T50" fmla="*/ 3109 w 5170"/>
                  <a:gd name="T51" fmla="*/ 502 h 769"/>
                  <a:gd name="T52" fmla="*/ 3273 w 5170"/>
                  <a:gd name="T53" fmla="*/ 551 h 769"/>
                  <a:gd name="T54" fmla="*/ 3453 w 5170"/>
                  <a:gd name="T55" fmla="*/ 598 h 769"/>
                  <a:gd name="T56" fmla="*/ 3645 w 5170"/>
                  <a:gd name="T57" fmla="*/ 640 h 769"/>
                  <a:gd name="T58" fmla="*/ 3847 w 5170"/>
                  <a:gd name="T59" fmla="*/ 675 h 769"/>
                  <a:gd name="T60" fmla="*/ 4057 w 5170"/>
                  <a:gd name="T61" fmla="*/ 698 h 769"/>
                  <a:gd name="T62" fmla="*/ 4268 w 5170"/>
                  <a:gd name="T63" fmla="*/ 710 h 769"/>
                  <a:gd name="T64" fmla="*/ 4479 w 5170"/>
                  <a:gd name="T65" fmla="*/ 703 h 769"/>
                  <a:gd name="T66" fmla="*/ 4687 w 5170"/>
                  <a:gd name="T67" fmla="*/ 678 h 769"/>
                  <a:gd name="T68" fmla="*/ 4888 w 5170"/>
                  <a:gd name="T69" fmla="*/ 631 h 769"/>
                  <a:gd name="T70" fmla="*/ 5080 w 5170"/>
                  <a:gd name="T71" fmla="*/ 56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70" h="769">
                    <a:moveTo>
                      <a:pt x="0" y="769"/>
                    </a:moveTo>
                    <a:lnTo>
                      <a:pt x="2" y="766"/>
                    </a:lnTo>
                    <a:lnTo>
                      <a:pt x="6" y="759"/>
                    </a:lnTo>
                    <a:lnTo>
                      <a:pt x="13" y="747"/>
                    </a:lnTo>
                    <a:lnTo>
                      <a:pt x="21" y="731"/>
                    </a:lnTo>
                    <a:lnTo>
                      <a:pt x="35" y="712"/>
                    </a:lnTo>
                    <a:lnTo>
                      <a:pt x="49" y="689"/>
                    </a:lnTo>
                    <a:lnTo>
                      <a:pt x="68" y="663"/>
                    </a:lnTo>
                    <a:lnTo>
                      <a:pt x="89" y="633"/>
                    </a:lnTo>
                    <a:lnTo>
                      <a:pt x="112" y="601"/>
                    </a:lnTo>
                    <a:lnTo>
                      <a:pt x="140" y="568"/>
                    </a:lnTo>
                    <a:lnTo>
                      <a:pt x="170" y="533"/>
                    </a:lnTo>
                    <a:lnTo>
                      <a:pt x="205" y="497"/>
                    </a:lnTo>
                    <a:lnTo>
                      <a:pt x="241" y="458"/>
                    </a:lnTo>
                    <a:lnTo>
                      <a:pt x="280" y="421"/>
                    </a:lnTo>
                    <a:lnTo>
                      <a:pt x="323" y="381"/>
                    </a:lnTo>
                    <a:lnTo>
                      <a:pt x="370" y="343"/>
                    </a:lnTo>
                    <a:lnTo>
                      <a:pt x="421" y="306"/>
                    </a:lnTo>
                    <a:lnTo>
                      <a:pt x="473" y="268"/>
                    </a:lnTo>
                    <a:lnTo>
                      <a:pt x="531" y="231"/>
                    </a:lnTo>
                    <a:lnTo>
                      <a:pt x="592" y="196"/>
                    </a:lnTo>
                    <a:lnTo>
                      <a:pt x="657" y="163"/>
                    </a:lnTo>
                    <a:lnTo>
                      <a:pt x="725" y="133"/>
                    </a:lnTo>
                    <a:lnTo>
                      <a:pt x="796" y="103"/>
                    </a:lnTo>
                    <a:lnTo>
                      <a:pt x="871" y="77"/>
                    </a:lnTo>
                    <a:lnTo>
                      <a:pt x="952" y="55"/>
                    </a:lnTo>
                    <a:lnTo>
                      <a:pt x="1035" y="35"/>
                    </a:lnTo>
                    <a:lnTo>
                      <a:pt x="1123" y="21"/>
                    </a:lnTo>
                    <a:lnTo>
                      <a:pt x="1213" y="9"/>
                    </a:lnTo>
                    <a:lnTo>
                      <a:pt x="1308" y="2"/>
                    </a:lnTo>
                    <a:lnTo>
                      <a:pt x="1407" y="0"/>
                    </a:lnTo>
                    <a:lnTo>
                      <a:pt x="1512" y="4"/>
                    </a:lnTo>
                    <a:lnTo>
                      <a:pt x="1618" y="13"/>
                    </a:lnTo>
                    <a:lnTo>
                      <a:pt x="1732" y="28"/>
                    </a:lnTo>
                    <a:lnTo>
                      <a:pt x="1847" y="49"/>
                    </a:lnTo>
                    <a:lnTo>
                      <a:pt x="1967" y="77"/>
                    </a:lnTo>
                    <a:lnTo>
                      <a:pt x="2093" y="112"/>
                    </a:lnTo>
                    <a:lnTo>
                      <a:pt x="2222" y="154"/>
                    </a:lnTo>
                    <a:lnTo>
                      <a:pt x="2357" y="203"/>
                    </a:lnTo>
                    <a:lnTo>
                      <a:pt x="2495" y="261"/>
                    </a:lnTo>
                    <a:lnTo>
                      <a:pt x="2638" y="327"/>
                    </a:lnTo>
                    <a:lnTo>
                      <a:pt x="2643" y="329"/>
                    </a:lnTo>
                    <a:lnTo>
                      <a:pt x="2657" y="336"/>
                    </a:lnTo>
                    <a:lnTo>
                      <a:pt x="2678" y="345"/>
                    </a:lnTo>
                    <a:lnTo>
                      <a:pt x="2708" y="357"/>
                    </a:lnTo>
                    <a:lnTo>
                      <a:pt x="2746" y="373"/>
                    </a:lnTo>
                    <a:lnTo>
                      <a:pt x="2791" y="390"/>
                    </a:lnTo>
                    <a:lnTo>
                      <a:pt x="2842" y="409"/>
                    </a:lnTo>
                    <a:lnTo>
                      <a:pt x="2900" y="430"/>
                    </a:lnTo>
                    <a:lnTo>
                      <a:pt x="2964" y="453"/>
                    </a:lnTo>
                    <a:lnTo>
                      <a:pt x="3034" y="477"/>
                    </a:lnTo>
                    <a:lnTo>
                      <a:pt x="3109" y="502"/>
                    </a:lnTo>
                    <a:lnTo>
                      <a:pt x="3189" y="526"/>
                    </a:lnTo>
                    <a:lnTo>
                      <a:pt x="3273" y="551"/>
                    </a:lnTo>
                    <a:lnTo>
                      <a:pt x="3360" y="574"/>
                    </a:lnTo>
                    <a:lnTo>
                      <a:pt x="3453" y="598"/>
                    </a:lnTo>
                    <a:lnTo>
                      <a:pt x="3547" y="619"/>
                    </a:lnTo>
                    <a:lnTo>
                      <a:pt x="3645" y="640"/>
                    </a:lnTo>
                    <a:lnTo>
                      <a:pt x="3746" y="657"/>
                    </a:lnTo>
                    <a:lnTo>
                      <a:pt x="3847" y="675"/>
                    </a:lnTo>
                    <a:lnTo>
                      <a:pt x="3952" y="687"/>
                    </a:lnTo>
                    <a:lnTo>
                      <a:pt x="4057" y="698"/>
                    </a:lnTo>
                    <a:lnTo>
                      <a:pt x="4162" y="706"/>
                    </a:lnTo>
                    <a:lnTo>
                      <a:pt x="4268" y="710"/>
                    </a:lnTo>
                    <a:lnTo>
                      <a:pt x="4373" y="708"/>
                    </a:lnTo>
                    <a:lnTo>
                      <a:pt x="4479" y="703"/>
                    </a:lnTo>
                    <a:lnTo>
                      <a:pt x="4584" y="694"/>
                    </a:lnTo>
                    <a:lnTo>
                      <a:pt x="4687" y="678"/>
                    </a:lnTo>
                    <a:lnTo>
                      <a:pt x="4788" y="659"/>
                    </a:lnTo>
                    <a:lnTo>
                      <a:pt x="4888" y="631"/>
                    </a:lnTo>
                    <a:lnTo>
                      <a:pt x="4985" y="600"/>
                    </a:lnTo>
                    <a:lnTo>
                      <a:pt x="5080" y="561"/>
                    </a:lnTo>
                    <a:lnTo>
                      <a:pt x="5170" y="51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549276" y="3895726"/>
                <a:ext cx="8215313" cy="1222375"/>
              </a:xfrm>
              <a:custGeom>
                <a:avLst/>
                <a:gdLst>
                  <a:gd name="T0" fmla="*/ 1 w 5175"/>
                  <a:gd name="T1" fmla="*/ 767 h 770"/>
                  <a:gd name="T2" fmla="*/ 12 w 5175"/>
                  <a:gd name="T3" fmla="*/ 747 h 770"/>
                  <a:gd name="T4" fmla="*/ 35 w 5175"/>
                  <a:gd name="T5" fmla="*/ 713 h 770"/>
                  <a:gd name="T6" fmla="*/ 68 w 5175"/>
                  <a:gd name="T7" fmla="*/ 662 h 770"/>
                  <a:gd name="T8" fmla="*/ 111 w 5175"/>
                  <a:gd name="T9" fmla="*/ 602 h 770"/>
                  <a:gd name="T10" fmla="*/ 169 w 5175"/>
                  <a:gd name="T11" fmla="*/ 533 h 770"/>
                  <a:gd name="T12" fmla="*/ 240 w 5175"/>
                  <a:gd name="T13" fmla="*/ 459 h 770"/>
                  <a:gd name="T14" fmla="*/ 323 w 5175"/>
                  <a:gd name="T15" fmla="*/ 382 h 770"/>
                  <a:gd name="T16" fmla="*/ 420 w 5175"/>
                  <a:gd name="T17" fmla="*/ 305 h 770"/>
                  <a:gd name="T18" fmla="*/ 530 w 5175"/>
                  <a:gd name="T19" fmla="*/ 232 h 770"/>
                  <a:gd name="T20" fmla="*/ 656 w 5175"/>
                  <a:gd name="T21" fmla="*/ 162 h 770"/>
                  <a:gd name="T22" fmla="*/ 796 w 5175"/>
                  <a:gd name="T23" fmla="*/ 103 h 770"/>
                  <a:gd name="T24" fmla="*/ 951 w 5175"/>
                  <a:gd name="T25" fmla="*/ 54 h 770"/>
                  <a:gd name="T26" fmla="*/ 1122 w 5175"/>
                  <a:gd name="T27" fmla="*/ 21 h 770"/>
                  <a:gd name="T28" fmla="*/ 1309 w 5175"/>
                  <a:gd name="T29" fmla="*/ 1 h 770"/>
                  <a:gd name="T30" fmla="*/ 1511 w 5175"/>
                  <a:gd name="T31" fmla="*/ 3 h 770"/>
                  <a:gd name="T32" fmla="*/ 1731 w 5175"/>
                  <a:gd name="T33" fmla="*/ 28 h 770"/>
                  <a:gd name="T34" fmla="*/ 1968 w 5175"/>
                  <a:gd name="T35" fmla="*/ 76 h 770"/>
                  <a:gd name="T36" fmla="*/ 2223 w 5175"/>
                  <a:gd name="T37" fmla="*/ 153 h 770"/>
                  <a:gd name="T38" fmla="*/ 2496 w 5175"/>
                  <a:gd name="T39" fmla="*/ 262 h 770"/>
                  <a:gd name="T40" fmla="*/ 2642 w 5175"/>
                  <a:gd name="T41" fmla="*/ 330 h 770"/>
                  <a:gd name="T42" fmla="*/ 2679 w 5175"/>
                  <a:gd name="T43" fmla="*/ 346 h 770"/>
                  <a:gd name="T44" fmla="*/ 2745 w 5175"/>
                  <a:gd name="T45" fmla="*/ 374 h 770"/>
                  <a:gd name="T46" fmla="*/ 2843 w 5175"/>
                  <a:gd name="T47" fmla="*/ 410 h 770"/>
                  <a:gd name="T48" fmla="*/ 2965 w 5175"/>
                  <a:gd name="T49" fmla="*/ 454 h 770"/>
                  <a:gd name="T50" fmla="*/ 3110 w 5175"/>
                  <a:gd name="T51" fmla="*/ 503 h 770"/>
                  <a:gd name="T52" fmla="*/ 3274 w 5175"/>
                  <a:gd name="T53" fmla="*/ 552 h 770"/>
                  <a:gd name="T54" fmla="*/ 3454 w 5175"/>
                  <a:gd name="T55" fmla="*/ 599 h 770"/>
                  <a:gd name="T56" fmla="*/ 3648 w 5175"/>
                  <a:gd name="T57" fmla="*/ 641 h 770"/>
                  <a:gd name="T58" fmla="*/ 3850 w 5175"/>
                  <a:gd name="T59" fmla="*/ 676 h 770"/>
                  <a:gd name="T60" fmla="*/ 4060 w 5175"/>
                  <a:gd name="T61" fmla="*/ 700 h 770"/>
                  <a:gd name="T62" fmla="*/ 4271 w 5175"/>
                  <a:gd name="T63" fmla="*/ 709 h 770"/>
                  <a:gd name="T64" fmla="*/ 4482 w 5175"/>
                  <a:gd name="T65" fmla="*/ 702 h 770"/>
                  <a:gd name="T66" fmla="*/ 4691 w 5175"/>
                  <a:gd name="T67" fmla="*/ 678 h 770"/>
                  <a:gd name="T68" fmla="*/ 4892 w 5175"/>
                  <a:gd name="T69" fmla="*/ 629 h 770"/>
                  <a:gd name="T70" fmla="*/ 5084 w 5175"/>
                  <a:gd name="T71" fmla="*/ 555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75" h="770">
                    <a:moveTo>
                      <a:pt x="0" y="770"/>
                    </a:moveTo>
                    <a:lnTo>
                      <a:pt x="1" y="767"/>
                    </a:lnTo>
                    <a:lnTo>
                      <a:pt x="5" y="760"/>
                    </a:lnTo>
                    <a:lnTo>
                      <a:pt x="12" y="747"/>
                    </a:lnTo>
                    <a:lnTo>
                      <a:pt x="22" y="732"/>
                    </a:lnTo>
                    <a:lnTo>
                      <a:pt x="35" y="713"/>
                    </a:lnTo>
                    <a:lnTo>
                      <a:pt x="48" y="688"/>
                    </a:lnTo>
                    <a:lnTo>
                      <a:pt x="68" y="662"/>
                    </a:lnTo>
                    <a:lnTo>
                      <a:pt x="89" y="634"/>
                    </a:lnTo>
                    <a:lnTo>
                      <a:pt x="111" y="602"/>
                    </a:lnTo>
                    <a:lnTo>
                      <a:pt x="139" y="568"/>
                    </a:lnTo>
                    <a:lnTo>
                      <a:pt x="169" y="533"/>
                    </a:lnTo>
                    <a:lnTo>
                      <a:pt x="204" y="496"/>
                    </a:lnTo>
                    <a:lnTo>
                      <a:pt x="240" y="459"/>
                    </a:lnTo>
                    <a:lnTo>
                      <a:pt x="281" y="421"/>
                    </a:lnTo>
                    <a:lnTo>
                      <a:pt x="323" y="382"/>
                    </a:lnTo>
                    <a:lnTo>
                      <a:pt x="370" y="344"/>
                    </a:lnTo>
                    <a:lnTo>
                      <a:pt x="420" y="305"/>
                    </a:lnTo>
                    <a:lnTo>
                      <a:pt x="474" y="267"/>
                    </a:lnTo>
                    <a:lnTo>
                      <a:pt x="530" y="232"/>
                    </a:lnTo>
                    <a:lnTo>
                      <a:pt x="591" y="197"/>
                    </a:lnTo>
                    <a:lnTo>
                      <a:pt x="656" y="162"/>
                    </a:lnTo>
                    <a:lnTo>
                      <a:pt x="724" y="132"/>
                    </a:lnTo>
                    <a:lnTo>
                      <a:pt x="796" y="103"/>
                    </a:lnTo>
                    <a:lnTo>
                      <a:pt x="871" y="76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3" y="8"/>
                    </a:lnTo>
                    <a:lnTo>
                      <a:pt x="1309" y="1"/>
                    </a:lnTo>
                    <a:lnTo>
                      <a:pt x="1408" y="0"/>
                    </a:lnTo>
                    <a:lnTo>
                      <a:pt x="1511" y="3"/>
                    </a:lnTo>
                    <a:lnTo>
                      <a:pt x="1619" y="14"/>
                    </a:lnTo>
                    <a:lnTo>
                      <a:pt x="1731" y="28"/>
                    </a:lnTo>
                    <a:lnTo>
                      <a:pt x="1848" y="49"/>
                    </a:lnTo>
                    <a:lnTo>
                      <a:pt x="1968" y="76"/>
                    </a:lnTo>
                    <a:lnTo>
                      <a:pt x="2092" y="111"/>
                    </a:lnTo>
                    <a:lnTo>
                      <a:pt x="2223" y="153"/>
                    </a:lnTo>
                    <a:lnTo>
                      <a:pt x="2356" y="204"/>
                    </a:lnTo>
                    <a:lnTo>
                      <a:pt x="2496" y="262"/>
                    </a:lnTo>
                    <a:lnTo>
                      <a:pt x="2639" y="328"/>
                    </a:lnTo>
                    <a:lnTo>
                      <a:pt x="2642" y="330"/>
                    </a:lnTo>
                    <a:lnTo>
                      <a:pt x="2656" y="335"/>
                    </a:lnTo>
                    <a:lnTo>
                      <a:pt x="2679" y="346"/>
                    </a:lnTo>
                    <a:lnTo>
                      <a:pt x="2709" y="358"/>
                    </a:lnTo>
                    <a:lnTo>
                      <a:pt x="2745" y="374"/>
                    </a:lnTo>
                    <a:lnTo>
                      <a:pt x="2791" y="391"/>
                    </a:lnTo>
                    <a:lnTo>
                      <a:pt x="2843" y="410"/>
                    </a:lnTo>
                    <a:lnTo>
                      <a:pt x="2901" y="431"/>
                    </a:lnTo>
                    <a:lnTo>
                      <a:pt x="2965" y="454"/>
                    </a:lnTo>
                    <a:lnTo>
                      <a:pt x="3035" y="478"/>
                    </a:lnTo>
                    <a:lnTo>
                      <a:pt x="3110" y="503"/>
                    </a:lnTo>
                    <a:lnTo>
                      <a:pt x="3190" y="527"/>
                    </a:lnTo>
                    <a:lnTo>
                      <a:pt x="3274" y="552"/>
                    </a:lnTo>
                    <a:lnTo>
                      <a:pt x="3363" y="576"/>
                    </a:lnTo>
                    <a:lnTo>
                      <a:pt x="3454" y="599"/>
                    </a:lnTo>
                    <a:lnTo>
                      <a:pt x="3550" y="622"/>
                    </a:lnTo>
                    <a:lnTo>
                      <a:pt x="3648" y="641"/>
                    </a:lnTo>
                    <a:lnTo>
                      <a:pt x="3747" y="660"/>
                    </a:lnTo>
                    <a:lnTo>
                      <a:pt x="3850" y="676"/>
                    </a:lnTo>
                    <a:lnTo>
                      <a:pt x="3953" y="690"/>
                    </a:lnTo>
                    <a:lnTo>
                      <a:pt x="4060" y="700"/>
                    </a:lnTo>
                    <a:lnTo>
                      <a:pt x="4164" y="706"/>
                    </a:lnTo>
                    <a:lnTo>
                      <a:pt x="4271" y="709"/>
                    </a:lnTo>
                    <a:lnTo>
                      <a:pt x="4377" y="709"/>
                    </a:lnTo>
                    <a:lnTo>
                      <a:pt x="4482" y="702"/>
                    </a:lnTo>
                    <a:lnTo>
                      <a:pt x="4587" y="693"/>
                    </a:lnTo>
                    <a:lnTo>
                      <a:pt x="4691" y="678"/>
                    </a:lnTo>
                    <a:lnTo>
                      <a:pt x="4793" y="655"/>
                    </a:lnTo>
                    <a:lnTo>
                      <a:pt x="4892" y="629"/>
                    </a:lnTo>
                    <a:lnTo>
                      <a:pt x="4990" y="595"/>
                    </a:lnTo>
                    <a:lnTo>
                      <a:pt x="5084" y="555"/>
                    </a:lnTo>
                    <a:lnTo>
                      <a:pt x="5175" y="508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546101" y="3925889"/>
                <a:ext cx="8223250" cy="1222375"/>
              </a:xfrm>
              <a:custGeom>
                <a:avLst/>
                <a:gdLst>
                  <a:gd name="T0" fmla="*/ 2 w 5180"/>
                  <a:gd name="T1" fmla="*/ 769 h 770"/>
                  <a:gd name="T2" fmla="*/ 12 w 5180"/>
                  <a:gd name="T3" fmla="*/ 749 h 770"/>
                  <a:gd name="T4" fmla="*/ 35 w 5180"/>
                  <a:gd name="T5" fmla="*/ 713 h 770"/>
                  <a:gd name="T6" fmla="*/ 68 w 5180"/>
                  <a:gd name="T7" fmla="*/ 664 h 770"/>
                  <a:gd name="T8" fmla="*/ 113 w 5180"/>
                  <a:gd name="T9" fmla="*/ 603 h 770"/>
                  <a:gd name="T10" fmla="*/ 169 w 5180"/>
                  <a:gd name="T11" fmla="*/ 535 h 770"/>
                  <a:gd name="T12" fmla="*/ 241 w 5180"/>
                  <a:gd name="T13" fmla="*/ 459 h 770"/>
                  <a:gd name="T14" fmla="*/ 323 w 5180"/>
                  <a:gd name="T15" fmla="*/ 382 h 770"/>
                  <a:gd name="T16" fmla="*/ 421 w 5180"/>
                  <a:gd name="T17" fmla="*/ 306 h 770"/>
                  <a:gd name="T18" fmla="*/ 530 w 5180"/>
                  <a:gd name="T19" fmla="*/ 232 h 770"/>
                  <a:gd name="T20" fmla="*/ 656 w 5180"/>
                  <a:gd name="T21" fmla="*/ 164 h 770"/>
                  <a:gd name="T22" fmla="*/ 796 w 5180"/>
                  <a:gd name="T23" fmla="*/ 103 h 770"/>
                  <a:gd name="T24" fmla="*/ 951 w 5180"/>
                  <a:gd name="T25" fmla="*/ 54 h 770"/>
                  <a:gd name="T26" fmla="*/ 1122 w 5180"/>
                  <a:gd name="T27" fmla="*/ 21 h 770"/>
                  <a:gd name="T28" fmla="*/ 1309 w 5180"/>
                  <a:gd name="T29" fmla="*/ 2 h 770"/>
                  <a:gd name="T30" fmla="*/ 1511 w 5180"/>
                  <a:gd name="T31" fmla="*/ 3 h 770"/>
                  <a:gd name="T32" fmla="*/ 1731 w 5180"/>
                  <a:gd name="T33" fmla="*/ 28 h 770"/>
                  <a:gd name="T34" fmla="*/ 1969 w 5180"/>
                  <a:gd name="T35" fmla="*/ 77 h 770"/>
                  <a:gd name="T36" fmla="*/ 2224 w 5180"/>
                  <a:gd name="T37" fmla="*/ 154 h 770"/>
                  <a:gd name="T38" fmla="*/ 2496 w 5180"/>
                  <a:gd name="T39" fmla="*/ 262 h 770"/>
                  <a:gd name="T40" fmla="*/ 2644 w 5180"/>
                  <a:gd name="T41" fmla="*/ 330 h 770"/>
                  <a:gd name="T42" fmla="*/ 2679 w 5180"/>
                  <a:gd name="T43" fmla="*/ 346 h 770"/>
                  <a:gd name="T44" fmla="*/ 2747 w 5180"/>
                  <a:gd name="T45" fmla="*/ 374 h 770"/>
                  <a:gd name="T46" fmla="*/ 2843 w 5180"/>
                  <a:gd name="T47" fmla="*/ 412 h 770"/>
                  <a:gd name="T48" fmla="*/ 2967 w 5180"/>
                  <a:gd name="T49" fmla="*/ 458 h 770"/>
                  <a:gd name="T50" fmla="*/ 3112 w 5180"/>
                  <a:gd name="T51" fmla="*/ 505 h 770"/>
                  <a:gd name="T52" fmla="*/ 3276 w 5180"/>
                  <a:gd name="T53" fmla="*/ 555 h 770"/>
                  <a:gd name="T54" fmla="*/ 3458 w 5180"/>
                  <a:gd name="T55" fmla="*/ 603 h 770"/>
                  <a:gd name="T56" fmla="*/ 3650 w 5180"/>
                  <a:gd name="T57" fmla="*/ 645 h 770"/>
                  <a:gd name="T58" fmla="*/ 3854 w 5180"/>
                  <a:gd name="T59" fmla="*/ 678 h 770"/>
                  <a:gd name="T60" fmla="*/ 4063 w 5180"/>
                  <a:gd name="T61" fmla="*/ 702 h 770"/>
                  <a:gd name="T62" fmla="*/ 4274 w 5180"/>
                  <a:gd name="T63" fmla="*/ 711 h 770"/>
                  <a:gd name="T64" fmla="*/ 4487 w 5180"/>
                  <a:gd name="T65" fmla="*/ 704 h 770"/>
                  <a:gd name="T66" fmla="*/ 4695 w 5180"/>
                  <a:gd name="T67" fmla="*/ 676 h 770"/>
                  <a:gd name="T68" fmla="*/ 4898 w 5180"/>
                  <a:gd name="T69" fmla="*/ 625 h 770"/>
                  <a:gd name="T70" fmla="*/ 5090 w 5180"/>
                  <a:gd name="T71" fmla="*/ 55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0" h="770">
                    <a:moveTo>
                      <a:pt x="0" y="770"/>
                    </a:moveTo>
                    <a:lnTo>
                      <a:pt x="2" y="769"/>
                    </a:lnTo>
                    <a:lnTo>
                      <a:pt x="5" y="762"/>
                    </a:lnTo>
                    <a:lnTo>
                      <a:pt x="12" y="749"/>
                    </a:lnTo>
                    <a:lnTo>
                      <a:pt x="23" y="734"/>
                    </a:lnTo>
                    <a:lnTo>
                      <a:pt x="35" y="713"/>
                    </a:lnTo>
                    <a:lnTo>
                      <a:pt x="49" y="690"/>
                    </a:lnTo>
                    <a:lnTo>
                      <a:pt x="68" y="664"/>
                    </a:lnTo>
                    <a:lnTo>
                      <a:pt x="89" y="634"/>
                    </a:lnTo>
                    <a:lnTo>
                      <a:pt x="113" y="603"/>
                    </a:lnTo>
                    <a:lnTo>
                      <a:pt x="139" y="569"/>
                    </a:lnTo>
                    <a:lnTo>
                      <a:pt x="169" y="535"/>
                    </a:lnTo>
                    <a:lnTo>
                      <a:pt x="204" y="498"/>
                    </a:lnTo>
                    <a:lnTo>
                      <a:pt x="241" y="459"/>
                    </a:lnTo>
                    <a:lnTo>
                      <a:pt x="281" y="421"/>
                    </a:lnTo>
                    <a:lnTo>
                      <a:pt x="323" y="382"/>
                    </a:lnTo>
                    <a:lnTo>
                      <a:pt x="370" y="344"/>
                    </a:lnTo>
                    <a:lnTo>
                      <a:pt x="421" y="306"/>
                    </a:lnTo>
                    <a:lnTo>
                      <a:pt x="475" y="269"/>
                    </a:lnTo>
                    <a:lnTo>
                      <a:pt x="530" y="232"/>
                    </a:lnTo>
                    <a:lnTo>
                      <a:pt x="592" y="197"/>
                    </a:lnTo>
                    <a:lnTo>
                      <a:pt x="656" y="164"/>
                    </a:lnTo>
                    <a:lnTo>
                      <a:pt x="724" y="133"/>
                    </a:lnTo>
                    <a:lnTo>
                      <a:pt x="796" y="103"/>
                    </a:lnTo>
                    <a:lnTo>
                      <a:pt x="873" y="77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3" y="9"/>
                    </a:lnTo>
                    <a:lnTo>
                      <a:pt x="1309" y="2"/>
                    </a:lnTo>
                    <a:lnTo>
                      <a:pt x="1408" y="0"/>
                    </a:lnTo>
                    <a:lnTo>
                      <a:pt x="1511" y="3"/>
                    </a:lnTo>
                    <a:lnTo>
                      <a:pt x="1620" y="14"/>
                    </a:lnTo>
                    <a:lnTo>
                      <a:pt x="1731" y="28"/>
                    </a:lnTo>
                    <a:lnTo>
                      <a:pt x="1848" y="49"/>
                    </a:lnTo>
                    <a:lnTo>
                      <a:pt x="1969" y="77"/>
                    </a:lnTo>
                    <a:lnTo>
                      <a:pt x="2094" y="112"/>
                    </a:lnTo>
                    <a:lnTo>
                      <a:pt x="2224" y="154"/>
                    </a:lnTo>
                    <a:lnTo>
                      <a:pt x="2358" y="204"/>
                    </a:lnTo>
                    <a:lnTo>
                      <a:pt x="2496" y="262"/>
                    </a:lnTo>
                    <a:lnTo>
                      <a:pt x="2639" y="328"/>
                    </a:lnTo>
                    <a:lnTo>
                      <a:pt x="2644" y="330"/>
                    </a:lnTo>
                    <a:lnTo>
                      <a:pt x="2658" y="337"/>
                    </a:lnTo>
                    <a:lnTo>
                      <a:pt x="2679" y="346"/>
                    </a:lnTo>
                    <a:lnTo>
                      <a:pt x="2709" y="358"/>
                    </a:lnTo>
                    <a:lnTo>
                      <a:pt x="2747" y="374"/>
                    </a:lnTo>
                    <a:lnTo>
                      <a:pt x="2793" y="393"/>
                    </a:lnTo>
                    <a:lnTo>
                      <a:pt x="2843" y="412"/>
                    </a:lnTo>
                    <a:lnTo>
                      <a:pt x="2903" y="433"/>
                    </a:lnTo>
                    <a:lnTo>
                      <a:pt x="2967" y="458"/>
                    </a:lnTo>
                    <a:lnTo>
                      <a:pt x="3037" y="480"/>
                    </a:lnTo>
                    <a:lnTo>
                      <a:pt x="3112" y="505"/>
                    </a:lnTo>
                    <a:lnTo>
                      <a:pt x="3192" y="531"/>
                    </a:lnTo>
                    <a:lnTo>
                      <a:pt x="3276" y="555"/>
                    </a:lnTo>
                    <a:lnTo>
                      <a:pt x="3365" y="578"/>
                    </a:lnTo>
                    <a:lnTo>
                      <a:pt x="3458" y="603"/>
                    </a:lnTo>
                    <a:lnTo>
                      <a:pt x="3552" y="624"/>
                    </a:lnTo>
                    <a:lnTo>
                      <a:pt x="3650" y="645"/>
                    </a:lnTo>
                    <a:lnTo>
                      <a:pt x="3751" y="662"/>
                    </a:lnTo>
                    <a:lnTo>
                      <a:pt x="3854" y="678"/>
                    </a:lnTo>
                    <a:lnTo>
                      <a:pt x="3957" y="692"/>
                    </a:lnTo>
                    <a:lnTo>
                      <a:pt x="4063" y="702"/>
                    </a:lnTo>
                    <a:lnTo>
                      <a:pt x="4168" y="708"/>
                    </a:lnTo>
                    <a:lnTo>
                      <a:pt x="4274" y="711"/>
                    </a:lnTo>
                    <a:lnTo>
                      <a:pt x="4381" y="709"/>
                    </a:lnTo>
                    <a:lnTo>
                      <a:pt x="4487" y="704"/>
                    </a:lnTo>
                    <a:lnTo>
                      <a:pt x="4592" y="692"/>
                    </a:lnTo>
                    <a:lnTo>
                      <a:pt x="4695" y="676"/>
                    </a:lnTo>
                    <a:lnTo>
                      <a:pt x="4798" y="653"/>
                    </a:lnTo>
                    <a:lnTo>
                      <a:pt x="4898" y="625"/>
                    </a:lnTo>
                    <a:lnTo>
                      <a:pt x="4995" y="590"/>
                    </a:lnTo>
                    <a:lnTo>
                      <a:pt x="5090" y="550"/>
                    </a:lnTo>
                    <a:lnTo>
                      <a:pt x="5180" y="50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542926" y="3956051"/>
                <a:ext cx="8232775" cy="1225550"/>
              </a:xfrm>
              <a:custGeom>
                <a:avLst/>
                <a:gdLst>
                  <a:gd name="T0" fmla="*/ 2 w 5186"/>
                  <a:gd name="T1" fmla="*/ 769 h 772"/>
                  <a:gd name="T2" fmla="*/ 12 w 5186"/>
                  <a:gd name="T3" fmla="*/ 750 h 772"/>
                  <a:gd name="T4" fmla="*/ 35 w 5186"/>
                  <a:gd name="T5" fmla="*/ 715 h 772"/>
                  <a:gd name="T6" fmla="*/ 68 w 5186"/>
                  <a:gd name="T7" fmla="*/ 664 h 772"/>
                  <a:gd name="T8" fmla="*/ 114 w 5186"/>
                  <a:gd name="T9" fmla="*/ 605 h 772"/>
                  <a:gd name="T10" fmla="*/ 171 w 5186"/>
                  <a:gd name="T11" fmla="*/ 535 h 772"/>
                  <a:gd name="T12" fmla="*/ 241 w 5186"/>
                  <a:gd name="T13" fmla="*/ 461 h 772"/>
                  <a:gd name="T14" fmla="*/ 325 w 5186"/>
                  <a:gd name="T15" fmla="*/ 383 h 772"/>
                  <a:gd name="T16" fmla="*/ 421 w 5186"/>
                  <a:gd name="T17" fmla="*/ 306 h 772"/>
                  <a:gd name="T18" fmla="*/ 532 w 5186"/>
                  <a:gd name="T19" fmla="*/ 232 h 772"/>
                  <a:gd name="T20" fmla="*/ 656 w 5186"/>
                  <a:gd name="T21" fmla="*/ 164 h 772"/>
                  <a:gd name="T22" fmla="*/ 798 w 5186"/>
                  <a:gd name="T23" fmla="*/ 103 h 772"/>
                  <a:gd name="T24" fmla="*/ 951 w 5186"/>
                  <a:gd name="T25" fmla="*/ 54 h 772"/>
                  <a:gd name="T26" fmla="*/ 1122 w 5186"/>
                  <a:gd name="T27" fmla="*/ 21 h 772"/>
                  <a:gd name="T28" fmla="*/ 1309 w 5186"/>
                  <a:gd name="T29" fmla="*/ 2 h 772"/>
                  <a:gd name="T30" fmla="*/ 1513 w 5186"/>
                  <a:gd name="T31" fmla="*/ 4 h 772"/>
                  <a:gd name="T32" fmla="*/ 1733 w 5186"/>
                  <a:gd name="T33" fmla="*/ 28 h 772"/>
                  <a:gd name="T34" fmla="*/ 1969 w 5186"/>
                  <a:gd name="T35" fmla="*/ 79 h 772"/>
                  <a:gd name="T36" fmla="*/ 2224 w 5186"/>
                  <a:gd name="T37" fmla="*/ 156 h 772"/>
                  <a:gd name="T38" fmla="*/ 2498 w 5186"/>
                  <a:gd name="T39" fmla="*/ 264 h 772"/>
                  <a:gd name="T40" fmla="*/ 2644 w 5186"/>
                  <a:gd name="T41" fmla="*/ 332 h 772"/>
                  <a:gd name="T42" fmla="*/ 2681 w 5186"/>
                  <a:gd name="T43" fmla="*/ 348 h 772"/>
                  <a:gd name="T44" fmla="*/ 2747 w 5186"/>
                  <a:gd name="T45" fmla="*/ 376 h 772"/>
                  <a:gd name="T46" fmla="*/ 2845 w 5186"/>
                  <a:gd name="T47" fmla="*/ 414 h 772"/>
                  <a:gd name="T48" fmla="*/ 2967 w 5186"/>
                  <a:gd name="T49" fmla="*/ 460 h 772"/>
                  <a:gd name="T50" fmla="*/ 3114 w 5186"/>
                  <a:gd name="T51" fmla="*/ 509 h 772"/>
                  <a:gd name="T52" fmla="*/ 3278 w 5186"/>
                  <a:gd name="T53" fmla="*/ 557 h 772"/>
                  <a:gd name="T54" fmla="*/ 3460 w 5186"/>
                  <a:gd name="T55" fmla="*/ 605 h 772"/>
                  <a:gd name="T56" fmla="*/ 3653 w 5186"/>
                  <a:gd name="T57" fmla="*/ 647 h 772"/>
                  <a:gd name="T58" fmla="*/ 3856 w 5186"/>
                  <a:gd name="T59" fmla="*/ 682 h 772"/>
                  <a:gd name="T60" fmla="*/ 4065 w 5186"/>
                  <a:gd name="T61" fmla="*/ 704 h 772"/>
                  <a:gd name="T62" fmla="*/ 4278 w 5186"/>
                  <a:gd name="T63" fmla="*/ 713 h 772"/>
                  <a:gd name="T64" fmla="*/ 4491 w 5186"/>
                  <a:gd name="T65" fmla="*/ 704 h 772"/>
                  <a:gd name="T66" fmla="*/ 4701 w 5186"/>
                  <a:gd name="T67" fmla="*/ 675 h 772"/>
                  <a:gd name="T68" fmla="*/ 4903 w 5186"/>
                  <a:gd name="T69" fmla="*/ 622 h 772"/>
                  <a:gd name="T70" fmla="*/ 5095 w 5186"/>
                  <a:gd name="T71" fmla="*/ 54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6" h="772">
                    <a:moveTo>
                      <a:pt x="0" y="772"/>
                    </a:moveTo>
                    <a:lnTo>
                      <a:pt x="2" y="769"/>
                    </a:lnTo>
                    <a:lnTo>
                      <a:pt x="5" y="762"/>
                    </a:lnTo>
                    <a:lnTo>
                      <a:pt x="12" y="750"/>
                    </a:lnTo>
                    <a:lnTo>
                      <a:pt x="23" y="734"/>
                    </a:lnTo>
                    <a:lnTo>
                      <a:pt x="35" y="715"/>
                    </a:lnTo>
                    <a:lnTo>
                      <a:pt x="49" y="692"/>
                    </a:lnTo>
                    <a:lnTo>
                      <a:pt x="68" y="664"/>
                    </a:lnTo>
                    <a:lnTo>
                      <a:pt x="89" y="636"/>
                    </a:lnTo>
                    <a:lnTo>
                      <a:pt x="114" y="605"/>
                    </a:lnTo>
                    <a:lnTo>
                      <a:pt x="140" y="570"/>
                    </a:lnTo>
                    <a:lnTo>
                      <a:pt x="171" y="535"/>
                    </a:lnTo>
                    <a:lnTo>
                      <a:pt x="204" y="498"/>
                    </a:lnTo>
                    <a:lnTo>
                      <a:pt x="241" y="461"/>
                    </a:lnTo>
                    <a:lnTo>
                      <a:pt x="281" y="423"/>
                    </a:lnTo>
                    <a:lnTo>
                      <a:pt x="325" y="383"/>
                    </a:lnTo>
                    <a:lnTo>
                      <a:pt x="370" y="344"/>
                    </a:lnTo>
                    <a:lnTo>
                      <a:pt x="421" y="306"/>
                    </a:lnTo>
                    <a:lnTo>
                      <a:pt x="475" y="269"/>
                    </a:lnTo>
                    <a:lnTo>
                      <a:pt x="532" y="232"/>
                    </a:lnTo>
                    <a:lnTo>
                      <a:pt x="592" y="197"/>
                    </a:lnTo>
                    <a:lnTo>
                      <a:pt x="656" y="164"/>
                    </a:lnTo>
                    <a:lnTo>
                      <a:pt x="724" y="133"/>
                    </a:lnTo>
                    <a:lnTo>
                      <a:pt x="798" y="103"/>
                    </a:lnTo>
                    <a:lnTo>
                      <a:pt x="873" y="79"/>
                    </a:lnTo>
                    <a:lnTo>
                      <a:pt x="951" y="54"/>
                    </a:lnTo>
                    <a:lnTo>
                      <a:pt x="1035" y="35"/>
                    </a:lnTo>
                    <a:lnTo>
                      <a:pt x="1122" y="21"/>
                    </a:lnTo>
                    <a:lnTo>
                      <a:pt x="1215" y="9"/>
                    </a:lnTo>
                    <a:lnTo>
                      <a:pt x="1309" y="2"/>
                    </a:lnTo>
                    <a:lnTo>
                      <a:pt x="1409" y="0"/>
                    </a:lnTo>
                    <a:lnTo>
                      <a:pt x="1513" y="4"/>
                    </a:lnTo>
                    <a:lnTo>
                      <a:pt x="1620" y="14"/>
                    </a:lnTo>
                    <a:lnTo>
                      <a:pt x="1733" y="28"/>
                    </a:lnTo>
                    <a:lnTo>
                      <a:pt x="1849" y="49"/>
                    </a:lnTo>
                    <a:lnTo>
                      <a:pt x="1969" y="79"/>
                    </a:lnTo>
                    <a:lnTo>
                      <a:pt x="2095" y="114"/>
                    </a:lnTo>
                    <a:lnTo>
                      <a:pt x="2224" y="156"/>
                    </a:lnTo>
                    <a:lnTo>
                      <a:pt x="2358" y="204"/>
                    </a:lnTo>
                    <a:lnTo>
                      <a:pt x="2498" y="264"/>
                    </a:lnTo>
                    <a:lnTo>
                      <a:pt x="2641" y="330"/>
                    </a:lnTo>
                    <a:lnTo>
                      <a:pt x="2644" y="332"/>
                    </a:lnTo>
                    <a:lnTo>
                      <a:pt x="2658" y="337"/>
                    </a:lnTo>
                    <a:lnTo>
                      <a:pt x="2681" y="348"/>
                    </a:lnTo>
                    <a:lnTo>
                      <a:pt x="2711" y="360"/>
                    </a:lnTo>
                    <a:lnTo>
                      <a:pt x="2747" y="376"/>
                    </a:lnTo>
                    <a:lnTo>
                      <a:pt x="2793" y="393"/>
                    </a:lnTo>
                    <a:lnTo>
                      <a:pt x="2845" y="414"/>
                    </a:lnTo>
                    <a:lnTo>
                      <a:pt x="2905" y="437"/>
                    </a:lnTo>
                    <a:lnTo>
                      <a:pt x="2967" y="460"/>
                    </a:lnTo>
                    <a:lnTo>
                      <a:pt x="3039" y="484"/>
                    </a:lnTo>
                    <a:lnTo>
                      <a:pt x="3114" y="509"/>
                    </a:lnTo>
                    <a:lnTo>
                      <a:pt x="3194" y="533"/>
                    </a:lnTo>
                    <a:lnTo>
                      <a:pt x="3278" y="557"/>
                    </a:lnTo>
                    <a:lnTo>
                      <a:pt x="3367" y="582"/>
                    </a:lnTo>
                    <a:lnTo>
                      <a:pt x="3460" y="605"/>
                    </a:lnTo>
                    <a:lnTo>
                      <a:pt x="3556" y="627"/>
                    </a:lnTo>
                    <a:lnTo>
                      <a:pt x="3653" y="647"/>
                    </a:lnTo>
                    <a:lnTo>
                      <a:pt x="3755" y="666"/>
                    </a:lnTo>
                    <a:lnTo>
                      <a:pt x="3856" y="682"/>
                    </a:lnTo>
                    <a:lnTo>
                      <a:pt x="3961" y="694"/>
                    </a:lnTo>
                    <a:lnTo>
                      <a:pt x="4065" y="704"/>
                    </a:lnTo>
                    <a:lnTo>
                      <a:pt x="4172" y="709"/>
                    </a:lnTo>
                    <a:lnTo>
                      <a:pt x="4278" y="713"/>
                    </a:lnTo>
                    <a:lnTo>
                      <a:pt x="4385" y="711"/>
                    </a:lnTo>
                    <a:lnTo>
                      <a:pt x="4491" y="704"/>
                    </a:lnTo>
                    <a:lnTo>
                      <a:pt x="4596" y="692"/>
                    </a:lnTo>
                    <a:lnTo>
                      <a:pt x="4701" y="675"/>
                    </a:lnTo>
                    <a:lnTo>
                      <a:pt x="4802" y="652"/>
                    </a:lnTo>
                    <a:lnTo>
                      <a:pt x="4903" y="622"/>
                    </a:lnTo>
                    <a:lnTo>
                      <a:pt x="5001" y="587"/>
                    </a:lnTo>
                    <a:lnTo>
                      <a:pt x="5095" y="545"/>
                    </a:lnTo>
                    <a:lnTo>
                      <a:pt x="5186" y="49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539751" y="3986214"/>
                <a:ext cx="8240713" cy="1228725"/>
              </a:xfrm>
              <a:custGeom>
                <a:avLst/>
                <a:gdLst>
                  <a:gd name="T0" fmla="*/ 2 w 5191"/>
                  <a:gd name="T1" fmla="*/ 771 h 774"/>
                  <a:gd name="T2" fmla="*/ 13 w 5191"/>
                  <a:gd name="T3" fmla="*/ 752 h 774"/>
                  <a:gd name="T4" fmla="*/ 35 w 5191"/>
                  <a:gd name="T5" fmla="*/ 717 h 774"/>
                  <a:gd name="T6" fmla="*/ 68 w 5191"/>
                  <a:gd name="T7" fmla="*/ 666 h 774"/>
                  <a:gd name="T8" fmla="*/ 114 w 5191"/>
                  <a:gd name="T9" fmla="*/ 605 h 774"/>
                  <a:gd name="T10" fmla="*/ 171 w 5191"/>
                  <a:gd name="T11" fmla="*/ 537 h 774"/>
                  <a:gd name="T12" fmla="*/ 241 w 5191"/>
                  <a:gd name="T13" fmla="*/ 462 h 774"/>
                  <a:gd name="T14" fmla="*/ 325 w 5191"/>
                  <a:gd name="T15" fmla="*/ 385 h 774"/>
                  <a:gd name="T16" fmla="*/ 421 w 5191"/>
                  <a:gd name="T17" fmla="*/ 308 h 774"/>
                  <a:gd name="T18" fmla="*/ 533 w 5191"/>
                  <a:gd name="T19" fmla="*/ 233 h 774"/>
                  <a:gd name="T20" fmla="*/ 657 w 5191"/>
                  <a:gd name="T21" fmla="*/ 165 h 774"/>
                  <a:gd name="T22" fmla="*/ 798 w 5191"/>
                  <a:gd name="T23" fmla="*/ 103 h 774"/>
                  <a:gd name="T24" fmla="*/ 953 w 5191"/>
                  <a:gd name="T25" fmla="*/ 54 h 774"/>
                  <a:gd name="T26" fmla="*/ 1123 w 5191"/>
                  <a:gd name="T27" fmla="*/ 21 h 774"/>
                  <a:gd name="T28" fmla="*/ 1309 w 5191"/>
                  <a:gd name="T29" fmla="*/ 2 h 774"/>
                  <a:gd name="T30" fmla="*/ 1514 w 5191"/>
                  <a:gd name="T31" fmla="*/ 4 h 774"/>
                  <a:gd name="T32" fmla="*/ 1734 w 5191"/>
                  <a:gd name="T33" fmla="*/ 28 h 774"/>
                  <a:gd name="T34" fmla="*/ 1971 w 5191"/>
                  <a:gd name="T35" fmla="*/ 79 h 774"/>
                  <a:gd name="T36" fmla="*/ 2226 w 5191"/>
                  <a:gd name="T37" fmla="*/ 156 h 774"/>
                  <a:gd name="T38" fmla="*/ 2498 w 5191"/>
                  <a:gd name="T39" fmla="*/ 264 h 774"/>
                  <a:gd name="T40" fmla="*/ 2646 w 5191"/>
                  <a:gd name="T41" fmla="*/ 332 h 774"/>
                  <a:gd name="T42" fmla="*/ 2681 w 5191"/>
                  <a:gd name="T43" fmla="*/ 350 h 774"/>
                  <a:gd name="T44" fmla="*/ 2749 w 5191"/>
                  <a:gd name="T45" fmla="*/ 378 h 774"/>
                  <a:gd name="T46" fmla="*/ 2847 w 5191"/>
                  <a:gd name="T47" fmla="*/ 416 h 774"/>
                  <a:gd name="T48" fmla="*/ 2969 w 5191"/>
                  <a:gd name="T49" fmla="*/ 462 h 774"/>
                  <a:gd name="T50" fmla="*/ 3116 w 5191"/>
                  <a:gd name="T51" fmla="*/ 511 h 774"/>
                  <a:gd name="T52" fmla="*/ 3280 w 5191"/>
                  <a:gd name="T53" fmla="*/ 561 h 774"/>
                  <a:gd name="T54" fmla="*/ 3462 w 5191"/>
                  <a:gd name="T55" fmla="*/ 608 h 774"/>
                  <a:gd name="T56" fmla="*/ 3655 w 5191"/>
                  <a:gd name="T57" fmla="*/ 650 h 774"/>
                  <a:gd name="T58" fmla="*/ 3860 w 5191"/>
                  <a:gd name="T59" fmla="*/ 684 h 774"/>
                  <a:gd name="T60" fmla="*/ 4069 w 5191"/>
                  <a:gd name="T61" fmla="*/ 706 h 774"/>
                  <a:gd name="T62" fmla="*/ 4284 w 5191"/>
                  <a:gd name="T63" fmla="*/ 713 h 774"/>
                  <a:gd name="T64" fmla="*/ 4495 w 5191"/>
                  <a:gd name="T65" fmla="*/ 704 h 774"/>
                  <a:gd name="T66" fmla="*/ 4704 w 5191"/>
                  <a:gd name="T67" fmla="*/ 675 h 774"/>
                  <a:gd name="T68" fmla="*/ 4909 w 5191"/>
                  <a:gd name="T69" fmla="*/ 621 h 774"/>
                  <a:gd name="T70" fmla="*/ 5101 w 5191"/>
                  <a:gd name="T71" fmla="*/ 54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91" h="774">
                    <a:moveTo>
                      <a:pt x="0" y="774"/>
                    </a:moveTo>
                    <a:lnTo>
                      <a:pt x="2" y="771"/>
                    </a:lnTo>
                    <a:lnTo>
                      <a:pt x="6" y="764"/>
                    </a:lnTo>
                    <a:lnTo>
                      <a:pt x="13" y="752"/>
                    </a:lnTo>
                    <a:lnTo>
                      <a:pt x="23" y="736"/>
                    </a:lnTo>
                    <a:lnTo>
                      <a:pt x="35" y="717"/>
                    </a:lnTo>
                    <a:lnTo>
                      <a:pt x="49" y="692"/>
                    </a:lnTo>
                    <a:lnTo>
                      <a:pt x="68" y="666"/>
                    </a:lnTo>
                    <a:lnTo>
                      <a:pt x="89" y="636"/>
                    </a:lnTo>
                    <a:lnTo>
                      <a:pt x="114" y="605"/>
                    </a:lnTo>
                    <a:lnTo>
                      <a:pt x="140" y="572"/>
                    </a:lnTo>
                    <a:lnTo>
                      <a:pt x="171" y="537"/>
                    </a:lnTo>
                    <a:lnTo>
                      <a:pt x="205" y="500"/>
                    </a:lnTo>
                    <a:lnTo>
                      <a:pt x="241" y="462"/>
                    </a:lnTo>
                    <a:lnTo>
                      <a:pt x="281" y="423"/>
                    </a:lnTo>
                    <a:lnTo>
                      <a:pt x="325" y="385"/>
                    </a:lnTo>
                    <a:lnTo>
                      <a:pt x="370" y="346"/>
                    </a:lnTo>
                    <a:lnTo>
                      <a:pt x="421" y="308"/>
                    </a:lnTo>
                    <a:lnTo>
                      <a:pt x="475" y="269"/>
                    </a:lnTo>
                    <a:lnTo>
                      <a:pt x="533" y="233"/>
                    </a:lnTo>
                    <a:lnTo>
                      <a:pt x="594" y="198"/>
                    </a:lnTo>
                    <a:lnTo>
                      <a:pt x="657" y="165"/>
                    </a:lnTo>
                    <a:lnTo>
                      <a:pt x="726" y="133"/>
                    </a:lnTo>
                    <a:lnTo>
                      <a:pt x="798" y="103"/>
                    </a:lnTo>
                    <a:lnTo>
                      <a:pt x="873" y="79"/>
                    </a:lnTo>
                    <a:lnTo>
                      <a:pt x="953" y="54"/>
                    </a:lnTo>
                    <a:lnTo>
                      <a:pt x="1035" y="35"/>
                    </a:lnTo>
                    <a:lnTo>
                      <a:pt x="1123" y="21"/>
                    </a:lnTo>
                    <a:lnTo>
                      <a:pt x="1215" y="9"/>
                    </a:lnTo>
                    <a:lnTo>
                      <a:pt x="1309" y="2"/>
                    </a:lnTo>
                    <a:lnTo>
                      <a:pt x="1409" y="0"/>
                    </a:lnTo>
                    <a:lnTo>
                      <a:pt x="1514" y="4"/>
                    </a:lnTo>
                    <a:lnTo>
                      <a:pt x="1622" y="14"/>
                    </a:lnTo>
                    <a:lnTo>
                      <a:pt x="1734" y="28"/>
                    </a:lnTo>
                    <a:lnTo>
                      <a:pt x="1849" y="51"/>
                    </a:lnTo>
                    <a:lnTo>
                      <a:pt x="1971" y="79"/>
                    </a:lnTo>
                    <a:lnTo>
                      <a:pt x="2095" y="114"/>
                    </a:lnTo>
                    <a:lnTo>
                      <a:pt x="2226" y="156"/>
                    </a:lnTo>
                    <a:lnTo>
                      <a:pt x="2358" y="206"/>
                    </a:lnTo>
                    <a:lnTo>
                      <a:pt x="2498" y="264"/>
                    </a:lnTo>
                    <a:lnTo>
                      <a:pt x="2641" y="331"/>
                    </a:lnTo>
                    <a:lnTo>
                      <a:pt x="2646" y="332"/>
                    </a:lnTo>
                    <a:lnTo>
                      <a:pt x="2659" y="339"/>
                    </a:lnTo>
                    <a:lnTo>
                      <a:pt x="2681" y="350"/>
                    </a:lnTo>
                    <a:lnTo>
                      <a:pt x="2711" y="362"/>
                    </a:lnTo>
                    <a:lnTo>
                      <a:pt x="2749" y="378"/>
                    </a:lnTo>
                    <a:lnTo>
                      <a:pt x="2795" y="395"/>
                    </a:lnTo>
                    <a:lnTo>
                      <a:pt x="2847" y="416"/>
                    </a:lnTo>
                    <a:lnTo>
                      <a:pt x="2905" y="439"/>
                    </a:lnTo>
                    <a:lnTo>
                      <a:pt x="2969" y="462"/>
                    </a:lnTo>
                    <a:lnTo>
                      <a:pt x="3041" y="486"/>
                    </a:lnTo>
                    <a:lnTo>
                      <a:pt x="3116" y="511"/>
                    </a:lnTo>
                    <a:lnTo>
                      <a:pt x="3196" y="535"/>
                    </a:lnTo>
                    <a:lnTo>
                      <a:pt x="3280" y="561"/>
                    </a:lnTo>
                    <a:lnTo>
                      <a:pt x="3369" y="584"/>
                    </a:lnTo>
                    <a:lnTo>
                      <a:pt x="3462" y="608"/>
                    </a:lnTo>
                    <a:lnTo>
                      <a:pt x="3558" y="629"/>
                    </a:lnTo>
                    <a:lnTo>
                      <a:pt x="3655" y="650"/>
                    </a:lnTo>
                    <a:lnTo>
                      <a:pt x="3757" y="668"/>
                    </a:lnTo>
                    <a:lnTo>
                      <a:pt x="3860" y="684"/>
                    </a:lnTo>
                    <a:lnTo>
                      <a:pt x="3964" y="696"/>
                    </a:lnTo>
                    <a:lnTo>
                      <a:pt x="4069" y="706"/>
                    </a:lnTo>
                    <a:lnTo>
                      <a:pt x="4175" y="711"/>
                    </a:lnTo>
                    <a:lnTo>
                      <a:pt x="4284" y="713"/>
                    </a:lnTo>
                    <a:lnTo>
                      <a:pt x="4390" y="711"/>
                    </a:lnTo>
                    <a:lnTo>
                      <a:pt x="4495" y="704"/>
                    </a:lnTo>
                    <a:lnTo>
                      <a:pt x="4601" y="692"/>
                    </a:lnTo>
                    <a:lnTo>
                      <a:pt x="4704" y="675"/>
                    </a:lnTo>
                    <a:lnTo>
                      <a:pt x="4807" y="650"/>
                    </a:lnTo>
                    <a:lnTo>
                      <a:pt x="4909" y="621"/>
                    </a:lnTo>
                    <a:lnTo>
                      <a:pt x="5006" y="584"/>
                    </a:lnTo>
                    <a:lnTo>
                      <a:pt x="5101" y="540"/>
                    </a:lnTo>
                    <a:lnTo>
                      <a:pt x="5191" y="49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538163" y="4016376"/>
                <a:ext cx="8248650" cy="1230313"/>
              </a:xfrm>
              <a:custGeom>
                <a:avLst/>
                <a:gdLst>
                  <a:gd name="T0" fmla="*/ 1 w 5196"/>
                  <a:gd name="T1" fmla="*/ 773 h 775"/>
                  <a:gd name="T2" fmla="*/ 12 w 5196"/>
                  <a:gd name="T3" fmla="*/ 754 h 775"/>
                  <a:gd name="T4" fmla="*/ 35 w 5196"/>
                  <a:gd name="T5" fmla="*/ 717 h 775"/>
                  <a:gd name="T6" fmla="*/ 68 w 5196"/>
                  <a:gd name="T7" fmla="*/ 668 h 775"/>
                  <a:gd name="T8" fmla="*/ 113 w 5196"/>
                  <a:gd name="T9" fmla="*/ 607 h 775"/>
                  <a:gd name="T10" fmla="*/ 171 w 5196"/>
                  <a:gd name="T11" fmla="*/ 537 h 775"/>
                  <a:gd name="T12" fmla="*/ 240 w 5196"/>
                  <a:gd name="T13" fmla="*/ 462 h 775"/>
                  <a:gd name="T14" fmla="*/ 324 w 5196"/>
                  <a:gd name="T15" fmla="*/ 385 h 775"/>
                  <a:gd name="T16" fmla="*/ 420 w 5196"/>
                  <a:gd name="T17" fmla="*/ 308 h 775"/>
                  <a:gd name="T18" fmla="*/ 532 w 5196"/>
                  <a:gd name="T19" fmla="*/ 233 h 775"/>
                  <a:gd name="T20" fmla="*/ 658 w 5196"/>
                  <a:gd name="T21" fmla="*/ 165 h 775"/>
                  <a:gd name="T22" fmla="*/ 797 w 5196"/>
                  <a:gd name="T23" fmla="*/ 104 h 775"/>
                  <a:gd name="T24" fmla="*/ 953 w 5196"/>
                  <a:gd name="T25" fmla="*/ 56 h 775"/>
                  <a:gd name="T26" fmla="*/ 1124 w 5196"/>
                  <a:gd name="T27" fmla="*/ 21 h 775"/>
                  <a:gd name="T28" fmla="*/ 1310 w 5196"/>
                  <a:gd name="T29" fmla="*/ 2 h 775"/>
                  <a:gd name="T30" fmla="*/ 1513 w 5196"/>
                  <a:gd name="T31" fmla="*/ 4 h 775"/>
                  <a:gd name="T32" fmla="*/ 1733 w 5196"/>
                  <a:gd name="T33" fmla="*/ 28 h 775"/>
                  <a:gd name="T34" fmla="*/ 1970 w 5196"/>
                  <a:gd name="T35" fmla="*/ 79 h 775"/>
                  <a:gd name="T36" fmla="*/ 2225 w 5196"/>
                  <a:gd name="T37" fmla="*/ 156 h 775"/>
                  <a:gd name="T38" fmla="*/ 2497 w 5196"/>
                  <a:gd name="T39" fmla="*/ 266 h 775"/>
                  <a:gd name="T40" fmla="*/ 2646 w 5196"/>
                  <a:gd name="T41" fmla="*/ 334 h 775"/>
                  <a:gd name="T42" fmla="*/ 2681 w 5196"/>
                  <a:gd name="T43" fmla="*/ 350 h 775"/>
                  <a:gd name="T44" fmla="*/ 2750 w 5196"/>
                  <a:gd name="T45" fmla="*/ 380 h 775"/>
                  <a:gd name="T46" fmla="*/ 2846 w 5196"/>
                  <a:gd name="T47" fmla="*/ 418 h 775"/>
                  <a:gd name="T48" fmla="*/ 2970 w 5196"/>
                  <a:gd name="T49" fmla="*/ 464 h 775"/>
                  <a:gd name="T50" fmla="*/ 3117 w 5196"/>
                  <a:gd name="T51" fmla="*/ 512 h 775"/>
                  <a:gd name="T52" fmla="*/ 3283 w 5196"/>
                  <a:gd name="T53" fmla="*/ 563 h 775"/>
                  <a:gd name="T54" fmla="*/ 3464 w 5196"/>
                  <a:gd name="T55" fmla="*/ 610 h 775"/>
                  <a:gd name="T56" fmla="*/ 3658 w 5196"/>
                  <a:gd name="T57" fmla="*/ 652 h 775"/>
                  <a:gd name="T58" fmla="*/ 3862 w 5196"/>
                  <a:gd name="T59" fmla="*/ 685 h 775"/>
                  <a:gd name="T60" fmla="*/ 4072 w 5196"/>
                  <a:gd name="T61" fmla="*/ 708 h 775"/>
                  <a:gd name="T62" fmla="*/ 4286 w 5196"/>
                  <a:gd name="T63" fmla="*/ 715 h 775"/>
                  <a:gd name="T64" fmla="*/ 4499 w 5196"/>
                  <a:gd name="T65" fmla="*/ 705 h 775"/>
                  <a:gd name="T66" fmla="*/ 4709 w 5196"/>
                  <a:gd name="T67" fmla="*/ 673 h 775"/>
                  <a:gd name="T68" fmla="*/ 4911 w 5196"/>
                  <a:gd name="T69" fmla="*/ 617 h 775"/>
                  <a:gd name="T70" fmla="*/ 5105 w 5196"/>
                  <a:gd name="T71" fmla="*/ 53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96" h="775">
                    <a:moveTo>
                      <a:pt x="0" y="775"/>
                    </a:moveTo>
                    <a:lnTo>
                      <a:pt x="1" y="773"/>
                    </a:lnTo>
                    <a:lnTo>
                      <a:pt x="5" y="766"/>
                    </a:lnTo>
                    <a:lnTo>
                      <a:pt x="12" y="754"/>
                    </a:lnTo>
                    <a:lnTo>
                      <a:pt x="22" y="738"/>
                    </a:lnTo>
                    <a:lnTo>
                      <a:pt x="35" y="717"/>
                    </a:lnTo>
                    <a:lnTo>
                      <a:pt x="48" y="694"/>
                    </a:lnTo>
                    <a:lnTo>
                      <a:pt x="68" y="668"/>
                    </a:lnTo>
                    <a:lnTo>
                      <a:pt x="89" y="638"/>
                    </a:lnTo>
                    <a:lnTo>
                      <a:pt x="113" y="607"/>
                    </a:lnTo>
                    <a:lnTo>
                      <a:pt x="139" y="572"/>
                    </a:lnTo>
                    <a:lnTo>
                      <a:pt x="171" y="537"/>
                    </a:lnTo>
                    <a:lnTo>
                      <a:pt x="204" y="500"/>
                    </a:lnTo>
                    <a:lnTo>
                      <a:pt x="240" y="462"/>
                    </a:lnTo>
                    <a:lnTo>
                      <a:pt x="281" y="423"/>
                    </a:lnTo>
                    <a:lnTo>
                      <a:pt x="324" y="385"/>
                    </a:lnTo>
                    <a:lnTo>
                      <a:pt x="371" y="346"/>
                    </a:lnTo>
                    <a:lnTo>
                      <a:pt x="420" y="308"/>
                    </a:lnTo>
                    <a:lnTo>
                      <a:pt x="474" y="270"/>
                    </a:lnTo>
                    <a:lnTo>
                      <a:pt x="532" y="233"/>
                    </a:lnTo>
                    <a:lnTo>
                      <a:pt x="593" y="198"/>
                    </a:lnTo>
                    <a:lnTo>
                      <a:pt x="658" y="165"/>
                    </a:lnTo>
                    <a:lnTo>
                      <a:pt x="726" y="133"/>
                    </a:lnTo>
                    <a:lnTo>
                      <a:pt x="797" y="104"/>
                    </a:lnTo>
                    <a:lnTo>
                      <a:pt x="872" y="79"/>
                    </a:lnTo>
                    <a:lnTo>
                      <a:pt x="953" y="56"/>
                    </a:lnTo>
                    <a:lnTo>
                      <a:pt x="1036" y="35"/>
                    </a:lnTo>
                    <a:lnTo>
                      <a:pt x="1124" y="21"/>
                    </a:lnTo>
                    <a:lnTo>
                      <a:pt x="1214" y="9"/>
                    </a:lnTo>
                    <a:lnTo>
                      <a:pt x="1310" y="2"/>
                    </a:lnTo>
                    <a:lnTo>
                      <a:pt x="1410" y="0"/>
                    </a:lnTo>
                    <a:lnTo>
                      <a:pt x="1513" y="4"/>
                    </a:lnTo>
                    <a:lnTo>
                      <a:pt x="1621" y="14"/>
                    </a:lnTo>
                    <a:lnTo>
                      <a:pt x="1733" y="28"/>
                    </a:lnTo>
                    <a:lnTo>
                      <a:pt x="1850" y="51"/>
                    </a:lnTo>
                    <a:lnTo>
                      <a:pt x="1970" y="79"/>
                    </a:lnTo>
                    <a:lnTo>
                      <a:pt x="2096" y="114"/>
                    </a:lnTo>
                    <a:lnTo>
                      <a:pt x="2225" y="156"/>
                    </a:lnTo>
                    <a:lnTo>
                      <a:pt x="2359" y="207"/>
                    </a:lnTo>
                    <a:lnTo>
                      <a:pt x="2497" y="266"/>
                    </a:lnTo>
                    <a:lnTo>
                      <a:pt x="2640" y="332"/>
                    </a:lnTo>
                    <a:lnTo>
                      <a:pt x="2646" y="334"/>
                    </a:lnTo>
                    <a:lnTo>
                      <a:pt x="2660" y="341"/>
                    </a:lnTo>
                    <a:lnTo>
                      <a:pt x="2681" y="350"/>
                    </a:lnTo>
                    <a:lnTo>
                      <a:pt x="2712" y="364"/>
                    </a:lnTo>
                    <a:lnTo>
                      <a:pt x="2750" y="380"/>
                    </a:lnTo>
                    <a:lnTo>
                      <a:pt x="2794" y="397"/>
                    </a:lnTo>
                    <a:lnTo>
                      <a:pt x="2846" y="418"/>
                    </a:lnTo>
                    <a:lnTo>
                      <a:pt x="2906" y="441"/>
                    </a:lnTo>
                    <a:lnTo>
                      <a:pt x="2970" y="464"/>
                    </a:lnTo>
                    <a:lnTo>
                      <a:pt x="3040" y="488"/>
                    </a:lnTo>
                    <a:lnTo>
                      <a:pt x="3117" y="512"/>
                    </a:lnTo>
                    <a:lnTo>
                      <a:pt x="3197" y="539"/>
                    </a:lnTo>
                    <a:lnTo>
                      <a:pt x="3283" y="563"/>
                    </a:lnTo>
                    <a:lnTo>
                      <a:pt x="3370" y="588"/>
                    </a:lnTo>
                    <a:lnTo>
                      <a:pt x="3464" y="610"/>
                    </a:lnTo>
                    <a:lnTo>
                      <a:pt x="3559" y="633"/>
                    </a:lnTo>
                    <a:lnTo>
                      <a:pt x="3658" y="652"/>
                    </a:lnTo>
                    <a:lnTo>
                      <a:pt x="3759" y="671"/>
                    </a:lnTo>
                    <a:lnTo>
                      <a:pt x="3862" y="685"/>
                    </a:lnTo>
                    <a:lnTo>
                      <a:pt x="3967" y="699"/>
                    </a:lnTo>
                    <a:lnTo>
                      <a:pt x="4072" y="708"/>
                    </a:lnTo>
                    <a:lnTo>
                      <a:pt x="4178" y="713"/>
                    </a:lnTo>
                    <a:lnTo>
                      <a:pt x="4286" y="715"/>
                    </a:lnTo>
                    <a:lnTo>
                      <a:pt x="4393" y="712"/>
                    </a:lnTo>
                    <a:lnTo>
                      <a:pt x="4499" y="705"/>
                    </a:lnTo>
                    <a:lnTo>
                      <a:pt x="4604" y="692"/>
                    </a:lnTo>
                    <a:lnTo>
                      <a:pt x="4709" y="673"/>
                    </a:lnTo>
                    <a:lnTo>
                      <a:pt x="4812" y="649"/>
                    </a:lnTo>
                    <a:lnTo>
                      <a:pt x="4911" y="617"/>
                    </a:lnTo>
                    <a:lnTo>
                      <a:pt x="5009" y="581"/>
                    </a:lnTo>
                    <a:lnTo>
                      <a:pt x="5105" y="535"/>
                    </a:lnTo>
                    <a:lnTo>
                      <a:pt x="5196" y="48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534988" y="4048126"/>
                <a:ext cx="8256588" cy="1231900"/>
              </a:xfrm>
              <a:custGeom>
                <a:avLst/>
                <a:gdLst>
                  <a:gd name="T0" fmla="*/ 2 w 5201"/>
                  <a:gd name="T1" fmla="*/ 774 h 776"/>
                  <a:gd name="T2" fmla="*/ 12 w 5201"/>
                  <a:gd name="T3" fmla="*/ 753 h 776"/>
                  <a:gd name="T4" fmla="*/ 35 w 5201"/>
                  <a:gd name="T5" fmla="*/ 718 h 776"/>
                  <a:gd name="T6" fmla="*/ 68 w 5201"/>
                  <a:gd name="T7" fmla="*/ 667 h 776"/>
                  <a:gd name="T8" fmla="*/ 113 w 5201"/>
                  <a:gd name="T9" fmla="*/ 606 h 776"/>
                  <a:gd name="T10" fmla="*/ 171 w 5201"/>
                  <a:gd name="T11" fmla="*/ 538 h 776"/>
                  <a:gd name="T12" fmla="*/ 241 w 5201"/>
                  <a:gd name="T13" fmla="*/ 463 h 776"/>
                  <a:gd name="T14" fmla="*/ 325 w 5201"/>
                  <a:gd name="T15" fmla="*/ 384 h 776"/>
                  <a:gd name="T16" fmla="*/ 421 w 5201"/>
                  <a:gd name="T17" fmla="*/ 307 h 776"/>
                  <a:gd name="T18" fmla="*/ 532 w 5201"/>
                  <a:gd name="T19" fmla="*/ 232 h 776"/>
                  <a:gd name="T20" fmla="*/ 658 w 5201"/>
                  <a:gd name="T21" fmla="*/ 164 h 776"/>
                  <a:gd name="T22" fmla="*/ 798 w 5201"/>
                  <a:gd name="T23" fmla="*/ 105 h 776"/>
                  <a:gd name="T24" fmla="*/ 953 w 5201"/>
                  <a:gd name="T25" fmla="*/ 56 h 776"/>
                  <a:gd name="T26" fmla="*/ 1124 w 5201"/>
                  <a:gd name="T27" fmla="*/ 21 h 776"/>
                  <a:gd name="T28" fmla="*/ 1311 w 5201"/>
                  <a:gd name="T29" fmla="*/ 1 h 776"/>
                  <a:gd name="T30" fmla="*/ 1513 w 5201"/>
                  <a:gd name="T31" fmla="*/ 5 h 776"/>
                  <a:gd name="T32" fmla="*/ 1733 w 5201"/>
                  <a:gd name="T33" fmla="*/ 29 h 776"/>
                  <a:gd name="T34" fmla="*/ 1970 w 5201"/>
                  <a:gd name="T35" fmla="*/ 78 h 776"/>
                  <a:gd name="T36" fmla="*/ 2225 w 5201"/>
                  <a:gd name="T37" fmla="*/ 157 h 776"/>
                  <a:gd name="T38" fmla="*/ 2499 w 5201"/>
                  <a:gd name="T39" fmla="*/ 265 h 776"/>
                  <a:gd name="T40" fmla="*/ 2646 w 5201"/>
                  <a:gd name="T41" fmla="*/ 335 h 776"/>
                  <a:gd name="T42" fmla="*/ 2683 w 5201"/>
                  <a:gd name="T43" fmla="*/ 351 h 776"/>
                  <a:gd name="T44" fmla="*/ 2751 w 5201"/>
                  <a:gd name="T45" fmla="*/ 381 h 776"/>
                  <a:gd name="T46" fmla="*/ 2848 w 5201"/>
                  <a:gd name="T47" fmla="*/ 419 h 776"/>
                  <a:gd name="T48" fmla="*/ 2972 w 5201"/>
                  <a:gd name="T49" fmla="*/ 465 h 776"/>
                  <a:gd name="T50" fmla="*/ 3119 w 5201"/>
                  <a:gd name="T51" fmla="*/ 515 h 776"/>
                  <a:gd name="T52" fmla="*/ 3285 w 5201"/>
                  <a:gd name="T53" fmla="*/ 564 h 776"/>
                  <a:gd name="T54" fmla="*/ 3466 w 5201"/>
                  <a:gd name="T55" fmla="*/ 613 h 776"/>
                  <a:gd name="T56" fmla="*/ 3662 w 5201"/>
                  <a:gd name="T57" fmla="*/ 655 h 776"/>
                  <a:gd name="T58" fmla="*/ 3866 w 5201"/>
                  <a:gd name="T59" fmla="*/ 688 h 776"/>
                  <a:gd name="T60" fmla="*/ 4076 w 5201"/>
                  <a:gd name="T61" fmla="*/ 709 h 776"/>
                  <a:gd name="T62" fmla="*/ 4290 w 5201"/>
                  <a:gd name="T63" fmla="*/ 716 h 776"/>
                  <a:gd name="T64" fmla="*/ 4503 w 5201"/>
                  <a:gd name="T65" fmla="*/ 704 h 776"/>
                  <a:gd name="T66" fmla="*/ 4714 w 5201"/>
                  <a:gd name="T67" fmla="*/ 671 h 776"/>
                  <a:gd name="T68" fmla="*/ 4917 w 5201"/>
                  <a:gd name="T69" fmla="*/ 613 h 776"/>
                  <a:gd name="T70" fmla="*/ 5111 w 5201"/>
                  <a:gd name="T71" fmla="*/ 529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01" h="776">
                    <a:moveTo>
                      <a:pt x="0" y="776"/>
                    </a:moveTo>
                    <a:lnTo>
                      <a:pt x="2" y="774"/>
                    </a:lnTo>
                    <a:lnTo>
                      <a:pt x="5" y="765"/>
                    </a:lnTo>
                    <a:lnTo>
                      <a:pt x="12" y="753"/>
                    </a:lnTo>
                    <a:lnTo>
                      <a:pt x="23" y="737"/>
                    </a:lnTo>
                    <a:lnTo>
                      <a:pt x="35" y="718"/>
                    </a:lnTo>
                    <a:lnTo>
                      <a:pt x="49" y="693"/>
                    </a:lnTo>
                    <a:lnTo>
                      <a:pt x="68" y="667"/>
                    </a:lnTo>
                    <a:lnTo>
                      <a:pt x="89" y="638"/>
                    </a:lnTo>
                    <a:lnTo>
                      <a:pt x="113" y="606"/>
                    </a:lnTo>
                    <a:lnTo>
                      <a:pt x="140" y="573"/>
                    </a:lnTo>
                    <a:lnTo>
                      <a:pt x="171" y="538"/>
                    </a:lnTo>
                    <a:lnTo>
                      <a:pt x="204" y="499"/>
                    </a:lnTo>
                    <a:lnTo>
                      <a:pt x="241" y="463"/>
                    </a:lnTo>
                    <a:lnTo>
                      <a:pt x="281" y="424"/>
                    </a:lnTo>
                    <a:lnTo>
                      <a:pt x="325" y="384"/>
                    </a:lnTo>
                    <a:lnTo>
                      <a:pt x="372" y="346"/>
                    </a:lnTo>
                    <a:lnTo>
                      <a:pt x="421" y="307"/>
                    </a:lnTo>
                    <a:lnTo>
                      <a:pt x="475" y="269"/>
                    </a:lnTo>
                    <a:lnTo>
                      <a:pt x="532" y="232"/>
                    </a:lnTo>
                    <a:lnTo>
                      <a:pt x="593" y="197"/>
                    </a:lnTo>
                    <a:lnTo>
                      <a:pt x="658" y="164"/>
                    </a:lnTo>
                    <a:lnTo>
                      <a:pt x="726" y="132"/>
                    </a:lnTo>
                    <a:lnTo>
                      <a:pt x="798" y="105"/>
                    </a:lnTo>
                    <a:lnTo>
                      <a:pt x="873" y="78"/>
                    </a:lnTo>
                    <a:lnTo>
                      <a:pt x="953" y="56"/>
                    </a:lnTo>
                    <a:lnTo>
                      <a:pt x="1037" y="35"/>
                    </a:lnTo>
                    <a:lnTo>
                      <a:pt x="1124" y="21"/>
                    </a:lnTo>
                    <a:lnTo>
                      <a:pt x="1215" y="8"/>
                    </a:lnTo>
                    <a:lnTo>
                      <a:pt x="1311" y="1"/>
                    </a:lnTo>
                    <a:lnTo>
                      <a:pt x="1410" y="0"/>
                    </a:lnTo>
                    <a:lnTo>
                      <a:pt x="1513" y="5"/>
                    </a:lnTo>
                    <a:lnTo>
                      <a:pt x="1621" y="14"/>
                    </a:lnTo>
                    <a:lnTo>
                      <a:pt x="1733" y="29"/>
                    </a:lnTo>
                    <a:lnTo>
                      <a:pt x="1850" y="50"/>
                    </a:lnTo>
                    <a:lnTo>
                      <a:pt x="1970" y="78"/>
                    </a:lnTo>
                    <a:lnTo>
                      <a:pt x="2096" y="113"/>
                    </a:lnTo>
                    <a:lnTo>
                      <a:pt x="2225" y="157"/>
                    </a:lnTo>
                    <a:lnTo>
                      <a:pt x="2360" y="208"/>
                    </a:lnTo>
                    <a:lnTo>
                      <a:pt x="2499" y="265"/>
                    </a:lnTo>
                    <a:lnTo>
                      <a:pt x="2642" y="332"/>
                    </a:lnTo>
                    <a:lnTo>
                      <a:pt x="2646" y="335"/>
                    </a:lnTo>
                    <a:lnTo>
                      <a:pt x="2660" y="340"/>
                    </a:lnTo>
                    <a:lnTo>
                      <a:pt x="2683" y="351"/>
                    </a:lnTo>
                    <a:lnTo>
                      <a:pt x="2712" y="363"/>
                    </a:lnTo>
                    <a:lnTo>
                      <a:pt x="2751" y="381"/>
                    </a:lnTo>
                    <a:lnTo>
                      <a:pt x="2796" y="398"/>
                    </a:lnTo>
                    <a:lnTo>
                      <a:pt x="2848" y="419"/>
                    </a:lnTo>
                    <a:lnTo>
                      <a:pt x="2908" y="442"/>
                    </a:lnTo>
                    <a:lnTo>
                      <a:pt x="2972" y="465"/>
                    </a:lnTo>
                    <a:lnTo>
                      <a:pt x="3042" y="489"/>
                    </a:lnTo>
                    <a:lnTo>
                      <a:pt x="3119" y="515"/>
                    </a:lnTo>
                    <a:lnTo>
                      <a:pt x="3199" y="540"/>
                    </a:lnTo>
                    <a:lnTo>
                      <a:pt x="3285" y="564"/>
                    </a:lnTo>
                    <a:lnTo>
                      <a:pt x="3374" y="589"/>
                    </a:lnTo>
                    <a:lnTo>
                      <a:pt x="3466" y="613"/>
                    </a:lnTo>
                    <a:lnTo>
                      <a:pt x="3562" y="634"/>
                    </a:lnTo>
                    <a:lnTo>
                      <a:pt x="3662" y="655"/>
                    </a:lnTo>
                    <a:lnTo>
                      <a:pt x="3763" y="672"/>
                    </a:lnTo>
                    <a:lnTo>
                      <a:pt x="3866" y="688"/>
                    </a:lnTo>
                    <a:lnTo>
                      <a:pt x="3971" y="700"/>
                    </a:lnTo>
                    <a:lnTo>
                      <a:pt x="4076" y="709"/>
                    </a:lnTo>
                    <a:lnTo>
                      <a:pt x="4184" y="714"/>
                    </a:lnTo>
                    <a:lnTo>
                      <a:pt x="4290" y="716"/>
                    </a:lnTo>
                    <a:lnTo>
                      <a:pt x="4397" y="713"/>
                    </a:lnTo>
                    <a:lnTo>
                      <a:pt x="4503" y="704"/>
                    </a:lnTo>
                    <a:lnTo>
                      <a:pt x="4610" y="690"/>
                    </a:lnTo>
                    <a:lnTo>
                      <a:pt x="4714" y="671"/>
                    </a:lnTo>
                    <a:lnTo>
                      <a:pt x="4816" y="646"/>
                    </a:lnTo>
                    <a:lnTo>
                      <a:pt x="4917" y="613"/>
                    </a:lnTo>
                    <a:lnTo>
                      <a:pt x="5015" y="575"/>
                    </a:lnTo>
                    <a:lnTo>
                      <a:pt x="5111" y="529"/>
                    </a:lnTo>
                    <a:lnTo>
                      <a:pt x="5201" y="47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531813" y="4078289"/>
                <a:ext cx="8266113" cy="1235075"/>
              </a:xfrm>
              <a:custGeom>
                <a:avLst/>
                <a:gdLst>
                  <a:gd name="T0" fmla="*/ 2 w 5207"/>
                  <a:gd name="T1" fmla="*/ 774 h 778"/>
                  <a:gd name="T2" fmla="*/ 12 w 5207"/>
                  <a:gd name="T3" fmla="*/ 755 h 778"/>
                  <a:gd name="T4" fmla="*/ 35 w 5207"/>
                  <a:gd name="T5" fmla="*/ 718 h 778"/>
                  <a:gd name="T6" fmla="*/ 68 w 5207"/>
                  <a:gd name="T7" fmla="*/ 669 h 778"/>
                  <a:gd name="T8" fmla="*/ 114 w 5207"/>
                  <a:gd name="T9" fmla="*/ 608 h 778"/>
                  <a:gd name="T10" fmla="*/ 171 w 5207"/>
                  <a:gd name="T11" fmla="*/ 538 h 778"/>
                  <a:gd name="T12" fmla="*/ 241 w 5207"/>
                  <a:gd name="T13" fmla="*/ 463 h 778"/>
                  <a:gd name="T14" fmla="*/ 325 w 5207"/>
                  <a:gd name="T15" fmla="*/ 386 h 778"/>
                  <a:gd name="T16" fmla="*/ 423 w 5207"/>
                  <a:gd name="T17" fmla="*/ 307 h 778"/>
                  <a:gd name="T18" fmla="*/ 532 w 5207"/>
                  <a:gd name="T19" fmla="*/ 234 h 778"/>
                  <a:gd name="T20" fmla="*/ 658 w 5207"/>
                  <a:gd name="T21" fmla="*/ 164 h 778"/>
                  <a:gd name="T22" fmla="*/ 798 w 5207"/>
                  <a:gd name="T23" fmla="*/ 105 h 778"/>
                  <a:gd name="T24" fmla="*/ 953 w 5207"/>
                  <a:gd name="T25" fmla="*/ 56 h 778"/>
                  <a:gd name="T26" fmla="*/ 1124 w 5207"/>
                  <a:gd name="T27" fmla="*/ 21 h 778"/>
                  <a:gd name="T28" fmla="*/ 1311 w 5207"/>
                  <a:gd name="T29" fmla="*/ 2 h 778"/>
                  <a:gd name="T30" fmla="*/ 1515 w 5207"/>
                  <a:gd name="T31" fmla="*/ 5 h 778"/>
                  <a:gd name="T32" fmla="*/ 1735 w 5207"/>
                  <a:gd name="T33" fmla="*/ 30 h 778"/>
                  <a:gd name="T34" fmla="*/ 1972 w 5207"/>
                  <a:gd name="T35" fmla="*/ 79 h 778"/>
                  <a:gd name="T36" fmla="*/ 2227 w 5207"/>
                  <a:gd name="T37" fmla="*/ 157 h 778"/>
                  <a:gd name="T38" fmla="*/ 2500 w 5207"/>
                  <a:gd name="T39" fmla="*/ 267 h 778"/>
                  <a:gd name="T40" fmla="*/ 2648 w 5207"/>
                  <a:gd name="T41" fmla="*/ 335 h 778"/>
                  <a:gd name="T42" fmla="*/ 2683 w 5207"/>
                  <a:gd name="T43" fmla="*/ 351 h 778"/>
                  <a:gd name="T44" fmla="*/ 2753 w 5207"/>
                  <a:gd name="T45" fmla="*/ 381 h 778"/>
                  <a:gd name="T46" fmla="*/ 2850 w 5207"/>
                  <a:gd name="T47" fmla="*/ 421 h 778"/>
                  <a:gd name="T48" fmla="*/ 2974 w 5207"/>
                  <a:gd name="T49" fmla="*/ 466 h 778"/>
                  <a:gd name="T50" fmla="*/ 3121 w 5207"/>
                  <a:gd name="T51" fmla="*/ 517 h 778"/>
                  <a:gd name="T52" fmla="*/ 3287 w 5207"/>
                  <a:gd name="T53" fmla="*/ 568 h 778"/>
                  <a:gd name="T54" fmla="*/ 3468 w 5207"/>
                  <a:gd name="T55" fmla="*/ 615 h 778"/>
                  <a:gd name="T56" fmla="*/ 3664 w 5207"/>
                  <a:gd name="T57" fmla="*/ 657 h 778"/>
                  <a:gd name="T58" fmla="*/ 3868 w 5207"/>
                  <a:gd name="T59" fmla="*/ 690 h 778"/>
                  <a:gd name="T60" fmla="*/ 4079 w 5207"/>
                  <a:gd name="T61" fmla="*/ 711 h 778"/>
                  <a:gd name="T62" fmla="*/ 4294 w 5207"/>
                  <a:gd name="T63" fmla="*/ 718 h 778"/>
                  <a:gd name="T64" fmla="*/ 4509 w 5207"/>
                  <a:gd name="T65" fmla="*/ 704 h 778"/>
                  <a:gd name="T66" fmla="*/ 4718 w 5207"/>
                  <a:gd name="T67" fmla="*/ 671 h 778"/>
                  <a:gd name="T68" fmla="*/ 4922 w 5207"/>
                  <a:gd name="T69" fmla="*/ 612 h 778"/>
                  <a:gd name="T70" fmla="*/ 5116 w 5207"/>
                  <a:gd name="T71" fmla="*/ 52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07" h="778">
                    <a:moveTo>
                      <a:pt x="0" y="778"/>
                    </a:moveTo>
                    <a:lnTo>
                      <a:pt x="2" y="774"/>
                    </a:lnTo>
                    <a:lnTo>
                      <a:pt x="5" y="767"/>
                    </a:lnTo>
                    <a:lnTo>
                      <a:pt x="12" y="755"/>
                    </a:lnTo>
                    <a:lnTo>
                      <a:pt x="23" y="739"/>
                    </a:lnTo>
                    <a:lnTo>
                      <a:pt x="35" y="718"/>
                    </a:lnTo>
                    <a:lnTo>
                      <a:pt x="49" y="695"/>
                    </a:lnTo>
                    <a:lnTo>
                      <a:pt x="68" y="669"/>
                    </a:lnTo>
                    <a:lnTo>
                      <a:pt x="89" y="639"/>
                    </a:lnTo>
                    <a:lnTo>
                      <a:pt x="114" y="608"/>
                    </a:lnTo>
                    <a:lnTo>
                      <a:pt x="140" y="573"/>
                    </a:lnTo>
                    <a:lnTo>
                      <a:pt x="171" y="538"/>
                    </a:lnTo>
                    <a:lnTo>
                      <a:pt x="204" y="501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5" y="386"/>
                    </a:lnTo>
                    <a:lnTo>
                      <a:pt x="372" y="346"/>
                    </a:lnTo>
                    <a:lnTo>
                      <a:pt x="423" y="307"/>
                    </a:lnTo>
                    <a:lnTo>
                      <a:pt x="475" y="271"/>
                    </a:lnTo>
                    <a:lnTo>
                      <a:pt x="532" y="234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3"/>
                    </a:lnTo>
                    <a:lnTo>
                      <a:pt x="798" y="105"/>
                    </a:lnTo>
                    <a:lnTo>
                      <a:pt x="875" y="79"/>
                    </a:lnTo>
                    <a:lnTo>
                      <a:pt x="953" y="56"/>
                    </a:lnTo>
                    <a:lnTo>
                      <a:pt x="1037" y="35"/>
                    </a:lnTo>
                    <a:lnTo>
                      <a:pt x="1124" y="21"/>
                    </a:lnTo>
                    <a:lnTo>
                      <a:pt x="1215" y="9"/>
                    </a:lnTo>
                    <a:lnTo>
                      <a:pt x="1311" y="2"/>
                    </a:lnTo>
                    <a:lnTo>
                      <a:pt x="1410" y="0"/>
                    </a:lnTo>
                    <a:lnTo>
                      <a:pt x="1515" y="5"/>
                    </a:lnTo>
                    <a:lnTo>
                      <a:pt x="1622" y="14"/>
                    </a:lnTo>
                    <a:lnTo>
                      <a:pt x="1735" y="30"/>
                    </a:lnTo>
                    <a:lnTo>
                      <a:pt x="1850" y="51"/>
                    </a:lnTo>
                    <a:lnTo>
                      <a:pt x="1972" y="79"/>
                    </a:lnTo>
                    <a:lnTo>
                      <a:pt x="2096" y="115"/>
                    </a:lnTo>
                    <a:lnTo>
                      <a:pt x="2227" y="157"/>
                    </a:lnTo>
                    <a:lnTo>
                      <a:pt x="2362" y="208"/>
                    </a:lnTo>
                    <a:lnTo>
                      <a:pt x="2500" y="267"/>
                    </a:lnTo>
                    <a:lnTo>
                      <a:pt x="2643" y="334"/>
                    </a:lnTo>
                    <a:lnTo>
                      <a:pt x="2648" y="335"/>
                    </a:lnTo>
                    <a:lnTo>
                      <a:pt x="2662" y="342"/>
                    </a:lnTo>
                    <a:lnTo>
                      <a:pt x="2683" y="351"/>
                    </a:lnTo>
                    <a:lnTo>
                      <a:pt x="2714" y="365"/>
                    </a:lnTo>
                    <a:lnTo>
                      <a:pt x="2753" y="381"/>
                    </a:lnTo>
                    <a:lnTo>
                      <a:pt x="2798" y="400"/>
                    </a:lnTo>
                    <a:lnTo>
                      <a:pt x="2850" y="421"/>
                    </a:lnTo>
                    <a:lnTo>
                      <a:pt x="2908" y="444"/>
                    </a:lnTo>
                    <a:lnTo>
                      <a:pt x="2974" y="466"/>
                    </a:lnTo>
                    <a:lnTo>
                      <a:pt x="3044" y="491"/>
                    </a:lnTo>
                    <a:lnTo>
                      <a:pt x="3121" y="517"/>
                    </a:lnTo>
                    <a:lnTo>
                      <a:pt x="3201" y="542"/>
                    </a:lnTo>
                    <a:lnTo>
                      <a:pt x="3287" y="568"/>
                    </a:lnTo>
                    <a:lnTo>
                      <a:pt x="3376" y="592"/>
                    </a:lnTo>
                    <a:lnTo>
                      <a:pt x="3468" y="615"/>
                    </a:lnTo>
                    <a:lnTo>
                      <a:pt x="3564" y="638"/>
                    </a:lnTo>
                    <a:lnTo>
                      <a:pt x="3664" y="657"/>
                    </a:lnTo>
                    <a:lnTo>
                      <a:pt x="3765" y="676"/>
                    </a:lnTo>
                    <a:lnTo>
                      <a:pt x="3868" y="690"/>
                    </a:lnTo>
                    <a:lnTo>
                      <a:pt x="3975" y="702"/>
                    </a:lnTo>
                    <a:lnTo>
                      <a:pt x="4079" y="711"/>
                    </a:lnTo>
                    <a:lnTo>
                      <a:pt x="4187" y="716"/>
                    </a:lnTo>
                    <a:lnTo>
                      <a:pt x="4294" y="718"/>
                    </a:lnTo>
                    <a:lnTo>
                      <a:pt x="4402" y="713"/>
                    </a:lnTo>
                    <a:lnTo>
                      <a:pt x="4509" y="704"/>
                    </a:lnTo>
                    <a:lnTo>
                      <a:pt x="4613" y="690"/>
                    </a:lnTo>
                    <a:lnTo>
                      <a:pt x="4718" y="671"/>
                    </a:lnTo>
                    <a:lnTo>
                      <a:pt x="4821" y="645"/>
                    </a:lnTo>
                    <a:lnTo>
                      <a:pt x="4922" y="612"/>
                    </a:lnTo>
                    <a:lnTo>
                      <a:pt x="5020" y="571"/>
                    </a:lnTo>
                    <a:lnTo>
                      <a:pt x="5116" y="524"/>
                    </a:lnTo>
                    <a:lnTo>
                      <a:pt x="5207" y="47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528638" y="4111626"/>
                <a:ext cx="8274050" cy="1231900"/>
              </a:xfrm>
              <a:custGeom>
                <a:avLst/>
                <a:gdLst>
                  <a:gd name="T0" fmla="*/ 2 w 5212"/>
                  <a:gd name="T1" fmla="*/ 774 h 776"/>
                  <a:gd name="T2" fmla="*/ 13 w 5212"/>
                  <a:gd name="T3" fmla="*/ 755 h 776"/>
                  <a:gd name="T4" fmla="*/ 35 w 5212"/>
                  <a:gd name="T5" fmla="*/ 718 h 776"/>
                  <a:gd name="T6" fmla="*/ 68 w 5212"/>
                  <a:gd name="T7" fmla="*/ 667 h 776"/>
                  <a:gd name="T8" fmla="*/ 114 w 5212"/>
                  <a:gd name="T9" fmla="*/ 606 h 776"/>
                  <a:gd name="T10" fmla="*/ 171 w 5212"/>
                  <a:gd name="T11" fmla="*/ 536 h 776"/>
                  <a:gd name="T12" fmla="*/ 241 w 5212"/>
                  <a:gd name="T13" fmla="*/ 461 h 776"/>
                  <a:gd name="T14" fmla="*/ 325 w 5212"/>
                  <a:gd name="T15" fmla="*/ 384 h 776"/>
                  <a:gd name="T16" fmla="*/ 423 w 5212"/>
                  <a:gd name="T17" fmla="*/ 306 h 776"/>
                  <a:gd name="T18" fmla="*/ 533 w 5212"/>
                  <a:gd name="T19" fmla="*/ 232 h 776"/>
                  <a:gd name="T20" fmla="*/ 658 w 5212"/>
                  <a:gd name="T21" fmla="*/ 162 h 776"/>
                  <a:gd name="T22" fmla="*/ 798 w 5212"/>
                  <a:gd name="T23" fmla="*/ 103 h 776"/>
                  <a:gd name="T24" fmla="*/ 953 w 5212"/>
                  <a:gd name="T25" fmla="*/ 54 h 776"/>
                  <a:gd name="T26" fmla="*/ 1124 w 5212"/>
                  <a:gd name="T27" fmla="*/ 19 h 776"/>
                  <a:gd name="T28" fmla="*/ 1311 w 5212"/>
                  <a:gd name="T29" fmla="*/ 0 h 776"/>
                  <a:gd name="T30" fmla="*/ 1515 w 5212"/>
                  <a:gd name="T31" fmla="*/ 3 h 776"/>
                  <a:gd name="T32" fmla="*/ 1735 w 5212"/>
                  <a:gd name="T33" fmla="*/ 28 h 776"/>
                  <a:gd name="T34" fmla="*/ 1973 w 5212"/>
                  <a:gd name="T35" fmla="*/ 77 h 776"/>
                  <a:gd name="T36" fmla="*/ 2228 w 5212"/>
                  <a:gd name="T37" fmla="*/ 155 h 776"/>
                  <a:gd name="T38" fmla="*/ 2500 w 5212"/>
                  <a:gd name="T39" fmla="*/ 265 h 776"/>
                  <a:gd name="T40" fmla="*/ 2648 w 5212"/>
                  <a:gd name="T41" fmla="*/ 335 h 776"/>
                  <a:gd name="T42" fmla="*/ 2685 w 5212"/>
                  <a:gd name="T43" fmla="*/ 351 h 776"/>
                  <a:gd name="T44" fmla="*/ 2753 w 5212"/>
                  <a:gd name="T45" fmla="*/ 381 h 776"/>
                  <a:gd name="T46" fmla="*/ 2851 w 5212"/>
                  <a:gd name="T47" fmla="*/ 421 h 776"/>
                  <a:gd name="T48" fmla="*/ 2975 w 5212"/>
                  <a:gd name="T49" fmla="*/ 466 h 776"/>
                  <a:gd name="T50" fmla="*/ 3123 w 5212"/>
                  <a:gd name="T51" fmla="*/ 517 h 776"/>
                  <a:gd name="T52" fmla="*/ 3289 w 5212"/>
                  <a:gd name="T53" fmla="*/ 568 h 776"/>
                  <a:gd name="T54" fmla="*/ 3472 w 5212"/>
                  <a:gd name="T55" fmla="*/ 617 h 776"/>
                  <a:gd name="T56" fmla="*/ 3668 w 5212"/>
                  <a:gd name="T57" fmla="*/ 659 h 776"/>
                  <a:gd name="T58" fmla="*/ 3872 w 5212"/>
                  <a:gd name="T59" fmla="*/ 692 h 776"/>
                  <a:gd name="T60" fmla="*/ 4083 w 5212"/>
                  <a:gd name="T61" fmla="*/ 711 h 776"/>
                  <a:gd name="T62" fmla="*/ 4298 w 5212"/>
                  <a:gd name="T63" fmla="*/ 716 h 776"/>
                  <a:gd name="T64" fmla="*/ 4512 w 5212"/>
                  <a:gd name="T65" fmla="*/ 702 h 776"/>
                  <a:gd name="T66" fmla="*/ 4724 w 5212"/>
                  <a:gd name="T67" fmla="*/ 667 h 776"/>
                  <a:gd name="T68" fmla="*/ 4928 w 5212"/>
                  <a:gd name="T69" fmla="*/ 606 h 776"/>
                  <a:gd name="T70" fmla="*/ 5122 w 5212"/>
                  <a:gd name="T71" fmla="*/ 51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12" h="776">
                    <a:moveTo>
                      <a:pt x="0" y="776"/>
                    </a:moveTo>
                    <a:lnTo>
                      <a:pt x="2" y="774"/>
                    </a:lnTo>
                    <a:lnTo>
                      <a:pt x="6" y="767"/>
                    </a:lnTo>
                    <a:lnTo>
                      <a:pt x="13" y="755"/>
                    </a:lnTo>
                    <a:lnTo>
                      <a:pt x="23" y="739"/>
                    </a:lnTo>
                    <a:lnTo>
                      <a:pt x="35" y="718"/>
                    </a:lnTo>
                    <a:lnTo>
                      <a:pt x="51" y="695"/>
                    </a:lnTo>
                    <a:lnTo>
                      <a:pt x="68" y="667"/>
                    </a:lnTo>
                    <a:lnTo>
                      <a:pt x="89" y="639"/>
                    </a:lnTo>
                    <a:lnTo>
                      <a:pt x="114" y="606"/>
                    </a:lnTo>
                    <a:lnTo>
                      <a:pt x="140" y="573"/>
                    </a:lnTo>
                    <a:lnTo>
                      <a:pt x="171" y="536"/>
                    </a:lnTo>
                    <a:lnTo>
                      <a:pt x="205" y="500"/>
                    </a:lnTo>
                    <a:lnTo>
                      <a:pt x="241" y="461"/>
                    </a:lnTo>
                    <a:lnTo>
                      <a:pt x="281" y="423"/>
                    </a:lnTo>
                    <a:lnTo>
                      <a:pt x="325" y="384"/>
                    </a:lnTo>
                    <a:lnTo>
                      <a:pt x="372" y="346"/>
                    </a:lnTo>
                    <a:lnTo>
                      <a:pt x="423" y="306"/>
                    </a:lnTo>
                    <a:lnTo>
                      <a:pt x="475" y="269"/>
                    </a:lnTo>
                    <a:lnTo>
                      <a:pt x="533" y="232"/>
                    </a:lnTo>
                    <a:lnTo>
                      <a:pt x="594" y="196"/>
                    </a:lnTo>
                    <a:lnTo>
                      <a:pt x="658" y="162"/>
                    </a:lnTo>
                    <a:lnTo>
                      <a:pt x="726" y="131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3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1" y="0"/>
                    </a:lnTo>
                    <a:lnTo>
                      <a:pt x="1411" y="0"/>
                    </a:lnTo>
                    <a:lnTo>
                      <a:pt x="1515" y="3"/>
                    </a:lnTo>
                    <a:lnTo>
                      <a:pt x="1624" y="12"/>
                    </a:lnTo>
                    <a:lnTo>
                      <a:pt x="1735" y="28"/>
                    </a:lnTo>
                    <a:lnTo>
                      <a:pt x="1852" y="49"/>
                    </a:lnTo>
                    <a:lnTo>
                      <a:pt x="1973" y="77"/>
                    </a:lnTo>
                    <a:lnTo>
                      <a:pt x="2098" y="113"/>
                    </a:lnTo>
                    <a:lnTo>
                      <a:pt x="2228" y="155"/>
                    </a:lnTo>
                    <a:lnTo>
                      <a:pt x="2362" y="206"/>
                    </a:lnTo>
                    <a:lnTo>
                      <a:pt x="2500" y="265"/>
                    </a:lnTo>
                    <a:lnTo>
                      <a:pt x="2645" y="334"/>
                    </a:lnTo>
                    <a:lnTo>
                      <a:pt x="2648" y="335"/>
                    </a:lnTo>
                    <a:lnTo>
                      <a:pt x="2662" y="341"/>
                    </a:lnTo>
                    <a:lnTo>
                      <a:pt x="2685" y="351"/>
                    </a:lnTo>
                    <a:lnTo>
                      <a:pt x="2715" y="365"/>
                    </a:lnTo>
                    <a:lnTo>
                      <a:pt x="2753" y="381"/>
                    </a:lnTo>
                    <a:lnTo>
                      <a:pt x="2798" y="400"/>
                    </a:lnTo>
                    <a:lnTo>
                      <a:pt x="2851" y="421"/>
                    </a:lnTo>
                    <a:lnTo>
                      <a:pt x="2910" y="444"/>
                    </a:lnTo>
                    <a:lnTo>
                      <a:pt x="2975" y="466"/>
                    </a:lnTo>
                    <a:lnTo>
                      <a:pt x="3046" y="493"/>
                    </a:lnTo>
                    <a:lnTo>
                      <a:pt x="3123" y="517"/>
                    </a:lnTo>
                    <a:lnTo>
                      <a:pt x="3203" y="543"/>
                    </a:lnTo>
                    <a:lnTo>
                      <a:pt x="3289" y="568"/>
                    </a:lnTo>
                    <a:lnTo>
                      <a:pt x="3378" y="592"/>
                    </a:lnTo>
                    <a:lnTo>
                      <a:pt x="3472" y="617"/>
                    </a:lnTo>
                    <a:lnTo>
                      <a:pt x="3568" y="638"/>
                    </a:lnTo>
                    <a:lnTo>
                      <a:pt x="3668" y="659"/>
                    </a:lnTo>
                    <a:lnTo>
                      <a:pt x="3769" y="676"/>
                    </a:lnTo>
                    <a:lnTo>
                      <a:pt x="3872" y="692"/>
                    </a:lnTo>
                    <a:lnTo>
                      <a:pt x="3977" y="702"/>
                    </a:lnTo>
                    <a:lnTo>
                      <a:pt x="4083" y="711"/>
                    </a:lnTo>
                    <a:lnTo>
                      <a:pt x="4191" y="716"/>
                    </a:lnTo>
                    <a:lnTo>
                      <a:pt x="4298" y="716"/>
                    </a:lnTo>
                    <a:lnTo>
                      <a:pt x="4406" y="713"/>
                    </a:lnTo>
                    <a:lnTo>
                      <a:pt x="4512" y="702"/>
                    </a:lnTo>
                    <a:lnTo>
                      <a:pt x="4619" y="688"/>
                    </a:lnTo>
                    <a:lnTo>
                      <a:pt x="4724" y="667"/>
                    </a:lnTo>
                    <a:lnTo>
                      <a:pt x="4827" y="639"/>
                    </a:lnTo>
                    <a:lnTo>
                      <a:pt x="4928" y="606"/>
                    </a:lnTo>
                    <a:lnTo>
                      <a:pt x="5026" y="566"/>
                    </a:lnTo>
                    <a:lnTo>
                      <a:pt x="5122" y="517"/>
                    </a:lnTo>
                    <a:lnTo>
                      <a:pt x="5212" y="461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527051" y="4141789"/>
                <a:ext cx="8281988" cy="1235075"/>
              </a:xfrm>
              <a:custGeom>
                <a:avLst/>
                <a:gdLst>
                  <a:gd name="T0" fmla="*/ 1 w 5217"/>
                  <a:gd name="T1" fmla="*/ 776 h 778"/>
                  <a:gd name="T2" fmla="*/ 12 w 5217"/>
                  <a:gd name="T3" fmla="*/ 755 h 778"/>
                  <a:gd name="T4" fmla="*/ 35 w 5217"/>
                  <a:gd name="T5" fmla="*/ 720 h 778"/>
                  <a:gd name="T6" fmla="*/ 68 w 5217"/>
                  <a:gd name="T7" fmla="*/ 669 h 778"/>
                  <a:gd name="T8" fmla="*/ 113 w 5217"/>
                  <a:gd name="T9" fmla="*/ 608 h 778"/>
                  <a:gd name="T10" fmla="*/ 171 w 5217"/>
                  <a:gd name="T11" fmla="*/ 538 h 778"/>
                  <a:gd name="T12" fmla="*/ 241 w 5217"/>
                  <a:gd name="T13" fmla="*/ 463 h 778"/>
                  <a:gd name="T14" fmla="*/ 324 w 5217"/>
                  <a:gd name="T15" fmla="*/ 385 h 778"/>
                  <a:gd name="T16" fmla="*/ 422 w 5217"/>
                  <a:gd name="T17" fmla="*/ 308 h 778"/>
                  <a:gd name="T18" fmla="*/ 532 w 5217"/>
                  <a:gd name="T19" fmla="*/ 233 h 778"/>
                  <a:gd name="T20" fmla="*/ 658 w 5217"/>
                  <a:gd name="T21" fmla="*/ 163 h 778"/>
                  <a:gd name="T22" fmla="*/ 799 w 5217"/>
                  <a:gd name="T23" fmla="*/ 103 h 778"/>
                  <a:gd name="T24" fmla="*/ 954 w 5217"/>
                  <a:gd name="T25" fmla="*/ 54 h 778"/>
                  <a:gd name="T26" fmla="*/ 1125 w 5217"/>
                  <a:gd name="T27" fmla="*/ 19 h 778"/>
                  <a:gd name="T28" fmla="*/ 1312 w 5217"/>
                  <a:gd name="T29" fmla="*/ 0 h 778"/>
                  <a:gd name="T30" fmla="*/ 1515 w 5217"/>
                  <a:gd name="T31" fmla="*/ 4 h 778"/>
                  <a:gd name="T32" fmla="*/ 1735 w 5217"/>
                  <a:gd name="T33" fmla="*/ 28 h 778"/>
                  <a:gd name="T34" fmla="*/ 1972 w 5217"/>
                  <a:gd name="T35" fmla="*/ 79 h 778"/>
                  <a:gd name="T36" fmla="*/ 2227 w 5217"/>
                  <a:gd name="T37" fmla="*/ 157 h 778"/>
                  <a:gd name="T38" fmla="*/ 2501 w 5217"/>
                  <a:gd name="T39" fmla="*/ 266 h 778"/>
                  <a:gd name="T40" fmla="*/ 2649 w 5217"/>
                  <a:gd name="T41" fmla="*/ 336 h 778"/>
                  <a:gd name="T42" fmla="*/ 2682 w 5217"/>
                  <a:gd name="T43" fmla="*/ 351 h 778"/>
                  <a:gd name="T44" fmla="*/ 2747 w 5217"/>
                  <a:gd name="T45" fmla="*/ 379 h 778"/>
                  <a:gd name="T46" fmla="*/ 2839 w 5217"/>
                  <a:gd name="T47" fmla="*/ 418 h 778"/>
                  <a:gd name="T48" fmla="*/ 2958 w 5217"/>
                  <a:gd name="T49" fmla="*/ 463 h 778"/>
                  <a:gd name="T50" fmla="*/ 3098 w 5217"/>
                  <a:gd name="T51" fmla="*/ 512 h 778"/>
                  <a:gd name="T52" fmla="*/ 3255 w 5217"/>
                  <a:gd name="T53" fmla="*/ 561 h 778"/>
                  <a:gd name="T54" fmla="*/ 3429 w 5217"/>
                  <a:gd name="T55" fmla="*/ 608 h 778"/>
                  <a:gd name="T56" fmla="*/ 3618 w 5217"/>
                  <a:gd name="T57" fmla="*/ 652 h 778"/>
                  <a:gd name="T58" fmla="*/ 3815 w 5217"/>
                  <a:gd name="T59" fmla="*/ 685 h 778"/>
                  <a:gd name="T60" fmla="*/ 4018 w 5217"/>
                  <a:gd name="T61" fmla="*/ 710 h 778"/>
                  <a:gd name="T62" fmla="*/ 4227 w 5217"/>
                  <a:gd name="T63" fmla="*/ 718 h 778"/>
                  <a:gd name="T64" fmla="*/ 4435 w 5217"/>
                  <a:gd name="T65" fmla="*/ 711 h 778"/>
                  <a:gd name="T66" fmla="*/ 4641 w 5217"/>
                  <a:gd name="T67" fmla="*/ 685 h 778"/>
                  <a:gd name="T68" fmla="*/ 4843 w 5217"/>
                  <a:gd name="T69" fmla="*/ 634 h 778"/>
                  <a:gd name="T70" fmla="*/ 5035 w 5217"/>
                  <a:gd name="T71" fmla="*/ 559 h 778"/>
                  <a:gd name="T72" fmla="*/ 5217 w 5217"/>
                  <a:gd name="T73" fmla="*/ 45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17" h="778">
                    <a:moveTo>
                      <a:pt x="0" y="778"/>
                    </a:moveTo>
                    <a:lnTo>
                      <a:pt x="1" y="776"/>
                    </a:lnTo>
                    <a:lnTo>
                      <a:pt x="5" y="767"/>
                    </a:lnTo>
                    <a:lnTo>
                      <a:pt x="12" y="755"/>
                    </a:lnTo>
                    <a:lnTo>
                      <a:pt x="22" y="739"/>
                    </a:lnTo>
                    <a:lnTo>
                      <a:pt x="35" y="720"/>
                    </a:lnTo>
                    <a:lnTo>
                      <a:pt x="50" y="696"/>
                    </a:lnTo>
                    <a:lnTo>
                      <a:pt x="68" y="669"/>
                    </a:lnTo>
                    <a:lnTo>
                      <a:pt x="89" y="640"/>
                    </a:lnTo>
                    <a:lnTo>
                      <a:pt x="113" y="608"/>
                    </a:lnTo>
                    <a:lnTo>
                      <a:pt x="141" y="573"/>
                    </a:lnTo>
                    <a:lnTo>
                      <a:pt x="171" y="538"/>
                    </a:lnTo>
                    <a:lnTo>
                      <a:pt x="204" y="502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4" y="385"/>
                    </a:lnTo>
                    <a:lnTo>
                      <a:pt x="371" y="346"/>
                    </a:lnTo>
                    <a:lnTo>
                      <a:pt x="422" y="308"/>
                    </a:lnTo>
                    <a:lnTo>
                      <a:pt x="476" y="269"/>
                    </a:lnTo>
                    <a:lnTo>
                      <a:pt x="532" y="233"/>
                    </a:lnTo>
                    <a:lnTo>
                      <a:pt x="593" y="198"/>
                    </a:lnTo>
                    <a:lnTo>
                      <a:pt x="658" y="163"/>
                    </a:lnTo>
                    <a:lnTo>
                      <a:pt x="726" y="131"/>
                    </a:lnTo>
                    <a:lnTo>
                      <a:pt x="799" y="103"/>
                    </a:lnTo>
                    <a:lnTo>
                      <a:pt x="874" y="77"/>
                    </a:lnTo>
                    <a:lnTo>
                      <a:pt x="954" y="54"/>
                    </a:lnTo>
                    <a:lnTo>
                      <a:pt x="1036" y="33"/>
                    </a:lnTo>
                    <a:lnTo>
                      <a:pt x="1125" y="19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5" y="4"/>
                    </a:lnTo>
                    <a:lnTo>
                      <a:pt x="1623" y="12"/>
                    </a:lnTo>
                    <a:lnTo>
                      <a:pt x="1735" y="28"/>
                    </a:lnTo>
                    <a:lnTo>
                      <a:pt x="1852" y="49"/>
                    </a:lnTo>
                    <a:lnTo>
                      <a:pt x="1972" y="79"/>
                    </a:lnTo>
                    <a:lnTo>
                      <a:pt x="2098" y="114"/>
                    </a:lnTo>
                    <a:lnTo>
                      <a:pt x="2227" y="157"/>
                    </a:lnTo>
                    <a:lnTo>
                      <a:pt x="2361" y="208"/>
                    </a:lnTo>
                    <a:lnTo>
                      <a:pt x="2501" y="266"/>
                    </a:lnTo>
                    <a:lnTo>
                      <a:pt x="2644" y="334"/>
                    </a:lnTo>
                    <a:lnTo>
                      <a:pt x="2649" y="336"/>
                    </a:lnTo>
                    <a:lnTo>
                      <a:pt x="2661" y="343"/>
                    </a:lnTo>
                    <a:lnTo>
                      <a:pt x="2682" y="351"/>
                    </a:lnTo>
                    <a:lnTo>
                      <a:pt x="2710" y="364"/>
                    </a:lnTo>
                    <a:lnTo>
                      <a:pt x="2747" y="379"/>
                    </a:lnTo>
                    <a:lnTo>
                      <a:pt x="2791" y="399"/>
                    </a:lnTo>
                    <a:lnTo>
                      <a:pt x="2839" y="418"/>
                    </a:lnTo>
                    <a:lnTo>
                      <a:pt x="2895" y="440"/>
                    </a:lnTo>
                    <a:lnTo>
                      <a:pt x="2958" y="463"/>
                    </a:lnTo>
                    <a:lnTo>
                      <a:pt x="3025" y="488"/>
                    </a:lnTo>
                    <a:lnTo>
                      <a:pt x="3098" y="512"/>
                    </a:lnTo>
                    <a:lnTo>
                      <a:pt x="3175" y="537"/>
                    </a:lnTo>
                    <a:lnTo>
                      <a:pt x="3255" y="561"/>
                    </a:lnTo>
                    <a:lnTo>
                      <a:pt x="3340" y="586"/>
                    </a:lnTo>
                    <a:lnTo>
                      <a:pt x="3429" y="608"/>
                    </a:lnTo>
                    <a:lnTo>
                      <a:pt x="3522" y="631"/>
                    </a:lnTo>
                    <a:lnTo>
                      <a:pt x="3618" y="652"/>
                    </a:lnTo>
                    <a:lnTo>
                      <a:pt x="3716" y="669"/>
                    </a:lnTo>
                    <a:lnTo>
                      <a:pt x="3815" y="685"/>
                    </a:lnTo>
                    <a:lnTo>
                      <a:pt x="3916" y="699"/>
                    </a:lnTo>
                    <a:lnTo>
                      <a:pt x="4018" y="710"/>
                    </a:lnTo>
                    <a:lnTo>
                      <a:pt x="4122" y="717"/>
                    </a:lnTo>
                    <a:lnTo>
                      <a:pt x="4227" y="718"/>
                    </a:lnTo>
                    <a:lnTo>
                      <a:pt x="4330" y="718"/>
                    </a:lnTo>
                    <a:lnTo>
                      <a:pt x="4435" y="711"/>
                    </a:lnTo>
                    <a:lnTo>
                      <a:pt x="4538" y="701"/>
                    </a:lnTo>
                    <a:lnTo>
                      <a:pt x="4641" y="685"/>
                    </a:lnTo>
                    <a:lnTo>
                      <a:pt x="4742" y="662"/>
                    </a:lnTo>
                    <a:lnTo>
                      <a:pt x="4843" y="634"/>
                    </a:lnTo>
                    <a:lnTo>
                      <a:pt x="4941" y="601"/>
                    </a:lnTo>
                    <a:lnTo>
                      <a:pt x="5035" y="559"/>
                    </a:lnTo>
                    <a:lnTo>
                      <a:pt x="5128" y="510"/>
                    </a:lnTo>
                    <a:lnTo>
                      <a:pt x="5217" y="45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523876" y="4171951"/>
                <a:ext cx="8289925" cy="1238250"/>
              </a:xfrm>
              <a:custGeom>
                <a:avLst/>
                <a:gdLst>
                  <a:gd name="T0" fmla="*/ 2 w 5222"/>
                  <a:gd name="T1" fmla="*/ 776 h 780"/>
                  <a:gd name="T2" fmla="*/ 12 w 5222"/>
                  <a:gd name="T3" fmla="*/ 757 h 780"/>
                  <a:gd name="T4" fmla="*/ 35 w 5222"/>
                  <a:gd name="T5" fmla="*/ 720 h 780"/>
                  <a:gd name="T6" fmla="*/ 68 w 5222"/>
                  <a:gd name="T7" fmla="*/ 671 h 780"/>
                  <a:gd name="T8" fmla="*/ 113 w 5222"/>
                  <a:gd name="T9" fmla="*/ 608 h 780"/>
                  <a:gd name="T10" fmla="*/ 171 w 5222"/>
                  <a:gd name="T11" fmla="*/ 539 h 780"/>
                  <a:gd name="T12" fmla="*/ 241 w 5222"/>
                  <a:gd name="T13" fmla="*/ 463 h 780"/>
                  <a:gd name="T14" fmla="*/ 325 w 5222"/>
                  <a:gd name="T15" fmla="*/ 387 h 780"/>
                  <a:gd name="T16" fmla="*/ 422 w 5222"/>
                  <a:gd name="T17" fmla="*/ 308 h 780"/>
                  <a:gd name="T18" fmla="*/ 534 w 5222"/>
                  <a:gd name="T19" fmla="*/ 233 h 780"/>
                  <a:gd name="T20" fmla="*/ 658 w 5222"/>
                  <a:gd name="T21" fmla="*/ 163 h 780"/>
                  <a:gd name="T22" fmla="*/ 799 w 5222"/>
                  <a:gd name="T23" fmla="*/ 103 h 780"/>
                  <a:gd name="T24" fmla="*/ 955 w 5222"/>
                  <a:gd name="T25" fmla="*/ 54 h 780"/>
                  <a:gd name="T26" fmla="*/ 1126 w 5222"/>
                  <a:gd name="T27" fmla="*/ 20 h 780"/>
                  <a:gd name="T28" fmla="*/ 1312 w 5222"/>
                  <a:gd name="T29" fmla="*/ 0 h 780"/>
                  <a:gd name="T30" fmla="*/ 1515 w 5222"/>
                  <a:gd name="T31" fmla="*/ 4 h 780"/>
                  <a:gd name="T32" fmla="*/ 1737 w 5222"/>
                  <a:gd name="T33" fmla="*/ 28 h 780"/>
                  <a:gd name="T34" fmla="*/ 1974 w 5222"/>
                  <a:gd name="T35" fmla="*/ 79 h 780"/>
                  <a:gd name="T36" fmla="*/ 2229 w 5222"/>
                  <a:gd name="T37" fmla="*/ 158 h 780"/>
                  <a:gd name="T38" fmla="*/ 2501 w 5222"/>
                  <a:gd name="T39" fmla="*/ 268 h 780"/>
                  <a:gd name="T40" fmla="*/ 2649 w 5222"/>
                  <a:gd name="T41" fmla="*/ 338 h 780"/>
                  <a:gd name="T42" fmla="*/ 2683 w 5222"/>
                  <a:gd name="T43" fmla="*/ 353 h 780"/>
                  <a:gd name="T44" fmla="*/ 2749 w 5222"/>
                  <a:gd name="T45" fmla="*/ 381 h 780"/>
                  <a:gd name="T46" fmla="*/ 2841 w 5222"/>
                  <a:gd name="T47" fmla="*/ 420 h 780"/>
                  <a:gd name="T48" fmla="*/ 2958 w 5222"/>
                  <a:gd name="T49" fmla="*/ 465 h 780"/>
                  <a:gd name="T50" fmla="*/ 3100 w 5222"/>
                  <a:gd name="T51" fmla="*/ 514 h 780"/>
                  <a:gd name="T52" fmla="*/ 3257 w 5222"/>
                  <a:gd name="T53" fmla="*/ 563 h 780"/>
                  <a:gd name="T54" fmla="*/ 3433 w 5222"/>
                  <a:gd name="T55" fmla="*/ 612 h 780"/>
                  <a:gd name="T56" fmla="*/ 3620 w 5222"/>
                  <a:gd name="T57" fmla="*/ 654 h 780"/>
                  <a:gd name="T58" fmla="*/ 3817 w 5222"/>
                  <a:gd name="T59" fmla="*/ 689 h 780"/>
                  <a:gd name="T60" fmla="*/ 4021 w 5222"/>
                  <a:gd name="T61" fmla="*/ 712 h 780"/>
                  <a:gd name="T62" fmla="*/ 4231 w 5222"/>
                  <a:gd name="T63" fmla="*/ 720 h 780"/>
                  <a:gd name="T64" fmla="*/ 4439 w 5222"/>
                  <a:gd name="T65" fmla="*/ 713 h 780"/>
                  <a:gd name="T66" fmla="*/ 4646 w 5222"/>
                  <a:gd name="T67" fmla="*/ 684 h 780"/>
                  <a:gd name="T68" fmla="*/ 4847 w 5222"/>
                  <a:gd name="T69" fmla="*/ 633 h 780"/>
                  <a:gd name="T70" fmla="*/ 5041 w 5222"/>
                  <a:gd name="T71" fmla="*/ 556 h 780"/>
                  <a:gd name="T72" fmla="*/ 5222 w 5222"/>
                  <a:gd name="T73" fmla="*/ 449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22" h="780">
                    <a:moveTo>
                      <a:pt x="0" y="780"/>
                    </a:moveTo>
                    <a:lnTo>
                      <a:pt x="2" y="776"/>
                    </a:lnTo>
                    <a:lnTo>
                      <a:pt x="7" y="769"/>
                    </a:lnTo>
                    <a:lnTo>
                      <a:pt x="12" y="757"/>
                    </a:lnTo>
                    <a:lnTo>
                      <a:pt x="23" y="741"/>
                    </a:lnTo>
                    <a:lnTo>
                      <a:pt x="35" y="720"/>
                    </a:lnTo>
                    <a:lnTo>
                      <a:pt x="51" y="698"/>
                    </a:lnTo>
                    <a:lnTo>
                      <a:pt x="68" y="671"/>
                    </a:lnTo>
                    <a:lnTo>
                      <a:pt x="89" y="642"/>
                    </a:lnTo>
                    <a:lnTo>
                      <a:pt x="113" y="608"/>
                    </a:lnTo>
                    <a:lnTo>
                      <a:pt x="141" y="575"/>
                    </a:lnTo>
                    <a:lnTo>
                      <a:pt x="171" y="539"/>
                    </a:lnTo>
                    <a:lnTo>
                      <a:pt x="204" y="502"/>
                    </a:lnTo>
                    <a:lnTo>
                      <a:pt x="241" y="463"/>
                    </a:lnTo>
                    <a:lnTo>
                      <a:pt x="281" y="425"/>
                    </a:lnTo>
                    <a:lnTo>
                      <a:pt x="325" y="387"/>
                    </a:lnTo>
                    <a:lnTo>
                      <a:pt x="372" y="346"/>
                    </a:lnTo>
                    <a:lnTo>
                      <a:pt x="422" y="308"/>
                    </a:lnTo>
                    <a:lnTo>
                      <a:pt x="476" y="269"/>
                    </a:lnTo>
                    <a:lnTo>
                      <a:pt x="534" y="233"/>
                    </a:lnTo>
                    <a:lnTo>
                      <a:pt x="593" y="198"/>
                    </a:lnTo>
                    <a:lnTo>
                      <a:pt x="658" y="163"/>
                    </a:lnTo>
                    <a:lnTo>
                      <a:pt x="726" y="131"/>
                    </a:lnTo>
                    <a:lnTo>
                      <a:pt x="799" y="103"/>
                    </a:lnTo>
                    <a:lnTo>
                      <a:pt x="874" y="77"/>
                    </a:lnTo>
                    <a:lnTo>
                      <a:pt x="955" y="54"/>
                    </a:lnTo>
                    <a:lnTo>
                      <a:pt x="1038" y="34"/>
                    </a:lnTo>
                    <a:lnTo>
                      <a:pt x="1126" y="20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5" y="4"/>
                    </a:lnTo>
                    <a:lnTo>
                      <a:pt x="1623" y="13"/>
                    </a:lnTo>
                    <a:lnTo>
                      <a:pt x="1737" y="28"/>
                    </a:lnTo>
                    <a:lnTo>
                      <a:pt x="1852" y="49"/>
                    </a:lnTo>
                    <a:lnTo>
                      <a:pt x="1974" y="79"/>
                    </a:lnTo>
                    <a:lnTo>
                      <a:pt x="2098" y="114"/>
                    </a:lnTo>
                    <a:lnTo>
                      <a:pt x="2229" y="158"/>
                    </a:lnTo>
                    <a:lnTo>
                      <a:pt x="2363" y="208"/>
                    </a:lnTo>
                    <a:lnTo>
                      <a:pt x="2501" y="268"/>
                    </a:lnTo>
                    <a:lnTo>
                      <a:pt x="2644" y="336"/>
                    </a:lnTo>
                    <a:lnTo>
                      <a:pt x="2649" y="338"/>
                    </a:lnTo>
                    <a:lnTo>
                      <a:pt x="2662" y="343"/>
                    </a:lnTo>
                    <a:lnTo>
                      <a:pt x="2683" y="353"/>
                    </a:lnTo>
                    <a:lnTo>
                      <a:pt x="2712" y="366"/>
                    </a:lnTo>
                    <a:lnTo>
                      <a:pt x="2749" y="381"/>
                    </a:lnTo>
                    <a:lnTo>
                      <a:pt x="2791" y="399"/>
                    </a:lnTo>
                    <a:lnTo>
                      <a:pt x="2841" y="420"/>
                    </a:lnTo>
                    <a:lnTo>
                      <a:pt x="2897" y="442"/>
                    </a:lnTo>
                    <a:lnTo>
                      <a:pt x="2958" y="465"/>
                    </a:lnTo>
                    <a:lnTo>
                      <a:pt x="3027" y="490"/>
                    </a:lnTo>
                    <a:lnTo>
                      <a:pt x="3100" y="514"/>
                    </a:lnTo>
                    <a:lnTo>
                      <a:pt x="3177" y="539"/>
                    </a:lnTo>
                    <a:lnTo>
                      <a:pt x="3257" y="563"/>
                    </a:lnTo>
                    <a:lnTo>
                      <a:pt x="3344" y="587"/>
                    </a:lnTo>
                    <a:lnTo>
                      <a:pt x="3433" y="612"/>
                    </a:lnTo>
                    <a:lnTo>
                      <a:pt x="3526" y="633"/>
                    </a:lnTo>
                    <a:lnTo>
                      <a:pt x="3620" y="654"/>
                    </a:lnTo>
                    <a:lnTo>
                      <a:pt x="3718" y="673"/>
                    </a:lnTo>
                    <a:lnTo>
                      <a:pt x="3817" y="689"/>
                    </a:lnTo>
                    <a:lnTo>
                      <a:pt x="3918" y="701"/>
                    </a:lnTo>
                    <a:lnTo>
                      <a:pt x="4021" y="712"/>
                    </a:lnTo>
                    <a:lnTo>
                      <a:pt x="4126" y="719"/>
                    </a:lnTo>
                    <a:lnTo>
                      <a:pt x="4231" y="720"/>
                    </a:lnTo>
                    <a:lnTo>
                      <a:pt x="4336" y="719"/>
                    </a:lnTo>
                    <a:lnTo>
                      <a:pt x="4439" y="713"/>
                    </a:lnTo>
                    <a:lnTo>
                      <a:pt x="4543" y="701"/>
                    </a:lnTo>
                    <a:lnTo>
                      <a:pt x="4646" y="684"/>
                    </a:lnTo>
                    <a:lnTo>
                      <a:pt x="4748" y="661"/>
                    </a:lnTo>
                    <a:lnTo>
                      <a:pt x="4847" y="633"/>
                    </a:lnTo>
                    <a:lnTo>
                      <a:pt x="4945" y="598"/>
                    </a:lnTo>
                    <a:lnTo>
                      <a:pt x="5041" y="556"/>
                    </a:lnTo>
                    <a:lnTo>
                      <a:pt x="5133" y="505"/>
                    </a:lnTo>
                    <a:lnTo>
                      <a:pt x="5222" y="449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520701" y="4203701"/>
                <a:ext cx="8299450" cy="1239838"/>
              </a:xfrm>
              <a:custGeom>
                <a:avLst/>
                <a:gdLst>
                  <a:gd name="T0" fmla="*/ 2 w 5228"/>
                  <a:gd name="T1" fmla="*/ 777 h 781"/>
                  <a:gd name="T2" fmla="*/ 12 w 5228"/>
                  <a:gd name="T3" fmla="*/ 758 h 781"/>
                  <a:gd name="T4" fmla="*/ 35 w 5228"/>
                  <a:gd name="T5" fmla="*/ 721 h 781"/>
                  <a:gd name="T6" fmla="*/ 68 w 5228"/>
                  <a:gd name="T7" fmla="*/ 671 h 781"/>
                  <a:gd name="T8" fmla="*/ 114 w 5228"/>
                  <a:gd name="T9" fmla="*/ 609 h 781"/>
                  <a:gd name="T10" fmla="*/ 171 w 5228"/>
                  <a:gd name="T11" fmla="*/ 540 h 781"/>
                  <a:gd name="T12" fmla="*/ 241 w 5228"/>
                  <a:gd name="T13" fmla="*/ 464 h 781"/>
                  <a:gd name="T14" fmla="*/ 325 w 5228"/>
                  <a:gd name="T15" fmla="*/ 386 h 781"/>
                  <a:gd name="T16" fmla="*/ 423 w 5228"/>
                  <a:gd name="T17" fmla="*/ 307 h 781"/>
                  <a:gd name="T18" fmla="*/ 534 w 5228"/>
                  <a:gd name="T19" fmla="*/ 232 h 781"/>
                  <a:gd name="T20" fmla="*/ 660 w 5228"/>
                  <a:gd name="T21" fmla="*/ 162 h 781"/>
                  <a:gd name="T22" fmla="*/ 800 w 5228"/>
                  <a:gd name="T23" fmla="*/ 103 h 781"/>
                  <a:gd name="T24" fmla="*/ 955 w 5228"/>
                  <a:gd name="T25" fmla="*/ 54 h 781"/>
                  <a:gd name="T26" fmla="*/ 1126 w 5228"/>
                  <a:gd name="T27" fmla="*/ 19 h 781"/>
                  <a:gd name="T28" fmla="*/ 1313 w 5228"/>
                  <a:gd name="T29" fmla="*/ 0 h 781"/>
                  <a:gd name="T30" fmla="*/ 1517 w 5228"/>
                  <a:gd name="T31" fmla="*/ 3 h 781"/>
                  <a:gd name="T32" fmla="*/ 1737 w 5228"/>
                  <a:gd name="T33" fmla="*/ 28 h 781"/>
                  <a:gd name="T34" fmla="*/ 1974 w 5228"/>
                  <a:gd name="T35" fmla="*/ 78 h 781"/>
                  <a:gd name="T36" fmla="*/ 2229 w 5228"/>
                  <a:gd name="T37" fmla="*/ 157 h 781"/>
                  <a:gd name="T38" fmla="*/ 2503 w 5228"/>
                  <a:gd name="T39" fmla="*/ 267 h 781"/>
                  <a:gd name="T40" fmla="*/ 2650 w 5228"/>
                  <a:gd name="T41" fmla="*/ 337 h 781"/>
                  <a:gd name="T42" fmla="*/ 2685 w 5228"/>
                  <a:gd name="T43" fmla="*/ 353 h 781"/>
                  <a:gd name="T44" fmla="*/ 2749 w 5228"/>
                  <a:gd name="T45" fmla="*/ 382 h 781"/>
                  <a:gd name="T46" fmla="*/ 2842 w 5228"/>
                  <a:gd name="T47" fmla="*/ 421 h 781"/>
                  <a:gd name="T48" fmla="*/ 2960 w 5228"/>
                  <a:gd name="T49" fmla="*/ 466 h 781"/>
                  <a:gd name="T50" fmla="*/ 3100 w 5228"/>
                  <a:gd name="T51" fmla="*/ 515 h 781"/>
                  <a:gd name="T52" fmla="*/ 3261 w 5228"/>
                  <a:gd name="T53" fmla="*/ 566 h 781"/>
                  <a:gd name="T54" fmla="*/ 3435 w 5228"/>
                  <a:gd name="T55" fmla="*/ 613 h 781"/>
                  <a:gd name="T56" fmla="*/ 3624 w 5228"/>
                  <a:gd name="T57" fmla="*/ 657 h 781"/>
                  <a:gd name="T58" fmla="*/ 3821 w 5228"/>
                  <a:gd name="T59" fmla="*/ 690 h 781"/>
                  <a:gd name="T60" fmla="*/ 4025 w 5228"/>
                  <a:gd name="T61" fmla="*/ 713 h 781"/>
                  <a:gd name="T62" fmla="*/ 4235 w 5228"/>
                  <a:gd name="T63" fmla="*/ 721 h 781"/>
                  <a:gd name="T64" fmla="*/ 4444 w 5228"/>
                  <a:gd name="T65" fmla="*/ 713 h 781"/>
                  <a:gd name="T66" fmla="*/ 4650 w 5228"/>
                  <a:gd name="T67" fmla="*/ 683 h 781"/>
                  <a:gd name="T68" fmla="*/ 4853 w 5228"/>
                  <a:gd name="T69" fmla="*/ 630 h 781"/>
                  <a:gd name="T70" fmla="*/ 5046 w 5228"/>
                  <a:gd name="T71" fmla="*/ 550 h 781"/>
                  <a:gd name="T72" fmla="*/ 5228 w 5228"/>
                  <a:gd name="T73" fmla="*/ 442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28" h="781">
                    <a:moveTo>
                      <a:pt x="0" y="781"/>
                    </a:moveTo>
                    <a:lnTo>
                      <a:pt x="2" y="777"/>
                    </a:lnTo>
                    <a:lnTo>
                      <a:pt x="7" y="770"/>
                    </a:lnTo>
                    <a:lnTo>
                      <a:pt x="12" y="758"/>
                    </a:lnTo>
                    <a:lnTo>
                      <a:pt x="23" y="742"/>
                    </a:lnTo>
                    <a:lnTo>
                      <a:pt x="35" y="721"/>
                    </a:lnTo>
                    <a:lnTo>
                      <a:pt x="51" y="697"/>
                    </a:lnTo>
                    <a:lnTo>
                      <a:pt x="68" y="671"/>
                    </a:lnTo>
                    <a:lnTo>
                      <a:pt x="89" y="641"/>
                    </a:lnTo>
                    <a:lnTo>
                      <a:pt x="114" y="609"/>
                    </a:lnTo>
                    <a:lnTo>
                      <a:pt x="142" y="574"/>
                    </a:lnTo>
                    <a:lnTo>
                      <a:pt x="171" y="540"/>
                    </a:lnTo>
                    <a:lnTo>
                      <a:pt x="204" y="501"/>
                    </a:lnTo>
                    <a:lnTo>
                      <a:pt x="241" y="464"/>
                    </a:lnTo>
                    <a:lnTo>
                      <a:pt x="281" y="424"/>
                    </a:lnTo>
                    <a:lnTo>
                      <a:pt x="325" y="386"/>
                    </a:lnTo>
                    <a:lnTo>
                      <a:pt x="372" y="346"/>
                    </a:lnTo>
                    <a:lnTo>
                      <a:pt x="423" y="307"/>
                    </a:lnTo>
                    <a:lnTo>
                      <a:pt x="477" y="269"/>
                    </a:lnTo>
                    <a:lnTo>
                      <a:pt x="534" y="232"/>
                    </a:lnTo>
                    <a:lnTo>
                      <a:pt x="595" y="197"/>
                    </a:lnTo>
                    <a:lnTo>
                      <a:pt x="660" y="162"/>
                    </a:lnTo>
                    <a:lnTo>
                      <a:pt x="728" y="131"/>
                    </a:lnTo>
                    <a:lnTo>
                      <a:pt x="800" y="103"/>
                    </a:lnTo>
                    <a:lnTo>
                      <a:pt x="875" y="76"/>
                    </a:lnTo>
                    <a:lnTo>
                      <a:pt x="955" y="54"/>
                    </a:lnTo>
                    <a:lnTo>
                      <a:pt x="1039" y="33"/>
                    </a:lnTo>
                    <a:lnTo>
                      <a:pt x="1126" y="19"/>
                    </a:lnTo>
                    <a:lnTo>
                      <a:pt x="1217" y="7"/>
                    </a:lnTo>
                    <a:lnTo>
                      <a:pt x="1313" y="0"/>
                    </a:lnTo>
                    <a:lnTo>
                      <a:pt x="1412" y="0"/>
                    </a:lnTo>
                    <a:lnTo>
                      <a:pt x="1517" y="3"/>
                    </a:lnTo>
                    <a:lnTo>
                      <a:pt x="1625" y="12"/>
                    </a:lnTo>
                    <a:lnTo>
                      <a:pt x="1737" y="28"/>
                    </a:lnTo>
                    <a:lnTo>
                      <a:pt x="1854" y="50"/>
                    </a:lnTo>
                    <a:lnTo>
                      <a:pt x="1974" y="78"/>
                    </a:lnTo>
                    <a:lnTo>
                      <a:pt x="2100" y="113"/>
                    </a:lnTo>
                    <a:lnTo>
                      <a:pt x="2229" y="157"/>
                    </a:lnTo>
                    <a:lnTo>
                      <a:pt x="2363" y="207"/>
                    </a:lnTo>
                    <a:lnTo>
                      <a:pt x="2503" y="267"/>
                    </a:lnTo>
                    <a:lnTo>
                      <a:pt x="2646" y="335"/>
                    </a:lnTo>
                    <a:lnTo>
                      <a:pt x="2650" y="337"/>
                    </a:lnTo>
                    <a:lnTo>
                      <a:pt x="2664" y="344"/>
                    </a:lnTo>
                    <a:lnTo>
                      <a:pt x="2685" y="353"/>
                    </a:lnTo>
                    <a:lnTo>
                      <a:pt x="2713" y="367"/>
                    </a:lnTo>
                    <a:lnTo>
                      <a:pt x="2749" y="382"/>
                    </a:lnTo>
                    <a:lnTo>
                      <a:pt x="2793" y="400"/>
                    </a:lnTo>
                    <a:lnTo>
                      <a:pt x="2842" y="421"/>
                    </a:lnTo>
                    <a:lnTo>
                      <a:pt x="2899" y="443"/>
                    </a:lnTo>
                    <a:lnTo>
                      <a:pt x="2960" y="466"/>
                    </a:lnTo>
                    <a:lnTo>
                      <a:pt x="3029" y="491"/>
                    </a:lnTo>
                    <a:lnTo>
                      <a:pt x="3100" y="515"/>
                    </a:lnTo>
                    <a:lnTo>
                      <a:pt x="3179" y="541"/>
                    </a:lnTo>
                    <a:lnTo>
                      <a:pt x="3261" y="566"/>
                    </a:lnTo>
                    <a:lnTo>
                      <a:pt x="3346" y="590"/>
                    </a:lnTo>
                    <a:lnTo>
                      <a:pt x="3435" y="613"/>
                    </a:lnTo>
                    <a:lnTo>
                      <a:pt x="3528" y="636"/>
                    </a:lnTo>
                    <a:lnTo>
                      <a:pt x="3624" y="657"/>
                    </a:lnTo>
                    <a:lnTo>
                      <a:pt x="3721" y="674"/>
                    </a:lnTo>
                    <a:lnTo>
                      <a:pt x="3821" y="690"/>
                    </a:lnTo>
                    <a:lnTo>
                      <a:pt x="3922" y="704"/>
                    </a:lnTo>
                    <a:lnTo>
                      <a:pt x="4025" y="713"/>
                    </a:lnTo>
                    <a:lnTo>
                      <a:pt x="4130" y="720"/>
                    </a:lnTo>
                    <a:lnTo>
                      <a:pt x="4235" y="721"/>
                    </a:lnTo>
                    <a:lnTo>
                      <a:pt x="4339" y="720"/>
                    </a:lnTo>
                    <a:lnTo>
                      <a:pt x="4444" y="713"/>
                    </a:lnTo>
                    <a:lnTo>
                      <a:pt x="4547" y="700"/>
                    </a:lnTo>
                    <a:lnTo>
                      <a:pt x="4650" y="683"/>
                    </a:lnTo>
                    <a:lnTo>
                      <a:pt x="4753" y="660"/>
                    </a:lnTo>
                    <a:lnTo>
                      <a:pt x="4853" y="630"/>
                    </a:lnTo>
                    <a:lnTo>
                      <a:pt x="4950" y="594"/>
                    </a:lnTo>
                    <a:lnTo>
                      <a:pt x="5046" y="550"/>
                    </a:lnTo>
                    <a:lnTo>
                      <a:pt x="5139" y="499"/>
                    </a:lnTo>
                    <a:lnTo>
                      <a:pt x="5228" y="44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520701" y="4233864"/>
                <a:ext cx="8304213" cy="1239838"/>
              </a:xfrm>
              <a:custGeom>
                <a:avLst/>
                <a:gdLst>
                  <a:gd name="T0" fmla="*/ 0 w 5231"/>
                  <a:gd name="T1" fmla="*/ 779 h 781"/>
                  <a:gd name="T2" fmla="*/ 11 w 5231"/>
                  <a:gd name="T3" fmla="*/ 760 h 781"/>
                  <a:gd name="T4" fmla="*/ 33 w 5231"/>
                  <a:gd name="T5" fmla="*/ 723 h 781"/>
                  <a:gd name="T6" fmla="*/ 66 w 5231"/>
                  <a:gd name="T7" fmla="*/ 673 h 781"/>
                  <a:gd name="T8" fmla="*/ 112 w 5231"/>
                  <a:gd name="T9" fmla="*/ 610 h 781"/>
                  <a:gd name="T10" fmla="*/ 169 w 5231"/>
                  <a:gd name="T11" fmla="*/ 540 h 781"/>
                  <a:gd name="T12" fmla="*/ 241 w 5231"/>
                  <a:gd name="T13" fmla="*/ 465 h 781"/>
                  <a:gd name="T14" fmla="*/ 323 w 5231"/>
                  <a:gd name="T15" fmla="*/ 386 h 781"/>
                  <a:gd name="T16" fmla="*/ 421 w 5231"/>
                  <a:gd name="T17" fmla="*/ 307 h 781"/>
                  <a:gd name="T18" fmla="*/ 533 w 5231"/>
                  <a:gd name="T19" fmla="*/ 232 h 781"/>
                  <a:gd name="T20" fmla="*/ 658 w 5231"/>
                  <a:gd name="T21" fmla="*/ 164 h 781"/>
                  <a:gd name="T22" fmla="*/ 798 w 5231"/>
                  <a:gd name="T23" fmla="*/ 103 h 781"/>
                  <a:gd name="T24" fmla="*/ 953 w 5231"/>
                  <a:gd name="T25" fmla="*/ 54 h 781"/>
                  <a:gd name="T26" fmla="*/ 1124 w 5231"/>
                  <a:gd name="T27" fmla="*/ 19 h 781"/>
                  <a:gd name="T28" fmla="*/ 1311 w 5231"/>
                  <a:gd name="T29" fmla="*/ 0 h 781"/>
                  <a:gd name="T30" fmla="*/ 1515 w 5231"/>
                  <a:gd name="T31" fmla="*/ 3 h 781"/>
                  <a:gd name="T32" fmla="*/ 1735 w 5231"/>
                  <a:gd name="T33" fmla="*/ 28 h 781"/>
                  <a:gd name="T34" fmla="*/ 1973 w 5231"/>
                  <a:gd name="T35" fmla="*/ 78 h 781"/>
                  <a:gd name="T36" fmla="*/ 2227 w 5231"/>
                  <a:gd name="T37" fmla="*/ 159 h 781"/>
                  <a:gd name="T38" fmla="*/ 2501 w 5231"/>
                  <a:gd name="T39" fmla="*/ 269 h 781"/>
                  <a:gd name="T40" fmla="*/ 2650 w 5231"/>
                  <a:gd name="T41" fmla="*/ 339 h 781"/>
                  <a:gd name="T42" fmla="*/ 2683 w 5231"/>
                  <a:gd name="T43" fmla="*/ 355 h 781"/>
                  <a:gd name="T44" fmla="*/ 2749 w 5231"/>
                  <a:gd name="T45" fmla="*/ 384 h 781"/>
                  <a:gd name="T46" fmla="*/ 2842 w 5231"/>
                  <a:gd name="T47" fmla="*/ 423 h 781"/>
                  <a:gd name="T48" fmla="*/ 2960 w 5231"/>
                  <a:gd name="T49" fmla="*/ 468 h 781"/>
                  <a:gd name="T50" fmla="*/ 3100 w 5231"/>
                  <a:gd name="T51" fmla="*/ 517 h 781"/>
                  <a:gd name="T52" fmla="*/ 3261 w 5231"/>
                  <a:gd name="T53" fmla="*/ 568 h 781"/>
                  <a:gd name="T54" fmla="*/ 3435 w 5231"/>
                  <a:gd name="T55" fmla="*/ 617 h 781"/>
                  <a:gd name="T56" fmla="*/ 3624 w 5231"/>
                  <a:gd name="T57" fmla="*/ 659 h 781"/>
                  <a:gd name="T58" fmla="*/ 3823 w 5231"/>
                  <a:gd name="T59" fmla="*/ 694 h 781"/>
                  <a:gd name="T60" fmla="*/ 4027 w 5231"/>
                  <a:gd name="T61" fmla="*/ 714 h 781"/>
                  <a:gd name="T62" fmla="*/ 4236 w 5231"/>
                  <a:gd name="T63" fmla="*/ 723 h 781"/>
                  <a:gd name="T64" fmla="*/ 4446 w 5231"/>
                  <a:gd name="T65" fmla="*/ 713 h 781"/>
                  <a:gd name="T66" fmla="*/ 4654 w 5231"/>
                  <a:gd name="T67" fmla="*/ 683 h 781"/>
                  <a:gd name="T68" fmla="*/ 4856 w 5231"/>
                  <a:gd name="T69" fmla="*/ 629 h 781"/>
                  <a:gd name="T70" fmla="*/ 5050 w 5231"/>
                  <a:gd name="T71" fmla="*/ 547 h 781"/>
                  <a:gd name="T72" fmla="*/ 5231 w 5231"/>
                  <a:gd name="T73" fmla="*/ 43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31" h="781">
                    <a:moveTo>
                      <a:pt x="0" y="781"/>
                    </a:moveTo>
                    <a:lnTo>
                      <a:pt x="0" y="779"/>
                    </a:lnTo>
                    <a:lnTo>
                      <a:pt x="5" y="770"/>
                    </a:lnTo>
                    <a:lnTo>
                      <a:pt x="11" y="760"/>
                    </a:lnTo>
                    <a:lnTo>
                      <a:pt x="21" y="742"/>
                    </a:lnTo>
                    <a:lnTo>
                      <a:pt x="33" y="723"/>
                    </a:lnTo>
                    <a:lnTo>
                      <a:pt x="49" y="699"/>
                    </a:lnTo>
                    <a:lnTo>
                      <a:pt x="66" y="673"/>
                    </a:lnTo>
                    <a:lnTo>
                      <a:pt x="87" y="643"/>
                    </a:lnTo>
                    <a:lnTo>
                      <a:pt x="112" y="610"/>
                    </a:lnTo>
                    <a:lnTo>
                      <a:pt x="140" y="576"/>
                    </a:lnTo>
                    <a:lnTo>
                      <a:pt x="169" y="540"/>
                    </a:lnTo>
                    <a:lnTo>
                      <a:pt x="203" y="503"/>
                    </a:lnTo>
                    <a:lnTo>
                      <a:pt x="241" y="465"/>
                    </a:lnTo>
                    <a:lnTo>
                      <a:pt x="281" y="426"/>
                    </a:lnTo>
                    <a:lnTo>
                      <a:pt x="323" y="386"/>
                    </a:lnTo>
                    <a:lnTo>
                      <a:pt x="370" y="348"/>
                    </a:lnTo>
                    <a:lnTo>
                      <a:pt x="421" y="307"/>
                    </a:lnTo>
                    <a:lnTo>
                      <a:pt x="475" y="271"/>
                    </a:lnTo>
                    <a:lnTo>
                      <a:pt x="533" y="232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1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5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1" y="0"/>
                    </a:lnTo>
                    <a:lnTo>
                      <a:pt x="1412" y="0"/>
                    </a:lnTo>
                    <a:lnTo>
                      <a:pt x="1515" y="3"/>
                    </a:lnTo>
                    <a:lnTo>
                      <a:pt x="1623" y="12"/>
                    </a:lnTo>
                    <a:lnTo>
                      <a:pt x="1735" y="28"/>
                    </a:lnTo>
                    <a:lnTo>
                      <a:pt x="1852" y="50"/>
                    </a:lnTo>
                    <a:lnTo>
                      <a:pt x="1973" y="78"/>
                    </a:lnTo>
                    <a:lnTo>
                      <a:pt x="2098" y="115"/>
                    </a:lnTo>
                    <a:lnTo>
                      <a:pt x="2227" y="159"/>
                    </a:lnTo>
                    <a:lnTo>
                      <a:pt x="2362" y="209"/>
                    </a:lnTo>
                    <a:lnTo>
                      <a:pt x="2501" y="269"/>
                    </a:lnTo>
                    <a:lnTo>
                      <a:pt x="2645" y="337"/>
                    </a:lnTo>
                    <a:lnTo>
                      <a:pt x="2650" y="339"/>
                    </a:lnTo>
                    <a:lnTo>
                      <a:pt x="2662" y="346"/>
                    </a:lnTo>
                    <a:lnTo>
                      <a:pt x="2683" y="355"/>
                    </a:lnTo>
                    <a:lnTo>
                      <a:pt x="2713" y="368"/>
                    </a:lnTo>
                    <a:lnTo>
                      <a:pt x="2749" y="384"/>
                    </a:lnTo>
                    <a:lnTo>
                      <a:pt x="2791" y="402"/>
                    </a:lnTo>
                    <a:lnTo>
                      <a:pt x="2842" y="423"/>
                    </a:lnTo>
                    <a:lnTo>
                      <a:pt x="2898" y="445"/>
                    </a:lnTo>
                    <a:lnTo>
                      <a:pt x="2960" y="468"/>
                    </a:lnTo>
                    <a:lnTo>
                      <a:pt x="3029" y="493"/>
                    </a:lnTo>
                    <a:lnTo>
                      <a:pt x="3100" y="517"/>
                    </a:lnTo>
                    <a:lnTo>
                      <a:pt x="3179" y="543"/>
                    </a:lnTo>
                    <a:lnTo>
                      <a:pt x="3261" y="568"/>
                    </a:lnTo>
                    <a:lnTo>
                      <a:pt x="3346" y="592"/>
                    </a:lnTo>
                    <a:lnTo>
                      <a:pt x="3435" y="617"/>
                    </a:lnTo>
                    <a:lnTo>
                      <a:pt x="3528" y="638"/>
                    </a:lnTo>
                    <a:lnTo>
                      <a:pt x="3624" y="659"/>
                    </a:lnTo>
                    <a:lnTo>
                      <a:pt x="3721" y="676"/>
                    </a:lnTo>
                    <a:lnTo>
                      <a:pt x="3823" y="694"/>
                    </a:lnTo>
                    <a:lnTo>
                      <a:pt x="3924" y="706"/>
                    </a:lnTo>
                    <a:lnTo>
                      <a:pt x="4027" y="714"/>
                    </a:lnTo>
                    <a:lnTo>
                      <a:pt x="4132" y="721"/>
                    </a:lnTo>
                    <a:lnTo>
                      <a:pt x="4236" y="723"/>
                    </a:lnTo>
                    <a:lnTo>
                      <a:pt x="4341" y="720"/>
                    </a:lnTo>
                    <a:lnTo>
                      <a:pt x="4446" y="713"/>
                    </a:lnTo>
                    <a:lnTo>
                      <a:pt x="4551" y="701"/>
                    </a:lnTo>
                    <a:lnTo>
                      <a:pt x="4654" y="683"/>
                    </a:lnTo>
                    <a:lnTo>
                      <a:pt x="4755" y="659"/>
                    </a:lnTo>
                    <a:lnTo>
                      <a:pt x="4856" y="629"/>
                    </a:lnTo>
                    <a:lnTo>
                      <a:pt x="4954" y="590"/>
                    </a:lnTo>
                    <a:lnTo>
                      <a:pt x="5050" y="547"/>
                    </a:lnTo>
                    <a:lnTo>
                      <a:pt x="5142" y="494"/>
                    </a:lnTo>
                    <a:lnTo>
                      <a:pt x="5231" y="43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17526" y="4264026"/>
                <a:ext cx="8313738" cy="1243013"/>
              </a:xfrm>
              <a:custGeom>
                <a:avLst/>
                <a:gdLst>
                  <a:gd name="T0" fmla="*/ 0 w 5237"/>
                  <a:gd name="T1" fmla="*/ 779 h 783"/>
                  <a:gd name="T2" fmla="*/ 11 w 5237"/>
                  <a:gd name="T3" fmla="*/ 760 h 783"/>
                  <a:gd name="T4" fmla="*/ 34 w 5237"/>
                  <a:gd name="T5" fmla="*/ 723 h 783"/>
                  <a:gd name="T6" fmla="*/ 67 w 5237"/>
                  <a:gd name="T7" fmla="*/ 673 h 783"/>
                  <a:gd name="T8" fmla="*/ 112 w 5237"/>
                  <a:gd name="T9" fmla="*/ 612 h 783"/>
                  <a:gd name="T10" fmla="*/ 170 w 5237"/>
                  <a:gd name="T11" fmla="*/ 542 h 783"/>
                  <a:gd name="T12" fmla="*/ 241 w 5237"/>
                  <a:gd name="T13" fmla="*/ 465 h 783"/>
                  <a:gd name="T14" fmla="*/ 325 w 5237"/>
                  <a:gd name="T15" fmla="*/ 386 h 783"/>
                  <a:gd name="T16" fmla="*/ 421 w 5237"/>
                  <a:gd name="T17" fmla="*/ 309 h 783"/>
                  <a:gd name="T18" fmla="*/ 533 w 5237"/>
                  <a:gd name="T19" fmla="*/ 232 h 783"/>
                  <a:gd name="T20" fmla="*/ 658 w 5237"/>
                  <a:gd name="T21" fmla="*/ 164 h 783"/>
                  <a:gd name="T22" fmla="*/ 798 w 5237"/>
                  <a:gd name="T23" fmla="*/ 103 h 783"/>
                  <a:gd name="T24" fmla="*/ 953 w 5237"/>
                  <a:gd name="T25" fmla="*/ 54 h 783"/>
                  <a:gd name="T26" fmla="*/ 1124 w 5237"/>
                  <a:gd name="T27" fmla="*/ 19 h 783"/>
                  <a:gd name="T28" fmla="*/ 1313 w 5237"/>
                  <a:gd name="T29" fmla="*/ 0 h 783"/>
                  <a:gd name="T30" fmla="*/ 1515 w 5237"/>
                  <a:gd name="T31" fmla="*/ 3 h 783"/>
                  <a:gd name="T32" fmla="*/ 1737 w 5237"/>
                  <a:gd name="T33" fmla="*/ 28 h 783"/>
                  <a:gd name="T34" fmla="*/ 1975 w 5237"/>
                  <a:gd name="T35" fmla="*/ 79 h 783"/>
                  <a:gd name="T36" fmla="*/ 2229 w 5237"/>
                  <a:gd name="T37" fmla="*/ 159 h 783"/>
                  <a:gd name="T38" fmla="*/ 2502 w 5237"/>
                  <a:gd name="T39" fmla="*/ 269 h 783"/>
                  <a:gd name="T40" fmla="*/ 2650 w 5237"/>
                  <a:gd name="T41" fmla="*/ 341 h 783"/>
                  <a:gd name="T42" fmla="*/ 2685 w 5237"/>
                  <a:gd name="T43" fmla="*/ 356 h 783"/>
                  <a:gd name="T44" fmla="*/ 2749 w 5237"/>
                  <a:gd name="T45" fmla="*/ 384 h 783"/>
                  <a:gd name="T46" fmla="*/ 2844 w 5237"/>
                  <a:gd name="T47" fmla="*/ 425 h 783"/>
                  <a:gd name="T48" fmla="*/ 2962 w 5237"/>
                  <a:gd name="T49" fmla="*/ 470 h 783"/>
                  <a:gd name="T50" fmla="*/ 3102 w 5237"/>
                  <a:gd name="T51" fmla="*/ 521 h 783"/>
                  <a:gd name="T52" fmla="*/ 3263 w 5237"/>
                  <a:gd name="T53" fmla="*/ 571 h 783"/>
                  <a:gd name="T54" fmla="*/ 3437 w 5237"/>
                  <a:gd name="T55" fmla="*/ 619 h 783"/>
                  <a:gd name="T56" fmla="*/ 3627 w 5237"/>
                  <a:gd name="T57" fmla="*/ 662 h 783"/>
                  <a:gd name="T58" fmla="*/ 3825 w 5237"/>
                  <a:gd name="T59" fmla="*/ 695 h 783"/>
                  <a:gd name="T60" fmla="*/ 4031 w 5237"/>
                  <a:gd name="T61" fmla="*/ 718 h 783"/>
                  <a:gd name="T62" fmla="*/ 4240 w 5237"/>
                  <a:gd name="T63" fmla="*/ 725 h 783"/>
                  <a:gd name="T64" fmla="*/ 4450 w 5237"/>
                  <a:gd name="T65" fmla="*/ 715 h 783"/>
                  <a:gd name="T66" fmla="*/ 4657 w 5237"/>
                  <a:gd name="T67" fmla="*/ 682 h 783"/>
                  <a:gd name="T68" fmla="*/ 4860 w 5237"/>
                  <a:gd name="T69" fmla="*/ 626 h 783"/>
                  <a:gd name="T70" fmla="*/ 5055 w 5237"/>
                  <a:gd name="T71" fmla="*/ 543 h 783"/>
                  <a:gd name="T72" fmla="*/ 5237 w 5237"/>
                  <a:gd name="T73" fmla="*/ 43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37" h="783">
                    <a:moveTo>
                      <a:pt x="0" y="783"/>
                    </a:moveTo>
                    <a:lnTo>
                      <a:pt x="0" y="779"/>
                    </a:lnTo>
                    <a:lnTo>
                      <a:pt x="6" y="772"/>
                    </a:lnTo>
                    <a:lnTo>
                      <a:pt x="11" y="760"/>
                    </a:lnTo>
                    <a:lnTo>
                      <a:pt x="21" y="744"/>
                    </a:lnTo>
                    <a:lnTo>
                      <a:pt x="34" y="723"/>
                    </a:lnTo>
                    <a:lnTo>
                      <a:pt x="49" y="701"/>
                    </a:lnTo>
                    <a:lnTo>
                      <a:pt x="67" y="673"/>
                    </a:lnTo>
                    <a:lnTo>
                      <a:pt x="88" y="643"/>
                    </a:lnTo>
                    <a:lnTo>
                      <a:pt x="112" y="612"/>
                    </a:lnTo>
                    <a:lnTo>
                      <a:pt x="140" y="577"/>
                    </a:lnTo>
                    <a:lnTo>
                      <a:pt x="170" y="542"/>
                    </a:lnTo>
                    <a:lnTo>
                      <a:pt x="203" y="503"/>
                    </a:lnTo>
                    <a:lnTo>
                      <a:pt x="241" y="465"/>
                    </a:lnTo>
                    <a:lnTo>
                      <a:pt x="281" y="426"/>
                    </a:lnTo>
                    <a:lnTo>
                      <a:pt x="325" y="386"/>
                    </a:lnTo>
                    <a:lnTo>
                      <a:pt x="370" y="348"/>
                    </a:lnTo>
                    <a:lnTo>
                      <a:pt x="421" y="309"/>
                    </a:lnTo>
                    <a:lnTo>
                      <a:pt x="475" y="271"/>
                    </a:lnTo>
                    <a:lnTo>
                      <a:pt x="533" y="232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7" y="133"/>
                    </a:lnTo>
                    <a:lnTo>
                      <a:pt x="798" y="103"/>
                    </a:lnTo>
                    <a:lnTo>
                      <a:pt x="875" y="77"/>
                    </a:lnTo>
                    <a:lnTo>
                      <a:pt x="953" y="54"/>
                    </a:lnTo>
                    <a:lnTo>
                      <a:pt x="1037" y="35"/>
                    </a:lnTo>
                    <a:lnTo>
                      <a:pt x="1124" y="19"/>
                    </a:lnTo>
                    <a:lnTo>
                      <a:pt x="1217" y="7"/>
                    </a:lnTo>
                    <a:lnTo>
                      <a:pt x="1313" y="0"/>
                    </a:lnTo>
                    <a:lnTo>
                      <a:pt x="1412" y="0"/>
                    </a:lnTo>
                    <a:lnTo>
                      <a:pt x="1515" y="3"/>
                    </a:lnTo>
                    <a:lnTo>
                      <a:pt x="1624" y="12"/>
                    </a:lnTo>
                    <a:lnTo>
                      <a:pt x="1737" y="28"/>
                    </a:lnTo>
                    <a:lnTo>
                      <a:pt x="1852" y="51"/>
                    </a:lnTo>
                    <a:lnTo>
                      <a:pt x="1975" y="79"/>
                    </a:lnTo>
                    <a:lnTo>
                      <a:pt x="2098" y="115"/>
                    </a:lnTo>
                    <a:lnTo>
                      <a:pt x="2229" y="159"/>
                    </a:lnTo>
                    <a:lnTo>
                      <a:pt x="2364" y="210"/>
                    </a:lnTo>
                    <a:lnTo>
                      <a:pt x="2502" y="269"/>
                    </a:lnTo>
                    <a:lnTo>
                      <a:pt x="2647" y="337"/>
                    </a:lnTo>
                    <a:lnTo>
                      <a:pt x="2650" y="341"/>
                    </a:lnTo>
                    <a:lnTo>
                      <a:pt x="2664" y="346"/>
                    </a:lnTo>
                    <a:lnTo>
                      <a:pt x="2685" y="356"/>
                    </a:lnTo>
                    <a:lnTo>
                      <a:pt x="2713" y="369"/>
                    </a:lnTo>
                    <a:lnTo>
                      <a:pt x="2749" y="384"/>
                    </a:lnTo>
                    <a:lnTo>
                      <a:pt x="2793" y="404"/>
                    </a:lnTo>
                    <a:lnTo>
                      <a:pt x="2844" y="425"/>
                    </a:lnTo>
                    <a:lnTo>
                      <a:pt x="2900" y="447"/>
                    </a:lnTo>
                    <a:lnTo>
                      <a:pt x="2962" y="470"/>
                    </a:lnTo>
                    <a:lnTo>
                      <a:pt x="3029" y="495"/>
                    </a:lnTo>
                    <a:lnTo>
                      <a:pt x="3102" y="521"/>
                    </a:lnTo>
                    <a:lnTo>
                      <a:pt x="3181" y="545"/>
                    </a:lnTo>
                    <a:lnTo>
                      <a:pt x="3263" y="571"/>
                    </a:lnTo>
                    <a:lnTo>
                      <a:pt x="3348" y="596"/>
                    </a:lnTo>
                    <a:lnTo>
                      <a:pt x="3437" y="619"/>
                    </a:lnTo>
                    <a:lnTo>
                      <a:pt x="3531" y="641"/>
                    </a:lnTo>
                    <a:lnTo>
                      <a:pt x="3627" y="662"/>
                    </a:lnTo>
                    <a:lnTo>
                      <a:pt x="3725" y="680"/>
                    </a:lnTo>
                    <a:lnTo>
                      <a:pt x="3825" y="695"/>
                    </a:lnTo>
                    <a:lnTo>
                      <a:pt x="3928" y="708"/>
                    </a:lnTo>
                    <a:lnTo>
                      <a:pt x="4031" y="718"/>
                    </a:lnTo>
                    <a:lnTo>
                      <a:pt x="4135" y="723"/>
                    </a:lnTo>
                    <a:lnTo>
                      <a:pt x="4240" y="725"/>
                    </a:lnTo>
                    <a:lnTo>
                      <a:pt x="4345" y="722"/>
                    </a:lnTo>
                    <a:lnTo>
                      <a:pt x="4450" y="715"/>
                    </a:lnTo>
                    <a:lnTo>
                      <a:pt x="4554" y="701"/>
                    </a:lnTo>
                    <a:lnTo>
                      <a:pt x="4657" y="682"/>
                    </a:lnTo>
                    <a:lnTo>
                      <a:pt x="4760" y="657"/>
                    </a:lnTo>
                    <a:lnTo>
                      <a:pt x="4860" y="626"/>
                    </a:lnTo>
                    <a:lnTo>
                      <a:pt x="4959" y="589"/>
                    </a:lnTo>
                    <a:lnTo>
                      <a:pt x="5055" y="543"/>
                    </a:lnTo>
                    <a:lnTo>
                      <a:pt x="5148" y="491"/>
                    </a:lnTo>
                    <a:lnTo>
                      <a:pt x="5237" y="43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515938" y="4294189"/>
                <a:ext cx="8323263" cy="1246188"/>
              </a:xfrm>
              <a:custGeom>
                <a:avLst/>
                <a:gdLst>
                  <a:gd name="T0" fmla="*/ 0 w 5243"/>
                  <a:gd name="T1" fmla="*/ 781 h 785"/>
                  <a:gd name="T2" fmla="*/ 10 w 5243"/>
                  <a:gd name="T3" fmla="*/ 762 h 785"/>
                  <a:gd name="T4" fmla="*/ 33 w 5243"/>
                  <a:gd name="T5" fmla="*/ 725 h 785"/>
                  <a:gd name="T6" fmla="*/ 66 w 5243"/>
                  <a:gd name="T7" fmla="*/ 675 h 785"/>
                  <a:gd name="T8" fmla="*/ 111 w 5243"/>
                  <a:gd name="T9" fmla="*/ 612 h 785"/>
                  <a:gd name="T10" fmla="*/ 169 w 5243"/>
                  <a:gd name="T11" fmla="*/ 542 h 785"/>
                  <a:gd name="T12" fmla="*/ 241 w 5243"/>
                  <a:gd name="T13" fmla="*/ 467 h 785"/>
                  <a:gd name="T14" fmla="*/ 324 w 5243"/>
                  <a:gd name="T15" fmla="*/ 388 h 785"/>
                  <a:gd name="T16" fmla="*/ 420 w 5243"/>
                  <a:gd name="T17" fmla="*/ 310 h 785"/>
                  <a:gd name="T18" fmla="*/ 532 w 5243"/>
                  <a:gd name="T19" fmla="*/ 234 h 785"/>
                  <a:gd name="T20" fmla="*/ 658 w 5243"/>
                  <a:gd name="T21" fmla="*/ 164 h 785"/>
                  <a:gd name="T22" fmla="*/ 797 w 5243"/>
                  <a:gd name="T23" fmla="*/ 103 h 785"/>
                  <a:gd name="T24" fmla="*/ 954 w 5243"/>
                  <a:gd name="T25" fmla="*/ 54 h 785"/>
                  <a:gd name="T26" fmla="*/ 1125 w 5243"/>
                  <a:gd name="T27" fmla="*/ 19 h 785"/>
                  <a:gd name="T28" fmla="*/ 1312 w 5243"/>
                  <a:gd name="T29" fmla="*/ 0 h 785"/>
                  <a:gd name="T30" fmla="*/ 1516 w 5243"/>
                  <a:gd name="T31" fmla="*/ 4 h 785"/>
                  <a:gd name="T32" fmla="*/ 1736 w 5243"/>
                  <a:gd name="T33" fmla="*/ 28 h 785"/>
                  <a:gd name="T34" fmla="*/ 1974 w 5243"/>
                  <a:gd name="T35" fmla="*/ 81 h 785"/>
                  <a:gd name="T36" fmla="*/ 2229 w 5243"/>
                  <a:gd name="T37" fmla="*/ 159 h 785"/>
                  <a:gd name="T38" fmla="*/ 2503 w 5243"/>
                  <a:gd name="T39" fmla="*/ 271 h 785"/>
                  <a:gd name="T40" fmla="*/ 2651 w 5243"/>
                  <a:gd name="T41" fmla="*/ 341 h 785"/>
                  <a:gd name="T42" fmla="*/ 2684 w 5243"/>
                  <a:gd name="T43" fmla="*/ 357 h 785"/>
                  <a:gd name="T44" fmla="*/ 2750 w 5243"/>
                  <a:gd name="T45" fmla="*/ 386 h 785"/>
                  <a:gd name="T46" fmla="*/ 2843 w 5243"/>
                  <a:gd name="T47" fmla="*/ 427 h 785"/>
                  <a:gd name="T48" fmla="*/ 2962 w 5243"/>
                  <a:gd name="T49" fmla="*/ 472 h 785"/>
                  <a:gd name="T50" fmla="*/ 3103 w 5243"/>
                  <a:gd name="T51" fmla="*/ 523 h 785"/>
                  <a:gd name="T52" fmla="*/ 3264 w 5243"/>
                  <a:gd name="T53" fmla="*/ 573 h 785"/>
                  <a:gd name="T54" fmla="*/ 3440 w 5243"/>
                  <a:gd name="T55" fmla="*/ 622 h 785"/>
                  <a:gd name="T56" fmla="*/ 3628 w 5243"/>
                  <a:gd name="T57" fmla="*/ 664 h 785"/>
                  <a:gd name="T58" fmla="*/ 3827 w 5243"/>
                  <a:gd name="T59" fmla="*/ 697 h 785"/>
                  <a:gd name="T60" fmla="*/ 4033 w 5243"/>
                  <a:gd name="T61" fmla="*/ 720 h 785"/>
                  <a:gd name="T62" fmla="*/ 4243 w 5243"/>
                  <a:gd name="T63" fmla="*/ 727 h 785"/>
                  <a:gd name="T64" fmla="*/ 4454 w 5243"/>
                  <a:gd name="T65" fmla="*/ 715 h 785"/>
                  <a:gd name="T66" fmla="*/ 4662 w 5243"/>
                  <a:gd name="T67" fmla="*/ 682 h 785"/>
                  <a:gd name="T68" fmla="*/ 4864 w 5243"/>
                  <a:gd name="T69" fmla="*/ 624 h 785"/>
                  <a:gd name="T70" fmla="*/ 5060 w 5243"/>
                  <a:gd name="T71" fmla="*/ 538 h 785"/>
                  <a:gd name="T72" fmla="*/ 5243 w 5243"/>
                  <a:gd name="T73" fmla="*/ 423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43" h="785">
                    <a:moveTo>
                      <a:pt x="0" y="785"/>
                    </a:moveTo>
                    <a:lnTo>
                      <a:pt x="0" y="781"/>
                    </a:lnTo>
                    <a:lnTo>
                      <a:pt x="5" y="774"/>
                    </a:lnTo>
                    <a:lnTo>
                      <a:pt x="10" y="762"/>
                    </a:lnTo>
                    <a:lnTo>
                      <a:pt x="21" y="745"/>
                    </a:lnTo>
                    <a:lnTo>
                      <a:pt x="33" y="725"/>
                    </a:lnTo>
                    <a:lnTo>
                      <a:pt x="49" y="701"/>
                    </a:lnTo>
                    <a:lnTo>
                      <a:pt x="66" y="675"/>
                    </a:lnTo>
                    <a:lnTo>
                      <a:pt x="87" y="645"/>
                    </a:lnTo>
                    <a:lnTo>
                      <a:pt x="111" y="612"/>
                    </a:lnTo>
                    <a:lnTo>
                      <a:pt x="139" y="579"/>
                    </a:lnTo>
                    <a:lnTo>
                      <a:pt x="169" y="542"/>
                    </a:lnTo>
                    <a:lnTo>
                      <a:pt x="204" y="505"/>
                    </a:lnTo>
                    <a:lnTo>
                      <a:pt x="241" y="467"/>
                    </a:lnTo>
                    <a:lnTo>
                      <a:pt x="281" y="427"/>
                    </a:lnTo>
                    <a:lnTo>
                      <a:pt x="324" y="388"/>
                    </a:lnTo>
                    <a:lnTo>
                      <a:pt x="370" y="348"/>
                    </a:lnTo>
                    <a:lnTo>
                      <a:pt x="420" y="310"/>
                    </a:lnTo>
                    <a:lnTo>
                      <a:pt x="474" y="271"/>
                    </a:lnTo>
                    <a:lnTo>
                      <a:pt x="532" y="234"/>
                    </a:lnTo>
                    <a:lnTo>
                      <a:pt x="593" y="198"/>
                    </a:lnTo>
                    <a:lnTo>
                      <a:pt x="658" y="164"/>
                    </a:lnTo>
                    <a:lnTo>
                      <a:pt x="726" y="133"/>
                    </a:lnTo>
                    <a:lnTo>
                      <a:pt x="797" y="103"/>
                    </a:lnTo>
                    <a:lnTo>
                      <a:pt x="874" y="77"/>
                    </a:lnTo>
                    <a:lnTo>
                      <a:pt x="954" y="54"/>
                    </a:lnTo>
                    <a:lnTo>
                      <a:pt x="1036" y="35"/>
                    </a:lnTo>
                    <a:lnTo>
                      <a:pt x="1125" y="19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6" y="4"/>
                    </a:lnTo>
                    <a:lnTo>
                      <a:pt x="1623" y="12"/>
                    </a:lnTo>
                    <a:lnTo>
                      <a:pt x="1736" y="28"/>
                    </a:lnTo>
                    <a:lnTo>
                      <a:pt x="1853" y="51"/>
                    </a:lnTo>
                    <a:lnTo>
                      <a:pt x="1974" y="81"/>
                    </a:lnTo>
                    <a:lnTo>
                      <a:pt x="2099" y="116"/>
                    </a:lnTo>
                    <a:lnTo>
                      <a:pt x="2229" y="159"/>
                    </a:lnTo>
                    <a:lnTo>
                      <a:pt x="2363" y="212"/>
                    </a:lnTo>
                    <a:lnTo>
                      <a:pt x="2503" y="271"/>
                    </a:lnTo>
                    <a:lnTo>
                      <a:pt x="2646" y="339"/>
                    </a:lnTo>
                    <a:lnTo>
                      <a:pt x="2651" y="341"/>
                    </a:lnTo>
                    <a:lnTo>
                      <a:pt x="2663" y="348"/>
                    </a:lnTo>
                    <a:lnTo>
                      <a:pt x="2684" y="357"/>
                    </a:lnTo>
                    <a:lnTo>
                      <a:pt x="2714" y="371"/>
                    </a:lnTo>
                    <a:lnTo>
                      <a:pt x="2750" y="386"/>
                    </a:lnTo>
                    <a:lnTo>
                      <a:pt x="2794" y="406"/>
                    </a:lnTo>
                    <a:lnTo>
                      <a:pt x="2843" y="427"/>
                    </a:lnTo>
                    <a:lnTo>
                      <a:pt x="2901" y="449"/>
                    </a:lnTo>
                    <a:lnTo>
                      <a:pt x="2962" y="472"/>
                    </a:lnTo>
                    <a:lnTo>
                      <a:pt x="3030" y="498"/>
                    </a:lnTo>
                    <a:lnTo>
                      <a:pt x="3103" y="523"/>
                    </a:lnTo>
                    <a:lnTo>
                      <a:pt x="3182" y="549"/>
                    </a:lnTo>
                    <a:lnTo>
                      <a:pt x="3264" y="573"/>
                    </a:lnTo>
                    <a:lnTo>
                      <a:pt x="3349" y="598"/>
                    </a:lnTo>
                    <a:lnTo>
                      <a:pt x="3440" y="622"/>
                    </a:lnTo>
                    <a:lnTo>
                      <a:pt x="3532" y="643"/>
                    </a:lnTo>
                    <a:lnTo>
                      <a:pt x="3628" y="664"/>
                    </a:lnTo>
                    <a:lnTo>
                      <a:pt x="3726" y="682"/>
                    </a:lnTo>
                    <a:lnTo>
                      <a:pt x="3827" y="697"/>
                    </a:lnTo>
                    <a:lnTo>
                      <a:pt x="3930" y="711"/>
                    </a:lnTo>
                    <a:lnTo>
                      <a:pt x="4033" y="720"/>
                    </a:lnTo>
                    <a:lnTo>
                      <a:pt x="4138" y="725"/>
                    </a:lnTo>
                    <a:lnTo>
                      <a:pt x="4243" y="727"/>
                    </a:lnTo>
                    <a:lnTo>
                      <a:pt x="4348" y="724"/>
                    </a:lnTo>
                    <a:lnTo>
                      <a:pt x="4454" y="715"/>
                    </a:lnTo>
                    <a:lnTo>
                      <a:pt x="4559" y="701"/>
                    </a:lnTo>
                    <a:lnTo>
                      <a:pt x="4662" y="682"/>
                    </a:lnTo>
                    <a:lnTo>
                      <a:pt x="4765" y="657"/>
                    </a:lnTo>
                    <a:lnTo>
                      <a:pt x="4864" y="624"/>
                    </a:lnTo>
                    <a:lnTo>
                      <a:pt x="4964" y="586"/>
                    </a:lnTo>
                    <a:lnTo>
                      <a:pt x="5060" y="538"/>
                    </a:lnTo>
                    <a:lnTo>
                      <a:pt x="5152" y="486"/>
                    </a:lnTo>
                    <a:lnTo>
                      <a:pt x="5243" y="42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12763" y="4324351"/>
                <a:ext cx="8331200" cy="1246188"/>
              </a:xfrm>
              <a:custGeom>
                <a:avLst/>
                <a:gdLst>
                  <a:gd name="T0" fmla="*/ 0 w 5248"/>
                  <a:gd name="T1" fmla="*/ 783 h 785"/>
                  <a:gd name="T2" fmla="*/ 12 w 5248"/>
                  <a:gd name="T3" fmla="*/ 764 h 785"/>
                  <a:gd name="T4" fmla="*/ 33 w 5248"/>
                  <a:gd name="T5" fmla="*/ 727 h 785"/>
                  <a:gd name="T6" fmla="*/ 66 w 5248"/>
                  <a:gd name="T7" fmla="*/ 675 h 785"/>
                  <a:gd name="T8" fmla="*/ 112 w 5248"/>
                  <a:gd name="T9" fmla="*/ 614 h 785"/>
                  <a:gd name="T10" fmla="*/ 169 w 5248"/>
                  <a:gd name="T11" fmla="*/ 544 h 785"/>
                  <a:gd name="T12" fmla="*/ 241 w 5248"/>
                  <a:gd name="T13" fmla="*/ 467 h 785"/>
                  <a:gd name="T14" fmla="*/ 325 w 5248"/>
                  <a:gd name="T15" fmla="*/ 388 h 785"/>
                  <a:gd name="T16" fmla="*/ 421 w 5248"/>
                  <a:gd name="T17" fmla="*/ 310 h 785"/>
                  <a:gd name="T18" fmla="*/ 532 w 5248"/>
                  <a:gd name="T19" fmla="*/ 235 h 785"/>
                  <a:gd name="T20" fmla="*/ 658 w 5248"/>
                  <a:gd name="T21" fmla="*/ 165 h 785"/>
                  <a:gd name="T22" fmla="*/ 799 w 5248"/>
                  <a:gd name="T23" fmla="*/ 104 h 785"/>
                  <a:gd name="T24" fmla="*/ 955 w 5248"/>
                  <a:gd name="T25" fmla="*/ 55 h 785"/>
                  <a:gd name="T26" fmla="*/ 1126 w 5248"/>
                  <a:gd name="T27" fmla="*/ 20 h 785"/>
                  <a:gd name="T28" fmla="*/ 1312 w 5248"/>
                  <a:gd name="T29" fmla="*/ 0 h 785"/>
                  <a:gd name="T30" fmla="*/ 1517 w 5248"/>
                  <a:gd name="T31" fmla="*/ 4 h 785"/>
                  <a:gd name="T32" fmla="*/ 1737 w 5248"/>
                  <a:gd name="T33" fmla="*/ 28 h 785"/>
                  <a:gd name="T34" fmla="*/ 1974 w 5248"/>
                  <a:gd name="T35" fmla="*/ 81 h 785"/>
                  <a:gd name="T36" fmla="*/ 2231 w 5248"/>
                  <a:gd name="T37" fmla="*/ 159 h 785"/>
                  <a:gd name="T38" fmla="*/ 2503 w 5248"/>
                  <a:gd name="T39" fmla="*/ 271 h 785"/>
                  <a:gd name="T40" fmla="*/ 2651 w 5248"/>
                  <a:gd name="T41" fmla="*/ 343 h 785"/>
                  <a:gd name="T42" fmla="*/ 2686 w 5248"/>
                  <a:gd name="T43" fmla="*/ 359 h 785"/>
                  <a:gd name="T44" fmla="*/ 2751 w 5248"/>
                  <a:gd name="T45" fmla="*/ 388 h 785"/>
                  <a:gd name="T46" fmla="*/ 2845 w 5248"/>
                  <a:gd name="T47" fmla="*/ 429 h 785"/>
                  <a:gd name="T48" fmla="*/ 2964 w 5248"/>
                  <a:gd name="T49" fmla="*/ 474 h 785"/>
                  <a:gd name="T50" fmla="*/ 3105 w 5248"/>
                  <a:gd name="T51" fmla="*/ 525 h 785"/>
                  <a:gd name="T52" fmla="*/ 3266 w 5248"/>
                  <a:gd name="T53" fmla="*/ 577 h 785"/>
                  <a:gd name="T54" fmla="*/ 3442 w 5248"/>
                  <a:gd name="T55" fmla="*/ 624 h 785"/>
                  <a:gd name="T56" fmla="*/ 3632 w 5248"/>
                  <a:gd name="T57" fmla="*/ 668 h 785"/>
                  <a:gd name="T58" fmla="*/ 3831 w 5248"/>
                  <a:gd name="T59" fmla="*/ 701 h 785"/>
                  <a:gd name="T60" fmla="*/ 4037 w 5248"/>
                  <a:gd name="T61" fmla="*/ 722 h 785"/>
                  <a:gd name="T62" fmla="*/ 4247 w 5248"/>
                  <a:gd name="T63" fmla="*/ 729 h 785"/>
                  <a:gd name="T64" fmla="*/ 4458 w 5248"/>
                  <a:gd name="T65" fmla="*/ 715 h 785"/>
                  <a:gd name="T66" fmla="*/ 4666 w 5248"/>
                  <a:gd name="T67" fmla="*/ 682 h 785"/>
                  <a:gd name="T68" fmla="*/ 4870 w 5248"/>
                  <a:gd name="T69" fmla="*/ 623 h 785"/>
                  <a:gd name="T70" fmla="*/ 5063 w 5248"/>
                  <a:gd name="T71" fmla="*/ 535 h 785"/>
                  <a:gd name="T72" fmla="*/ 5248 w 5248"/>
                  <a:gd name="T73" fmla="*/ 416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48" h="785">
                    <a:moveTo>
                      <a:pt x="0" y="785"/>
                    </a:moveTo>
                    <a:lnTo>
                      <a:pt x="0" y="783"/>
                    </a:lnTo>
                    <a:lnTo>
                      <a:pt x="5" y="775"/>
                    </a:lnTo>
                    <a:lnTo>
                      <a:pt x="12" y="764"/>
                    </a:lnTo>
                    <a:lnTo>
                      <a:pt x="21" y="747"/>
                    </a:lnTo>
                    <a:lnTo>
                      <a:pt x="33" y="727"/>
                    </a:lnTo>
                    <a:lnTo>
                      <a:pt x="49" y="703"/>
                    </a:lnTo>
                    <a:lnTo>
                      <a:pt x="66" y="675"/>
                    </a:lnTo>
                    <a:lnTo>
                      <a:pt x="87" y="645"/>
                    </a:lnTo>
                    <a:lnTo>
                      <a:pt x="112" y="614"/>
                    </a:lnTo>
                    <a:lnTo>
                      <a:pt x="140" y="579"/>
                    </a:lnTo>
                    <a:lnTo>
                      <a:pt x="169" y="544"/>
                    </a:lnTo>
                    <a:lnTo>
                      <a:pt x="204" y="505"/>
                    </a:lnTo>
                    <a:lnTo>
                      <a:pt x="241" y="467"/>
                    </a:lnTo>
                    <a:lnTo>
                      <a:pt x="281" y="429"/>
                    </a:lnTo>
                    <a:lnTo>
                      <a:pt x="325" y="388"/>
                    </a:lnTo>
                    <a:lnTo>
                      <a:pt x="372" y="348"/>
                    </a:lnTo>
                    <a:lnTo>
                      <a:pt x="421" y="310"/>
                    </a:lnTo>
                    <a:lnTo>
                      <a:pt x="475" y="271"/>
                    </a:lnTo>
                    <a:lnTo>
                      <a:pt x="532" y="235"/>
                    </a:lnTo>
                    <a:lnTo>
                      <a:pt x="593" y="198"/>
                    </a:lnTo>
                    <a:lnTo>
                      <a:pt x="658" y="165"/>
                    </a:lnTo>
                    <a:lnTo>
                      <a:pt x="726" y="133"/>
                    </a:lnTo>
                    <a:lnTo>
                      <a:pt x="799" y="104"/>
                    </a:lnTo>
                    <a:lnTo>
                      <a:pt x="874" y="77"/>
                    </a:lnTo>
                    <a:lnTo>
                      <a:pt x="955" y="55"/>
                    </a:lnTo>
                    <a:lnTo>
                      <a:pt x="1038" y="35"/>
                    </a:lnTo>
                    <a:lnTo>
                      <a:pt x="1126" y="20"/>
                    </a:lnTo>
                    <a:lnTo>
                      <a:pt x="1216" y="7"/>
                    </a:lnTo>
                    <a:lnTo>
                      <a:pt x="1312" y="0"/>
                    </a:lnTo>
                    <a:lnTo>
                      <a:pt x="1412" y="0"/>
                    </a:lnTo>
                    <a:lnTo>
                      <a:pt x="1517" y="4"/>
                    </a:lnTo>
                    <a:lnTo>
                      <a:pt x="1625" y="13"/>
                    </a:lnTo>
                    <a:lnTo>
                      <a:pt x="1737" y="28"/>
                    </a:lnTo>
                    <a:lnTo>
                      <a:pt x="1854" y="51"/>
                    </a:lnTo>
                    <a:lnTo>
                      <a:pt x="1974" y="81"/>
                    </a:lnTo>
                    <a:lnTo>
                      <a:pt x="2100" y="116"/>
                    </a:lnTo>
                    <a:lnTo>
                      <a:pt x="2231" y="159"/>
                    </a:lnTo>
                    <a:lnTo>
                      <a:pt x="2365" y="212"/>
                    </a:lnTo>
                    <a:lnTo>
                      <a:pt x="2503" y="271"/>
                    </a:lnTo>
                    <a:lnTo>
                      <a:pt x="2646" y="339"/>
                    </a:lnTo>
                    <a:lnTo>
                      <a:pt x="2651" y="343"/>
                    </a:lnTo>
                    <a:lnTo>
                      <a:pt x="2663" y="348"/>
                    </a:lnTo>
                    <a:lnTo>
                      <a:pt x="2686" y="359"/>
                    </a:lnTo>
                    <a:lnTo>
                      <a:pt x="2714" y="373"/>
                    </a:lnTo>
                    <a:lnTo>
                      <a:pt x="2751" y="388"/>
                    </a:lnTo>
                    <a:lnTo>
                      <a:pt x="2794" y="408"/>
                    </a:lnTo>
                    <a:lnTo>
                      <a:pt x="2845" y="429"/>
                    </a:lnTo>
                    <a:lnTo>
                      <a:pt x="2901" y="451"/>
                    </a:lnTo>
                    <a:lnTo>
                      <a:pt x="2964" y="474"/>
                    </a:lnTo>
                    <a:lnTo>
                      <a:pt x="3032" y="500"/>
                    </a:lnTo>
                    <a:lnTo>
                      <a:pt x="3105" y="525"/>
                    </a:lnTo>
                    <a:lnTo>
                      <a:pt x="3184" y="551"/>
                    </a:lnTo>
                    <a:lnTo>
                      <a:pt x="3266" y="577"/>
                    </a:lnTo>
                    <a:lnTo>
                      <a:pt x="3351" y="602"/>
                    </a:lnTo>
                    <a:lnTo>
                      <a:pt x="3442" y="624"/>
                    </a:lnTo>
                    <a:lnTo>
                      <a:pt x="3534" y="647"/>
                    </a:lnTo>
                    <a:lnTo>
                      <a:pt x="3632" y="668"/>
                    </a:lnTo>
                    <a:lnTo>
                      <a:pt x="3730" y="685"/>
                    </a:lnTo>
                    <a:lnTo>
                      <a:pt x="3831" y="701"/>
                    </a:lnTo>
                    <a:lnTo>
                      <a:pt x="3932" y="713"/>
                    </a:lnTo>
                    <a:lnTo>
                      <a:pt x="4037" y="722"/>
                    </a:lnTo>
                    <a:lnTo>
                      <a:pt x="4142" y="727"/>
                    </a:lnTo>
                    <a:lnTo>
                      <a:pt x="4247" y="729"/>
                    </a:lnTo>
                    <a:lnTo>
                      <a:pt x="4353" y="724"/>
                    </a:lnTo>
                    <a:lnTo>
                      <a:pt x="4458" y="715"/>
                    </a:lnTo>
                    <a:lnTo>
                      <a:pt x="4563" y="701"/>
                    </a:lnTo>
                    <a:lnTo>
                      <a:pt x="4666" y="682"/>
                    </a:lnTo>
                    <a:lnTo>
                      <a:pt x="4768" y="656"/>
                    </a:lnTo>
                    <a:lnTo>
                      <a:pt x="4870" y="623"/>
                    </a:lnTo>
                    <a:lnTo>
                      <a:pt x="4967" y="582"/>
                    </a:lnTo>
                    <a:lnTo>
                      <a:pt x="5063" y="535"/>
                    </a:lnTo>
                    <a:lnTo>
                      <a:pt x="5158" y="481"/>
                    </a:lnTo>
                    <a:lnTo>
                      <a:pt x="5248" y="416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09588" y="4356101"/>
                <a:ext cx="8340725" cy="1247775"/>
              </a:xfrm>
              <a:custGeom>
                <a:avLst/>
                <a:gdLst>
                  <a:gd name="T0" fmla="*/ 0 w 5254"/>
                  <a:gd name="T1" fmla="*/ 784 h 786"/>
                  <a:gd name="T2" fmla="*/ 12 w 5254"/>
                  <a:gd name="T3" fmla="*/ 763 h 786"/>
                  <a:gd name="T4" fmla="*/ 33 w 5254"/>
                  <a:gd name="T5" fmla="*/ 727 h 786"/>
                  <a:gd name="T6" fmla="*/ 66 w 5254"/>
                  <a:gd name="T7" fmla="*/ 676 h 786"/>
                  <a:gd name="T8" fmla="*/ 112 w 5254"/>
                  <a:gd name="T9" fmla="*/ 613 h 786"/>
                  <a:gd name="T10" fmla="*/ 169 w 5254"/>
                  <a:gd name="T11" fmla="*/ 543 h 786"/>
                  <a:gd name="T12" fmla="*/ 241 w 5254"/>
                  <a:gd name="T13" fmla="*/ 466 h 786"/>
                  <a:gd name="T14" fmla="*/ 325 w 5254"/>
                  <a:gd name="T15" fmla="*/ 388 h 786"/>
                  <a:gd name="T16" fmla="*/ 423 w 5254"/>
                  <a:gd name="T17" fmla="*/ 309 h 786"/>
                  <a:gd name="T18" fmla="*/ 533 w 5254"/>
                  <a:gd name="T19" fmla="*/ 234 h 786"/>
                  <a:gd name="T20" fmla="*/ 658 w 5254"/>
                  <a:gd name="T21" fmla="*/ 164 h 786"/>
                  <a:gd name="T22" fmla="*/ 800 w 5254"/>
                  <a:gd name="T23" fmla="*/ 103 h 786"/>
                  <a:gd name="T24" fmla="*/ 955 w 5254"/>
                  <a:gd name="T25" fmla="*/ 54 h 786"/>
                  <a:gd name="T26" fmla="*/ 1126 w 5254"/>
                  <a:gd name="T27" fmla="*/ 19 h 786"/>
                  <a:gd name="T28" fmla="*/ 1313 w 5254"/>
                  <a:gd name="T29" fmla="*/ 0 h 786"/>
                  <a:gd name="T30" fmla="*/ 1517 w 5254"/>
                  <a:gd name="T31" fmla="*/ 3 h 786"/>
                  <a:gd name="T32" fmla="*/ 1737 w 5254"/>
                  <a:gd name="T33" fmla="*/ 28 h 786"/>
                  <a:gd name="T34" fmla="*/ 1976 w 5254"/>
                  <a:gd name="T35" fmla="*/ 80 h 786"/>
                  <a:gd name="T36" fmla="*/ 2231 w 5254"/>
                  <a:gd name="T37" fmla="*/ 160 h 786"/>
                  <a:gd name="T38" fmla="*/ 2505 w 5254"/>
                  <a:gd name="T39" fmla="*/ 272 h 786"/>
                  <a:gd name="T40" fmla="*/ 2652 w 5254"/>
                  <a:gd name="T41" fmla="*/ 342 h 786"/>
                  <a:gd name="T42" fmla="*/ 2686 w 5254"/>
                  <a:gd name="T43" fmla="*/ 360 h 786"/>
                  <a:gd name="T44" fmla="*/ 2753 w 5254"/>
                  <a:gd name="T45" fmla="*/ 389 h 786"/>
                  <a:gd name="T46" fmla="*/ 2847 w 5254"/>
                  <a:gd name="T47" fmla="*/ 430 h 786"/>
                  <a:gd name="T48" fmla="*/ 2966 w 5254"/>
                  <a:gd name="T49" fmla="*/ 477 h 786"/>
                  <a:gd name="T50" fmla="*/ 3107 w 5254"/>
                  <a:gd name="T51" fmla="*/ 527 h 786"/>
                  <a:gd name="T52" fmla="*/ 3268 w 5254"/>
                  <a:gd name="T53" fmla="*/ 578 h 786"/>
                  <a:gd name="T54" fmla="*/ 3444 w 5254"/>
                  <a:gd name="T55" fmla="*/ 627 h 786"/>
                  <a:gd name="T56" fmla="*/ 3634 w 5254"/>
                  <a:gd name="T57" fmla="*/ 669 h 786"/>
                  <a:gd name="T58" fmla="*/ 3833 w 5254"/>
                  <a:gd name="T59" fmla="*/ 702 h 786"/>
                  <a:gd name="T60" fmla="*/ 4041 w 5254"/>
                  <a:gd name="T61" fmla="*/ 723 h 786"/>
                  <a:gd name="T62" fmla="*/ 4250 w 5254"/>
                  <a:gd name="T63" fmla="*/ 728 h 786"/>
                  <a:gd name="T64" fmla="*/ 4462 w 5254"/>
                  <a:gd name="T65" fmla="*/ 716 h 786"/>
                  <a:gd name="T66" fmla="*/ 4671 w 5254"/>
                  <a:gd name="T67" fmla="*/ 681 h 786"/>
                  <a:gd name="T68" fmla="*/ 4875 w 5254"/>
                  <a:gd name="T69" fmla="*/ 620 h 786"/>
                  <a:gd name="T70" fmla="*/ 5069 w 5254"/>
                  <a:gd name="T71" fmla="*/ 531 h 786"/>
                  <a:gd name="T72" fmla="*/ 5254 w 5254"/>
                  <a:gd name="T73" fmla="*/ 41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54" h="786">
                    <a:moveTo>
                      <a:pt x="0" y="786"/>
                    </a:moveTo>
                    <a:lnTo>
                      <a:pt x="0" y="784"/>
                    </a:lnTo>
                    <a:lnTo>
                      <a:pt x="5" y="776"/>
                    </a:lnTo>
                    <a:lnTo>
                      <a:pt x="12" y="763"/>
                    </a:lnTo>
                    <a:lnTo>
                      <a:pt x="21" y="748"/>
                    </a:lnTo>
                    <a:lnTo>
                      <a:pt x="33" y="727"/>
                    </a:lnTo>
                    <a:lnTo>
                      <a:pt x="49" y="704"/>
                    </a:lnTo>
                    <a:lnTo>
                      <a:pt x="66" y="676"/>
                    </a:lnTo>
                    <a:lnTo>
                      <a:pt x="87" y="646"/>
                    </a:lnTo>
                    <a:lnTo>
                      <a:pt x="112" y="613"/>
                    </a:lnTo>
                    <a:lnTo>
                      <a:pt x="140" y="580"/>
                    </a:lnTo>
                    <a:lnTo>
                      <a:pt x="169" y="543"/>
                    </a:lnTo>
                    <a:lnTo>
                      <a:pt x="204" y="506"/>
                    </a:lnTo>
                    <a:lnTo>
                      <a:pt x="241" y="466"/>
                    </a:lnTo>
                    <a:lnTo>
                      <a:pt x="281" y="428"/>
                    </a:lnTo>
                    <a:lnTo>
                      <a:pt x="325" y="388"/>
                    </a:lnTo>
                    <a:lnTo>
                      <a:pt x="372" y="349"/>
                    </a:lnTo>
                    <a:lnTo>
                      <a:pt x="423" y="309"/>
                    </a:lnTo>
                    <a:lnTo>
                      <a:pt x="475" y="271"/>
                    </a:lnTo>
                    <a:lnTo>
                      <a:pt x="533" y="234"/>
                    </a:lnTo>
                    <a:lnTo>
                      <a:pt x="594" y="197"/>
                    </a:lnTo>
                    <a:lnTo>
                      <a:pt x="658" y="164"/>
                    </a:lnTo>
                    <a:lnTo>
                      <a:pt x="726" y="132"/>
                    </a:lnTo>
                    <a:lnTo>
                      <a:pt x="800" y="103"/>
                    </a:lnTo>
                    <a:lnTo>
                      <a:pt x="875" y="77"/>
                    </a:lnTo>
                    <a:lnTo>
                      <a:pt x="955" y="54"/>
                    </a:lnTo>
                    <a:lnTo>
                      <a:pt x="1039" y="35"/>
                    </a:lnTo>
                    <a:lnTo>
                      <a:pt x="1126" y="19"/>
                    </a:lnTo>
                    <a:lnTo>
                      <a:pt x="1218" y="7"/>
                    </a:lnTo>
                    <a:lnTo>
                      <a:pt x="1313" y="0"/>
                    </a:lnTo>
                    <a:lnTo>
                      <a:pt x="1414" y="0"/>
                    </a:lnTo>
                    <a:lnTo>
                      <a:pt x="1517" y="3"/>
                    </a:lnTo>
                    <a:lnTo>
                      <a:pt x="1625" y="12"/>
                    </a:lnTo>
                    <a:lnTo>
                      <a:pt x="1737" y="28"/>
                    </a:lnTo>
                    <a:lnTo>
                      <a:pt x="1854" y="50"/>
                    </a:lnTo>
                    <a:lnTo>
                      <a:pt x="1976" y="80"/>
                    </a:lnTo>
                    <a:lnTo>
                      <a:pt x="2100" y="117"/>
                    </a:lnTo>
                    <a:lnTo>
                      <a:pt x="2231" y="160"/>
                    </a:lnTo>
                    <a:lnTo>
                      <a:pt x="2365" y="211"/>
                    </a:lnTo>
                    <a:lnTo>
                      <a:pt x="2505" y="272"/>
                    </a:lnTo>
                    <a:lnTo>
                      <a:pt x="2648" y="340"/>
                    </a:lnTo>
                    <a:lnTo>
                      <a:pt x="2652" y="342"/>
                    </a:lnTo>
                    <a:lnTo>
                      <a:pt x="2665" y="349"/>
                    </a:lnTo>
                    <a:lnTo>
                      <a:pt x="2686" y="360"/>
                    </a:lnTo>
                    <a:lnTo>
                      <a:pt x="2716" y="372"/>
                    </a:lnTo>
                    <a:lnTo>
                      <a:pt x="2753" y="389"/>
                    </a:lnTo>
                    <a:lnTo>
                      <a:pt x="2796" y="409"/>
                    </a:lnTo>
                    <a:lnTo>
                      <a:pt x="2847" y="430"/>
                    </a:lnTo>
                    <a:lnTo>
                      <a:pt x="2903" y="452"/>
                    </a:lnTo>
                    <a:lnTo>
                      <a:pt x="2966" y="477"/>
                    </a:lnTo>
                    <a:lnTo>
                      <a:pt x="3034" y="501"/>
                    </a:lnTo>
                    <a:lnTo>
                      <a:pt x="3107" y="527"/>
                    </a:lnTo>
                    <a:lnTo>
                      <a:pt x="3186" y="552"/>
                    </a:lnTo>
                    <a:lnTo>
                      <a:pt x="3268" y="578"/>
                    </a:lnTo>
                    <a:lnTo>
                      <a:pt x="3355" y="603"/>
                    </a:lnTo>
                    <a:lnTo>
                      <a:pt x="3444" y="627"/>
                    </a:lnTo>
                    <a:lnTo>
                      <a:pt x="3538" y="648"/>
                    </a:lnTo>
                    <a:lnTo>
                      <a:pt x="3634" y="669"/>
                    </a:lnTo>
                    <a:lnTo>
                      <a:pt x="3734" y="686"/>
                    </a:lnTo>
                    <a:lnTo>
                      <a:pt x="3833" y="702"/>
                    </a:lnTo>
                    <a:lnTo>
                      <a:pt x="3936" y="714"/>
                    </a:lnTo>
                    <a:lnTo>
                      <a:pt x="4041" y="723"/>
                    </a:lnTo>
                    <a:lnTo>
                      <a:pt x="4146" y="728"/>
                    </a:lnTo>
                    <a:lnTo>
                      <a:pt x="4250" y="728"/>
                    </a:lnTo>
                    <a:lnTo>
                      <a:pt x="4357" y="725"/>
                    </a:lnTo>
                    <a:lnTo>
                      <a:pt x="4462" y="716"/>
                    </a:lnTo>
                    <a:lnTo>
                      <a:pt x="4566" y="700"/>
                    </a:lnTo>
                    <a:lnTo>
                      <a:pt x="4671" y="681"/>
                    </a:lnTo>
                    <a:lnTo>
                      <a:pt x="4774" y="653"/>
                    </a:lnTo>
                    <a:lnTo>
                      <a:pt x="4875" y="620"/>
                    </a:lnTo>
                    <a:lnTo>
                      <a:pt x="4973" y="578"/>
                    </a:lnTo>
                    <a:lnTo>
                      <a:pt x="5069" y="531"/>
                    </a:lnTo>
                    <a:lnTo>
                      <a:pt x="5163" y="475"/>
                    </a:lnTo>
                    <a:lnTo>
                      <a:pt x="5254" y="41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06413" y="4386264"/>
                <a:ext cx="8348663" cy="1250950"/>
              </a:xfrm>
              <a:custGeom>
                <a:avLst/>
                <a:gdLst>
                  <a:gd name="T0" fmla="*/ 0 w 5259"/>
                  <a:gd name="T1" fmla="*/ 784 h 788"/>
                  <a:gd name="T2" fmla="*/ 13 w 5259"/>
                  <a:gd name="T3" fmla="*/ 765 h 788"/>
                  <a:gd name="T4" fmla="*/ 34 w 5259"/>
                  <a:gd name="T5" fmla="*/ 729 h 788"/>
                  <a:gd name="T6" fmla="*/ 67 w 5259"/>
                  <a:gd name="T7" fmla="*/ 678 h 788"/>
                  <a:gd name="T8" fmla="*/ 112 w 5259"/>
                  <a:gd name="T9" fmla="*/ 615 h 788"/>
                  <a:gd name="T10" fmla="*/ 170 w 5259"/>
                  <a:gd name="T11" fmla="*/ 545 h 788"/>
                  <a:gd name="T12" fmla="*/ 241 w 5259"/>
                  <a:gd name="T13" fmla="*/ 468 h 788"/>
                  <a:gd name="T14" fmla="*/ 325 w 5259"/>
                  <a:gd name="T15" fmla="*/ 390 h 788"/>
                  <a:gd name="T16" fmla="*/ 423 w 5259"/>
                  <a:gd name="T17" fmla="*/ 311 h 788"/>
                  <a:gd name="T18" fmla="*/ 533 w 5259"/>
                  <a:gd name="T19" fmla="*/ 234 h 788"/>
                  <a:gd name="T20" fmla="*/ 658 w 5259"/>
                  <a:gd name="T21" fmla="*/ 164 h 788"/>
                  <a:gd name="T22" fmla="*/ 800 w 5259"/>
                  <a:gd name="T23" fmla="*/ 103 h 788"/>
                  <a:gd name="T24" fmla="*/ 955 w 5259"/>
                  <a:gd name="T25" fmla="*/ 54 h 788"/>
                  <a:gd name="T26" fmla="*/ 1126 w 5259"/>
                  <a:gd name="T27" fmla="*/ 19 h 788"/>
                  <a:gd name="T28" fmla="*/ 1315 w 5259"/>
                  <a:gd name="T29" fmla="*/ 2 h 788"/>
                  <a:gd name="T30" fmla="*/ 1517 w 5259"/>
                  <a:gd name="T31" fmla="*/ 3 h 788"/>
                  <a:gd name="T32" fmla="*/ 1739 w 5259"/>
                  <a:gd name="T33" fmla="*/ 30 h 788"/>
                  <a:gd name="T34" fmla="*/ 1976 w 5259"/>
                  <a:gd name="T35" fmla="*/ 80 h 788"/>
                  <a:gd name="T36" fmla="*/ 2231 w 5259"/>
                  <a:gd name="T37" fmla="*/ 161 h 788"/>
                  <a:gd name="T38" fmla="*/ 2505 w 5259"/>
                  <a:gd name="T39" fmla="*/ 272 h 788"/>
                  <a:gd name="T40" fmla="*/ 2654 w 5259"/>
                  <a:gd name="T41" fmla="*/ 344 h 788"/>
                  <a:gd name="T42" fmla="*/ 2687 w 5259"/>
                  <a:gd name="T43" fmla="*/ 360 h 788"/>
                  <a:gd name="T44" fmla="*/ 2753 w 5259"/>
                  <a:gd name="T45" fmla="*/ 391 h 788"/>
                  <a:gd name="T46" fmla="*/ 2847 w 5259"/>
                  <a:gd name="T47" fmla="*/ 432 h 788"/>
                  <a:gd name="T48" fmla="*/ 2968 w 5259"/>
                  <a:gd name="T49" fmla="*/ 479 h 788"/>
                  <a:gd name="T50" fmla="*/ 3109 w 5259"/>
                  <a:gd name="T51" fmla="*/ 529 h 788"/>
                  <a:gd name="T52" fmla="*/ 3270 w 5259"/>
                  <a:gd name="T53" fmla="*/ 580 h 788"/>
                  <a:gd name="T54" fmla="*/ 3448 w 5259"/>
                  <a:gd name="T55" fmla="*/ 629 h 788"/>
                  <a:gd name="T56" fmla="*/ 3638 w 5259"/>
                  <a:gd name="T57" fmla="*/ 673 h 788"/>
                  <a:gd name="T58" fmla="*/ 3837 w 5259"/>
                  <a:gd name="T59" fmla="*/ 706 h 788"/>
                  <a:gd name="T60" fmla="*/ 4045 w 5259"/>
                  <a:gd name="T61" fmla="*/ 725 h 788"/>
                  <a:gd name="T62" fmla="*/ 4254 w 5259"/>
                  <a:gd name="T63" fmla="*/ 730 h 788"/>
                  <a:gd name="T64" fmla="*/ 4467 w 5259"/>
                  <a:gd name="T65" fmla="*/ 716 h 788"/>
                  <a:gd name="T66" fmla="*/ 4676 w 5259"/>
                  <a:gd name="T67" fmla="*/ 680 h 788"/>
                  <a:gd name="T68" fmla="*/ 4879 w 5259"/>
                  <a:gd name="T69" fmla="*/ 618 h 788"/>
                  <a:gd name="T70" fmla="*/ 5074 w 5259"/>
                  <a:gd name="T71" fmla="*/ 528 h 788"/>
                  <a:gd name="T72" fmla="*/ 5259 w 5259"/>
                  <a:gd name="T73" fmla="*/ 4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59" h="788">
                    <a:moveTo>
                      <a:pt x="0" y="788"/>
                    </a:moveTo>
                    <a:lnTo>
                      <a:pt x="0" y="784"/>
                    </a:lnTo>
                    <a:lnTo>
                      <a:pt x="6" y="778"/>
                    </a:lnTo>
                    <a:lnTo>
                      <a:pt x="13" y="765"/>
                    </a:lnTo>
                    <a:lnTo>
                      <a:pt x="21" y="748"/>
                    </a:lnTo>
                    <a:lnTo>
                      <a:pt x="34" y="729"/>
                    </a:lnTo>
                    <a:lnTo>
                      <a:pt x="49" y="704"/>
                    </a:lnTo>
                    <a:lnTo>
                      <a:pt x="67" y="678"/>
                    </a:lnTo>
                    <a:lnTo>
                      <a:pt x="88" y="648"/>
                    </a:lnTo>
                    <a:lnTo>
                      <a:pt x="112" y="615"/>
                    </a:lnTo>
                    <a:lnTo>
                      <a:pt x="140" y="580"/>
                    </a:lnTo>
                    <a:lnTo>
                      <a:pt x="170" y="545"/>
                    </a:lnTo>
                    <a:lnTo>
                      <a:pt x="205" y="507"/>
                    </a:lnTo>
                    <a:lnTo>
                      <a:pt x="241" y="468"/>
                    </a:lnTo>
                    <a:lnTo>
                      <a:pt x="281" y="428"/>
                    </a:lnTo>
                    <a:lnTo>
                      <a:pt x="325" y="390"/>
                    </a:lnTo>
                    <a:lnTo>
                      <a:pt x="372" y="349"/>
                    </a:lnTo>
                    <a:lnTo>
                      <a:pt x="423" y="311"/>
                    </a:lnTo>
                    <a:lnTo>
                      <a:pt x="477" y="271"/>
                    </a:lnTo>
                    <a:lnTo>
                      <a:pt x="533" y="234"/>
                    </a:lnTo>
                    <a:lnTo>
                      <a:pt x="594" y="199"/>
                    </a:lnTo>
                    <a:lnTo>
                      <a:pt x="658" y="164"/>
                    </a:lnTo>
                    <a:lnTo>
                      <a:pt x="728" y="133"/>
                    </a:lnTo>
                    <a:lnTo>
                      <a:pt x="800" y="103"/>
                    </a:lnTo>
                    <a:lnTo>
                      <a:pt x="875" y="77"/>
                    </a:lnTo>
                    <a:lnTo>
                      <a:pt x="955" y="54"/>
                    </a:lnTo>
                    <a:lnTo>
                      <a:pt x="1039" y="35"/>
                    </a:lnTo>
                    <a:lnTo>
                      <a:pt x="1126" y="19"/>
                    </a:lnTo>
                    <a:lnTo>
                      <a:pt x="1219" y="7"/>
                    </a:lnTo>
                    <a:lnTo>
                      <a:pt x="1315" y="2"/>
                    </a:lnTo>
                    <a:lnTo>
                      <a:pt x="1414" y="0"/>
                    </a:lnTo>
                    <a:lnTo>
                      <a:pt x="1517" y="3"/>
                    </a:lnTo>
                    <a:lnTo>
                      <a:pt x="1625" y="14"/>
                    </a:lnTo>
                    <a:lnTo>
                      <a:pt x="1739" y="30"/>
                    </a:lnTo>
                    <a:lnTo>
                      <a:pt x="1856" y="51"/>
                    </a:lnTo>
                    <a:lnTo>
                      <a:pt x="1976" y="80"/>
                    </a:lnTo>
                    <a:lnTo>
                      <a:pt x="2102" y="117"/>
                    </a:lnTo>
                    <a:lnTo>
                      <a:pt x="2231" y="161"/>
                    </a:lnTo>
                    <a:lnTo>
                      <a:pt x="2366" y="213"/>
                    </a:lnTo>
                    <a:lnTo>
                      <a:pt x="2505" y="272"/>
                    </a:lnTo>
                    <a:lnTo>
                      <a:pt x="2648" y="342"/>
                    </a:lnTo>
                    <a:lnTo>
                      <a:pt x="2654" y="344"/>
                    </a:lnTo>
                    <a:lnTo>
                      <a:pt x="2666" y="349"/>
                    </a:lnTo>
                    <a:lnTo>
                      <a:pt x="2687" y="360"/>
                    </a:lnTo>
                    <a:lnTo>
                      <a:pt x="2716" y="374"/>
                    </a:lnTo>
                    <a:lnTo>
                      <a:pt x="2753" y="391"/>
                    </a:lnTo>
                    <a:lnTo>
                      <a:pt x="2797" y="409"/>
                    </a:lnTo>
                    <a:lnTo>
                      <a:pt x="2847" y="432"/>
                    </a:lnTo>
                    <a:lnTo>
                      <a:pt x="2905" y="454"/>
                    </a:lnTo>
                    <a:lnTo>
                      <a:pt x="2968" y="479"/>
                    </a:lnTo>
                    <a:lnTo>
                      <a:pt x="3036" y="503"/>
                    </a:lnTo>
                    <a:lnTo>
                      <a:pt x="3109" y="529"/>
                    </a:lnTo>
                    <a:lnTo>
                      <a:pt x="3188" y="556"/>
                    </a:lnTo>
                    <a:lnTo>
                      <a:pt x="3270" y="580"/>
                    </a:lnTo>
                    <a:lnTo>
                      <a:pt x="3357" y="606"/>
                    </a:lnTo>
                    <a:lnTo>
                      <a:pt x="3448" y="629"/>
                    </a:lnTo>
                    <a:lnTo>
                      <a:pt x="3540" y="652"/>
                    </a:lnTo>
                    <a:lnTo>
                      <a:pt x="3638" y="673"/>
                    </a:lnTo>
                    <a:lnTo>
                      <a:pt x="3736" y="690"/>
                    </a:lnTo>
                    <a:lnTo>
                      <a:pt x="3837" y="706"/>
                    </a:lnTo>
                    <a:lnTo>
                      <a:pt x="3940" y="718"/>
                    </a:lnTo>
                    <a:lnTo>
                      <a:pt x="4045" y="725"/>
                    </a:lnTo>
                    <a:lnTo>
                      <a:pt x="4149" y="730"/>
                    </a:lnTo>
                    <a:lnTo>
                      <a:pt x="4254" y="730"/>
                    </a:lnTo>
                    <a:lnTo>
                      <a:pt x="4361" y="727"/>
                    </a:lnTo>
                    <a:lnTo>
                      <a:pt x="4467" y="716"/>
                    </a:lnTo>
                    <a:lnTo>
                      <a:pt x="4572" y="701"/>
                    </a:lnTo>
                    <a:lnTo>
                      <a:pt x="4676" y="680"/>
                    </a:lnTo>
                    <a:lnTo>
                      <a:pt x="4778" y="652"/>
                    </a:lnTo>
                    <a:lnTo>
                      <a:pt x="4879" y="618"/>
                    </a:lnTo>
                    <a:lnTo>
                      <a:pt x="4978" y="577"/>
                    </a:lnTo>
                    <a:lnTo>
                      <a:pt x="5074" y="528"/>
                    </a:lnTo>
                    <a:lnTo>
                      <a:pt x="5169" y="470"/>
                    </a:lnTo>
                    <a:lnTo>
                      <a:pt x="5259" y="40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04826" y="4416426"/>
                <a:ext cx="8356600" cy="1250950"/>
              </a:xfrm>
              <a:custGeom>
                <a:avLst/>
                <a:gdLst>
                  <a:gd name="T0" fmla="*/ 0 w 5264"/>
                  <a:gd name="T1" fmla="*/ 786 h 788"/>
                  <a:gd name="T2" fmla="*/ 12 w 5264"/>
                  <a:gd name="T3" fmla="*/ 767 h 788"/>
                  <a:gd name="T4" fmla="*/ 33 w 5264"/>
                  <a:gd name="T5" fmla="*/ 729 h 788"/>
                  <a:gd name="T6" fmla="*/ 66 w 5264"/>
                  <a:gd name="T7" fmla="*/ 678 h 788"/>
                  <a:gd name="T8" fmla="*/ 111 w 5264"/>
                  <a:gd name="T9" fmla="*/ 617 h 788"/>
                  <a:gd name="T10" fmla="*/ 171 w 5264"/>
                  <a:gd name="T11" fmla="*/ 545 h 788"/>
                  <a:gd name="T12" fmla="*/ 241 w 5264"/>
                  <a:gd name="T13" fmla="*/ 468 h 788"/>
                  <a:gd name="T14" fmla="*/ 324 w 5264"/>
                  <a:gd name="T15" fmla="*/ 390 h 788"/>
                  <a:gd name="T16" fmla="*/ 422 w 5264"/>
                  <a:gd name="T17" fmla="*/ 311 h 788"/>
                  <a:gd name="T18" fmla="*/ 534 w 5264"/>
                  <a:gd name="T19" fmla="*/ 234 h 788"/>
                  <a:gd name="T20" fmla="*/ 659 w 5264"/>
                  <a:gd name="T21" fmla="*/ 164 h 788"/>
                  <a:gd name="T22" fmla="*/ 799 w 5264"/>
                  <a:gd name="T23" fmla="*/ 103 h 788"/>
                  <a:gd name="T24" fmla="*/ 954 w 5264"/>
                  <a:gd name="T25" fmla="*/ 54 h 788"/>
                  <a:gd name="T26" fmla="*/ 1127 w 5264"/>
                  <a:gd name="T27" fmla="*/ 19 h 788"/>
                  <a:gd name="T28" fmla="*/ 1314 w 5264"/>
                  <a:gd name="T29" fmla="*/ 2 h 788"/>
                  <a:gd name="T30" fmla="*/ 1518 w 5264"/>
                  <a:gd name="T31" fmla="*/ 4 h 788"/>
                  <a:gd name="T32" fmla="*/ 1738 w 5264"/>
                  <a:gd name="T33" fmla="*/ 30 h 788"/>
                  <a:gd name="T34" fmla="*/ 1976 w 5264"/>
                  <a:gd name="T35" fmla="*/ 80 h 788"/>
                  <a:gd name="T36" fmla="*/ 2232 w 5264"/>
                  <a:gd name="T37" fmla="*/ 161 h 788"/>
                  <a:gd name="T38" fmla="*/ 2504 w 5264"/>
                  <a:gd name="T39" fmla="*/ 274 h 788"/>
                  <a:gd name="T40" fmla="*/ 2653 w 5264"/>
                  <a:gd name="T41" fmla="*/ 344 h 788"/>
                  <a:gd name="T42" fmla="*/ 2688 w 5264"/>
                  <a:gd name="T43" fmla="*/ 362 h 788"/>
                  <a:gd name="T44" fmla="*/ 2754 w 5264"/>
                  <a:gd name="T45" fmla="*/ 392 h 788"/>
                  <a:gd name="T46" fmla="*/ 2848 w 5264"/>
                  <a:gd name="T47" fmla="*/ 433 h 788"/>
                  <a:gd name="T48" fmla="*/ 2967 w 5264"/>
                  <a:gd name="T49" fmla="*/ 481 h 788"/>
                  <a:gd name="T50" fmla="*/ 3110 w 5264"/>
                  <a:gd name="T51" fmla="*/ 531 h 788"/>
                  <a:gd name="T52" fmla="*/ 3271 w 5264"/>
                  <a:gd name="T53" fmla="*/ 584 h 788"/>
                  <a:gd name="T54" fmla="*/ 3449 w 5264"/>
                  <a:gd name="T55" fmla="*/ 633 h 788"/>
                  <a:gd name="T56" fmla="*/ 3639 w 5264"/>
                  <a:gd name="T57" fmla="*/ 675 h 788"/>
                  <a:gd name="T58" fmla="*/ 3840 w 5264"/>
                  <a:gd name="T59" fmla="*/ 708 h 788"/>
                  <a:gd name="T60" fmla="*/ 4047 w 5264"/>
                  <a:gd name="T61" fmla="*/ 729 h 788"/>
                  <a:gd name="T62" fmla="*/ 4259 w 5264"/>
                  <a:gd name="T63" fmla="*/ 732 h 788"/>
                  <a:gd name="T64" fmla="*/ 4470 w 5264"/>
                  <a:gd name="T65" fmla="*/ 718 h 788"/>
                  <a:gd name="T66" fmla="*/ 4679 w 5264"/>
                  <a:gd name="T67" fmla="*/ 680 h 788"/>
                  <a:gd name="T68" fmla="*/ 4883 w 5264"/>
                  <a:gd name="T69" fmla="*/ 615 h 788"/>
                  <a:gd name="T70" fmla="*/ 5079 w 5264"/>
                  <a:gd name="T71" fmla="*/ 523 h 788"/>
                  <a:gd name="T72" fmla="*/ 5264 w 5264"/>
                  <a:gd name="T73" fmla="*/ 397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64" h="788">
                    <a:moveTo>
                      <a:pt x="0" y="788"/>
                    </a:moveTo>
                    <a:lnTo>
                      <a:pt x="0" y="786"/>
                    </a:lnTo>
                    <a:lnTo>
                      <a:pt x="5" y="779"/>
                    </a:lnTo>
                    <a:lnTo>
                      <a:pt x="12" y="767"/>
                    </a:lnTo>
                    <a:lnTo>
                      <a:pt x="21" y="750"/>
                    </a:lnTo>
                    <a:lnTo>
                      <a:pt x="33" y="729"/>
                    </a:lnTo>
                    <a:lnTo>
                      <a:pt x="49" y="706"/>
                    </a:lnTo>
                    <a:lnTo>
                      <a:pt x="66" y="678"/>
                    </a:lnTo>
                    <a:lnTo>
                      <a:pt x="89" y="648"/>
                    </a:lnTo>
                    <a:lnTo>
                      <a:pt x="111" y="617"/>
                    </a:lnTo>
                    <a:lnTo>
                      <a:pt x="139" y="582"/>
                    </a:lnTo>
                    <a:lnTo>
                      <a:pt x="171" y="545"/>
                    </a:lnTo>
                    <a:lnTo>
                      <a:pt x="204" y="507"/>
                    </a:lnTo>
                    <a:lnTo>
                      <a:pt x="241" y="468"/>
                    </a:lnTo>
                    <a:lnTo>
                      <a:pt x="281" y="430"/>
                    </a:lnTo>
                    <a:lnTo>
                      <a:pt x="324" y="390"/>
                    </a:lnTo>
                    <a:lnTo>
                      <a:pt x="371" y="350"/>
                    </a:lnTo>
                    <a:lnTo>
                      <a:pt x="422" y="311"/>
                    </a:lnTo>
                    <a:lnTo>
                      <a:pt x="476" y="273"/>
                    </a:lnTo>
                    <a:lnTo>
                      <a:pt x="534" y="234"/>
                    </a:lnTo>
                    <a:lnTo>
                      <a:pt x="595" y="199"/>
                    </a:lnTo>
                    <a:lnTo>
                      <a:pt x="659" y="164"/>
                    </a:lnTo>
                    <a:lnTo>
                      <a:pt x="728" y="133"/>
                    </a:lnTo>
                    <a:lnTo>
                      <a:pt x="799" y="103"/>
                    </a:lnTo>
                    <a:lnTo>
                      <a:pt x="876" y="77"/>
                    </a:lnTo>
                    <a:lnTo>
                      <a:pt x="954" y="54"/>
                    </a:lnTo>
                    <a:lnTo>
                      <a:pt x="1038" y="35"/>
                    </a:lnTo>
                    <a:lnTo>
                      <a:pt x="1127" y="19"/>
                    </a:lnTo>
                    <a:lnTo>
                      <a:pt x="1218" y="7"/>
                    </a:lnTo>
                    <a:lnTo>
                      <a:pt x="1314" y="2"/>
                    </a:lnTo>
                    <a:lnTo>
                      <a:pt x="1413" y="0"/>
                    </a:lnTo>
                    <a:lnTo>
                      <a:pt x="1518" y="4"/>
                    </a:lnTo>
                    <a:lnTo>
                      <a:pt x="1626" y="14"/>
                    </a:lnTo>
                    <a:lnTo>
                      <a:pt x="1738" y="30"/>
                    </a:lnTo>
                    <a:lnTo>
                      <a:pt x="1855" y="53"/>
                    </a:lnTo>
                    <a:lnTo>
                      <a:pt x="1976" y="80"/>
                    </a:lnTo>
                    <a:lnTo>
                      <a:pt x="2101" y="117"/>
                    </a:lnTo>
                    <a:lnTo>
                      <a:pt x="2232" y="161"/>
                    </a:lnTo>
                    <a:lnTo>
                      <a:pt x="2367" y="213"/>
                    </a:lnTo>
                    <a:lnTo>
                      <a:pt x="2504" y="274"/>
                    </a:lnTo>
                    <a:lnTo>
                      <a:pt x="2649" y="343"/>
                    </a:lnTo>
                    <a:lnTo>
                      <a:pt x="2653" y="344"/>
                    </a:lnTo>
                    <a:lnTo>
                      <a:pt x="2667" y="351"/>
                    </a:lnTo>
                    <a:lnTo>
                      <a:pt x="2688" y="362"/>
                    </a:lnTo>
                    <a:lnTo>
                      <a:pt x="2717" y="376"/>
                    </a:lnTo>
                    <a:lnTo>
                      <a:pt x="2754" y="392"/>
                    </a:lnTo>
                    <a:lnTo>
                      <a:pt x="2798" y="411"/>
                    </a:lnTo>
                    <a:lnTo>
                      <a:pt x="2848" y="433"/>
                    </a:lnTo>
                    <a:lnTo>
                      <a:pt x="2904" y="456"/>
                    </a:lnTo>
                    <a:lnTo>
                      <a:pt x="2967" y="481"/>
                    </a:lnTo>
                    <a:lnTo>
                      <a:pt x="3037" y="505"/>
                    </a:lnTo>
                    <a:lnTo>
                      <a:pt x="3110" y="531"/>
                    </a:lnTo>
                    <a:lnTo>
                      <a:pt x="3189" y="558"/>
                    </a:lnTo>
                    <a:lnTo>
                      <a:pt x="3271" y="584"/>
                    </a:lnTo>
                    <a:lnTo>
                      <a:pt x="3358" y="608"/>
                    </a:lnTo>
                    <a:lnTo>
                      <a:pt x="3449" y="633"/>
                    </a:lnTo>
                    <a:lnTo>
                      <a:pt x="3543" y="654"/>
                    </a:lnTo>
                    <a:lnTo>
                      <a:pt x="3639" y="675"/>
                    </a:lnTo>
                    <a:lnTo>
                      <a:pt x="3738" y="692"/>
                    </a:lnTo>
                    <a:lnTo>
                      <a:pt x="3840" y="708"/>
                    </a:lnTo>
                    <a:lnTo>
                      <a:pt x="3943" y="720"/>
                    </a:lnTo>
                    <a:lnTo>
                      <a:pt x="4047" y="729"/>
                    </a:lnTo>
                    <a:lnTo>
                      <a:pt x="4152" y="732"/>
                    </a:lnTo>
                    <a:lnTo>
                      <a:pt x="4259" y="732"/>
                    </a:lnTo>
                    <a:lnTo>
                      <a:pt x="4363" y="727"/>
                    </a:lnTo>
                    <a:lnTo>
                      <a:pt x="4470" y="718"/>
                    </a:lnTo>
                    <a:lnTo>
                      <a:pt x="4575" y="701"/>
                    </a:lnTo>
                    <a:lnTo>
                      <a:pt x="4679" y="680"/>
                    </a:lnTo>
                    <a:lnTo>
                      <a:pt x="4782" y="652"/>
                    </a:lnTo>
                    <a:lnTo>
                      <a:pt x="4883" y="615"/>
                    </a:lnTo>
                    <a:lnTo>
                      <a:pt x="4983" y="573"/>
                    </a:lnTo>
                    <a:lnTo>
                      <a:pt x="5079" y="523"/>
                    </a:lnTo>
                    <a:lnTo>
                      <a:pt x="5173" y="465"/>
                    </a:lnTo>
                    <a:lnTo>
                      <a:pt x="5264" y="397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01651" y="4446589"/>
                <a:ext cx="8364538" cy="1254125"/>
              </a:xfrm>
              <a:custGeom>
                <a:avLst/>
                <a:gdLst>
                  <a:gd name="T0" fmla="*/ 0 w 5269"/>
                  <a:gd name="T1" fmla="*/ 788 h 790"/>
                  <a:gd name="T2" fmla="*/ 12 w 5269"/>
                  <a:gd name="T3" fmla="*/ 767 h 790"/>
                  <a:gd name="T4" fmla="*/ 33 w 5269"/>
                  <a:gd name="T5" fmla="*/ 731 h 790"/>
                  <a:gd name="T6" fmla="*/ 66 w 5269"/>
                  <a:gd name="T7" fmla="*/ 680 h 790"/>
                  <a:gd name="T8" fmla="*/ 112 w 5269"/>
                  <a:gd name="T9" fmla="*/ 617 h 790"/>
                  <a:gd name="T10" fmla="*/ 171 w 5269"/>
                  <a:gd name="T11" fmla="*/ 546 h 790"/>
                  <a:gd name="T12" fmla="*/ 241 w 5269"/>
                  <a:gd name="T13" fmla="*/ 470 h 790"/>
                  <a:gd name="T14" fmla="*/ 325 w 5269"/>
                  <a:gd name="T15" fmla="*/ 390 h 790"/>
                  <a:gd name="T16" fmla="*/ 422 w 5269"/>
                  <a:gd name="T17" fmla="*/ 311 h 790"/>
                  <a:gd name="T18" fmla="*/ 534 w 5269"/>
                  <a:gd name="T19" fmla="*/ 234 h 790"/>
                  <a:gd name="T20" fmla="*/ 660 w 5269"/>
                  <a:gd name="T21" fmla="*/ 165 h 790"/>
                  <a:gd name="T22" fmla="*/ 799 w 5269"/>
                  <a:gd name="T23" fmla="*/ 103 h 790"/>
                  <a:gd name="T24" fmla="*/ 956 w 5269"/>
                  <a:gd name="T25" fmla="*/ 54 h 790"/>
                  <a:gd name="T26" fmla="*/ 1127 w 5269"/>
                  <a:gd name="T27" fmla="*/ 20 h 790"/>
                  <a:gd name="T28" fmla="*/ 1314 w 5269"/>
                  <a:gd name="T29" fmla="*/ 2 h 790"/>
                  <a:gd name="T30" fmla="*/ 1518 w 5269"/>
                  <a:gd name="T31" fmla="*/ 4 h 790"/>
                  <a:gd name="T32" fmla="*/ 1738 w 5269"/>
                  <a:gd name="T33" fmla="*/ 30 h 790"/>
                  <a:gd name="T34" fmla="*/ 1978 w 5269"/>
                  <a:gd name="T35" fmla="*/ 81 h 790"/>
                  <a:gd name="T36" fmla="*/ 2232 w 5269"/>
                  <a:gd name="T37" fmla="*/ 163 h 790"/>
                  <a:gd name="T38" fmla="*/ 2506 w 5269"/>
                  <a:gd name="T39" fmla="*/ 275 h 790"/>
                  <a:gd name="T40" fmla="*/ 2655 w 5269"/>
                  <a:gd name="T41" fmla="*/ 346 h 790"/>
                  <a:gd name="T42" fmla="*/ 2688 w 5269"/>
                  <a:gd name="T43" fmla="*/ 364 h 790"/>
                  <a:gd name="T44" fmla="*/ 2754 w 5269"/>
                  <a:gd name="T45" fmla="*/ 394 h 790"/>
                  <a:gd name="T46" fmla="*/ 2849 w 5269"/>
                  <a:gd name="T47" fmla="*/ 435 h 790"/>
                  <a:gd name="T48" fmla="*/ 2969 w 5269"/>
                  <a:gd name="T49" fmla="*/ 483 h 790"/>
                  <a:gd name="T50" fmla="*/ 3112 w 5269"/>
                  <a:gd name="T51" fmla="*/ 533 h 790"/>
                  <a:gd name="T52" fmla="*/ 3273 w 5269"/>
                  <a:gd name="T53" fmla="*/ 586 h 790"/>
                  <a:gd name="T54" fmla="*/ 3451 w 5269"/>
                  <a:gd name="T55" fmla="*/ 635 h 790"/>
                  <a:gd name="T56" fmla="*/ 3641 w 5269"/>
                  <a:gd name="T57" fmla="*/ 678 h 790"/>
                  <a:gd name="T58" fmla="*/ 3843 w 5269"/>
                  <a:gd name="T59" fmla="*/ 710 h 790"/>
                  <a:gd name="T60" fmla="*/ 4051 w 5269"/>
                  <a:gd name="T61" fmla="*/ 731 h 790"/>
                  <a:gd name="T62" fmla="*/ 4262 w 5269"/>
                  <a:gd name="T63" fmla="*/ 734 h 790"/>
                  <a:gd name="T64" fmla="*/ 4474 w 5269"/>
                  <a:gd name="T65" fmla="*/ 719 h 790"/>
                  <a:gd name="T66" fmla="*/ 4685 w 5269"/>
                  <a:gd name="T67" fmla="*/ 680 h 790"/>
                  <a:gd name="T68" fmla="*/ 4889 w 5269"/>
                  <a:gd name="T69" fmla="*/ 614 h 790"/>
                  <a:gd name="T70" fmla="*/ 5084 w 5269"/>
                  <a:gd name="T71" fmla="*/ 519 h 790"/>
                  <a:gd name="T72" fmla="*/ 5269 w 5269"/>
                  <a:gd name="T73" fmla="*/ 392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69" h="790">
                    <a:moveTo>
                      <a:pt x="0" y="790"/>
                    </a:moveTo>
                    <a:lnTo>
                      <a:pt x="0" y="788"/>
                    </a:lnTo>
                    <a:lnTo>
                      <a:pt x="5" y="780"/>
                    </a:lnTo>
                    <a:lnTo>
                      <a:pt x="12" y="767"/>
                    </a:lnTo>
                    <a:lnTo>
                      <a:pt x="21" y="752"/>
                    </a:lnTo>
                    <a:lnTo>
                      <a:pt x="33" y="731"/>
                    </a:lnTo>
                    <a:lnTo>
                      <a:pt x="49" y="706"/>
                    </a:lnTo>
                    <a:lnTo>
                      <a:pt x="66" y="680"/>
                    </a:lnTo>
                    <a:lnTo>
                      <a:pt x="89" y="650"/>
                    </a:lnTo>
                    <a:lnTo>
                      <a:pt x="112" y="617"/>
                    </a:lnTo>
                    <a:lnTo>
                      <a:pt x="140" y="582"/>
                    </a:lnTo>
                    <a:lnTo>
                      <a:pt x="171" y="546"/>
                    </a:lnTo>
                    <a:lnTo>
                      <a:pt x="204" y="509"/>
                    </a:lnTo>
                    <a:lnTo>
                      <a:pt x="241" y="470"/>
                    </a:lnTo>
                    <a:lnTo>
                      <a:pt x="281" y="430"/>
                    </a:lnTo>
                    <a:lnTo>
                      <a:pt x="325" y="390"/>
                    </a:lnTo>
                    <a:lnTo>
                      <a:pt x="372" y="350"/>
                    </a:lnTo>
                    <a:lnTo>
                      <a:pt x="422" y="311"/>
                    </a:lnTo>
                    <a:lnTo>
                      <a:pt x="476" y="273"/>
                    </a:lnTo>
                    <a:lnTo>
                      <a:pt x="534" y="234"/>
                    </a:lnTo>
                    <a:lnTo>
                      <a:pt x="595" y="200"/>
                    </a:lnTo>
                    <a:lnTo>
                      <a:pt x="660" y="165"/>
                    </a:lnTo>
                    <a:lnTo>
                      <a:pt x="728" y="133"/>
                    </a:lnTo>
                    <a:lnTo>
                      <a:pt x="799" y="103"/>
                    </a:lnTo>
                    <a:lnTo>
                      <a:pt x="876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7" y="20"/>
                    </a:lnTo>
                    <a:lnTo>
                      <a:pt x="1218" y="7"/>
                    </a:lnTo>
                    <a:lnTo>
                      <a:pt x="1314" y="2"/>
                    </a:lnTo>
                    <a:lnTo>
                      <a:pt x="1414" y="0"/>
                    </a:lnTo>
                    <a:lnTo>
                      <a:pt x="1518" y="4"/>
                    </a:lnTo>
                    <a:lnTo>
                      <a:pt x="1627" y="14"/>
                    </a:lnTo>
                    <a:lnTo>
                      <a:pt x="1738" y="30"/>
                    </a:lnTo>
                    <a:lnTo>
                      <a:pt x="1855" y="53"/>
                    </a:lnTo>
                    <a:lnTo>
                      <a:pt x="1978" y="81"/>
                    </a:lnTo>
                    <a:lnTo>
                      <a:pt x="2103" y="117"/>
                    </a:lnTo>
                    <a:lnTo>
                      <a:pt x="2232" y="163"/>
                    </a:lnTo>
                    <a:lnTo>
                      <a:pt x="2367" y="215"/>
                    </a:lnTo>
                    <a:lnTo>
                      <a:pt x="2506" y="275"/>
                    </a:lnTo>
                    <a:lnTo>
                      <a:pt x="2650" y="345"/>
                    </a:lnTo>
                    <a:lnTo>
                      <a:pt x="2655" y="346"/>
                    </a:lnTo>
                    <a:lnTo>
                      <a:pt x="2667" y="353"/>
                    </a:lnTo>
                    <a:lnTo>
                      <a:pt x="2688" y="364"/>
                    </a:lnTo>
                    <a:lnTo>
                      <a:pt x="2718" y="378"/>
                    </a:lnTo>
                    <a:lnTo>
                      <a:pt x="2754" y="394"/>
                    </a:lnTo>
                    <a:lnTo>
                      <a:pt x="2798" y="413"/>
                    </a:lnTo>
                    <a:lnTo>
                      <a:pt x="2849" y="435"/>
                    </a:lnTo>
                    <a:lnTo>
                      <a:pt x="2906" y="458"/>
                    </a:lnTo>
                    <a:lnTo>
                      <a:pt x="2969" y="483"/>
                    </a:lnTo>
                    <a:lnTo>
                      <a:pt x="3037" y="509"/>
                    </a:lnTo>
                    <a:lnTo>
                      <a:pt x="3112" y="533"/>
                    </a:lnTo>
                    <a:lnTo>
                      <a:pt x="3191" y="560"/>
                    </a:lnTo>
                    <a:lnTo>
                      <a:pt x="3273" y="586"/>
                    </a:lnTo>
                    <a:lnTo>
                      <a:pt x="3360" y="612"/>
                    </a:lnTo>
                    <a:lnTo>
                      <a:pt x="3451" y="635"/>
                    </a:lnTo>
                    <a:lnTo>
                      <a:pt x="3545" y="657"/>
                    </a:lnTo>
                    <a:lnTo>
                      <a:pt x="3641" y="678"/>
                    </a:lnTo>
                    <a:lnTo>
                      <a:pt x="3740" y="696"/>
                    </a:lnTo>
                    <a:lnTo>
                      <a:pt x="3843" y="710"/>
                    </a:lnTo>
                    <a:lnTo>
                      <a:pt x="3946" y="722"/>
                    </a:lnTo>
                    <a:lnTo>
                      <a:pt x="4051" y="731"/>
                    </a:lnTo>
                    <a:lnTo>
                      <a:pt x="4156" y="734"/>
                    </a:lnTo>
                    <a:lnTo>
                      <a:pt x="4262" y="734"/>
                    </a:lnTo>
                    <a:lnTo>
                      <a:pt x="4369" y="729"/>
                    </a:lnTo>
                    <a:lnTo>
                      <a:pt x="4474" y="719"/>
                    </a:lnTo>
                    <a:lnTo>
                      <a:pt x="4580" y="703"/>
                    </a:lnTo>
                    <a:lnTo>
                      <a:pt x="4685" y="680"/>
                    </a:lnTo>
                    <a:lnTo>
                      <a:pt x="4788" y="650"/>
                    </a:lnTo>
                    <a:lnTo>
                      <a:pt x="4889" y="614"/>
                    </a:lnTo>
                    <a:lnTo>
                      <a:pt x="4988" y="570"/>
                    </a:lnTo>
                    <a:lnTo>
                      <a:pt x="5084" y="519"/>
                    </a:lnTo>
                    <a:lnTo>
                      <a:pt x="5179" y="460"/>
                    </a:lnTo>
                    <a:lnTo>
                      <a:pt x="5269" y="39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498476" y="4478339"/>
                <a:ext cx="8374063" cy="1255713"/>
              </a:xfrm>
              <a:custGeom>
                <a:avLst/>
                <a:gdLst>
                  <a:gd name="T0" fmla="*/ 2 w 5275"/>
                  <a:gd name="T1" fmla="*/ 788 h 791"/>
                  <a:gd name="T2" fmla="*/ 12 w 5275"/>
                  <a:gd name="T3" fmla="*/ 768 h 791"/>
                  <a:gd name="T4" fmla="*/ 33 w 5275"/>
                  <a:gd name="T5" fmla="*/ 732 h 791"/>
                  <a:gd name="T6" fmla="*/ 67 w 5275"/>
                  <a:gd name="T7" fmla="*/ 679 h 791"/>
                  <a:gd name="T8" fmla="*/ 114 w 5275"/>
                  <a:gd name="T9" fmla="*/ 618 h 791"/>
                  <a:gd name="T10" fmla="*/ 171 w 5275"/>
                  <a:gd name="T11" fmla="*/ 547 h 791"/>
                  <a:gd name="T12" fmla="*/ 241 w 5275"/>
                  <a:gd name="T13" fmla="*/ 470 h 791"/>
                  <a:gd name="T14" fmla="*/ 325 w 5275"/>
                  <a:gd name="T15" fmla="*/ 391 h 791"/>
                  <a:gd name="T16" fmla="*/ 423 w 5275"/>
                  <a:gd name="T17" fmla="*/ 311 h 791"/>
                  <a:gd name="T18" fmla="*/ 534 w 5275"/>
                  <a:gd name="T19" fmla="*/ 235 h 791"/>
                  <a:gd name="T20" fmla="*/ 660 w 5275"/>
                  <a:gd name="T21" fmla="*/ 164 h 791"/>
                  <a:gd name="T22" fmla="*/ 801 w 5275"/>
                  <a:gd name="T23" fmla="*/ 103 h 791"/>
                  <a:gd name="T24" fmla="*/ 957 w 5275"/>
                  <a:gd name="T25" fmla="*/ 54 h 791"/>
                  <a:gd name="T26" fmla="*/ 1128 w 5275"/>
                  <a:gd name="T27" fmla="*/ 19 h 791"/>
                  <a:gd name="T28" fmla="*/ 1315 w 5275"/>
                  <a:gd name="T29" fmla="*/ 1 h 791"/>
                  <a:gd name="T30" fmla="*/ 1519 w 5275"/>
                  <a:gd name="T31" fmla="*/ 3 h 791"/>
                  <a:gd name="T32" fmla="*/ 1740 w 5275"/>
                  <a:gd name="T33" fmla="*/ 29 h 791"/>
                  <a:gd name="T34" fmla="*/ 1978 w 5275"/>
                  <a:gd name="T35" fmla="*/ 82 h 791"/>
                  <a:gd name="T36" fmla="*/ 2233 w 5275"/>
                  <a:gd name="T37" fmla="*/ 162 h 791"/>
                  <a:gd name="T38" fmla="*/ 2507 w 5275"/>
                  <a:gd name="T39" fmla="*/ 276 h 791"/>
                  <a:gd name="T40" fmla="*/ 2655 w 5275"/>
                  <a:gd name="T41" fmla="*/ 347 h 791"/>
                  <a:gd name="T42" fmla="*/ 2690 w 5275"/>
                  <a:gd name="T43" fmla="*/ 363 h 791"/>
                  <a:gd name="T44" fmla="*/ 2756 w 5275"/>
                  <a:gd name="T45" fmla="*/ 394 h 791"/>
                  <a:gd name="T46" fmla="*/ 2851 w 5275"/>
                  <a:gd name="T47" fmla="*/ 435 h 791"/>
                  <a:gd name="T48" fmla="*/ 2971 w 5275"/>
                  <a:gd name="T49" fmla="*/ 484 h 791"/>
                  <a:gd name="T50" fmla="*/ 3114 w 5275"/>
                  <a:gd name="T51" fmla="*/ 536 h 791"/>
                  <a:gd name="T52" fmla="*/ 3275 w 5275"/>
                  <a:gd name="T53" fmla="*/ 588 h 791"/>
                  <a:gd name="T54" fmla="*/ 3453 w 5275"/>
                  <a:gd name="T55" fmla="*/ 637 h 791"/>
                  <a:gd name="T56" fmla="*/ 3645 w 5275"/>
                  <a:gd name="T57" fmla="*/ 679 h 791"/>
                  <a:gd name="T58" fmla="*/ 3845 w 5275"/>
                  <a:gd name="T59" fmla="*/ 713 h 791"/>
                  <a:gd name="T60" fmla="*/ 4053 w 5275"/>
                  <a:gd name="T61" fmla="*/ 732 h 791"/>
                  <a:gd name="T62" fmla="*/ 4266 w 5275"/>
                  <a:gd name="T63" fmla="*/ 735 h 791"/>
                  <a:gd name="T64" fmla="*/ 4479 w 5275"/>
                  <a:gd name="T65" fmla="*/ 718 h 791"/>
                  <a:gd name="T66" fmla="*/ 4688 w 5275"/>
                  <a:gd name="T67" fmla="*/ 678 h 791"/>
                  <a:gd name="T68" fmla="*/ 4893 w 5275"/>
                  <a:gd name="T69" fmla="*/ 611 h 791"/>
                  <a:gd name="T70" fmla="*/ 5090 w 5275"/>
                  <a:gd name="T71" fmla="*/ 515 h 791"/>
                  <a:gd name="T72" fmla="*/ 5275 w 5275"/>
                  <a:gd name="T73" fmla="*/ 384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75" h="791">
                    <a:moveTo>
                      <a:pt x="0" y="791"/>
                    </a:moveTo>
                    <a:lnTo>
                      <a:pt x="2" y="788"/>
                    </a:lnTo>
                    <a:lnTo>
                      <a:pt x="5" y="781"/>
                    </a:lnTo>
                    <a:lnTo>
                      <a:pt x="12" y="768"/>
                    </a:lnTo>
                    <a:lnTo>
                      <a:pt x="21" y="751"/>
                    </a:lnTo>
                    <a:lnTo>
                      <a:pt x="33" y="732"/>
                    </a:lnTo>
                    <a:lnTo>
                      <a:pt x="49" y="707"/>
                    </a:lnTo>
                    <a:lnTo>
                      <a:pt x="67" y="679"/>
                    </a:lnTo>
                    <a:lnTo>
                      <a:pt x="89" y="650"/>
                    </a:lnTo>
                    <a:lnTo>
                      <a:pt x="114" y="618"/>
                    </a:lnTo>
                    <a:lnTo>
                      <a:pt x="140" y="583"/>
                    </a:lnTo>
                    <a:lnTo>
                      <a:pt x="171" y="547"/>
                    </a:lnTo>
                    <a:lnTo>
                      <a:pt x="204" y="508"/>
                    </a:lnTo>
                    <a:lnTo>
                      <a:pt x="241" y="470"/>
                    </a:lnTo>
                    <a:lnTo>
                      <a:pt x="281" y="429"/>
                    </a:lnTo>
                    <a:lnTo>
                      <a:pt x="325" y="391"/>
                    </a:lnTo>
                    <a:lnTo>
                      <a:pt x="372" y="351"/>
                    </a:lnTo>
                    <a:lnTo>
                      <a:pt x="423" y="311"/>
                    </a:lnTo>
                    <a:lnTo>
                      <a:pt x="477" y="272"/>
                    </a:lnTo>
                    <a:lnTo>
                      <a:pt x="534" y="235"/>
                    </a:lnTo>
                    <a:lnTo>
                      <a:pt x="595" y="199"/>
                    </a:lnTo>
                    <a:lnTo>
                      <a:pt x="660" y="164"/>
                    </a:lnTo>
                    <a:lnTo>
                      <a:pt x="728" y="132"/>
                    </a:lnTo>
                    <a:lnTo>
                      <a:pt x="801" y="103"/>
                    </a:lnTo>
                    <a:lnTo>
                      <a:pt x="876" y="76"/>
                    </a:lnTo>
                    <a:lnTo>
                      <a:pt x="957" y="54"/>
                    </a:lnTo>
                    <a:lnTo>
                      <a:pt x="1040" y="34"/>
                    </a:lnTo>
                    <a:lnTo>
                      <a:pt x="1128" y="19"/>
                    </a:lnTo>
                    <a:lnTo>
                      <a:pt x="1220" y="7"/>
                    </a:lnTo>
                    <a:lnTo>
                      <a:pt x="1315" y="1"/>
                    </a:lnTo>
                    <a:lnTo>
                      <a:pt x="1416" y="0"/>
                    </a:lnTo>
                    <a:lnTo>
                      <a:pt x="1519" y="3"/>
                    </a:lnTo>
                    <a:lnTo>
                      <a:pt x="1627" y="14"/>
                    </a:lnTo>
                    <a:lnTo>
                      <a:pt x="1740" y="29"/>
                    </a:lnTo>
                    <a:lnTo>
                      <a:pt x="1857" y="52"/>
                    </a:lnTo>
                    <a:lnTo>
                      <a:pt x="1978" y="82"/>
                    </a:lnTo>
                    <a:lnTo>
                      <a:pt x="2103" y="118"/>
                    </a:lnTo>
                    <a:lnTo>
                      <a:pt x="2233" y="162"/>
                    </a:lnTo>
                    <a:lnTo>
                      <a:pt x="2367" y="214"/>
                    </a:lnTo>
                    <a:lnTo>
                      <a:pt x="2507" y="276"/>
                    </a:lnTo>
                    <a:lnTo>
                      <a:pt x="2650" y="344"/>
                    </a:lnTo>
                    <a:lnTo>
                      <a:pt x="2655" y="347"/>
                    </a:lnTo>
                    <a:lnTo>
                      <a:pt x="2667" y="353"/>
                    </a:lnTo>
                    <a:lnTo>
                      <a:pt x="2690" y="363"/>
                    </a:lnTo>
                    <a:lnTo>
                      <a:pt x="2720" y="377"/>
                    </a:lnTo>
                    <a:lnTo>
                      <a:pt x="2756" y="394"/>
                    </a:lnTo>
                    <a:lnTo>
                      <a:pt x="2800" y="414"/>
                    </a:lnTo>
                    <a:lnTo>
                      <a:pt x="2851" y="435"/>
                    </a:lnTo>
                    <a:lnTo>
                      <a:pt x="2908" y="459"/>
                    </a:lnTo>
                    <a:lnTo>
                      <a:pt x="2971" y="484"/>
                    </a:lnTo>
                    <a:lnTo>
                      <a:pt x="3039" y="510"/>
                    </a:lnTo>
                    <a:lnTo>
                      <a:pt x="3114" y="536"/>
                    </a:lnTo>
                    <a:lnTo>
                      <a:pt x="3193" y="562"/>
                    </a:lnTo>
                    <a:lnTo>
                      <a:pt x="3275" y="588"/>
                    </a:lnTo>
                    <a:lnTo>
                      <a:pt x="3362" y="613"/>
                    </a:lnTo>
                    <a:lnTo>
                      <a:pt x="3453" y="637"/>
                    </a:lnTo>
                    <a:lnTo>
                      <a:pt x="3547" y="658"/>
                    </a:lnTo>
                    <a:lnTo>
                      <a:pt x="3645" y="679"/>
                    </a:lnTo>
                    <a:lnTo>
                      <a:pt x="3744" y="697"/>
                    </a:lnTo>
                    <a:lnTo>
                      <a:pt x="3845" y="713"/>
                    </a:lnTo>
                    <a:lnTo>
                      <a:pt x="3948" y="725"/>
                    </a:lnTo>
                    <a:lnTo>
                      <a:pt x="4053" y="732"/>
                    </a:lnTo>
                    <a:lnTo>
                      <a:pt x="4160" y="735"/>
                    </a:lnTo>
                    <a:lnTo>
                      <a:pt x="4266" y="735"/>
                    </a:lnTo>
                    <a:lnTo>
                      <a:pt x="4373" y="730"/>
                    </a:lnTo>
                    <a:lnTo>
                      <a:pt x="4479" y="718"/>
                    </a:lnTo>
                    <a:lnTo>
                      <a:pt x="4584" y="702"/>
                    </a:lnTo>
                    <a:lnTo>
                      <a:pt x="4688" y="678"/>
                    </a:lnTo>
                    <a:lnTo>
                      <a:pt x="4791" y="648"/>
                    </a:lnTo>
                    <a:lnTo>
                      <a:pt x="4893" y="611"/>
                    </a:lnTo>
                    <a:lnTo>
                      <a:pt x="4992" y="567"/>
                    </a:lnTo>
                    <a:lnTo>
                      <a:pt x="5090" y="515"/>
                    </a:lnTo>
                    <a:lnTo>
                      <a:pt x="5184" y="454"/>
                    </a:lnTo>
                    <a:lnTo>
                      <a:pt x="5275" y="384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495301" y="4508501"/>
                <a:ext cx="8382000" cy="1255713"/>
              </a:xfrm>
              <a:custGeom>
                <a:avLst/>
                <a:gdLst>
                  <a:gd name="T0" fmla="*/ 2 w 5280"/>
                  <a:gd name="T1" fmla="*/ 790 h 791"/>
                  <a:gd name="T2" fmla="*/ 13 w 5280"/>
                  <a:gd name="T3" fmla="*/ 770 h 791"/>
                  <a:gd name="T4" fmla="*/ 34 w 5280"/>
                  <a:gd name="T5" fmla="*/ 732 h 791"/>
                  <a:gd name="T6" fmla="*/ 69 w 5280"/>
                  <a:gd name="T7" fmla="*/ 681 h 791"/>
                  <a:gd name="T8" fmla="*/ 114 w 5280"/>
                  <a:gd name="T9" fmla="*/ 618 h 791"/>
                  <a:gd name="T10" fmla="*/ 171 w 5280"/>
                  <a:gd name="T11" fmla="*/ 547 h 791"/>
                  <a:gd name="T12" fmla="*/ 241 w 5280"/>
                  <a:gd name="T13" fmla="*/ 470 h 791"/>
                  <a:gd name="T14" fmla="*/ 325 w 5280"/>
                  <a:gd name="T15" fmla="*/ 391 h 791"/>
                  <a:gd name="T16" fmla="*/ 423 w 5280"/>
                  <a:gd name="T17" fmla="*/ 311 h 791"/>
                  <a:gd name="T18" fmla="*/ 535 w 5280"/>
                  <a:gd name="T19" fmla="*/ 236 h 791"/>
                  <a:gd name="T20" fmla="*/ 660 w 5280"/>
                  <a:gd name="T21" fmla="*/ 164 h 791"/>
                  <a:gd name="T22" fmla="*/ 802 w 5280"/>
                  <a:gd name="T23" fmla="*/ 103 h 791"/>
                  <a:gd name="T24" fmla="*/ 957 w 5280"/>
                  <a:gd name="T25" fmla="*/ 54 h 791"/>
                  <a:gd name="T26" fmla="*/ 1128 w 5280"/>
                  <a:gd name="T27" fmla="*/ 19 h 791"/>
                  <a:gd name="T28" fmla="*/ 1317 w 5280"/>
                  <a:gd name="T29" fmla="*/ 2 h 791"/>
                  <a:gd name="T30" fmla="*/ 1519 w 5280"/>
                  <a:gd name="T31" fmla="*/ 3 h 791"/>
                  <a:gd name="T32" fmla="*/ 1741 w 5280"/>
                  <a:gd name="T33" fmla="*/ 29 h 791"/>
                  <a:gd name="T34" fmla="*/ 1978 w 5280"/>
                  <a:gd name="T35" fmla="*/ 82 h 791"/>
                  <a:gd name="T36" fmla="*/ 2235 w 5280"/>
                  <a:gd name="T37" fmla="*/ 162 h 791"/>
                  <a:gd name="T38" fmla="*/ 2507 w 5280"/>
                  <a:gd name="T39" fmla="*/ 276 h 791"/>
                  <a:gd name="T40" fmla="*/ 2655 w 5280"/>
                  <a:gd name="T41" fmla="*/ 348 h 791"/>
                  <a:gd name="T42" fmla="*/ 2690 w 5280"/>
                  <a:gd name="T43" fmla="*/ 365 h 791"/>
                  <a:gd name="T44" fmla="*/ 2757 w 5280"/>
                  <a:gd name="T45" fmla="*/ 396 h 791"/>
                  <a:gd name="T46" fmla="*/ 2853 w 5280"/>
                  <a:gd name="T47" fmla="*/ 437 h 791"/>
                  <a:gd name="T48" fmla="*/ 2973 w 5280"/>
                  <a:gd name="T49" fmla="*/ 486 h 791"/>
                  <a:gd name="T50" fmla="*/ 3116 w 5280"/>
                  <a:gd name="T51" fmla="*/ 538 h 791"/>
                  <a:gd name="T52" fmla="*/ 3277 w 5280"/>
                  <a:gd name="T53" fmla="*/ 590 h 791"/>
                  <a:gd name="T54" fmla="*/ 3456 w 5280"/>
                  <a:gd name="T55" fmla="*/ 639 h 791"/>
                  <a:gd name="T56" fmla="*/ 3647 w 5280"/>
                  <a:gd name="T57" fmla="*/ 683 h 791"/>
                  <a:gd name="T58" fmla="*/ 3849 w 5280"/>
                  <a:gd name="T59" fmla="*/ 714 h 791"/>
                  <a:gd name="T60" fmla="*/ 4057 w 5280"/>
                  <a:gd name="T61" fmla="*/ 734 h 791"/>
                  <a:gd name="T62" fmla="*/ 4270 w 5280"/>
                  <a:gd name="T63" fmla="*/ 737 h 791"/>
                  <a:gd name="T64" fmla="*/ 4483 w 5280"/>
                  <a:gd name="T65" fmla="*/ 720 h 791"/>
                  <a:gd name="T66" fmla="*/ 4694 w 5280"/>
                  <a:gd name="T67" fmla="*/ 678 h 791"/>
                  <a:gd name="T68" fmla="*/ 4898 w 5280"/>
                  <a:gd name="T69" fmla="*/ 610 h 791"/>
                  <a:gd name="T70" fmla="*/ 5095 w 5280"/>
                  <a:gd name="T71" fmla="*/ 510 h 791"/>
                  <a:gd name="T72" fmla="*/ 5280 w 5280"/>
                  <a:gd name="T73" fmla="*/ 377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80" h="791">
                    <a:moveTo>
                      <a:pt x="0" y="791"/>
                    </a:moveTo>
                    <a:lnTo>
                      <a:pt x="2" y="790"/>
                    </a:lnTo>
                    <a:lnTo>
                      <a:pt x="6" y="783"/>
                    </a:lnTo>
                    <a:lnTo>
                      <a:pt x="13" y="770"/>
                    </a:lnTo>
                    <a:lnTo>
                      <a:pt x="21" y="753"/>
                    </a:lnTo>
                    <a:lnTo>
                      <a:pt x="34" y="732"/>
                    </a:lnTo>
                    <a:lnTo>
                      <a:pt x="49" y="709"/>
                    </a:lnTo>
                    <a:lnTo>
                      <a:pt x="69" y="681"/>
                    </a:lnTo>
                    <a:lnTo>
                      <a:pt x="89" y="652"/>
                    </a:lnTo>
                    <a:lnTo>
                      <a:pt x="114" y="618"/>
                    </a:lnTo>
                    <a:lnTo>
                      <a:pt x="140" y="583"/>
                    </a:lnTo>
                    <a:lnTo>
                      <a:pt x="171" y="547"/>
                    </a:lnTo>
                    <a:lnTo>
                      <a:pt x="205" y="510"/>
                    </a:lnTo>
                    <a:lnTo>
                      <a:pt x="241" y="470"/>
                    </a:lnTo>
                    <a:lnTo>
                      <a:pt x="281" y="431"/>
                    </a:lnTo>
                    <a:lnTo>
                      <a:pt x="325" y="391"/>
                    </a:lnTo>
                    <a:lnTo>
                      <a:pt x="372" y="351"/>
                    </a:lnTo>
                    <a:lnTo>
                      <a:pt x="423" y="311"/>
                    </a:lnTo>
                    <a:lnTo>
                      <a:pt x="477" y="272"/>
                    </a:lnTo>
                    <a:lnTo>
                      <a:pt x="535" y="236"/>
                    </a:lnTo>
                    <a:lnTo>
                      <a:pt x="596" y="199"/>
                    </a:lnTo>
                    <a:lnTo>
                      <a:pt x="660" y="164"/>
                    </a:lnTo>
                    <a:lnTo>
                      <a:pt x="728" y="133"/>
                    </a:lnTo>
                    <a:lnTo>
                      <a:pt x="802" y="103"/>
                    </a:lnTo>
                    <a:lnTo>
                      <a:pt x="877" y="77"/>
                    </a:lnTo>
                    <a:lnTo>
                      <a:pt x="957" y="54"/>
                    </a:lnTo>
                    <a:lnTo>
                      <a:pt x="1041" y="35"/>
                    </a:lnTo>
                    <a:lnTo>
                      <a:pt x="1128" y="19"/>
                    </a:lnTo>
                    <a:lnTo>
                      <a:pt x="1221" y="7"/>
                    </a:lnTo>
                    <a:lnTo>
                      <a:pt x="1317" y="2"/>
                    </a:lnTo>
                    <a:lnTo>
                      <a:pt x="1416" y="0"/>
                    </a:lnTo>
                    <a:lnTo>
                      <a:pt x="1519" y="3"/>
                    </a:lnTo>
                    <a:lnTo>
                      <a:pt x="1627" y="14"/>
                    </a:lnTo>
                    <a:lnTo>
                      <a:pt x="1741" y="29"/>
                    </a:lnTo>
                    <a:lnTo>
                      <a:pt x="1858" y="52"/>
                    </a:lnTo>
                    <a:lnTo>
                      <a:pt x="1978" y="82"/>
                    </a:lnTo>
                    <a:lnTo>
                      <a:pt x="2104" y="119"/>
                    </a:lnTo>
                    <a:lnTo>
                      <a:pt x="2235" y="162"/>
                    </a:lnTo>
                    <a:lnTo>
                      <a:pt x="2369" y="215"/>
                    </a:lnTo>
                    <a:lnTo>
                      <a:pt x="2507" y="276"/>
                    </a:lnTo>
                    <a:lnTo>
                      <a:pt x="2652" y="346"/>
                    </a:lnTo>
                    <a:lnTo>
                      <a:pt x="2655" y="348"/>
                    </a:lnTo>
                    <a:lnTo>
                      <a:pt x="2669" y="355"/>
                    </a:lnTo>
                    <a:lnTo>
                      <a:pt x="2690" y="365"/>
                    </a:lnTo>
                    <a:lnTo>
                      <a:pt x="2720" y="379"/>
                    </a:lnTo>
                    <a:lnTo>
                      <a:pt x="2757" y="396"/>
                    </a:lnTo>
                    <a:lnTo>
                      <a:pt x="2800" y="416"/>
                    </a:lnTo>
                    <a:lnTo>
                      <a:pt x="2853" y="437"/>
                    </a:lnTo>
                    <a:lnTo>
                      <a:pt x="2908" y="461"/>
                    </a:lnTo>
                    <a:lnTo>
                      <a:pt x="2973" y="486"/>
                    </a:lnTo>
                    <a:lnTo>
                      <a:pt x="3041" y="512"/>
                    </a:lnTo>
                    <a:lnTo>
                      <a:pt x="3116" y="538"/>
                    </a:lnTo>
                    <a:lnTo>
                      <a:pt x="3195" y="564"/>
                    </a:lnTo>
                    <a:lnTo>
                      <a:pt x="3277" y="590"/>
                    </a:lnTo>
                    <a:lnTo>
                      <a:pt x="3366" y="615"/>
                    </a:lnTo>
                    <a:lnTo>
                      <a:pt x="3456" y="639"/>
                    </a:lnTo>
                    <a:lnTo>
                      <a:pt x="3551" y="662"/>
                    </a:lnTo>
                    <a:lnTo>
                      <a:pt x="3647" y="683"/>
                    </a:lnTo>
                    <a:lnTo>
                      <a:pt x="3748" y="701"/>
                    </a:lnTo>
                    <a:lnTo>
                      <a:pt x="3849" y="714"/>
                    </a:lnTo>
                    <a:lnTo>
                      <a:pt x="3952" y="727"/>
                    </a:lnTo>
                    <a:lnTo>
                      <a:pt x="4057" y="734"/>
                    </a:lnTo>
                    <a:lnTo>
                      <a:pt x="4163" y="737"/>
                    </a:lnTo>
                    <a:lnTo>
                      <a:pt x="4270" y="737"/>
                    </a:lnTo>
                    <a:lnTo>
                      <a:pt x="4376" y="730"/>
                    </a:lnTo>
                    <a:lnTo>
                      <a:pt x="4483" y="720"/>
                    </a:lnTo>
                    <a:lnTo>
                      <a:pt x="4589" y="702"/>
                    </a:lnTo>
                    <a:lnTo>
                      <a:pt x="4694" y="678"/>
                    </a:lnTo>
                    <a:lnTo>
                      <a:pt x="4797" y="646"/>
                    </a:lnTo>
                    <a:lnTo>
                      <a:pt x="4898" y="610"/>
                    </a:lnTo>
                    <a:lnTo>
                      <a:pt x="4998" y="564"/>
                    </a:lnTo>
                    <a:lnTo>
                      <a:pt x="5095" y="510"/>
                    </a:lnTo>
                    <a:lnTo>
                      <a:pt x="5190" y="449"/>
                    </a:lnTo>
                    <a:lnTo>
                      <a:pt x="5280" y="377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674112" y="4184651"/>
                <a:ext cx="8389938" cy="1258888"/>
              </a:xfrm>
              <a:custGeom>
                <a:avLst/>
                <a:gdLst>
                  <a:gd name="T0" fmla="*/ 1 w 5285"/>
                  <a:gd name="T1" fmla="*/ 792 h 793"/>
                  <a:gd name="T2" fmla="*/ 12 w 5285"/>
                  <a:gd name="T3" fmla="*/ 771 h 793"/>
                  <a:gd name="T4" fmla="*/ 33 w 5285"/>
                  <a:gd name="T5" fmla="*/ 734 h 793"/>
                  <a:gd name="T6" fmla="*/ 68 w 5285"/>
                  <a:gd name="T7" fmla="*/ 683 h 793"/>
                  <a:gd name="T8" fmla="*/ 113 w 5285"/>
                  <a:gd name="T9" fmla="*/ 620 h 793"/>
                  <a:gd name="T10" fmla="*/ 171 w 5285"/>
                  <a:gd name="T11" fmla="*/ 549 h 793"/>
                  <a:gd name="T12" fmla="*/ 241 w 5285"/>
                  <a:gd name="T13" fmla="*/ 472 h 793"/>
                  <a:gd name="T14" fmla="*/ 324 w 5285"/>
                  <a:gd name="T15" fmla="*/ 391 h 793"/>
                  <a:gd name="T16" fmla="*/ 422 w 5285"/>
                  <a:gd name="T17" fmla="*/ 313 h 793"/>
                  <a:gd name="T18" fmla="*/ 534 w 5285"/>
                  <a:gd name="T19" fmla="*/ 236 h 793"/>
                  <a:gd name="T20" fmla="*/ 659 w 5285"/>
                  <a:gd name="T21" fmla="*/ 166 h 793"/>
                  <a:gd name="T22" fmla="*/ 801 w 5285"/>
                  <a:gd name="T23" fmla="*/ 103 h 793"/>
                  <a:gd name="T24" fmla="*/ 956 w 5285"/>
                  <a:gd name="T25" fmla="*/ 54 h 793"/>
                  <a:gd name="T26" fmla="*/ 1127 w 5285"/>
                  <a:gd name="T27" fmla="*/ 19 h 793"/>
                  <a:gd name="T28" fmla="*/ 1316 w 5285"/>
                  <a:gd name="T29" fmla="*/ 2 h 793"/>
                  <a:gd name="T30" fmla="*/ 1520 w 5285"/>
                  <a:gd name="T31" fmla="*/ 3 h 793"/>
                  <a:gd name="T32" fmla="*/ 1740 w 5285"/>
                  <a:gd name="T33" fmla="*/ 30 h 793"/>
                  <a:gd name="T34" fmla="*/ 1979 w 5285"/>
                  <a:gd name="T35" fmla="*/ 82 h 793"/>
                  <a:gd name="T36" fmla="*/ 2234 w 5285"/>
                  <a:gd name="T37" fmla="*/ 164 h 793"/>
                  <a:gd name="T38" fmla="*/ 2508 w 5285"/>
                  <a:gd name="T39" fmla="*/ 278 h 793"/>
                  <a:gd name="T40" fmla="*/ 2656 w 5285"/>
                  <a:gd name="T41" fmla="*/ 349 h 793"/>
                  <a:gd name="T42" fmla="*/ 2691 w 5285"/>
                  <a:gd name="T43" fmla="*/ 367 h 793"/>
                  <a:gd name="T44" fmla="*/ 2758 w 5285"/>
                  <a:gd name="T45" fmla="*/ 397 h 793"/>
                  <a:gd name="T46" fmla="*/ 2852 w 5285"/>
                  <a:gd name="T47" fmla="*/ 439 h 793"/>
                  <a:gd name="T48" fmla="*/ 2972 w 5285"/>
                  <a:gd name="T49" fmla="*/ 488 h 793"/>
                  <a:gd name="T50" fmla="*/ 3115 w 5285"/>
                  <a:gd name="T51" fmla="*/ 540 h 793"/>
                  <a:gd name="T52" fmla="*/ 3279 w 5285"/>
                  <a:gd name="T53" fmla="*/ 592 h 793"/>
                  <a:gd name="T54" fmla="*/ 3457 w 5285"/>
                  <a:gd name="T55" fmla="*/ 643 h 793"/>
                  <a:gd name="T56" fmla="*/ 3649 w 5285"/>
                  <a:gd name="T57" fmla="*/ 685 h 793"/>
                  <a:gd name="T58" fmla="*/ 3852 w 5285"/>
                  <a:gd name="T59" fmla="*/ 718 h 793"/>
                  <a:gd name="T60" fmla="*/ 4060 w 5285"/>
                  <a:gd name="T61" fmla="*/ 737 h 793"/>
                  <a:gd name="T62" fmla="*/ 4273 w 5285"/>
                  <a:gd name="T63" fmla="*/ 739 h 793"/>
                  <a:gd name="T64" fmla="*/ 4486 w 5285"/>
                  <a:gd name="T65" fmla="*/ 720 h 793"/>
                  <a:gd name="T66" fmla="*/ 4697 w 5285"/>
                  <a:gd name="T67" fmla="*/ 678 h 793"/>
                  <a:gd name="T68" fmla="*/ 4903 w 5285"/>
                  <a:gd name="T69" fmla="*/ 608 h 793"/>
                  <a:gd name="T70" fmla="*/ 5100 w 5285"/>
                  <a:gd name="T71" fmla="*/ 507 h 793"/>
                  <a:gd name="T72" fmla="*/ 5285 w 5285"/>
                  <a:gd name="T73" fmla="*/ 372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85" h="793">
                    <a:moveTo>
                      <a:pt x="0" y="793"/>
                    </a:moveTo>
                    <a:lnTo>
                      <a:pt x="1" y="792"/>
                    </a:lnTo>
                    <a:lnTo>
                      <a:pt x="5" y="783"/>
                    </a:lnTo>
                    <a:lnTo>
                      <a:pt x="12" y="771"/>
                    </a:lnTo>
                    <a:lnTo>
                      <a:pt x="21" y="755"/>
                    </a:lnTo>
                    <a:lnTo>
                      <a:pt x="33" y="734"/>
                    </a:lnTo>
                    <a:lnTo>
                      <a:pt x="49" y="709"/>
                    </a:lnTo>
                    <a:lnTo>
                      <a:pt x="68" y="683"/>
                    </a:lnTo>
                    <a:lnTo>
                      <a:pt x="89" y="652"/>
                    </a:lnTo>
                    <a:lnTo>
                      <a:pt x="113" y="620"/>
                    </a:lnTo>
                    <a:lnTo>
                      <a:pt x="139" y="585"/>
                    </a:lnTo>
                    <a:lnTo>
                      <a:pt x="171" y="549"/>
                    </a:lnTo>
                    <a:lnTo>
                      <a:pt x="204" y="510"/>
                    </a:lnTo>
                    <a:lnTo>
                      <a:pt x="241" y="472"/>
                    </a:lnTo>
                    <a:lnTo>
                      <a:pt x="281" y="432"/>
                    </a:lnTo>
                    <a:lnTo>
                      <a:pt x="324" y="391"/>
                    </a:lnTo>
                    <a:lnTo>
                      <a:pt x="371" y="351"/>
                    </a:lnTo>
                    <a:lnTo>
                      <a:pt x="422" y="313"/>
                    </a:lnTo>
                    <a:lnTo>
                      <a:pt x="476" y="273"/>
                    </a:lnTo>
                    <a:lnTo>
                      <a:pt x="534" y="236"/>
                    </a:lnTo>
                    <a:lnTo>
                      <a:pt x="595" y="199"/>
                    </a:lnTo>
                    <a:lnTo>
                      <a:pt x="659" y="166"/>
                    </a:lnTo>
                    <a:lnTo>
                      <a:pt x="728" y="133"/>
                    </a:lnTo>
                    <a:lnTo>
                      <a:pt x="801" y="103"/>
                    </a:lnTo>
                    <a:lnTo>
                      <a:pt x="876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7" y="19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5" y="0"/>
                    </a:lnTo>
                    <a:lnTo>
                      <a:pt x="1520" y="3"/>
                    </a:lnTo>
                    <a:lnTo>
                      <a:pt x="1628" y="14"/>
                    </a:lnTo>
                    <a:lnTo>
                      <a:pt x="1740" y="30"/>
                    </a:lnTo>
                    <a:lnTo>
                      <a:pt x="1857" y="52"/>
                    </a:lnTo>
                    <a:lnTo>
                      <a:pt x="1979" y="82"/>
                    </a:lnTo>
                    <a:lnTo>
                      <a:pt x="2105" y="119"/>
                    </a:lnTo>
                    <a:lnTo>
                      <a:pt x="2234" y="164"/>
                    </a:lnTo>
                    <a:lnTo>
                      <a:pt x="2368" y="217"/>
                    </a:lnTo>
                    <a:lnTo>
                      <a:pt x="2508" y="278"/>
                    </a:lnTo>
                    <a:lnTo>
                      <a:pt x="2651" y="346"/>
                    </a:lnTo>
                    <a:lnTo>
                      <a:pt x="2656" y="349"/>
                    </a:lnTo>
                    <a:lnTo>
                      <a:pt x="2668" y="355"/>
                    </a:lnTo>
                    <a:lnTo>
                      <a:pt x="2691" y="367"/>
                    </a:lnTo>
                    <a:lnTo>
                      <a:pt x="2721" y="381"/>
                    </a:lnTo>
                    <a:lnTo>
                      <a:pt x="2758" y="397"/>
                    </a:lnTo>
                    <a:lnTo>
                      <a:pt x="2801" y="418"/>
                    </a:lnTo>
                    <a:lnTo>
                      <a:pt x="2852" y="439"/>
                    </a:lnTo>
                    <a:lnTo>
                      <a:pt x="2909" y="463"/>
                    </a:lnTo>
                    <a:lnTo>
                      <a:pt x="2972" y="488"/>
                    </a:lnTo>
                    <a:lnTo>
                      <a:pt x="3042" y="514"/>
                    </a:lnTo>
                    <a:lnTo>
                      <a:pt x="3115" y="540"/>
                    </a:lnTo>
                    <a:lnTo>
                      <a:pt x="3196" y="566"/>
                    </a:lnTo>
                    <a:lnTo>
                      <a:pt x="3279" y="592"/>
                    </a:lnTo>
                    <a:lnTo>
                      <a:pt x="3367" y="619"/>
                    </a:lnTo>
                    <a:lnTo>
                      <a:pt x="3457" y="643"/>
                    </a:lnTo>
                    <a:lnTo>
                      <a:pt x="3552" y="664"/>
                    </a:lnTo>
                    <a:lnTo>
                      <a:pt x="3649" y="685"/>
                    </a:lnTo>
                    <a:lnTo>
                      <a:pt x="3749" y="702"/>
                    </a:lnTo>
                    <a:lnTo>
                      <a:pt x="3852" y="718"/>
                    </a:lnTo>
                    <a:lnTo>
                      <a:pt x="3955" y="729"/>
                    </a:lnTo>
                    <a:lnTo>
                      <a:pt x="4060" y="737"/>
                    </a:lnTo>
                    <a:lnTo>
                      <a:pt x="4166" y="739"/>
                    </a:lnTo>
                    <a:lnTo>
                      <a:pt x="4273" y="739"/>
                    </a:lnTo>
                    <a:lnTo>
                      <a:pt x="4379" y="732"/>
                    </a:lnTo>
                    <a:lnTo>
                      <a:pt x="4486" y="720"/>
                    </a:lnTo>
                    <a:lnTo>
                      <a:pt x="4592" y="702"/>
                    </a:lnTo>
                    <a:lnTo>
                      <a:pt x="4697" y="678"/>
                    </a:lnTo>
                    <a:lnTo>
                      <a:pt x="4801" y="647"/>
                    </a:lnTo>
                    <a:lnTo>
                      <a:pt x="4903" y="608"/>
                    </a:lnTo>
                    <a:lnTo>
                      <a:pt x="5002" y="561"/>
                    </a:lnTo>
                    <a:lnTo>
                      <a:pt x="5100" y="507"/>
                    </a:lnTo>
                    <a:lnTo>
                      <a:pt x="5194" y="444"/>
                    </a:lnTo>
                    <a:lnTo>
                      <a:pt x="5285" y="372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490538" y="4568826"/>
                <a:ext cx="8397875" cy="1262063"/>
              </a:xfrm>
              <a:custGeom>
                <a:avLst/>
                <a:gdLst>
                  <a:gd name="T0" fmla="*/ 2 w 5290"/>
                  <a:gd name="T1" fmla="*/ 792 h 795"/>
                  <a:gd name="T2" fmla="*/ 12 w 5290"/>
                  <a:gd name="T3" fmla="*/ 773 h 795"/>
                  <a:gd name="T4" fmla="*/ 33 w 5290"/>
                  <a:gd name="T5" fmla="*/ 736 h 795"/>
                  <a:gd name="T6" fmla="*/ 68 w 5290"/>
                  <a:gd name="T7" fmla="*/ 683 h 795"/>
                  <a:gd name="T8" fmla="*/ 113 w 5290"/>
                  <a:gd name="T9" fmla="*/ 621 h 795"/>
                  <a:gd name="T10" fmla="*/ 171 w 5290"/>
                  <a:gd name="T11" fmla="*/ 549 h 795"/>
                  <a:gd name="T12" fmla="*/ 241 w 5290"/>
                  <a:gd name="T13" fmla="*/ 472 h 795"/>
                  <a:gd name="T14" fmla="*/ 325 w 5290"/>
                  <a:gd name="T15" fmla="*/ 392 h 795"/>
                  <a:gd name="T16" fmla="*/ 422 w 5290"/>
                  <a:gd name="T17" fmla="*/ 313 h 795"/>
                  <a:gd name="T18" fmla="*/ 534 w 5290"/>
                  <a:gd name="T19" fmla="*/ 236 h 795"/>
                  <a:gd name="T20" fmla="*/ 660 w 5290"/>
                  <a:gd name="T21" fmla="*/ 166 h 795"/>
                  <a:gd name="T22" fmla="*/ 801 w 5290"/>
                  <a:gd name="T23" fmla="*/ 103 h 795"/>
                  <a:gd name="T24" fmla="*/ 956 w 5290"/>
                  <a:gd name="T25" fmla="*/ 54 h 795"/>
                  <a:gd name="T26" fmla="*/ 1129 w 5290"/>
                  <a:gd name="T27" fmla="*/ 19 h 795"/>
                  <a:gd name="T28" fmla="*/ 1316 w 5290"/>
                  <a:gd name="T29" fmla="*/ 2 h 795"/>
                  <a:gd name="T30" fmla="*/ 1520 w 5290"/>
                  <a:gd name="T31" fmla="*/ 4 h 795"/>
                  <a:gd name="T32" fmla="*/ 1742 w 5290"/>
                  <a:gd name="T33" fmla="*/ 30 h 795"/>
                  <a:gd name="T34" fmla="*/ 1979 w 5290"/>
                  <a:gd name="T35" fmla="*/ 82 h 795"/>
                  <a:gd name="T36" fmla="*/ 2234 w 5290"/>
                  <a:gd name="T37" fmla="*/ 164 h 795"/>
                  <a:gd name="T38" fmla="*/ 2508 w 5290"/>
                  <a:gd name="T39" fmla="*/ 278 h 795"/>
                  <a:gd name="T40" fmla="*/ 2657 w 5290"/>
                  <a:gd name="T41" fmla="*/ 350 h 795"/>
                  <a:gd name="T42" fmla="*/ 2691 w 5290"/>
                  <a:gd name="T43" fmla="*/ 367 h 795"/>
                  <a:gd name="T44" fmla="*/ 2758 w 5290"/>
                  <a:gd name="T45" fmla="*/ 399 h 795"/>
                  <a:gd name="T46" fmla="*/ 2854 w 5290"/>
                  <a:gd name="T47" fmla="*/ 441 h 795"/>
                  <a:gd name="T48" fmla="*/ 2974 w 5290"/>
                  <a:gd name="T49" fmla="*/ 490 h 795"/>
                  <a:gd name="T50" fmla="*/ 3117 w 5290"/>
                  <a:gd name="T51" fmla="*/ 544 h 795"/>
                  <a:gd name="T52" fmla="*/ 3281 w 5290"/>
                  <a:gd name="T53" fmla="*/ 596 h 795"/>
                  <a:gd name="T54" fmla="*/ 3459 w 5290"/>
                  <a:gd name="T55" fmla="*/ 645 h 795"/>
                  <a:gd name="T56" fmla="*/ 3651 w 5290"/>
                  <a:gd name="T57" fmla="*/ 689 h 795"/>
                  <a:gd name="T58" fmla="*/ 3854 w 5290"/>
                  <a:gd name="T59" fmla="*/ 720 h 795"/>
                  <a:gd name="T60" fmla="*/ 4063 w 5290"/>
                  <a:gd name="T61" fmla="*/ 739 h 795"/>
                  <a:gd name="T62" fmla="*/ 4276 w 5290"/>
                  <a:gd name="T63" fmla="*/ 741 h 795"/>
                  <a:gd name="T64" fmla="*/ 4491 w 5290"/>
                  <a:gd name="T65" fmla="*/ 720 h 795"/>
                  <a:gd name="T66" fmla="*/ 4702 w 5290"/>
                  <a:gd name="T67" fmla="*/ 676 h 795"/>
                  <a:gd name="T68" fmla="*/ 4908 w 5290"/>
                  <a:gd name="T69" fmla="*/ 605 h 795"/>
                  <a:gd name="T70" fmla="*/ 5104 w 5290"/>
                  <a:gd name="T71" fmla="*/ 503 h 795"/>
                  <a:gd name="T72" fmla="*/ 5290 w 5290"/>
                  <a:gd name="T73" fmla="*/ 36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90" h="795">
                    <a:moveTo>
                      <a:pt x="0" y="795"/>
                    </a:moveTo>
                    <a:lnTo>
                      <a:pt x="2" y="792"/>
                    </a:lnTo>
                    <a:lnTo>
                      <a:pt x="5" y="785"/>
                    </a:lnTo>
                    <a:lnTo>
                      <a:pt x="12" y="773"/>
                    </a:lnTo>
                    <a:lnTo>
                      <a:pt x="21" y="755"/>
                    </a:lnTo>
                    <a:lnTo>
                      <a:pt x="33" y="736"/>
                    </a:lnTo>
                    <a:lnTo>
                      <a:pt x="49" y="711"/>
                    </a:lnTo>
                    <a:lnTo>
                      <a:pt x="68" y="683"/>
                    </a:lnTo>
                    <a:lnTo>
                      <a:pt x="89" y="654"/>
                    </a:lnTo>
                    <a:lnTo>
                      <a:pt x="113" y="621"/>
                    </a:lnTo>
                    <a:lnTo>
                      <a:pt x="140" y="586"/>
                    </a:lnTo>
                    <a:lnTo>
                      <a:pt x="171" y="549"/>
                    </a:lnTo>
                    <a:lnTo>
                      <a:pt x="204" y="510"/>
                    </a:lnTo>
                    <a:lnTo>
                      <a:pt x="241" y="472"/>
                    </a:lnTo>
                    <a:lnTo>
                      <a:pt x="281" y="432"/>
                    </a:lnTo>
                    <a:lnTo>
                      <a:pt x="325" y="392"/>
                    </a:lnTo>
                    <a:lnTo>
                      <a:pt x="372" y="353"/>
                    </a:lnTo>
                    <a:lnTo>
                      <a:pt x="422" y="313"/>
                    </a:lnTo>
                    <a:lnTo>
                      <a:pt x="476" y="275"/>
                    </a:lnTo>
                    <a:lnTo>
                      <a:pt x="534" y="236"/>
                    </a:lnTo>
                    <a:lnTo>
                      <a:pt x="595" y="199"/>
                    </a:lnTo>
                    <a:lnTo>
                      <a:pt x="660" y="166"/>
                    </a:lnTo>
                    <a:lnTo>
                      <a:pt x="730" y="133"/>
                    </a:lnTo>
                    <a:lnTo>
                      <a:pt x="801" y="103"/>
                    </a:lnTo>
                    <a:lnTo>
                      <a:pt x="878" y="77"/>
                    </a:lnTo>
                    <a:lnTo>
                      <a:pt x="956" y="54"/>
                    </a:lnTo>
                    <a:lnTo>
                      <a:pt x="1040" y="35"/>
                    </a:lnTo>
                    <a:lnTo>
                      <a:pt x="1129" y="19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6" y="0"/>
                    </a:lnTo>
                    <a:lnTo>
                      <a:pt x="1520" y="4"/>
                    </a:lnTo>
                    <a:lnTo>
                      <a:pt x="1628" y="14"/>
                    </a:lnTo>
                    <a:lnTo>
                      <a:pt x="1742" y="30"/>
                    </a:lnTo>
                    <a:lnTo>
                      <a:pt x="1857" y="53"/>
                    </a:lnTo>
                    <a:lnTo>
                      <a:pt x="1979" y="82"/>
                    </a:lnTo>
                    <a:lnTo>
                      <a:pt x="2105" y="119"/>
                    </a:lnTo>
                    <a:lnTo>
                      <a:pt x="2234" y="164"/>
                    </a:lnTo>
                    <a:lnTo>
                      <a:pt x="2369" y="217"/>
                    </a:lnTo>
                    <a:lnTo>
                      <a:pt x="2508" y="278"/>
                    </a:lnTo>
                    <a:lnTo>
                      <a:pt x="2653" y="348"/>
                    </a:lnTo>
                    <a:lnTo>
                      <a:pt x="2657" y="350"/>
                    </a:lnTo>
                    <a:lnTo>
                      <a:pt x="2670" y="357"/>
                    </a:lnTo>
                    <a:lnTo>
                      <a:pt x="2691" y="367"/>
                    </a:lnTo>
                    <a:lnTo>
                      <a:pt x="2721" y="381"/>
                    </a:lnTo>
                    <a:lnTo>
                      <a:pt x="2758" y="399"/>
                    </a:lnTo>
                    <a:lnTo>
                      <a:pt x="2803" y="420"/>
                    </a:lnTo>
                    <a:lnTo>
                      <a:pt x="2854" y="441"/>
                    </a:lnTo>
                    <a:lnTo>
                      <a:pt x="2911" y="465"/>
                    </a:lnTo>
                    <a:lnTo>
                      <a:pt x="2974" y="490"/>
                    </a:lnTo>
                    <a:lnTo>
                      <a:pt x="3044" y="516"/>
                    </a:lnTo>
                    <a:lnTo>
                      <a:pt x="3117" y="544"/>
                    </a:lnTo>
                    <a:lnTo>
                      <a:pt x="3198" y="570"/>
                    </a:lnTo>
                    <a:lnTo>
                      <a:pt x="3281" y="596"/>
                    </a:lnTo>
                    <a:lnTo>
                      <a:pt x="3369" y="621"/>
                    </a:lnTo>
                    <a:lnTo>
                      <a:pt x="3459" y="645"/>
                    </a:lnTo>
                    <a:lnTo>
                      <a:pt x="3555" y="668"/>
                    </a:lnTo>
                    <a:lnTo>
                      <a:pt x="3651" y="689"/>
                    </a:lnTo>
                    <a:lnTo>
                      <a:pt x="3753" y="706"/>
                    </a:lnTo>
                    <a:lnTo>
                      <a:pt x="3854" y="720"/>
                    </a:lnTo>
                    <a:lnTo>
                      <a:pt x="3959" y="732"/>
                    </a:lnTo>
                    <a:lnTo>
                      <a:pt x="4063" y="739"/>
                    </a:lnTo>
                    <a:lnTo>
                      <a:pt x="4170" y="743"/>
                    </a:lnTo>
                    <a:lnTo>
                      <a:pt x="4276" y="741"/>
                    </a:lnTo>
                    <a:lnTo>
                      <a:pt x="4383" y="734"/>
                    </a:lnTo>
                    <a:lnTo>
                      <a:pt x="4491" y="720"/>
                    </a:lnTo>
                    <a:lnTo>
                      <a:pt x="4596" y="703"/>
                    </a:lnTo>
                    <a:lnTo>
                      <a:pt x="4702" y="676"/>
                    </a:lnTo>
                    <a:lnTo>
                      <a:pt x="4805" y="645"/>
                    </a:lnTo>
                    <a:lnTo>
                      <a:pt x="4908" y="605"/>
                    </a:lnTo>
                    <a:lnTo>
                      <a:pt x="5008" y="558"/>
                    </a:lnTo>
                    <a:lnTo>
                      <a:pt x="5104" y="503"/>
                    </a:lnTo>
                    <a:lnTo>
                      <a:pt x="5200" y="439"/>
                    </a:lnTo>
                    <a:lnTo>
                      <a:pt x="5290" y="365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487363" y="4598989"/>
                <a:ext cx="8407400" cy="1265238"/>
              </a:xfrm>
              <a:custGeom>
                <a:avLst/>
                <a:gdLst>
                  <a:gd name="T0" fmla="*/ 2 w 5296"/>
                  <a:gd name="T1" fmla="*/ 794 h 797"/>
                  <a:gd name="T2" fmla="*/ 12 w 5296"/>
                  <a:gd name="T3" fmla="*/ 775 h 797"/>
                  <a:gd name="T4" fmla="*/ 33 w 5296"/>
                  <a:gd name="T5" fmla="*/ 736 h 797"/>
                  <a:gd name="T6" fmla="*/ 68 w 5296"/>
                  <a:gd name="T7" fmla="*/ 685 h 797"/>
                  <a:gd name="T8" fmla="*/ 114 w 5296"/>
                  <a:gd name="T9" fmla="*/ 623 h 797"/>
                  <a:gd name="T10" fmla="*/ 171 w 5296"/>
                  <a:gd name="T11" fmla="*/ 551 h 797"/>
                  <a:gd name="T12" fmla="*/ 241 w 5296"/>
                  <a:gd name="T13" fmla="*/ 472 h 797"/>
                  <a:gd name="T14" fmla="*/ 327 w 5296"/>
                  <a:gd name="T15" fmla="*/ 394 h 797"/>
                  <a:gd name="T16" fmla="*/ 423 w 5296"/>
                  <a:gd name="T17" fmla="*/ 313 h 797"/>
                  <a:gd name="T18" fmla="*/ 534 w 5296"/>
                  <a:gd name="T19" fmla="*/ 236 h 797"/>
                  <a:gd name="T20" fmla="*/ 662 w 5296"/>
                  <a:gd name="T21" fmla="*/ 166 h 797"/>
                  <a:gd name="T22" fmla="*/ 801 w 5296"/>
                  <a:gd name="T23" fmla="*/ 104 h 797"/>
                  <a:gd name="T24" fmla="*/ 958 w 5296"/>
                  <a:gd name="T25" fmla="*/ 55 h 797"/>
                  <a:gd name="T26" fmla="*/ 1130 w 5296"/>
                  <a:gd name="T27" fmla="*/ 20 h 797"/>
                  <a:gd name="T28" fmla="*/ 1316 w 5296"/>
                  <a:gd name="T29" fmla="*/ 2 h 797"/>
                  <a:gd name="T30" fmla="*/ 1520 w 5296"/>
                  <a:gd name="T31" fmla="*/ 4 h 797"/>
                  <a:gd name="T32" fmla="*/ 1742 w 5296"/>
                  <a:gd name="T33" fmla="*/ 30 h 797"/>
                  <a:gd name="T34" fmla="*/ 1980 w 5296"/>
                  <a:gd name="T35" fmla="*/ 83 h 797"/>
                  <a:gd name="T36" fmla="*/ 2236 w 5296"/>
                  <a:gd name="T37" fmla="*/ 165 h 797"/>
                  <a:gd name="T38" fmla="*/ 2510 w 5296"/>
                  <a:gd name="T39" fmla="*/ 278 h 797"/>
                  <a:gd name="T40" fmla="*/ 2657 w 5296"/>
                  <a:gd name="T41" fmla="*/ 352 h 797"/>
                  <a:gd name="T42" fmla="*/ 2690 w 5296"/>
                  <a:gd name="T43" fmla="*/ 367 h 797"/>
                  <a:gd name="T44" fmla="*/ 2753 w 5296"/>
                  <a:gd name="T45" fmla="*/ 397 h 797"/>
                  <a:gd name="T46" fmla="*/ 2844 w 5296"/>
                  <a:gd name="T47" fmla="*/ 437 h 797"/>
                  <a:gd name="T48" fmla="*/ 2959 w 5296"/>
                  <a:gd name="T49" fmla="*/ 486 h 797"/>
                  <a:gd name="T50" fmla="*/ 3095 w 5296"/>
                  <a:gd name="T51" fmla="*/ 537 h 797"/>
                  <a:gd name="T52" fmla="*/ 3250 w 5296"/>
                  <a:gd name="T53" fmla="*/ 589 h 797"/>
                  <a:gd name="T54" fmla="*/ 3421 w 5296"/>
                  <a:gd name="T55" fmla="*/ 638 h 797"/>
                  <a:gd name="T56" fmla="*/ 3606 w 5296"/>
                  <a:gd name="T57" fmla="*/ 680 h 797"/>
                  <a:gd name="T58" fmla="*/ 3800 w 5296"/>
                  <a:gd name="T59" fmla="*/ 715 h 797"/>
                  <a:gd name="T60" fmla="*/ 4003 w 5296"/>
                  <a:gd name="T61" fmla="*/ 738 h 797"/>
                  <a:gd name="T62" fmla="*/ 4208 w 5296"/>
                  <a:gd name="T63" fmla="*/ 745 h 797"/>
                  <a:gd name="T64" fmla="*/ 4416 w 5296"/>
                  <a:gd name="T65" fmla="*/ 733 h 797"/>
                  <a:gd name="T66" fmla="*/ 4622 w 5296"/>
                  <a:gd name="T67" fmla="*/ 698 h 797"/>
                  <a:gd name="T68" fmla="*/ 4825 w 5296"/>
                  <a:gd name="T69" fmla="*/ 638 h 797"/>
                  <a:gd name="T70" fmla="*/ 5022 w 5296"/>
                  <a:gd name="T71" fmla="*/ 551 h 797"/>
                  <a:gd name="T72" fmla="*/ 5207 w 5296"/>
                  <a:gd name="T73" fmla="*/ 43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96" h="797">
                    <a:moveTo>
                      <a:pt x="0" y="797"/>
                    </a:moveTo>
                    <a:lnTo>
                      <a:pt x="2" y="794"/>
                    </a:lnTo>
                    <a:lnTo>
                      <a:pt x="5" y="787"/>
                    </a:lnTo>
                    <a:lnTo>
                      <a:pt x="12" y="775"/>
                    </a:lnTo>
                    <a:lnTo>
                      <a:pt x="21" y="757"/>
                    </a:lnTo>
                    <a:lnTo>
                      <a:pt x="33" y="736"/>
                    </a:lnTo>
                    <a:lnTo>
                      <a:pt x="49" y="712"/>
                    </a:lnTo>
                    <a:lnTo>
                      <a:pt x="68" y="685"/>
                    </a:lnTo>
                    <a:lnTo>
                      <a:pt x="89" y="654"/>
                    </a:lnTo>
                    <a:lnTo>
                      <a:pt x="114" y="623"/>
                    </a:lnTo>
                    <a:lnTo>
                      <a:pt x="140" y="588"/>
                    </a:lnTo>
                    <a:lnTo>
                      <a:pt x="171" y="551"/>
                    </a:lnTo>
                    <a:lnTo>
                      <a:pt x="204" y="512"/>
                    </a:lnTo>
                    <a:lnTo>
                      <a:pt x="241" y="472"/>
                    </a:lnTo>
                    <a:lnTo>
                      <a:pt x="283" y="434"/>
                    </a:lnTo>
                    <a:lnTo>
                      <a:pt x="327" y="394"/>
                    </a:lnTo>
                    <a:lnTo>
                      <a:pt x="374" y="353"/>
                    </a:lnTo>
                    <a:lnTo>
                      <a:pt x="423" y="313"/>
                    </a:lnTo>
                    <a:lnTo>
                      <a:pt x="477" y="275"/>
                    </a:lnTo>
                    <a:lnTo>
                      <a:pt x="534" y="236"/>
                    </a:lnTo>
                    <a:lnTo>
                      <a:pt x="595" y="200"/>
                    </a:lnTo>
                    <a:lnTo>
                      <a:pt x="662" y="166"/>
                    </a:lnTo>
                    <a:lnTo>
                      <a:pt x="730" y="133"/>
                    </a:lnTo>
                    <a:lnTo>
                      <a:pt x="801" y="104"/>
                    </a:lnTo>
                    <a:lnTo>
                      <a:pt x="878" y="77"/>
                    </a:lnTo>
                    <a:lnTo>
                      <a:pt x="958" y="55"/>
                    </a:lnTo>
                    <a:lnTo>
                      <a:pt x="1042" y="35"/>
                    </a:lnTo>
                    <a:lnTo>
                      <a:pt x="1130" y="20"/>
                    </a:lnTo>
                    <a:lnTo>
                      <a:pt x="1220" y="7"/>
                    </a:lnTo>
                    <a:lnTo>
                      <a:pt x="1316" y="2"/>
                    </a:lnTo>
                    <a:lnTo>
                      <a:pt x="1418" y="0"/>
                    </a:lnTo>
                    <a:lnTo>
                      <a:pt x="1520" y="4"/>
                    </a:lnTo>
                    <a:lnTo>
                      <a:pt x="1629" y="14"/>
                    </a:lnTo>
                    <a:lnTo>
                      <a:pt x="1742" y="30"/>
                    </a:lnTo>
                    <a:lnTo>
                      <a:pt x="1859" y="53"/>
                    </a:lnTo>
                    <a:lnTo>
                      <a:pt x="1980" y="83"/>
                    </a:lnTo>
                    <a:lnTo>
                      <a:pt x="2105" y="121"/>
                    </a:lnTo>
                    <a:lnTo>
                      <a:pt x="2236" y="165"/>
                    </a:lnTo>
                    <a:lnTo>
                      <a:pt x="2371" y="217"/>
                    </a:lnTo>
                    <a:lnTo>
                      <a:pt x="2510" y="278"/>
                    </a:lnTo>
                    <a:lnTo>
                      <a:pt x="2653" y="348"/>
                    </a:lnTo>
                    <a:lnTo>
                      <a:pt x="2657" y="352"/>
                    </a:lnTo>
                    <a:lnTo>
                      <a:pt x="2671" y="357"/>
                    </a:lnTo>
                    <a:lnTo>
                      <a:pt x="2690" y="367"/>
                    </a:lnTo>
                    <a:lnTo>
                      <a:pt x="2718" y="381"/>
                    </a:lnTo>
                    <a:lnTo>
                      <a:pt x="2753" y="397"/>
                    </a:lnTo>
                    <a:lnTo>
                      <a:pt x="2795" y="416"/>
                    </a:lnTo>
                    <a:lnTo>
                      <a:pt x="2844" y="437"/>
                    </a:lnTo>
                    <a:lnTo>
                      <a:pt x="2898" y="462"/>
                    </a:lnTo>
                    <a:lnTo>
                      <a:pt x="2959" y="486"/>
                    </a:lnTo>
                    <a:lnTo>
                      <a:pt x="3025" y="511"/>
                    </a:lnTo>
                    <a:lnTo>
                      <a:pt x="3095" y="537"/>
                    </a:lnTo>
                    <a:lnTo>
                      <a:pt x="3170" y="563"/>
                    </a:lnTo>
                    <a:lnTo>
                      <a:pt x="3250" y="589"/>
                    </a:lnTo>
                    <a:lnTo>
                      <a:pt x="3334" y="614"/>
                    </a:lnTo>
                    <a:lnTo>
                      <a:pt x="3421" y="638"/>
                    </a:lnTo>
                    <a:lnTo>
                      <a:pt x="3512" y="661"/>
                    </a:lnTo>
                    <a:lnTo>
                      <a:pt x="3606" y="680"/>
                    </a:lnTo>
                    <a:lnTo>
                      <a:pt x="3702" y="699"/>
                    </a:lnTo>
                    <a:lnTo>
                      <a:pt x="3800" y="715"/>
                    </a:lnTo>
                    <a:lnTo>
                      <a:pt x="3900" y="727"/>
                    </a:lnTo>
                    <a:lnTo>
                      <a:pt x="4003" y="738"/>
                    </a:lnTo>
                    <a:lnTo>
                      <a:pt x="4106" y="743"/>
                    </a:lnTo>
                    <a:lnTo>
                      <a:pt x="4208" y="745"/>
                    </a:lnTo>
                    <a:lnTo>
                      <a:pt x="4311" y="740"/>
                    </a:lnTo>
                    <a:lnTo>
                      <a:pt x="4416" y="733"/>
                    </a:lnTo>
                    <a:lnTo>
                      <a:pt x="4519" y="719"/>
                    </a:lnTo>
                    <a:lnTo>
                      <a:pt x="4622" y="698"/>
                    </a:lnTo>
                    <a:lnTo>
                      <a:pt x="4725" y="671"/>
                    </a:lnTo>
                    <a:lnTo>
                      <a:pt x="4825" y="638"/>
                    </a:lnTo>
                    <a:lnTo>
                      <a:pt x="4924" y="598"/>
                    </a:lnTo>
                    <a:lnTo>
                      <a:pt x="5022" y="551"/>
                    </a:lnTo>
                    <a:lnTo>
                      <a:pt x="5116" y="495"/>
                    </a:lnTo>
                    <a:lnTo>
                      <a:pt x="5207" y="432"/>
                    </a:lnTo>
                    <a:lnTo>
                      <a:pt x="5296" y="360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484188" y="4630739"/>
                <a:ext cx="8415338" cy="1265238"/>
              </a:xfrm>
              <a:custGeom>
                <a:avLst/>
                <a:gdLst>
                  <a:gd name="T0" fmla="*/ 2 w 5301"/>
                  <a:gd name="T1" fmla="*/ 795 h 797"/>
                  <a:gd name="T2" fmla="*/ 13 w 5301"/>
                  <a:gd name="T3" fmla="*/ 774 h 797"/>
                  <a:gd name="T4" fmla="*/ 34 w 5301"/>
                  <a:gd name="T5" fmla="*/ 737 h 797"/>
                  <a:gd name="T6" fmla="*/ 69 w 5301"/>
                  <a:gd name="T7" fmla="*/ 685 h 797"/>
                  <a:gd name="T8" fmla="*/ 114 w 5301"/>
                  <a:gd name="T9" fmla="*/ 622 h 797"/>
                  <a:gd name="T10" fmla="*/ 172 w 5301"/>
                  <a:gd name="T11" fmla="*/ 550 h 797"/>
                  <a:gd name="T12" fmla="*/ 243 w 5301"/>
                  <a:gd name="T13" fmla="*/ 473 h 797"/>
                  <a:gd name="T14" fmla="*/ 327 w 5301"/>
                  <a:gd name="T15" fmla="*/ 393 h 797"/>
                  <a:gd name="T16" fmla="*/ 425 w 5301"/>
                  <a:gd name="T17" fmla="*/ 312 h 797"/>
                  <a:gd name="T18" fmla="*/ 536 w 5301"/>
                  <a:gd name="T19" fmla="*/ 236 h 797"/>
                  <a:gd name="T20" fmla="*/ 662 w 5301"/>
                  <a:gd name="T21" fmla="*/ 166 h 797"/>
                  <a:gd name="T22" fmla="*/ 802 w 5301"/>
                  <a:gd name="T23" fmla="*/ 103 h 797"/>
                  <a:gd name="T24" fmla="*/ 959 w 5301"/>
                  <a:gd name="T25" fmla="*/ 54 h 797"/>
                  <a:gd name="T26" fmla="*/ 1130 w 5301"/>
                  <a:gd name="T27" fmla="*/ 19 h 797"/>
                  <a:gd name="T28" fmla="*/ 1318 w 5301"/>
                  <a:gd name="T29" fmla="*/ 1 h 797"/>
                  <a:gd name="T30" fmla="*/ 1522 w 5301"/>
                  <a:gd name="T31" fmla="*/ 3 h 797"/>
                  <a:gd name="T32" fmla="*/ 1742 w 5301"/>
                  <a:gd name="T33" fmla="*/ 29 h 797"/>
                  <a:gd name="T34" fmla="*/ 1982 w 5301"/>
                  <a:gd name="T35" fmla="*/ 84 h 797"/>
                  <a:gd name="T36" fmla="*/ 2236 w 5301"/>
                  <a:gd name="T37" fmla="*/ 166 h 797"/>
                  <a:gd name="T38" fmla="*/ 2510 w 5301"/>
                  <a:gd name="T39" fmla="*/ 279 h 797"/>
                  <a:gd name="T40" fmla="*/ 2659 w 5301"/>
                  <a:gd name="T41" fmla="*/ 351 h 797"/>
                  <a:gd name="T42" fmla="*/ 2692 w 5301"/>
                  <a:gd name="T43" fmla="*/ 368 h 797"/>
                  <a:gd name="T44" fmla="*/ 2755 w 5301"/>
                  <a:gd name="T45" fmla="*/ 398 h 797"/>
                  <a:gd name="T46" fmla="*/ 2846 w 5301"/>
                  <a:gd name="T47" fmla="*/ 438 h 797"/>
                  <a:gd name="T48" fmla="*/ 2961 w 5301"/>
                  <a:gd name="T49" fmla="*/ 487 h 797"/>
                  <a:gd name="T50" fmla="*/ 3097 w 5301"/>
                  <a:gd name="T51" fmla="*/ 538 h 797"/>
                  <a:gd name="T52" fmla="*/ 3252 w 5301"/>
                  <a:gd name="T53" fmla="*/ 590 h 797"/>
                  <a:gd name="T54" fmla="*/ 3423 w 5301"/>
                  <a:gd name="T55" fmla="*/ 639 h 797"/>
                  <a:gd name="T56" fmla="*/ 3608 w 5301"/>
                  <a:gd name="T57" fmla="*/ 683 h 797"/>
                  <a:gd name="T58" fmla="*/ 3804 w 5301"/>
                  <a:gd name="T59" fmla="*/ 718 h 797"/>
                  <a:gd name="T60" fmla="*/ 4006 w 5301"/>
                  <a:gd name="T61" fmla="*/ 739 h 797"/>
                  <a:gd name="T62" fmla="*/ 4212 w 5301"/>
                  <a:gd name="T63" fmla="*/ 746 h 797"/>
                  <a:gd name="T64" fmla="*/ 4420 w 5301"/>
                  <a:gd name="T65" fmla="*/ 732 h 797"/>
                  <a:gd name="T66" fmla="*/ 4628 w 5301"/>
                  <a:gd name="T67" fmla="*/ 697 h 797"/>
                  <a:gd name="T68" fmla="*/ 4830 w 5301"/>
                  <a:gd name="T69" fmla="*/ 636 h 797"/>
                  <a:gd name="T70" fmla="*/ 5026 w 5301"/>
                  <a:gd name="T71" fmla="*/ 547 h 797"/>
                  <a:gd name="T72" fmla="*/ 5212 w 5301"/>
                  <a:gd name="T73" fmla="*/ 426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01" h="797">
                    <a:moveTo>
                      <a:pt x="0" y="797"/>
                    </a:moveTo>
                    <a:lnTo>
                      <a:pt x="2" y="795"/>
                    </a:lnTo>
                    <a:lnTo>
                      <a:pt x="6" y="786"/>
                    </a:lnTo>
                    <a:lnTo>
                      <a:pt x="13" y="774"/>
                    </a:lnTo>
                    <a:lnTo>
                      <a:pt x="21" y="758"/>
                    </a:lnTo>
                    <a:lnTo>
                      <a:pt x="34" y="737"/>
                    </a:lnTo>
                    <a:lnTo>
                      <a:pt x="49" y="713"/>
                    </a:lnTo>
                    <a:lnTo>
                      <a:pt x="69" y="685"/>
                    </a:lnTo>
                    <a:lnTo>
                      <a:pt x="89" y="655"/>
                    </a:lnTo>
                    <a:lnTo>
                      <a:pt x="114" y="622"/>
                    </a:lnTo>
                    <a:lnTo>
                      <a:pt x="142" y="587"/>
                    </a:lnTo>
                    <a:lnTo>
                      <a:pt x="172" y="550"/>
                    </a:lnTo>
                    <a:lnTo>
                      <a:pt x="205" y="512"/>
                    </a:lnTo>
                    <a:lnTo>
                      <a:pt x="243" y="473"/>
                    </a:lnTo>
                    <a:lnTo>
                      <a:pt x="283" y="433"/>
                    </a:lnTo>
                    <a:lnTo>
                      <a:pt x="327" y="393"/>
                    </a:lnTo>
                    <a:lnTo>
                      <a:pt x="374" y="353"/>
                    </a:lnTo>
                    <a:lnTo>
                      <a:pt x="425" y="312"/>
                    </a:lnTo>
                    <a:lnTo>
                      <a:pt x="479" y="274"/>
                    </a:lnTo>
                    <a:lnTo>
                      <a:pt x="536" y="236"/>
                    </a:lnTo>
                    <a:lnTo>
                      <a:pt x="597" y="201"/>
                    </a:lnTo>
                    <a:lnTo>
                      <a:pt x="662" y="166"/>
                    </a:lnTo>
                    <a:lnTo>
                      <a:pt x="730" y="132"/>
                    </a:lnTo>
                    <a:lnTo>
                      <a:pt x="802" y="103"/>
                    </a:lnTo>
                    <a:lnTo>
                      <a:pt x="878" y="77"/>
                    </a:lnTo>
                    <a:lnTo>
                      <a:pt x="959" y="54"/>
                    </a:lnTo>
                    <a:lnTo>
                      <a:pt x="1042" y="35"/>
                    </a:lnTo>
                    <a:lnTo>
                      <a:pt x="1130" y="19"/>
                    </a:lnTo>
                    <a:lnTo>
                      <a:pt x="1222" y="7"/>
                    </a:lnTo>
                    <a:lnTo>
                      <a:pt x="1318" y="1"/>
                    </a:lnTo>
                    <a:lnTo>
                      <a:pt x="1418" y="0"/>
                    </a:lnTo>
                    <a:lnTo>
                      <a:pt x="1522" y="3"/>
                    </a:lnTo>
                    <a:lnTo>
                      <a:pt x="1631" y="14"/>
                    </a:lnTo>
                    <a:lnTo>
                      <a:pt x="1742" y="29"/>
                    </a:lnTo>
                    <a:lnTo>
                      <a:pt x="1859" y="52"/>
                    </a:lnTo>
                    <a:lnTo>
                      <a:pt x="1982" y="84"/>
                    </a:lnTo>
                    <a:lnTo>
                      <a:pt x="2107" y="120"/>
                    </a:lnTo>
                    <a:lnTo>
                      <a:pt x="2236" y="166"/>
                    </a:lnTo>
                    <a:lnTo>
                      <a:pt x="2371" y="218"/>
                    </a:lnTo>
                    <a:lnTo>
                      <a:pt x="2510" y="279"/>
                    </a:lnTo>
                    <a:lnTo>
                      <a:pt x="2654" y="349"/>
                    </a:lnTo>
                    <a:lnTo>
                      <a:pt x="2659" y="351"/>
                    </a:lnTo>
                    <a:lnTo>
                      <a:pt x="2671" y="358"/>
                    </a:lnTo>
                    <a:lnTo>
                      <a:pt x="2692" y="368"/>
                    </a:lnTo>
                    <a:lnTo>
                      <a:pt x="2720" y="382"/>
                    </a:lnTo>
                    <a:lnTo>
                      <a:pt x="2755" y="398"/>
                    </a:lnTo>
                    <a:lnTo>
                      <a:pt x="2797" y="417"/>
                    </a:lnTo>
                    <a:lnTo>
                      <a:pt x="2846" y="438"/>
                    </a:lnTo>
                    <a:lnTo>
                      <a:pt x="2900" y="463"/>
                    </a:lnTo>
                    <a:lnTo>
                      <a:pt x="2961" y="487"/>
                    </a:lnTo>
                    <a:lnTo>
                      <a:pt x="3025" y="512"/>
                    </a:lnTo>
                    <a:lnTo>
                      <a:pt x="3097" y="538"/>
                    </a:lnTo>
                    <a:lnTo>
                      <a:pt x="3172" y="564"/>
                    </a:lnTo>
                    <a:lnTo>
                      <a:pt x="3252" y="590"/>
                    </a:lnTo>
                    <a:lnTo>
                      <a:pt x="3336" y="615"/>
                    </a:lnTo>
                    <a:lnTo>
                      <a:pt x="3423" y="639"/>
                    </a:lnTo>
                    <a:lnTo>
                      <a:pt x="3514" y="662"/>
                    </a:lnTo>
                    <a:lnTo>
                      <a:pt x="3608" y="683"/>
                    </a:lnTo>
                    <a:lnTo>
                      <a:pt x="3704" y="702"/>
                    </a:lnTo>
                    <a:lnTo>
                      <a:pt x="3804" y="718"/>
                    </a:lnTo>
                    <a:lnTo>
                      <a:pt x="3903" y="730"/>
                    </a:lnTo>
                    <a:lnTo>
                      <a:pt x="4006" y="739"/>
                    </a:lnTo>
                    <a:lnTo>
                      <a:pt x="4108" y="744"/>
                    </a:lnTo>
                    <a:lnTo>
                      <a:pt x="4212" y="746"/>
                    </a:lnTo>
                    <a:lnTo>
                      <a:pt x="4317" y="741"/>
                    </a:lnTo>
                    <a:lnTo>
                      <a:pt x="4420" y="732"/>
                    </a:lnTo>
                    <a:lnTo>
                      <a:pt x="4525" y="718"/>
                    </a:lnTo>
                    <a:lnTo>
                      <a:pt x="4628" y="697"/>
                    </a:lnTo>
                    <a:lnTo>
                      <a:pt x="4729" y="671"/>
                    </a:lnTo>
                    <a:lnTo>
                      <a:pt x="4830" y="636"/>
                    </a:lnTo>
                    <a:lnTo>
                      <a:pt x="4930" y="596"/>
                    </a:lnTo>
                    <a:lnTo>
                      <a:pt x="5026" y="547"/>
                    </a:lnTo>
                    <a:lnTo>
                      <a:pt x="5120" y="491"/>
                    </a:lnTo>
                    <a:lnTo>
                      <a:pt x="5212" y="426"/>
                    </a:lnTo>
                    <a:lnTo>
                      <a:pt x="5301" y="353"/>
                    </a:lnTo>
                  </a:path>
                </a:pathLst>
              </a:custGeom>
              <a:noFill/>
              <a:ln w="7938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  <a:gs pos="74000">
                      <a:srgbClr val="A1ADB1">
                        <a:alpha val="20000"/>
                      </a:srgbClr>
                    </a:gs>
                    <a:gs pos="32000">
                      <a:srgbClr val="A1ADB1">
                        <a:alpha val="2100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1430" y="2149279"/>
              <a:ext cx="8835122" cy="1960237"/>
            </a:xfrm>
            <a:custGeom>
              <a:avLst/>
              <a:gdLst>
                <a:gd name="connsiteX0" fmla="*/ 3242814 w 7630041"/>
                <a:gd name="connsiteY0" fmla="*/ 0 h 1816768"/>
                <a:gd name="connsiteX1" fmla="*/ 3439664 w 7630041"/>
                <a:gd name="connsiteY1" fmla="*/ 0 h 1816768"/>
                <a:gd name="connsiteX2" fmla="*/ 3641277 w 7630041"/>
                <a:gd name="connsiteY2" fmla="*/ 11113 h 1816768"/>
                <a:gd name="connsiteX3" fmla="*/ 3849239 w 7630041"/>
                <a:gd name="connsiteY3" fmla="*/ 36513 h 1816768"/>
                <a:gd name="connsiteX4" fmla="*/ 4057202 w 7630041"/>
                <a:gd name="connsiteY4" fmla="*/ 71438 h 1816768"/>
                <a:gd name="connsiteX5" fmla="*/ 4273102 w 7630041"/>
                <a:gd name="connsiteY5" fmla="*/ 122238 h 1816768"/>
                <a:gd name="connsiteX6" fmla="*/ 4492177 w 7630041"/>
                <a:gd name="connsiteY6" fmla="*/ 185738 h 1816768"/>
                <a:gd name="connsiteX7" fmla="*/ 4714427 w 7630041"/>
                <a:gd name="connsiteY7" fmla="*/ 266700 h 1816768"/>
                <a:gd name="connsiteX8" fmla="*/ 4941439 w 7630041"/>
                <a:gd name="connsiteY8" fmla="*/ 360363 h 1816768"/>
                <a:gd name="connsiteX9" fmla="*/ 5174802 w 7630041"/>
                <a:gd name="connsiteY9" fmla="*/ 468313 h 1816768"/>
                <a:gd name="connsiteX10" fmla="*/ 5406577 w 7630041"/>
                <a:gd name="connsiteY10" fmla="*/ 596900 h 1816768"/>
                <a:gd name="connsiteX11" fmla="*/ 5644702 w 7630041"/>
                <a:gd name="connsiteY11" fmla="*/ 741363 h 1816768"/>
                <a:gd name="connsiteX12" fmla="*/ 5651052 w 7630041"/>
                <a:gd name="connsiteY12" fmla="*/ 746125 h 1816768"/>
                <a:gd name="connsiteX13" fmla="*/ 5670102 w 7630041"/>
                <a:gd name="connsiteY13" fmla="*/ 757238 h 1816768"/>
                <a:gd name="connsiteX14" fmla="*/ 5698677 w 7630041"/>
                <a:gd name="connsiteY14" fmla="*/ 776288 h 1816768"/>
                <a:gd name="connsiteX15" fmla="*/ 5736777 w 7630041"/>
                <a:gd name="connsiteY15" fmla="*/ 804863 h 1816768"/>
                <a:gd name="connsiteX16" fmla="*/ 5785989 w 7630041"/>
                <a:gd name="connsiteY16" fmla="*/ 835025 h 1816768"/>
                <a:gd name="connsiteX17" fmla="*/ 5844727 w 7630041"/>
                <a:gd name="connsiteY17" fmla="*/ 873125 h 1816768"/>
                <a:gd name="connsiteX18" fmla="*/ 5911402 w 7630041"/>
                <a:gd name="connsiteY18" fmla="*/ 917575 h 1816768"/>
                <a:gd name="connsiteX19" fmla="*/ 5989189 w 7630041"/>
                <a:gd name="connsiteY19" fmla="*/ 965200 h 1816768"/>
                <a:gd name="connsiteX20" fmla="*/ 6071739 w 7630041"/>
                <a:gd name="connsiteY20" fmla="*/ 1017588 h 1816768"/>
                <a:gd name="connsiteX21" fmla="*/ 6160639 w 7630041"/>
                <a:gd name="connsiteY21" fmla="*/ 1073150 h 1816768"/>
                <a:gd name="connsiteX22" fmla="*/ 6257477 w 7630041"/>
                <a:gd name="connsiteY22" fmla="*/ 1131888 h 1816768"/>
                <a:gd name="connsiteX23" fmla="*/ 6357489 w 7630041"/>
                <a:gd name="connsiteY23" fmla="*/ 1192213 h 1816768"/>
                <a:gd name="connsiteX24" fmla="*/ 6465439 w 7630041"/>
                <a:gd name="connsiteY24" fmla="*/ 1254125 h 1816768"/>
                <a:gd name="connsiteX25" fmla="*/ 6576564 w 7630041"/>
                <a:gd name="connsiteY25" fmla="*/ 1317625 h 1816768"/>
                <a:gd name="connsiteX26" fmla="*/ 6692452 w 7630041"/>
                <a:gd name="connsiteY26" fmla="*/ 1381125 h 1816768"/>
                <a:gd name="connsiteX27" fmla="*/ 6811514 w 7630041"/>
                <a:gd name="connsiteY27" fmla="*/ 1444625 h 1816768"/>
                <a:gd name="connsiteX28" fmla="*/ 6933752 w 7630041"/>
                <a:gd name="connsiteY28" fmla="*/ 1509713 h 1816768"/>
                <a:gd name="connsiteX29" fmla="*/ 7059164 w 7630041"/>
                <a:gd name="connsiteY29" fmla="*/ 1570038 h 1816768"/>
                <a:gd name="connsiteX30" fmla="*/ 7182989 w 7630041"/>
                <a:gd name="connsiteY30" fmla="*/ 1628776 h 1816768"/>
                <a:gd name="connsiteX31" fmla="*/ 7309989 w 7630041"/>
                <a:gd name="connsiteY31" fmla="*/ 1685926 h 1816768"/>
                <a:gd name="connsiteX32" fmla="*/ 7438577 w 7630041"/>
                <a:gd name="connsiteY32" fmla="*/ 1741488 h 1816768"/>
                <a:gd name="connsiteX33" fmla="*/ 7565577 w 7630041"/>
                <a:gd name="connsiteY33" fmla="*/ 1792288 h 1816768"/>
                <a:gd name="connsiteX34" fmla="*/ 7630041 w 7630041"/>
                <a:gd name="connsiteY34" fmla="*/ 1816768 h 1816768"/>
                <a:gd name="connsiteX35" fmla="*/ 6282333 w 7630041"/>
                <a:gd name="connsiteY35" fmla="*/ 1816768 h 1816768"/>
                <a:gd name="connsiteX36" fmla="*/ 6149527 w 7630041"/>
                <a:gd name="connsiteY36" fmla="*/ 1784351 h 1816768"/>
                <a:gd name="connsiteX37" fmla="*/ 5938389 w 7630041"/>
                <a:gd name="connsiteY37" fmla="*/ 1728788 h 1816768"/>
                <a:gd name="connsiteX38" fmla="*/ 5717727 w 7630041"/>
                <a:gd name="connsiteY38" fmla="*/ 1663701 h 1816768"/>
                <a:gd name="connsiteX39" fmla="*/ 5484364 w 7630041"/>
                <a:gd name="connsiteY39" fmla="*/ 1595438 h 1816768"/>
                <a:gd name="connsiteX40" fmla="*/ 5238302 w 7630041"/>
                <a:gd name="connsiteY40" fmla="*/ 1520825 h 1816768"/>
                <a:gd name="connsiteX41" fmla="*/ 4982714 w 7630041"/>
                <a:gd name="connsiteY41" fmla="*/ 1436688 h 1816768"/>
                <a:gd name="connsiteX42" fmla="*/ 4717602 w 7630041"/>
                <a:gd name="connsiteY42" fmla="*/ 1346200 h 1816768"/>
                <a:gd name="connsiteX43" fmla="*/ 4439789 w 7630041"/>
                <a:gd name="connsiteY43" fmla="*/ 1246188 h 1816768"/>
                <a:gd name="connsiteX44" fmla="*/ 4149277 w 7630041"/>
                <a:gd name="connsiteY44" fmla="*/ 1136650 h 1816768"/>
                <a:gd name="connsiteX45" fmla="*/ 3847652 w 7630041"/>
                <a:gd name="connsiteY45" fmla="*/ 1023938 h 1816768"/>
                <a:gd name="connsiteX46" fmla="*/ 3533327 w 7630041"/>
                <a:gd name="connsiteY46" fmla="*/ 898525 h 1816768"/>
                <a:gd name="connsiteX47" fmla="*/ 3206302 w 7630041"/>
                <a:gd name="connsiteY47" fmla="*/ 765175 h 1816768"/>
                <a:gd name="connsiteX48" fmla="*/ 3204714 w 7630041"/>
                <a:gd name="connsiteY48" fmla="*/ 763588 h 1816768"/>
                <a:gd name="connsiteX49" fmla="*/ 3190427 w 7630041"/>
                <a:gd name="connsiteY49" fmla="*/ 757238 h 1816768"/>
                <a:gd name="connsiteX50" fmla="*/ 3168202 w 7630041"/>
                <a:gd name="connsiteY50" fmla="*/ 749300 h 1816768"/>
                <a:gd name="connsiteX51" fmla="*/ 3134864 w 7630041"/>
                <a:gd name="connsiteY51" fmla="*/ 738188 h 1816768"/>
                <a:gd name="connsiteX52" fmla="*/ 3096764 w 7630041"/>
                <a:gd name="connsiteY52" fmla="*/ 727075 h 1816768"/>
                <a:gd name="connsiteX53" fmla="*/ 3049139 w 7630041"/>
                <a:gd name="connsiteY53" fmla="*/ 715963 h 1816768"/>
                <a:gd name="connsiteX54" fmla="*/ 2990402 w 7630041"/>
                <a:gd name="connsiteY54" fmla="*/ 704850 h 1816768"/>
                <a:gd name="connsiteX55" fmla="*/ 2926902 w 7630041"/>
                <a:gd name="connsiteY55" fmla="*/ 693738 h 1816768"/>
                <a:gd name="connsiteX56" fmla="*/ 2855464 w 7630041"/>
                <a:gd name="connsiteY56" fmla="*/ 682625 h 1816768"/>
                <a:gd name="connsiteX57" fmla="*/ 2774502 w 7630041"/>
                <a:gd name="connsiteY57" fmla="*/ 674688 h 1816768"/>
                <a:gd name="connsiteX58" fmla="*/ 2688777 w 7630041"/>
                <a:gd name="connsiteY58" fmla="*/ 671513 h 1816768"/>
                <a:gd name="connsiteX59" fmla="*/ 2595114 w 7630041"/>
                <a:gd name="connsiteY59" fmla="*/ 671513 h 1816768"/>
                <a:gd name="connsiteX60" fmla="*/ 2495102 w 7630041"/>
                <a:gd name="connsiteY60" fmla="*/ 674688 h 1816768"/>
                <a:gd name="connsiteX61" fmla="*/ 2387152 w 7630041"/>
                <a:gd name="connsiteY61" fmla="*/ 682625 h 1816768"/>
                <a:gd name="connsiteX62" fmla="*/ 2269677 w 7630041"/>
                <a:gd name="connsiteY62" fmla="*/ 696913 h 1816768"/>
                <a:gd name="connsiteX63" fmla="*/ 2150614 w 7630041"/>
                <a:gd name="connsiteY63" fmla="*/ 719138 h 1816768"/>
                <a:gd name="connsiteX64" fmla="*/ 2023614 w 7630041"/>
                <a:gd name="connsiteY64" fmla="*/ 746125 h 1816768"/>
                <a:gd name="connsiteX65" fmla="*/ 1890264 w 7630041"/>
                <a:gd name="connsiteY65" fmla="*/ 782638 h 1816768"/>
                <a:gd name="connsiteX66" fmla="*/ 1748977 w 7630041"/>
                <a:gd name="connsiteY66" fmla="*/ 827088 h 1816768"/>
                <a:gd name="connsiteX67" fmla="*/ 1606102 w 7630041"/>
                <a:gd name="connsiteY67" fmla="*/ 882650 h 1816768"/>
                <a:gd name="connsiteX68" fmla="*/ 1455289 w 7630041"/>
                <a:gd name="connsiteY68" fmla="*/ 946150 h 1816768"/>
                <a:gd name="connsiteX69" fmla="*/ 1301302 w 7630041"/>
                <a:gd name="connsiteY69" fmla="*/ 1020763 h 1816768"/>
                <a:gd name="connsiteX70" fmla="*/ 1139377 w 7630041"/>
                <a:gd name="connsiteY70" fmla="*/ 1106488 h 1816768"/>
                <a:gd name="connsiteX71" fmla="*/ 974277 w 7630041"/>
                <a:gd name="connsiteY71" fmla="*/ 1206500 h 1816768"/>
                <a:gd name="connsiteX72" fmla="*/ 804414 w 7630041"/>
                <a:gd name="connsiteY72" fmla="*/ 1317625 h 1816768"/>
                <a:gd name="connsiteX73" fmla="*/ 629789 w 7630041"/>
                <a:gd name="connsiteY73" fmla="*/ 1443038 h 1816768"/>
                <a:gd name="connsiteX74" fmla="*/ 450402 w 7630041"/>
                <a:gd name="connsiteY74" fmla="*/ 1581151 h 1816768"/>
                <a:gd name="connsiteX75" fmla="*/ 266252 w 7630041"/>
                <a:gd name="connsiteY75" fmla="*/ 1736726 h 1816768"/>
                <a:gd name="connsiteX76" fmla="*/ 179477 w 7630041"/>
                <a:gd name="connsiteY76" fmla="*/ 1816768 h 1816768"/>
                <a:gd name="connsiteX77" fmla="*/ 0 w 7630041"/>
                <a:gd name="connsiteY77" fmla="*/ 1816768 h 1816768"/>
                <a:gd name="connsiteX78" fmla="*/ 23364 w 7630041"/>
                <a:gd name="connsiteY78" fmla="*/ 1789113 h 1816768"/>
                <a:gd name="connsiteX79" fmla="*/ 105914 w 7630041"/>
                <a:gd name="connsiteY79" fmla="*/ 1692276 h 1816768"/>
                <a:gd name="connsiteX80" fmla="*/ 191639 w 7630041"/>
                <a:gd name="connsiteY80" fmla="*/ 1592263 h 1816768"/>
                <a:gd name="connsiteX81" fmla="*/ 286889 w 7630041"/>
                <a:gd name="connsiteY81" fmla="*/ 1492250 h 1816768"/>
                <a:gd name="connsiteX82" fmla="*/ 386902 w 7630041"/>
                <a:gd name="connsiteY82" fmla="*/ 1389063 h 1816768"/>
                <a:gd name="connsiteX83" fmla="*/ 491677 w 7630041"/>
                <a:gd name="connsiteY83" fmla="*/ 1287463 h 1816768"/>
                <a:gd name="connsiteX84" fmla="*/ 599627 w 7630041"/>
                <a:gd name="connsiteY84" fmla="*/ 1181100 h 1816768"/>
                <a:gd name="connsiteX85" fmla="*/ 715514 w 7630041"/>
                <a:gd name="connsiteY85" fmla="*/ 1079500 h 1816768"/>
                <a:gd name="connsiteX86" fmla="*/ 834577 w 7630041"/>
                <a:gd name="connsiteY86" fmla="*/ 976313 h 1816768"/>
                <a:gd name="connsiteX87" fmla="*/ 963164 w 7630041"/>
                <a:gd name="connsiteY87" fmla="*/ 876300 h 1816768"/>
                <a:gd name="connsiteX88" fmla="*/ 1093339 w 7630041"/>
                <a:gd name="connsiteY88" fmla="*/ 779463 h 1816768"/>
                <a:gd name="connsiteX89" fmla="*/ 1228277 w 7630041"/>
                <a:gd name="connsiteY89" fmla="*/ 685800 h 1816768"/>
                <a:gd name="connsiteX90" fmla="*/ 1369564 w 7630041"/>
                <a:gd name="connsiteY90" fmla="*/ 593725 h 1816768"/>
                <a:gd name="connsiteX91" fmla="*/ 1517202 w 7630041"/>
                <a:gd name="connsiteY91" fmla="*/ 508000 h 1816768"/>
                <a:gd name="connsiteX92" fmla="*/ 1666427 w 7630041"/>
                <a:gd name="connsiteY92" fmla="*/ 423863 h 1816768"/>
                <a:gd name="connsiteX93" fmla="*/ 1823589 w 7630041"/>
                <a:gd name="connsiteY93" fmla="*/ 346075 h 1816768"/>
                <a:gd name="connsiteX94" fmla="*/ 1985514 w 7630041"/>
                <a:gd name="connsiteY94" fmla="*/ 277813 h 1816768"/>
                <a:gd name="connsiteX95" fmla="*/ 2150614 w 7630041"/>
                <a:gd name="connsiteY95" fmla="*/ 211138 h 1816768"/>
                <a:gd name="connsiteX96" fmla="*/ 2320477 w 7630041"/>
                <a:gd name="connsiteY96" fmla="*/ 155575 h 1816768"/>
                <a:gd name="connsiteX97" fmla="*/ 2498277 w 7630041"/>
                <a:gd name="connsiteY97" fmla="*/ 104775 h 1816768"/>
                <a:gd name="connsiteX98" fmla="*/ 2674489 w 7630041"/>
                <a:gd name="connsiteY98" fmla="*/ 66675 h 1816768"/>
                <a:gd name="connsiteX99" fmla="*/ 2860227 w 7630041"/>
                <a:gd name="connsiteY99" fmla="*/ 33338 h 1816768"/>
                <a:gd name="connsiteX100" fmla="*/ 3049139 w 7630041"/>
                <a:gd name="connsiteY100" fmla="*/ 14288 h 1816768"/>
                <a:gd name="connsiteX101" fmla="*/ 3242814 w 7630041"/>
                <a:gd name="connsiteY101" fmla="*/ 0 h 18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630041" h="1816768">
                  <a:moveTo>
                    <a:pt x="3242814" y="0"/>
                  </a:moveTo>
                  <a:lnTo>
                    <a:pt x="3439664" y="0"/>
                  </a:lnTo>
                  <a:lnTo>
                    <a:pt x="3641277" y="11113"/>
                  </a:lnTo>
                  <a:lnTo>
                    <a:pt x="3849239" y="36513"/>
                  </a:lnTo>
                  <a:lnTo>
                    <a:pt x="4057202" y="71438"/>
                  </a:lnTo>
                  <a:lnTo>
                    <a:pt x="4273102" y="122238"/>
                  </a:lnTo>
                  <a:lnTo>
                    <a:pt x="4492177" y="185738"/>
                  </a:lnTo>
                  <a:lnTo>
                    <a:pt x="4714427" y="266700"/>
                  </a:lnTo>
                  <a:lnTo>
                    <a:pt x="4941439" y="360363"/>
                  </a:lnTo>
                  <a:lnTo>
                    <a:pt x="5174802" y="468313"/>
                  </a:lnTo>
                  <a:lnTo>
                    <a:pt x="5406577" y="596900"/>
                  </a:lnTo>
                  <a:lnTo>
                    <a:pt x="5644702" y="741363"/>
                  </a:lnTo>
                  <a:lnTo>
                    <a:pt x="5651052" y="746125"/>
                  </a:lnTo>
                  <a:lnTo>
                    <a:pt x="5670102" y="757238"/>
                  </a:lnTo>
                  <a:lnTo>
                    <a:pt x="5698677" y="776288"/>
                  </a:lnTo>
                  <a:lnTo>
                    <a:pt x="5736777" y="804863"/>
                  </a:lnTo>
                  <a:lnTo>
                    <a:pt x="5785989" y="835025"/>
                  </a:lnTo>
                  <a:lnTo>
                    <a:pt x="5844727" y="873125"/>
                  </a:lnTo>
                  <a:lnTo>
                    <a:pt x="5911402" y="917575"/>
                  </a:lnTo>
                  <a:lnTo>
                    <a:pt x="5989189" y="965200"/>
                  </a:lnTo>
                  <a:lnTo>
                    <a:pt x="6071739" y="1017588"/>
                  </a:lnTo>
                  <a:lnTo>
                    <a:pt x="6160639" y="1073150"/>
                  </a:lnTo>
                  <a:lnTo>
                    <a:pt x="6257477" y="1131888"/>
                  </a:lnTo>
                  <a:lnTo>
                    <a:pt x="6357489" y="1192213"/>
                  </a:lnTo>
                  <a:lnTo>
                    <a:pt x="6465439" y="1254125"/>
                  </a:lnTo>
                  <a:lnTo>
                    <a:pt x="6576564" y="1317625"/>
                  </a:lnTo>
                  <a:lnTo>
                    <a:pt x="6692452" y="1381125"/>
                  </a:lnTo>
                  <a:lnTo>
                    <a:pt x="6811514" y="1444625"/>
                  </a:lnTo>
                  <a:lnTo>
                    <a:pt x="6933752" y="1509713"/>
                  </a:lnTo>
                  <a:lnTo>
                    <a:pt x="7059164" y="1570038"/>
                  </a:lnTo>
                  <a:lnTo>
                    <a:pt x="7182989" y="1628776"/>
                  </a:lnTo>
                  <a:lnTo>
                    <a:pt x="7309989" y="1685926"/>
                  </a:lnTo>
                  <a:lnTo>
                    <a:pt x="7438577" y="1741488"/>
                  </a:lnTo>
                  <a:lnTo>
                    <a:pt x="7565577" y="1792288"/>
                  </a:lnTo>
                  <a:lnTo>
                    <a:pt x="7630041" y="1816768"/>
                  </a:lnTo>
                  <a:lnTo>
                    <a:pt x="6282333" y="1816768"/>
                  </a:lnTo>
                  <a:lnTo>
                    <a:pt x="6149527" y="1784351"/>
                  </a:lnTo>
                  <a:lnTo>
                    <a:pt x="5938389" y="1728788"/>
                  </a:lnTo>
                  <a:lnTo>
                    <a:pt x="5717727" y="1663701"/>
                  </a:lnTo>
                  <a:lnTo>
                    <a:pt x="5484364" y="1595438"/>
                  </a:lnTo>
                  <a:lnTo>
                    <a:pt x="5238302" y="1520825"/>
                  </a:lnTo>
                  <a:lnTo>
                    <a:pt x="4982714" y="1436688"/>
                  </a:lnTo>
                  <a:lnTo>
                    <a:pt x="4717602" y="1346200"/>
                  </a:lnTo>
                  <a:lnTo>
                    <a:pt x="4439789" y="1246188"/>
                  </a:lnTo>
                  <a:lnTo>
                    <a:pt x="4149277" y="1136650"/>
                  </a:lnTo>
                  <a:lnTo>
                    <a:pt x="3847652" y="1023938"/>
                  </a:lnTo>
                  <a:lnTo>
                    <a:pt x="3533327" y="898525"/>
                  </a:lnTo>
                  <a:lnTo>
                    <a:pt x="3206302" y="765175"/>
                  </a:lnTo>
                  <a:lnTo>
                    <a:pt x="3204714" y="763588"/>
                  </a:lnTo>
                  <a:lnTo>
                    <a:pt x="3190427" y="757238"/>
                  </a:lnTo>
                  <a:lnTo>
                    <a:pt x="3168202" y="749300"/>
                  </a:lnTo>
                  <a:lnTo>
                    <a:pt x="3134864" y="738188"/>
                  </a:lnTo>
                  <a:lnTo>
                    <a:pt x="3096764" y="727075"/>
                  </a:lnTo>
                  <a:lnTo>
                    <a:pt x="3049139" y="715963"/>
                  </a:lnTo>
                  <a:lnTo>
                    <a:pt x="2990402" y="704850"/>
                  </a:lnTo>
                  <a:lnTo>
                    <a:pt x="2926902" y="693738"/>
                  </a:lnTo>
                  <a:lnTo>
                    <a:pt x="2855464" y="682625"/>
                  </a:lnTo>
                  <a:lnTo>
                    <a:pt x="2774502" y="674688"/>
                  </a:lnTo>
                  <a:lnTo>
                    <a:pt x="2688777" y="671513"/>
                  </a:lnTo>
                  <a:lnTo>
                    <a:pt x="2595114" y="671513"/>
                  </a:lnTo>
                  <a:lnTo>
                    <a:pt x="2495102" y="674688"/>
                  </a:lnTo>
                  <a:lnTo>
                    <a:pt x="2387152" y="682625"/>
                  </a:lnTo>
                  <a:lnTo>
                    <a:pt x="2269677" y="696913"/>
                  </a:lnTo>
                  <a:lnTo>
                    <a:pt x="2150614" y="719138"/>
                  </a:lnTo>
                  <a:lnTo>
                    <a:pt x="2023614" y="746125"/>
                  </a:lnTo>
                  <a:lnTo>
                    <a:pt x="1890264" y="782638"/>
                  </a:lnTo>
                  <a:lnTo>
                    <a:pt x="1748977" y="827088"/>
                  </a:lnTo>
                  <a:lnTo>
                    <a:pt x="1606102" y="882650"/>
                  </a:lnTo>
                  <a:lnTo>
                    <a:pt x="1455289" y="946150"/>
                  </a:lnTo>
                  <a:lnTo>
                    <a:pt x="1301302" y="1020763"/>
                  </a:lnTo>
                  <a:lnTo>
                    <a:pt x="1139377" y="1106488"/>
                  </a:lnTo>
                  <a:lnTo>
                    <a:pt x="974277" y="1206500"/>
                  </a:lnTo>
                  <a:lnTo>
                    <a:pt x="804414" y="1317625"/>
                  </a:lnTo>
                  <a:lnTo>
                    <a:pt x="629789" y="1443038"/>
                  </a:lnTo>
                  <a:lnTo>
                    <a:pt x="450402" y="1581151"/>
                  </a:lnTo>
                  <a:lnTo>
                    <a:pt x="266252" y="1736726"/>
                  </a:lnTo>
                  <a:lnTo>
                    <a:pt x="179477" y="1816768"/>
                  </a:lnTo>
                  <a:lnTo>
                    <a:pt x="0" y="1816768"/>
                  </a:lnTo>
                  <a:lnTo>
                    <a:pt x="23364" y="1789113"/>
                  </a:lnTo>
                  <a:lnTo>
                    <a:pt x="105914" y="1692276"/>
                  </a:lnTo>
                  <a:lnTo>
                    <a:pt x="191639" y="1592263"/>
                  </a:lnTo>
                  <a:lnTo>
                    <a:pt x="286889" y="1492250"/>
                  </a:lnTo>
                  <a:lnTo>
                    <a:pt x="386902" y="1389063"/>
                  </a:lnTo>
                  <a:lnTo>
                    <a:pt x="491677" y="1287463"/>
                  </a:lnTo>
                  <a:lnTo>
                    <a:pt x="599627" y="1181100"/>
                  </a:lnTo>
                  <a:lnTo>
                    <a:pt x="715514" y="1079500"/>
                  </a:lnTo>
                  <a:lnTo>
                    <a:pt x="834577" y="976313"/>
                  </a:lnTo>
                  <a:lnTo>
                    <a:pt x="963164" y="876300"/>
                  </a:lnTo>
                  <a:lnTo>
                    <a:pt x="1093339" y="779463"/>
                  </a:lnTo>
                  <a:lnTo>
                    <a:pt x="1228277" y="685800"/>
                  </a:lnTo>
                  <a:lnTo>
                    <a:pt x="1369564" y="593725"/>
                  </a:lnTo>
                  <a:lnTo>
                    <a:pt x="1517202" y="508000"/>
                  </a:lnTo>
                  <a:lnTo>
                    <a:pt x="1666427" y="423863"/>
                  </a:lnTo>
                  <a:lnTo>
                    <a:pt x="1823589" y="346075"/>
                  </a:lnTo>
                  <a:lnTo>
                    <a:pt x="1985514" y="277813"/>
                  </a:lnTo>
                  <a:lnTo>
                    <a:pt x="2150614" y="211138"/>
                  </a:lnTo>
                  <a:lnTo>
                    <a:pt x="2320477" y="155575"/>
                  </a:lnTo>
                  <a:lnTo>
                    <a:pt x="2498277" y="104775"/>
                  </a:lnTo>
                  <a:lnTo>
                    <a:pt x="2674489" y="66675"/>
                  </a:lnTo>
                  <a:lnTo>
                    <a:pt x="2860227" y="33338"/>
                  </a:lnTo>
                  <a:lnTo>
                    <a:pt x="3049139" y="14288"/>
                  </a:lnTo>
                  <a:lnTo>
                    <a:pt x="324281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24000">
                  <a:srgbClr val="CDD3D5">
                    <a:alpha val="43000"/>
                  </a:srgbClr>
                </a:gs>
                <a:gs pos="52000">
                  <a:srgbClr val="A1ADB1">
                    <a:alpha val="0"/>
                  </a:srgbClr>
                </a:gs>
                <a:gs pos="78000">
                  <a:schemeClr val="bg1">
                    <a:alpha val="0"/>
                  </a:schemeClr>
                </a:gs>
              </a:gsLst>
              <a:lin ang="0" scaled="1"/>
            </a:gradFill>
            <a:ln w="793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 rot="10800000" flipV="1">
              <a:off x="3710363" y="4312202"/>
              <a:ext cx="5432118" cy="1534866"/>
            </a:xfrm>
            <a:custGeom>
              <a:avLst/>
              <a:gdLst>
                <a:gd name="connsiteX0" fmla="*/ 4691197 w 4691197"/>
                <a:gd name="connsiteY0" fmla="*/ 0 h 1325517"/>
                <a:gd name="connsiteX1" fmla="*/ 4377663 w 4691197"/>
                <a:gd name="connsiteY1" fmla="*/ 288561 h 1325517"/>
                <a:gd name="connsiteX2" fmla="*/ 4051524 w 4691197"/>
                <a:gd name="connsiteY2" fmla="*/ 520237 h 1325517"/>
                <a:gd name="connsiteX3" fmla="*/ 3725872 w 4691197"/>
                <a:gd name="connsiteY3" fmla="*/ 727345 h 1325517"/>
                <a:gd name="connsiteX4" fmla="*/ 3394787 w 4691197"/>
                <a:gd name="connsiteY4" fmla="*/ 888573 h 1325517"/>
                <a:gd name="connsiteX5" fmla="*/ 3055037 w 4691197"/>
                <a:gd name="connsiteY5" fmla="*/ 1023497 h 1325517"/>
                <a:gd name="connsiteX6" fmla="*/ 2724881 w 4691197"/>
                <a:gd name="connsiteY6" fmla="*/ 1135798 h 1325517"/>
                <a:gd name="connsiteX7" fmla="*/ 2397820 w 4691197"/>
                <a:gd name="connsiteY7" fmla="*/ 1209108 h 1325517"/>
                <a:gd name="connsiteX8" fmla="*/ 2063676 w 4691197"/>
                <a:gd name="connsiteY8" fmla="*/ 1270992 h 1325517"/>
                <a:gd name="connsiteX9" fmla="*/ 1754234 w 4691197"/>
                <a:gd name="connsiteY9" fmla="*/ 1308635 h 1325517"/>
                <a:gd name="connsiteX10" fmla="*/ 1450822 w 4691197"/>
                <a:gd name="connsiteY10" fmla="*/ 1318047 h 1325517"/>
                <a:gd name="connsiteX11" fmla="*/ 1163063 w 4691197"/>
                <a:gd name="connsiteY11" fmla="*/ 1325517 h 1325517"/>
                <a:gd name="connsiteX12" fmla="*/ 889408 w 4691197"/>
                <a:gd name="connsiteY12" fmla="*/ 1311547 h 1325517"/>
                <a:gd name="connsiteX13" fmla="*/ 646010 w 4691197"/>
                <a:gd name="connsiteY13" fmla="*/ 1294129 h 1325517"/>
                <a:gd name="connsiteX14" fmla="*/ 423763 w 4691197"/>
                <a:gd name="connsiteY14" fmla="*/ 1271318 h 1325517"/>
                <a:gd name="connsiteX15" fmla="*/ 228211 w 4691197"/>
                <a:gd name="connsiteY15" fmla="*/ 1239449 h 1325517"/>
                <a:gd name="connsiteX16" fmla="*/ 60890 w 4691197"/>
                <a:gd name="connsiteY16" fmla="*/ 1213613 h 1325517"/>
                <a:gd name="connsiteX17" fmla="*/ 0 w 4691197"/>
                <a:gd name="connsiteY17" fmla="*/ 1200604 h 1325517"/>
                <a:gd name="connsiteX18" fmla="*/ 0 w 4691197"/>
                <a:gd name="connsiteY18" fmla="*/ 573987 h 1325517"/>
                <a:gd name="connsiteX19" fmla="*/ 72150 w 4691197"/>
                <a:gd name="connsiteY19" fmla="*/ 628283 h 1325517"/>
                <a:gd name="connsiteX20" fmla="*/ 329127 w 4691197"/>
                <a:gd name="connsiteY20" fmla="*/ 767119 h 1325517"/>
                <a:gd name="connsiteX21" fmla="*/ 589152 w 4691197"/>
                <a:gd name="connsiteY21" fmla="*/ 867174 h 1325517"/>
                <a:gd name="connsiteX22" fmla="*/ 868378 w 4691197"/>
                <a:gd name="connsiteY22" fmla="*/ 946438 h 1325517"/>
                <a:gd name="connsiteX23" fmla="*/ 1151063 w 4691197"/>
                <a:gd name="connsiteY23" fmla="*/ 987230 h 1325517"/>
                <a:gd name="connsiteX24" fmla="*/ 1439825 w 4691197"/>
                <a:gd name="connsiteY24" fmla="*/ 999581 h 1325517"/>
                <a:gd name="connsiteX25" fmla="*/ 1737647 w 4691197"/>
                <a:gd name="connsiteY25" fmla="*/ 994040 h 1325517"/>
                <a:gd name="connsiteX26" fmla="*/ 2026975 w 4691197"/>
                <a:gd name="connsiteY26" fmla="*/ 956947 h 1325517"/>
                <a:gd name="connsiteX27" fmla="*/ 2323291 w 4691197"/>
                <a:gd name="connsiteY27" fmla="*/ 911653 h 1325517"/>
                <a:gd name="connsiteX28" fmla="*/ 2613106 w 4691197"/>
                <a:gd name="connsiteY28" fmla="*/ 849991 h 1325517"/>
                <a:gd name="connsiteX29" fmla="*/ 2886766 w 4691197"/>
                <a:gd name="connsiteY29" fmla="*/ 770338 h 1325517"/>
                <a:gd name="connsiteX30" fmla="*/ 3155918 w 4691197"/>
                <a:gd name="connsiteY30" fmla="*/ 689501 h 1325517"/>
                <a:gd name="connsiteX31" fmla="*/ 3407391 w 4691197"/>
                <a:gd name="connsiteY31" fmla="*/ 600041 h 1325517"/>
                <a:gd name="connsiteX32" fmla="*/ 3649881 w 4691197"/>
                <a:gd name="connsiteY32" fmla="*/ 503595 h 1325517"/>
                <a:gd name="connsiteX33" fmla="*/ 3867121 w 4691197"/>
                <a:gd name="connsiteY33" fmla="*/ 411667 h 1325517"/>
                <a:gd name="connsiteX34" fmla="*/ 4068221 w 4691197"/>
                <a:gd name="connsiteY34" fmla="*/ 326204 h 1325517"/>
                <a:gd name="connsiteX35" fmla="*/ 4250196 w 4691197"/>
                <a:gd name="connsiteY35" fmla="*/ 236654 h 1325517"/>
                <a:gd name="connsiteX36" fmla="*/ 4394343 w 4691197"/>
                <a:gd name="connsiteY36" fmla="*/ 163695 h 1325517"/>
                <a:gd name="connsiteX37" fmla="*/ 4523339 w 4691197"/>
                <a:gd name="connsiteY37" fmla="*/ 92566 h 1325517"/>
                <a:gd name="connsiteX38" fmla="*/ 4613062 w 4691197"/>
                <a:gd name="connsiteY38" fmla="*/ 42564 h 1325517"/>
                <a:gd name="connsiteX39" fmla="*/ 4668476 w 4691197"/>
                <a:gd name="connsiteY39" fmla="*/ 14972 h 1325517"/>
                <a:gd name="connsiteX40" fmla="*/ 4691197 w 4691197"/>
                <a:gd name="connsiteY40" fmla="*/ 0 h 13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91197" h="1325517">
                  <a:moveTo>
                    <a:pt x="4691197" y="0"/>
                  </a:moveTo>
                  <a:lnTo>
                    <a:pt x="4377663" y="288561"/>
                  </a:lnTo>
                  <a:lnTo>
                    <a:pt x="4051524" y="520237"/>
                  </a:lnTo>
                  <a:lnTo>
                    <a:pt x="3725872" y="727345"/>
                  </a:lnTo>
                  <a:lnTo>
                    <a:pt x="3394787" y="888573"/>
                  </a:lnTo>
                  <a:lnTo>
                    <a:pt x="3055037" y="1023497"/>
                  </a:lnTo>
                  <a:lnTo>
                    <a:pt x="2724881" y="1135798"/>
                  </a:lnTo>
                  <a:lnTo>
                    <a:pt x="2397820" y="1209108"/>
                  </a:lnTo>
                  <a:lnTo>
                    <a:pt x="2063676" y="1270992"/>
                  </a:lnTo>
                  <a:lnTo>
                    <a:pt x="1754234" y="1308635"/>
                  </a:lnTo>
                  <a:lnTo>
                    <a:pt x="1450822" y="1318047"/>
                  </a:lnTo>
                  <a:lnTo>
                    <a:pt x="1163063" y="1325517"/>
                  </a:lnTo>
                  <a:lnTo>
                    <a:pt x="889408" y="1311547"/>
                  </a:lnTo>
                  <a:lnTo>
                    <a:pt x="646010" y="1294129"/>
                  </a:lnTo>
                  <a:lnTo>
                    <a:pt x="423763" y="1271318"/>
                  </a:lnTo>
                  <a:lnTo>
                    <a:pt x="228211" y="1239449"/>
                  </a:lnTo>
                  <a:lnTo>
                    <a:pt x="60890" y="1213613"/>
                  </a:lnTo>
                  <a:lnTo>
                    <a:pt x="0" y="1200604"/>
                  </a:lnTo>
                  <a:lnTo>
                    <a:pt x="0" y="573987"/>
                  </a:lnTo>
                  <a:lnTo>
                    <a:pt x="72150" y="628283"/>
                  </a:lnTo>
                  <a:lnTo>
                    <a:pt x="329127" y="767119"/>
                  </a:lnTo>
                  <a:lnTo>
                    <a:pt x="589152" y="867174"/>
                  </a:lnTo>
                  <a:lnTo>
                    <a:pt x="868378" y="946438"/>
                  </a:lnTo>
                  <a:lnTo>
                    <a:pt x="1151063" y="987230"/>
                  </a:lnTo>
                  <a:lnTo>
                    <a:pt x="1439825" y="999581"/>
                  </a:lnTo>
                  <a:lnTo>
                    <a:pt x="1737647" y="994040"/>
                  </a:lnTo>
                  <a:lnTo>
                    <a:pt x="2026975" y="956947"/>
                  </a:lnTo>
                  <a:lnTo>
                    <a:pt x="2323291" y="911653"/>
                  </a:lnTo>
                  <a:lnTo>
                    <a:pt x="2613106" y="849991"/>
                  </a:lnTo>
                  <a:lnTo>
                    <a:pt x="2886766" y="770338"/>
                  </a:lnTo>
                  <a:lnTo>
                    <a:pt x="3155918" y="689501"/>
                  </a:lnTo>
                  <a:lnTo>
                    <a:pt x="3407391" y="600041"/>
                  </a:lnTo>
                  <a:lnTo>
                    <a:pt x="3649881" y="503595"/>
                  </a:lnTo>
                  <a:lnTo>
                    <a:pt x="3867121" y="411667"/>
                  </a:lnTo>
                  <a:lnTo>
                    <a:pt x="4068221" y="326204"/>
                  </a:lnTo>
                  <a:lnTo>
                    <a:pt x="4250196" y="236654"/>
                  </a:lnTo>
                  <a:lnTo>
                    <a:pt x="4394343" y="163695"/>
                  </a:lnTo>
                  <a:cubicBezTo>
                    <a:pt x="4437479" y="140088"/>
                    <a:pt x="4480204" y="116173"/>
                    <a:pt x="4523339" y="92566"/>
                  </a:cubicBezTo>
                  <a:cubicBezTo>
                    <a:pt x="4553110" y="75796"/>
                    <a:pt x="4583291" y="59334"/>
                    <a:pt x="4613062" y="42564"/>
                  </a:cubicBezTo>
                  <a:lnTo>
                    <a:pt x="4668476" y="14972"/>
                  </a:lnTo>
                  <a:cubicBezTo>
                    <a:pt x="4676202" y="10014"/>
                    <a:pt x="4683471" y="4958"/>
                    <a:pt x="4691197" y="0"/>
                  </a:cubicBezTo>
                  <a:close/>
                </a:path>
              </a:pathLst>
            </a:custGeom>
            <a:gradFill>
              <a:gsLst>
                <a:gs pos="0">
                  <a:srgbClr val="A1ADB1">
                    <a:alpha val="15000"/>
                  </a:srgbClr>
                </a:gs>
                <a:gs pos="78000">
                  <a:schemeClr val="bg1">
                    <a:alpha val="52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11065" y="1840237"/>
              <a:ext cx="3731416" cy="1958617"/>
            </a:xfrm>
            <a:custGeom>
              <a:avLst/>
              <a:gdLst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729257 w 3731416"/>
                <a:gd name="connsiteY28" fmla="*/ 1555374 h 1958617"/>
                <a:gd name="connsiteX29" fmla="*/ 521538 w 3731416"/>
                <a:gd name="connsiteY29" fmla="*/ 1704394 h 1958617"/>
                <a:gd name="connsiteX30" fmla="*/ 308304 w 3731416"/>
                <a:gd name="connsiteY30" fmla="*/ 1872254 h 1958617"/>
                <a:gd name="connsiteX31" fmla="*/ 207824 w 3731416"/>
                <a:gd name="connsiteY31" fmla="*/ 1958617 h 1958617"/>
                <a:gd name="connsiteX32" fmla="*/ 0 w 3731416"/>
                <a:gd name="connsiteY32" fmla="*/ 1958617 h 1958617"/>
                <a:gd name="connsiteX33" fmla="*/ 27054 w 3731416"/>
                <a:gd name="connsiteY33" fmla="*/ 1928778 h 1958617"/>
                <a:gd name="connsiteX34" fmla="*/ 122642 w 3731416"/>
                <a:gd name="connsiteY34" fmla="*/ 1824294 h 1958617"/>
                <a:gd name="connsiteX35" fmla="*/ 221907 w 3731416"/>
                <a:gd name="connsiteY35" fmla="*/ 1716383 h 1958617"/>
                <a:gd name="connsiteX36" fmla="*/ 332200 w 3731416"/>
                <a:gd name="connsiteY36" fmla="*/ 1608472 h 1958617"/>
                <a:gd name="connsiteX37" fmla="*/ 448009 w 3731416"/>
                <a:gd name="connsiteY37" fmla="*/ 1497137 h 1958617"/>
                <a:gd name="connsiteX38" fmla="*/ 569332 w 3731416"/>
                <a:gd name="connsiteY38" fmla="*/ 1387513 h 1958617"/>
                <a:gd name="connsiteX39" fmla="*/ 694332 w 3731416"/>
                <a:gd name="connsiteY39" fmla="*/ 1272751 h 1958617"/>
                <a:gd name="connsiteX40" fmla="*/ 828522 w 3731416"/>
                <a:gd name="connsiteY40" fmla="*/ 1163128 h 1958617"/>
                <a:gd name="connsiteX41" fmla="*/ 966389 w 3731416"/>
                <a:gd name="connsiteY41" fmla="*/ 1051792 h 1958617"/>
                <a:gd name="connsiteX42" fmla="*/ 1115285 w 3731416"/>
                <a:gd name="connsiteY42" fmla="*/ 943881 h 1958617"/>
                <a:gd name="connsiteX43" fmla="*/ 1266020 w 3731416"/>
                <a:gd name="connsiteY43" fmla="*/ 839397 h 1958617"/>
                <a:gd name="connsiteX44" fmla="*/ 1422270 w 3731416"/>
                <a:gd name="connsiteY44" fmla="*/ 738337 h 1958617"/>
                <a:gd name="connsiteX45" fmla="*/ 1585872 w 3731416"/>
                <a:gd name="connsiteY45" fmla="*/ 638991 h 1958617"/>
                <a:gd name="connsiteX46" fmla="*/ 1756828 w 3731416"/>
                <a:gd name="connsiteY46" fmla="*/ 546497 h 1958617"/>
                <a:gd name="connsiteX47" fmla="*/ 1929621 w 3731416"/>
                <a:gd name="connsiteY47" fmla="*/ 455715 h 1958617"/>
                <a:gd name="connsiteX48" fmla="*/ 2111605 w 3731416"/>
                <a:gd name="connsiteY48" fmla="*/ 371785 h 1958617"/>
                <a:gd name="connsiteX49" fmla="*/ 2299104 w 3731416"/>
                <a:gd name="connsiteY49" fmla="*/ 298132 h 1958617"/>
                <a:gd name="connsiteX50" fmla="*/ 2490280 w 3731416"/>
                <a:gd name="connsiteY50" fmla="*/ 226192 h 1958617"/>
                <a:gd name="connsiteX51" fmla="*/ 2686971 w 3731416"/>
                <a:gd name="connsiteY51" fmla="*/ 166241 h 1958617"/>
                <a:gd name="connsiteX52" fmla="*/ 2892852 w 3731416"/>
                <a:gd name="connsiteY52" fmla="*/ 111429 h 1958617"/>
                <a:gd name="connsiteX53" fmla="*/ 3096895 w 3731416"/>
                <a:gd name="connsiteY53" fmla="*/ 70321 h 1958617"/>
                <a:gd name="connsiteX54" fmla="*/ 3311969 w 3731416"/>
                <a:gd name="connsiteY54" fmla="*/ 34351 h 1958617"/>
                <a:gd name="connsiteX55" fmla="*/ 3530717 w 3731416"/>
                <a:gd name="connsiteY55" fmla="*/ 13797 h 1958617"/>
                <a:gd name="connsiteX56" fmla="*/ 3731416 w 3731416"/>
                <a:gd name="connsiteY56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729257 w 3731416"/>
                <a:gd name="connsiteY28" fmla="*/ 1555374 h 1958617"/>
                <a:gd name="connsiteX29" fmla="*/ 521538 w 3731416"/>
                <a:gd name="connsiteY29" fmla="*/ 1704394 h 1958617"/>
                <a:gd name="connsiteX30" fmla="*/ 308304 w 3731416"/>
                <a:gd name="connsiteY30" fmla="*/ 1872254 h 1958617"/>
                <a:gd name="connsiteX31" fmla="*/ 0 w 3731416"/>
                <a:gd name="connsiteY31" fmla="*/ 1958617 h 1958617"/>
                <a:gd name="connsiteX32" fmla="*/ 27054 w 3731416"/>
                <a:gd name="connsiteY32" fmla="*/ 1928778 h 1958617"/>
                <a:gd name="connsiteX33" fmla="*/ 122642 w 3731416"/>
                <a:gd name="connsiteY33" fmla="*/ 1824294 h 1958617"/>
                <a:gd name="connsiteX34" fmla="*/ 221907 w 3731416"/>
                <a:gd name="connsiteY34" fmla="*/ 1716383 h 1958617"/>
                <a:gd name="connsiteX35" fmla="*/ 332200 w 3731416"/>
                <a:gd name="connsiteY35" fmla="*/ 1608472 h 1958617"/>
                <a:gd name="connsiteX36" fmla="*/ 448009 w 3731416"/>
                <a:gd name="connsiteY36" fmla="*/ 1497137 h 1958617"/>
                <a:gd name="connsiteX37" fmla="*/ 569332 w 3731416"/>
                <a:gd name="connsiteY37" fmla="*/ 1387513 h 1958617"/>
                <a:gd name="connsiteX38" fmla="*/ 694332 w 3731416"/>
                <a:gd name="connsiteY38" fmla="*/ 1272751 h 1958617"/>
                <a:gd name="connsiteX39" fmla="*/ 828522 w 3731416"/>
                <a:gd name="connsiteY39" fmla="*/ 1163128 h 1958617"/>
                <a:gd name="connsiteX40" fmla="*/ 966389 w 3731416"/>
                <a:gd name="connsiteY40" fmla="*/ 1051792 h 1958617"/>
                <a:gd name="connsiteX41" fmla="*/ 1115285 w 3731416"/>
                <a:gd name="connsiteY41" fmla="*/ 943881 h 1958617"/>
                <a:gd name="connsiteX42" fmla="*/ 1266020 w 3731416"/>
                <a:gd name="connsiteY42" fmla="*/ 839397 h 1958617"/>
                <a:gd name="connsiteX43" fmla="*/ 1422270 w 3731416"/>
                <a:gd name="connsiteY43" fmla="*/ 738337 h 1958617"/>
                <a:gd name="connsiteX44" fmla="*/ 1585872 w 3731416"/>
                <a:gd name="connsiteY44" fmla="*/ 638991 h 1958617"/>
                <a:gd name="connsiteX45" fmla="*/ 1756828 w 3731416"/>
                <a:gd name="connsiteY45" fmla="*/ 546497 h 1958617"/>
                <a:gd name="connsiteX46" fmla="*/ 1929621 w 3731416"/>
                <a:gd name="connsiteY46" fmla="*/ 455715 h 1958617"/>
                <a:gd name="connsiteX47" fmla="*/ 2111605 w 3731416"/>
                <a:gd name="connsiteY47" fmla="*/ 371785 h 1958617"/>
                <a:gd name="connsiteX48" fmla="*/ 2299104 w 3731416"/>
                <a:gd name="connsiteY48" fmla="*/ 298132 h 1958617"/>
                <a:gd name="connsiteX49" fmla="*/ 2490280 w 3731416"/>
                <a:gd name="connsiteY49" fmla="*/ 226192 h 1958617"/>
                <a:gd name="connsiteX50" fmla="*/ 2686971 w 3731416"/>
                <a:gd name="connsiteY50" fmla="*/ 166241 h 1958617"/>
                <a:gd name="connsiteX51" fmla="*/ 2892852 w 3731416"/>
                <a:gd name="connsiteY51" fmla="*/ 111429 h 1958617"/>
                <a:gd name="connsiteX52" fmla="*/ 3096895 w 3731416"/>
                <a:gd name="connsiteY52" fmla="*/ 70321 h 1958617"/>
                <a:gd name="connsiteX53" fmla="*/ 3311969 w 3731416"/>
                <a:gd name="connsiteY53" fmla="*/ 34351 h 1958617"/>
                <a:gd name="connsiteX54" fmla="*/ 3530717 w 3731416"/>
                <a:gd name="connsiteY54" fmla="*/ 13797 h 1958617"/>
                <a:gd name="connsiteX55" fmla="*/ 3731416 w 3731416"/>
                <a:gd name="connsiteY55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729257 w 3731416"/>
                <a:gd name="connsiteY28" fmla="*/ 1555374 h 1958617"/>
                <a:gd name="connsiteX29" fmla="*/ 521538 w 3731416"/>
                <a:gd name="connsiteY29" fmla="*/ 1704394 h 1958617"/>
                <a:gd name="connsiteX30" fmla="*/ 0 w 3731416"/>
                <a:gd name="connsiteY30" fmla="*/ 1958617 h 1958617"/>
                <a:gd name="connsiteX31" fmla="*/ 27054 w 3731416"/>
                <a:gd name="connsiteY31" fmla="*/ 1928778 h 1958617"/>
                <a:gd name="connsiteX32" fmla="*/ 122642 w 3731416"/>
                <a:gd name="connsiteY32" fmla="*/ 1824294 h 1958617"/>
                <a:gd name="connsiteX33" fmla="*/ 221907 w 3731416"/>
                <a:gd name="connsiteY33" fmla="*/ 1716383 h 1958617"/>
                <a:gd name="connsiteX34" fmla="*/ 332200 w 3731416"/>
                <a:gd name="connsiteY34" fmla="*/ 1608472 h 1958617"/>
                <a:gd name="connsiteX35" fmla="*/ 448009 w 3731416"/>
                <a:gd name="connsiteY35" fmla="*/ 1497137 h 1958617"/>
                <a:gd name="connsiteX36" fmla="*/ 569332 w 3731416"/>
                <a:gd name="connsiteY36" fmla="*/ 1387513 h 1958617"/>
                <a:gd name="connsiteX37" fmla="*/ 694332 w 3731416"/>
                <a:gd name="connsiteY37" fmla="*/ 1272751 h 1958617"/>
                <a:gd name="connsiteX38" fmla="*/ 828522 w 3731416"/>
                <a:gd name="connsiteY38" fmla="*/ 1163128 h 1958617"/>
                <a:gd name="connsiteX39" fmla="*/ 966389 w 3731416"/>
                <a:gd name="connsiteY39" fmla="*/ 1051792 h 1958617"/>
                <a:gd name="connsiteX40" fmla="*/ 1115285 w 3731416"/>
                <a:gd name="connsiteY40" fmla="*/ 943881 h 1958617"/>
                <a:gd name="connsiteX41" fmla="*/ 1266020 w 3731416"/>
                <a:gd name="connsiteY41" fmla="*/ 839397 h 1958617"/>
                <a:gd name="connsiteX42" fmla="*/ 1422270 w 3731416"/>
                <a:gd name="connsiteY42" fmla="*/ 738337 h 1958617"/>
                <a:gd name="connsiteX43" fmla="*/ 1585872 w 3731416"/>
                <a:gd name="connsiteY43" fmla="*/ 638991 h 1958617"/>
                <a:gd name="connsiteX44" fmla="*/ 1756828 w 3731416"/>
                <a:gd name="connsiteY44" fmla="*/ 546497 h 1958617"/>
                <a:gd name="connsiteX45" fmla="*/ 1929621 w 3731416"/>
                <a:gd name="connsiteY45" fmla="*/ 455715 h 1958617"/>
                <a:gd name="connsiteX46" fmla="*/ 2111605 w 3731416"/>
                <a:gd name="connsiteY46" fmla="*/ 371785 h 1958617"/>
                <a:gd name="connsiteX47" fmla="*/ 2299104 w 3731416"/>
                <a:gd name="connsiteY47" fmla="*/ 298132 h 1958617"/>
                <a:gd name="connsiteX48" fmla="*/ 2490280 w 3731416"/>
                <a:gd name="connsiteY48" fmla="*/ 226192 h 1958617"/>
                <a:gd name="connsiteX49" fmla="*/ 2686971 w 3731416"/>
                <a:gd name="connsiteY49" fmla="*/ 166241 h 1958617"/>
                <a:gd name="connsiteX50" fmla="*/ 2892852 w 3731416"/>
                <a:gd name="connsiteY50" fmla="*/ 111429 h 1958617"/>
                <a:gd name="connsiteX51" fmla="*/ 3096895 w 3731416"/>
                <a:gd name="connsiteY51" fmla="*/ 70321 h 1958617"/>
                <a:gd name="connsiteX52" fmla="*/ 3311969 w 3731416"/>
                <a:gd name="connsiteY52" fmla="*/ 34351 h 1958617"/>
                <a:gd name="connsiteX53" fmla="*/ 3530717 w 3731416"/>
                <a:gd name="connsiteY53" fmla="*/ 13797 h 1958617"/>
                <a:gd name="connsiteX54" fmla="*/ 3731416 w 3731416"/>
                <a:gd name="connsiteY54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729257 w 3731416"/>
                <a:gd name="connsiteY28" fmla="*/ 1555374 h 1958617"/>
                <a:gd name="connsiteX29" fmla="*/ 0 w 3731416"/>
                <a:gd name="connsiteY29" fmla="*/ 1958617 h 1958617"/>
                <a:gd name="connsiteX30" fmla="*/ 27054 w 3731416"/>
                <a:gd name="connsiteY30" fmla="*/ 1928778 h 1958617"/>
                <a:gd name="connsiteX31" fmla="*/ 122642 w 3731416"/>
                <a:gd name="connsiteY31" fmla="*/ 1824294 h 1958617"/>
                <a:gd name="connsiteX32" fmla="*/ 221907 w 3731416"/>
                <a:gd name="connsiteY32" fmla="*/ 1716383 h 1958617"/>
                <a:gd name="connsiteX33" fmla="*/ 332200 w 3731416"/>
                <a:gd name="connsiteY33" fmla="*/ 1608472 h 1958617"/>
                <a:gd name="connsiteX34" fmla="*/ 448009 w 3731416"/>
                <a:gd name="connsiteY34" fmla="*/ 1497137 h 1958617"/>
                <a:gd name="connsiteX35" fmla="*/ 569332 w 3731416"/>
                <a:gd name="connsiteY35" fmla="*/ 1387513 h 1958617"/>
                <a:gd name="connsiteX36" fmla="*/ 694332 w 3731416"/>
                <a:gd name="connsiteY36" fmla="*/ 1272751 h 1958617"/>
                <a:gd name="connsiteX37" fmla="*/ 828522 w 3731416"/>
                <a:gd name="connsiteY37" fmla="*/ 1163128 h 1958617"/>
                <a:gd name="connsiteX38" fmla="*/ 966389 w 3731416"/>
                <a:gd name="connsiteY38" fmla="*/ 1051792 h 1958617"/>
                <a:gd name="connsiteX39" fmla="*/ 1115285 w 3731416"/>
                <a:gd name="connsiteY39" fmla="*/ 943881 h 1958617"/>
                <a:gd name="connsiteX40" fmla="*/ 1266020 w 3731416"/>
                <a:gd name="connsiteY40" fmla="*/ 839397 h 1958617"/>
                <a:gd name="connsiteX41" fmla="*/ 1422270 w 3731416"/>
                <a:gd name="connsiteY41" fmla="*/ 738337 h 1958617"/>
                <a:gd name="connsiteX42" fmla="*/ 1585872 w 3731416"/>
                <a:gd name="connsiteY42" fmla="*/ 638991 h 1958617"/>
                <a:gd name="connsiteX43" fmla="*/ 1756828 w 3731416"/>
                <a:gd name="connsiteY43" fmla="*/ 546497 h 1958617"/>
                <a:gd name="connsiteX44" fmla="*/ 1929621 w 3731416"/>
                <a:gd name="connsiteY44" fmla="*/ 455715 h 1958617"/>
                <a:gd name="connsiteX45" fmla="*/ 2111605 w 3731416"/>
                <a:gd name="connsiteY45" fmla="*/ 371785 h 1958617"/>
                <a:gd name="connsiteX46" fmla="*/ 2299104 w 3731416"/>
                <a:gd name="connsiteY46" fmla="*/ 298132 h 1958617"/>
                <a:gd name="connsiteX47" fmla="*/ 2490280 w 3731416"/>
                <a:gd name="connsiteY47" fmla="*/ 226192 h 1958617"/>
                <a:gd name="connsiteX48" fmla="*/ 2686971 w 3731416"/>
                <a:gd name="connsiteY48" fmla="*/ 166241 h 1958617"/>
                <a:gd name="connsiteX49" fmla="*/ 2892852 w 3731416"/>
                <a:gd name="connsiteY49" fmla="*/ 111429 h 1958617"/>
                <a:gd name="connsiteX50" fmla="*/ 3096895 w 3731416"/>
                <a:gd name="connsiteY50" fmla="*/ 70321 h 1958617"/>
                <a:gd name="connsiteX51" fmla="*/ 3311969 w 3731416"/>
                <a:gd name="connsiteY51" fmla="*/ 34351 h 1958617"/>
                <a:gd name="connsiteX52" fmla="*/ 3530717 w 3731416"/>
                <a:gd name="connsiteY52" fmla="*/ 13797 h 1958617"/>
                <a:gd name="connsiteX53" fmla="*/ 3731416 w 3731416"/>
                <a:gd name="connsiteY53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931463 w 3731416"/>
                <a:gd name="connsiteY27" fmla="*/ 1420057 h 1958617"/>
                <a:gd name="connsiteX28" fmla="*/ 0 w 3731416"/>
                <a:gd name="connsiteY28" fmla="*/ 1958617 h 1958617"/>
                <a:gd name="connsiteX29" fmla="*/ 27054 w 3731416"/>
                <a:gd name="connsiteY29" fmla="*/ 1928778 h 1958617"/>
                <a:gd name="connsiteX30" fmla="*/ 122642 w 3731416"/>
                <a:gd name="connsiteY30" fmla="*/ 1824294 h 1958617"/>
                <a:gd name="connsiteX31" fmla="*/ 221907 w 3731416"/>
                <a:gd name="connsiteY31" fmla="*/ 1716383 h 1958617"/>
                <a:gd name="connsiteX32" fmla="*/ 332200 w 3731416"/>
                <a:gd name="connsiteY32" fmla="*/ 1608472 h 1958617"/>
                <a:gd name="connsiteX33" fmla="*/ 448009 w 3731416"/>
                <a:gd name="connsiteY33" fmla="*/ 1497137 h 1958617"/>
                <a:gd name="connsiteX34" fmla="*/ 569332 w 3731416"/>
                <a:gd name="connsiteY34" fmla="*/ 1387513 h 1958617"/>
                <a:gd name="connsiteX35" fmla="*/ 694332 w 3731416"/>
                <a:gd name="connsiteY35" fmla="*/ 1272751 h 1958617"/>
                <a:gd name="connsiteX36" fmla="*/ 828522 w 3731416"/>
                <a:gd name="connsiteY36" fmla="*/ 1163128 h 1958617"/>
                <a:gd name="connsiteX37" fmla="*/ 966389 w 3731416"/>
                <a:gd name="connsiteY37" fmla="*/ 1051792 h 1958617"/>
                <a:gd name="connsiteX38" fmla="*/ 1115285 w 3731416"/>
                <a:gd name="connsiteY38" fmla="*/ 943881 h 1958617"/>
                <a:gd name="connsiteX39" fmla="*/ 1266020 w 3731416"/>
                <a:gd name="connsiteY39" fmla="*/ 839397 h 1958617"/>
                <a:gd name="connsiteX40" fmla="*/ 1422270 w 3731416"/>
                <a:gd name="connsiteY40" fmla="*/ 738337 h 1958617"/>
                <a:gd name="connsiteX41" fmla="*/ 1585872 w 3731416"/>
                <a:gd name="connsiteY41" fmla="*/ 638991 h 1958617"/>
                <a:gd name="connsiteX42" fmla="*/ 1756828 w 3731416"/>
                <a:gd name="connsiteY42" fmla="*/ 546497 h 1958617"/>
                <a:gd name="connsiteX43" fmla="*/ 1929621 w 3731416"/>
                <a:gd name="connsiteY43" fmla="*/ 455715 h 1958617"/>
                <a:gd name="connsiteX44" fmla="*/ 2111605 w 3731416"/>
                <a:gd name="connsiteY44" fmla="*/ 371785 h 1958617"/>
                <a:gd name="connsiteX45" fmla="*/ 2299104 w 3731416"/>
                <a:gd name="connsiteY45" fmla="*/ 298132 h 1958617"/>
                <a:gd name="connsiteX46" fmla="*/ 2490280 w 3731416"/>
                <a:gd name="connsiteY46" fmla="*/ 226192 h 1958617"/>
                <a:gd name="connsiteX47" fmla="*/ 2686971 w 3731416"/>
                <a:gd name="connsiteY47" fmla="*/ 166241 h 1958617"/>
                <a:gd name="connsiteX48" fmla="*/ 2892852 w 3731416"/>
                <a:gd name="connsiteY48" fmla="*/ 111429 h 1958617"/>
                <a:gd name="connsiteX49" fmla="*/ 3096895 w 3731416"/>
                <a:gd name="connsiteY49" fmla="*/ 70321 h 1958617"/>
                <a:gd name="connsiteX50" fmla="*/ 3311969 w 3731416"/>
                <a:gd name="connsiteY50" fmla="*/ 34351 h 1958617"/>
                <a:gd name="connsiteX51" fmla="*/ 3530717 w 3731416"/>
                <a:gd name="connsiteY51" fmla="*/ 13797 h 1958617"/>
                <a:gd name="connsiteX52" fmla="*/ 3731416 w 3731416"/>
                <a:gd name="connsiteY52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1128154 w 3731416"/>
                <a:gd name="connsiteY26" fmla="*/ 1300157 h 1958617"/>
                <a:gd name="connsiteX27" fmla="*/ 0 w 3731416"/>
                <a:gd name="connsiteY27" fmla="*/ 1958617 h 1958617"/>
                <a:gd name="connsiteX28" fmla="*/ 27054 w 3731416"/>
                <a:gd name="connsiteY28" fmla="*/ 1928778 h 1958617"/>
                <a:gd name="connsiteX29" fmla="*/ 122642 w 3731416"/>
                <a:gd name="connsiteY29" fmla="*/ 1824294 h 1958617"/>
                <a:gd name="connsiteX30" fmla="*/ 221907 w 3731416"/>
                <a:gd name="connsiteY30" fmla="*/ 1716383 h 1958617"/>
                <a:gd name="connsiteX31" fmla="*/ 332200 w 3731416"/>
                <a:gd name="connsiteY31" fmla="*/ 1608472 h 1958617"/>
                <a:gd name="connsiteX32" fmla="*/ 448009 w 3731416"/>
                <a:gd name="connsiteY32" fmla="*/ 1497137 h 1958617"/>
                <a:gd name="connsiteX33" fmla="*/ 569332 w 3731416"/>
                <a:gd name="connsiteY33" fmla="*/ 1387513 h 1958617"/>
                <a:gd name="connsiteX34" fmla="*/ 694332 w 3731416"/>
                <a:gd name="connsiteY34" fmla="*/ 1272751 h 1958617"/>
                <a:gd name="connsiteX35" fmla="*/ 828522 w 3731416"/>
                <a:gd name="connsiteY35" fmla="*/ 1163128 h 1958617"/>
                <a:gd name="connsiteX36" fmla="*/ 966389 w 3731416"/>
                <a:gd name="connsiteY36" fmla="*/ 1051792 h 1958617"/>
                <a:gd name="connsiteX37" fmla="*/ 1115285 w 3731416"/>
                <a:gd name="connsiteY37" fmla="*/ 943881 h 1958617"/>
                <a:gd name="connsiteX38" fmla="*/ 1266020 w 3731416"/>
                <a:gd name="connsiteY38" fmla="*/ 839397 h 1958617"/>
                <a:gd name="connsiteX39" fmla="*/ 1422270 w 3731416"/>
                <a:gd name="connsiteY39" fmla="*/ 738337 h 1958617"/>
                <a:gd name="connsiteX40" fmla="*/ 1585872 w 3731416"/>
                <a:gd name="connsiteY40" fmla="*/ 638991 h 1958617"/>
                <a:gd name="connsiteX41" fmla="*/ 1756828 w 3731416"/>
                <a:gd name="connsiteY41" fmla="*/ 546497 h 1958617"/>
                <a:gd name="connsiteX42" fmla="*/ 1929621 w 3731416"/>
                <a:gd name="connsiteY42" fmla="*/ 455715 h 1958617"/>
                <a:gd name="connsiteX43" fmla="*/ 2111605 w 3731416"/>
                <a:gd name="connsiteY43" fmla="*/ 371785 h 1958617"/>
                <a:gd name="connsiteX44" fmla="*/ 2299104 w 3731416"/>
                <a:gd name="connsiteY44" fmla="*/ 298132 h 1958617"/>
                <a:gd name="connsiteX45" fmla="*/ 2490280 w 3731416"/>
                <a:gd name="connsiteY45" fmla="*/ 226192 h 1958617"/>
                <a:gd name="connsiteX46" fmla="*/ 2686971 w 3731416"/>
                <a:gd name="connsiteY46" fmla="*/ 166241 h 1958617"/>
                <a:gd name="connsiteX47" fmla="*/ 2892852 w 3731416"/>
                <a:gd name="connsiteY47" fmla="*/ 111429 h 1958617"/>
                <a:gd name="connsiteX48" fmla="*/ 3096895 w 3731416"/>
                <a:gd name="connsiteY48" fmla="*/ 70321 h 1958617"/>
                <a:gd name="connsiteX49" fmla="*/ 3311969 w 3731416"/>
                <a:gd name="connsiteY49" fmla="*/ 34351 h 1958617"/>
                <a:gd name="connsiteX50" fmla="*/ 3530717 w 3731416"/>
                <a:gd name="connsiteY50" fmla="*/ 13797 h 1958617"/>
                <a:gd name="connsiteX51" fmla="*/ 3731416 w 3731416"/>
                <a:gd name="connsiteY51" fmla="*/ 0 h 1958617"/>
                <a:gd name="connsiteX0" fmla="*/ 3731416 w 3731416"/>
                <a:gd name="connsiteY0" fmla="*/ 0 h 1958617"/>
                <a:gd name="connsiteX1" fmla="*/ 3731416 w 3731416"/>
                <a:gd name="connsiteY1" fmla="*/ 831092 h 1958617"/>
                <a:gd name="connsiteX2" fmla="*/ 3712702 w 3731416"/>
                <a:gd name="connsiteY2" fmla="*/ 823981 h 1958617"/>
                <a:gd name="connsiteX3" fmla="*/ 3710863 w 3731416"/>
                <a:gd name="connsiteY3" fmla="*/ 822268 h 1958617"/>
                <a:gd name="connsiteX4" fmla="*/ 3694320 w 3731416"/>
                <a:gd name="connsiteY4" fmla="*/ 815417 h 1958617"/>
                <a:gd name="connsiteX5" fmla="*/ 3668585 w 3731416"/>
                <a:gd name="connsiteY5" fmla="*/ 806852 h 1958617"/>
                <a:gd name="connsiteX6" fmla="*/ 3629981 w 3731416"/>
                <a:gd name="connsiteY6" fmla="*/ 794862 h 1958617"/>
                <a:gd name="connsiteX7" fmla="*/ 3585864 w 3731416"/>
                <a:gd name="connsiteY7" fmla="*/ 782872 h 1958617"/>
                <a:gd name="connsiteX8" fmla="*/ 3530717 w 3731416"/>
                <a:gd name="connsiteY8" fmla="*/ 770882 h 1958617"/>
                <a:gd name="connsiteX9" fmla="*/ 3462703 w 3731416"/>
                <a:gd name="connsiteY9" fmla="*/ 758892 h 1958617"/>
                <a:gd name="connsiteX10" fmla="*/ 3389174 w 3731416"/>
                <a:gd name="connsiteY10" fmla="*/ 746902 h 1958617"/>
                <a:gd name="connsiteX11" fmla="*/ 3306453 w 3731416"/>
                <a:gd name="connsiteY11" fmla="*/ 734912 h 1958617"/>
                <a:gd name="connsiteX12" fmla="*/ 3212704 w 3731416"/>
                <a:gd name="connsiteY12" fmla="*/ 726348 h 1958617"/>
                <a:gd name="connsiteX13" fmla="*/ 3113440 w 3731416"/>
                <a:gd name="connsiteY13" fmla="*/ 722922 h 1958617"/>
                <a:gd name="connsiteX14" fmla="*/ 3004984 w 3731416"/>
                <a:gd name="connsiteY14" fmla="*/ 722922 h 1958617"/>
                <a:gd name="connsiteX15" fmla="*/ 2889176 w 3731416"/>
                <a:gd name="connsiteY15" fmla="*/ 726348 h 1958617"/>
                <a:gd name="connsiteX16" fmla="*/ 2764177 w 3731416"/>
                <a:gd name="connsiteY16" fmla="*/ 734912 h 1958617"/>
                <a:gd name="connsiteX17" fmla="*/ 2628148 w 3731416"/>
                <a:gd name="connsiteY17" fmla="*/ 750328 h 1958617"/>
                <a:gd name="connsiteX18" fmla="*/ 2490280 w 3731416"/>
                <a:gd name="connsiteY18" fmla="*/ 774308 h 1958617"/>
                <a:gd name="connsiteX19" fmla="*/ 2343222 w 3731416"/>
                <a:gd name="connsiteY19" fmla="*/ 803426 h 1958617"/>
                <a:gd name="connsiteX20" fmla="*/ 2188811 w 3731416"/>
                <a:gd name="connsiteY20" fmla="*/ 842823 h 1958617"/>
                <a:gd name="connsiteX21" fmla="*/ 2025209 w 3731416"/>
                <a:gd name="connsiteY21" fmla="*/ 890783 h 1958617"/>
                <a:gd name="connsiteX22" fmla="*/ 1859768 w 3731416"/>
                <a:gd name="connsiteY22" fmla="*/ 950733 h 1958617"/>
                <a:gd name="connsiteX23" fmla="*/ 1685136 w 3731416"/>
                <a:gd name="connsiteY23" fmla="*/ 1019247 h 1958617"/>
                <a:gd name="connsiteX24" fmla="*/ 1506829 w 3731416"/>
                <a:gd name="connsiteY24" fmla="*/ 1099752 h 1958617"/>
                <a:gd name="connsiteX25" fmla="*/ 1319329 w 3731416"/>
                <a:gd name="connsiteY25" fmla="*/ 1192247 h 1958617"/>
                <a:gd name="connsiteX26" fmla="*/ 0 w 3731416"/>
                <a:gd name="connsiteY26" fmla="*/ 1958617 h 1958617"/>
                <a:gd name="connsiteX27" fmla="*/ 27054 w 3731416"/>
                <a:gd name="connsiteY27" fmla="*/ 1928778 h 1958617"/>
                <a:gd name="connsiteX28" fmla="*/ 122642 w 3731416"/>
                <a:gd name="connsiteY28" fmla="*/ 1824294 h 1958617"/>
                <a:gd name="connsiteX29" fmla="*/ 221907 w 3731416"/>
                <a:gd name="connsiteY29" fmla="*/ 1716383 h 1958617"/>
                <a:gd name="connsiteX30" fmla="*/ 332200 w 3731416"/>
                <a:gd name="connsiteY30" fmla="*/ 1608472 h 1958617"/>
                <a:gd name="connsiteX31" fmla="*/ 448009 w 3731416"/>
                <a:gd name="connsiteY31" fmla="*/ 1497137 h 1958617"/>
                <a:gd name="connsiteX32" fmla="*/ 569332 w 3731416"/>
                <a:gd name="connsiteY32" fmla="*/ 1387513 h 1958617"/>
                <a:gd name="connsiteX33" fmla="*/ 694332 w 3731416"/>
                <a:gd name="connsiteY33" fmla="*/ 1272751 h 1958617"/>
                <a:gd name="connsiteX34" fmla="*/ 828522 w 3731416"/>
                <a:gd name="connsiteY34" fmla="*/ 1163128 h 1958617"/>
                <a:gd name="connsiteX35" fmla="*/ 966389 w 3731416"/>
                <a:gd name="connsiteY35" fmla="*/ 1051792 h 1958617"/>
                <a:gd name="connsiteX36" fmla="*/ 1115285 w 3731416"/>
                <a:gd name="connsiteY36" fmla="*/ 943881 h 1958617"/>
                <a:gd name="connsiteX37" fmla="*/ 1266020 w 3731416"/>
                <a:gd name="connsiteY37" fmla="*/ 839397 h 1958617"/>
                <a:gd name="connsiteX38" fmla="*/ 1422270 w 3731416"/>
                <a:gd name="connsiteY38" fmla="*/ 738337 h 1958617"/>
                <a:gd name="connsiteX39" fmla="*/ 1585872 w 3731416"/>
                <a:gd name="connsiteY39" fmla="*/ 638991 h 1958617"/>
                <a:gd name="connsiteX40" fmla="*/ 1756828 w 3731416"/>
                <a:gd name="connsiteY40" fmla="*/ 546497 h 1958617"/>
                <a:gd name="connsiteX41" fmla="*/ 1929621 w 3731416"/>
                <a:gd name="connsiteY41" fmla="*/ 455715 h 1958617"/>
                <a:gd name="connsiteX42" fmla="*/ 2111605 w 3731416"/>
                <a:gd name="connsiteY42" fmla="*/ 371785 h 1958617"/>
                <a:gd name="connsiteX43" fmla="*/ 2299104 w 3731416"/>
                <a:gd name="connsiteY43" fmla="*/ 298132 h 1958617"/>
                <a:gd name="connsiteX44" fmla="*/ 2490280 w 3731416"/>
                <a:gd name="connsiteY44" fmla="*/ 226192 h 1958617"/>
                <a:gd name="connsiteX45" fmla="*/ 2686971 w 3731416"/>
                <a:gd name="connsiteY45" fmla="*/ 166241 h 1958617"/>
                <a:gd name="connsiteX46" fmla="*/ 2892852 w 3731416"/>
                <a:gd name="connsiteY46" fmla="*/ 111429 h 1958617"/>
                <a:gd name="connsiteX47" fmla="*/ 3096895 w 3731416"/>
                <a:gd name="connsiteY47" fmla="*/ 70321 h 1958617"/>
                <a:gd name="connsiteX48" fmla="*/ 3311969 w 3731416"/>
                <a:gd name="connsiteY48" fmla="*/ 34351 h 1958617"/>
                <a:gd name="connsiteX49" fmla="*/ 3530717 w 3731416"/>
                <a:gd name="connsiteY49" fmla="*/ 13797 h 1958617"/>
                <a:gd name="connsiteX50" fmla="*/ 3731416 w 3731416"/>
                <a:gd name="connsiteY50" fmla="*/ 0 h 19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31416" h="1958617">
                  <a:moveTo>
                    <a:pt x="3731416" y="0"/>
                  </a:moveTo>
                  <a:lnTo>
                    <a:pt x="3731416" y="831092"/>
                  </a:lnTo>
                  <a:lnTo>
                    <a:pt x="3712702" y="823981"/>
                  </a:lnTo>
                  <a:lnTo>
                    <a:pt x="3710863" y="822268"/>
                  </a:lnTo>
                  <a:lnTo>
                    <a:pt x="3694320" y="815417"/>
                  </a:lnTo>
                  <a:lnTo>
                    <a:pt x="3668585" y="806852"/>
                  </a:lnTo>
                  <a:lnTo>
                    <a:pt x="3629981" y="794862"/>
                  </a:lnTo>
                  <a:lnTo>
                    <a:pt x="3585864" y="782872"/>
                  </a:lnTo>
                  <a:lnTo>
                    <a:pt x="3530717" y="770882"/>
                  </a:lnTo>
                  <a:lnTo>
                    <a:pt x="3462703" y="758892"/>
                  </a:lnTo>
                  <a:lnTo>
                    <a:pt x="3389174" y="746902"/>
                  </a:lnTo>
                  <a:lnTo>
                    <a:pt x="3306453" y="734912"/>
                  </a:lnTo>
                  <a:lnTo>
                    <a:pt x="3212704" y="726348"/>
                  </a:lnTo>
                  <a:lnTo>
                    <a:pt x="3113440" y="722922"/>
                  </a:lnTo>
                  <a:lnTo>
                    <a:pt x="3004984" y="722922"/>
                  </a:lnTo>
                  <a:lnTo>
                    <a:pt x="2889176" y="726348"/>
                  </a:lnTo>
                  <a:lnTo>
                    <a:pt x="2764177" y="734912"/>
                  </a:lnTo>
                  <a:lnTo>
                    <a:pt x="2628148" y="750328"/>
                  </a:lnTo>
                  <a:lnTo>
                    <a:pt x="2490280" y="774308"/>
                  </a:lnTo>
                  <a:lnTo>
                    <a:pt x="2343222" y="803426"/>
                  </a:lnTo>
                  <a:lnTo>
                    <a:pt x="2188811" y="842823"/>
                  </a:lnTo>
                  <a:lnTo>
                    <a:pt x="2025209" y="890783"/>
                  </a:lnTo>
                  <a:lnTo>
                    <a:pt x="1859768" y="950733"/>
                  </a:lnTo>
                  <a:lnTo>
                    <a:pt x="1685136" y="1019247"/>
                  </a:lnTo>
                  <a:lnTo>
                    <a:pt x="1506829" y="1099752"/>
                  </a:lnTo>
                  <a:lnTo>
                    <a:pt x="1319329" y="1192247"/>
                  </a:lnTo>
                  <a:lnTo>
                    <a:pt x="0" y="1958617"/>
                  </a:lnTo>
                  <a:lnTo>
                    <a:pt x="27054" y="1928778"/>
                  </a:lnTo>
                  <a:lnTo>
                    <a:pt x="122642" y="1824294"/>
                  </a:lnTo>
                  <a:lnTo>
                    <a:pt x="221907" y="1716383"/>
                  </a:lnTo>
                  <a:lnTo>
                    <a:pt x="332200" y="1608472"/>
                  </a:lnTo>
                  <a:lnTo>
                    <a:pt x="448009" y="1497137"/>
                  </a:lnTo>
                  <a:lnTo>
                    <a:pt x="569332" y="1387513"/>
                  </a:lnTo>
                  <a:lnTo>
                    <a:pt x="694332" y="1272751"/>
                  </a:lnTo>
                  <a:lnTo>
                    <a:pt x="828522" y="1163128"/>
                  </a:lnTo>
                  <a:lnTo>
                    <a:pt x="966389" y="1051792"/>
                  </a:lnTo>
                  <a:lnTo>
                    <a:pt x="1115285" y="943881"/>
                  </a:lnTo>
                  <a:lnTo>
                    <a:pt x="1266020" y="839397"/>
                  </a:lnTo>
                  <a:lnTo>
                    <a:pt x="1422270" y="738337"/>
                  </a:lnTo>
                  <a:lnTo>
                    <a:pt x="1585872" y="638991"/>
                  </a:lnTo>
                  <a:lnTo>
                    <a:pt x="1756828" y="546497"/>
                  </a:lnTo>
                  <a:lnTo>
                    <a:pt x="1929621" y="455715"/>
                  </a:lnTo>
                  <a:lnTo>
                    <a:pt x="2111605" y="371785"/>
                  </a:lnTo>
                  <a:lnTo>
                    <a:pt x="2299104" y="298132"/>
                  </a:lnTo>
                  <a:lnTo>
                    <a:pt x="2490280" y="226192"/>
                  </a:lnTo>
                  <a:lnTo>
                    <a:pt x="2686971" y="166241"/>
                  </a:lnTo>
                  <a:lnTo>
                    <a:pt x="2892852" y="111429"/>
                  </a:lnTo>
                  <a:lnTo>
                    <a:pt x="3096895" y="70321"/>
                  </a:lnTo>
                  <a:lnTo>
                    <a:pt x="3311969" y="34351"/>
                  </a:lnTo>
                  <a:lnTo>
                    <a:pt x="3530717" y="13797"/>
                  </a:lnTo>
                  <a:lnTo>
                    <a:pt x="3731416" y="0"/>
                  </a:lnTo>
                  <a:close/>
                </a:path>
              </a:pathLst>
            </a:custGeom>
            <a:gradFill>
              <a:gsLst>
                <a:gs pos="0">
                  <a:srgbClr val="A1ADB1">
                    <a:alpha val="35000"/>
                  </a:srgbClr>
                </a:gs>
                <a:gs pos="9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Types of Inspections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B2603-2BC1-444A-A6B0-FF75CA88449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316" y="2226229"/>
            <a:ext cx="5181571" cy="3040894"/>
            <a:chOff x="139375" y="2060620"/>
            <a:chExt cx="5346242" cy="3137534"/>
          </a:xfrm>
        </p:grpSpPr>
        <p:sp>
          <p:nvSpPr>
            <p:cNvPr id="10" name="Frame 9"/>
            <p:cNvSpPr/>
            <p:nvPr/>
          </p:nvSpPr>
          <p:spPr>
            <a:xfrm>
              <a:off x="244698" y="2202287"/>
              <a:ext cx="5240919" cy="2995867"/>
            </a:xfrm>
            <a:prstGeom prst="frame">
              <a:avLst>
                <a:gd name="adj1" fmla="val 2179"/>
              </a:avLst>
            </a:prstGeom>
            <a:solidFill>
              <a:srgbClr val="7ACA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r="1348"/>
            <a:stretch/>
          </p:blipFill>
          <p:spPr>
            <a:xfrm>
              <a:off x="139375" y="2060620"/>
              <a:ext cx="5215944" cy="3008254"/>
            </a:xfrm>
            <a:prstGeom prst="rect">
              <a:avLst/>
            </a:prstGeom>
            <a:noFill/>
            <a:ln>
              <a:solidFill>
                <a:srgbClr val="7ACAE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2" name="Rectangle 51"/>
          <p:cNvSpPr/>
          <p:nvPr/>
        </p:nvSpPr>
        <p:spPr>
          <a:xfrm>
            <a:off x="5361786" y="2592516"/>
            <a:ext cx="3782213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›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Move in Inspection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›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Monthly Exterior Inspections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›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Annual Inspections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10456</TotalTime>
  <Words>986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Office Theme</vt:lpstr>
      <vt:lpstr>RESIDENT SERVICES</vt:lpstr>
      <vt:lpstr>Partnership Agreement</vt:lpstr>
      <vt:lpstr>Download our App Now</vt:lpstr>
      <vt:lpstr>Rent Payments</vt:lpstr>
      <vt:lpstr>Late Fees</vt:lpstr>
      <vt:lpstr>Property Standards</vt:lpstr>
      <vt:lpstr>Pet Approval?</vt:lpstr>
      <vt:lpstr>Before you move in, a 200-point inspection was completed</vt:lpstr>
      <vt:lpstr>Types of Inspections</vt:lpstr>
      <vt:lpstr>Maintenance Repairs Process</vt:lpstr>
      <vt:lpstr>Customer Service Accountability</vt:lpstr>
      <vt:lpstr>Step by Step Procedure on Maintenance Repairs</vt:lpstr>
      <vt:lpstr>Online Maintenance Requests</vt:lpstr>
      <vt:lpstr>Avoid Violation Fines of $50, $100, $200 </vt:lpstr>
      <vt:lpstr>Annual Property Inspection</vt:lpstr>
      <vt:lpstr>Renters Insurance</vt:lpstr>
      <vt:lpstr>Please…… DO NOT REMOVE SIGN</vt:lpstr>
      <vt:lpstr>Repairs under $50.00</vt:lpstr>
      <vt:lpstr>7 People a day die in fires. DO NOT REMOVE</vt:lpstr>
      <vt:lpstr>Turbulences that may occur Ladies and Gentlemen serving Ladies and Gentlemen </vt:lpstr>
      <vt:lpstr>Emergency Repairs</vt:lpstr>
      <vt:lpstr>Resident Newsletter</vt:lpstr>
      <vt:lpstr>Your KEYS To Your New HOME</vt:lpstr>
      <vt:lpstr>Welcome to the Management One Experience &amp; Enjoy your New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</dc:creator>
  <cp:lastModifiedBy>Conrad Noah</cp:lastModifiedBy>
  <cp:revision>705</cp:revision>
  <dcterms:created xsi:type="dcterms:W3CDTF">2016-05-17T10:08:32Z</dcterms:created>
  <dcterms:modified xsi:type="dcterms:W3CDTF">2018-05-10T18:50:49Z</dcterms:modified>
</cp:coreProperties>
</file>