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729" r:id="rId4"/>
  </p:sldMasterIdLst>
  <p:notesMasterIdLst>
    <p:notesMasterId r:id="rId18"/>
  </p:notesMasterIdLst>
  <p:sldIdLst>
    <p:sldId id="504" r:id="rId5"/>
    <p:sldId id="648" r:id="rId6"/>
    <p:sldId id="543" r:id="rId7"/>
    <p:sldId id="510" r:id="rId8"/>
    <p:sldId id="650" r:id="rId9"/>
    <p:sldId id="506" r:id="rId10"/>
    <p:sldId id="611" r:id="rId11"/>
    <p:sldId id="637" r:id="rId12"/>
    <p:sldId id="588" r:id="rId13"/>
    <p:sldId id="642" r:id="rId14"/>
    <p:sldId id="639" r:id="rId15"/>
    <p:sldId id="640" r:id="rId16"/>
    <p:sldId id="649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113" autoAdjust="0"/>
    <p:restoredTop sz="92773" autoAdjust="0"/>
  </p:normalViewPr>
  <p:slideViewPr>
    <p:cSldViewPr>
      <p:cViewPr>
        <p:scale>
          <a:sx n="87" d="100"/>
          <a:sy n="87" d="100"/>
        </p:scale>
        <p:origin x="-89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7274"/>
    </p:cViewPr>
  </p:sorterViewPr>
  <p:notesViewPr>
    <p:cSldViewPr>
      <p:cViewPr varScale="1">
        <p:scale>
          <a:sx n="102" d="100"/>
          <a:sy n="102" d="100"/>
        </p:scale>
        <p:origin x="-2280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8449F-FD16-4E8F-8330-B83E132938C9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E28156D-1DAB-4963-A2AA-FD94763F534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Systems</a:t>
          </a:r>
          <a:br>
            <a:rPr lang="en-US" dirty="0" smtClean="0"/>
          </a:br>
          <a:r>
            <a:rPr lang="en-US" dirty="0" smtClean="0"/>
            <a:t>Command</a:t>
          </a:r>
          <a:br>
            <a:rPr lang="en-US" dirty="0" smtClean="0"/>
          </a:br>
          <a:r>
            <a:rPr lang="en-US" dirty="0" smtClean="0"/>
            <a:t>Center</a:t>
          </a:r>
          <a:endParaRPr lang="en-US" dirty="0"/>
        </a:p>
      </dgm:t>
    </dgm:pt>
    <dgm:pt modelId="{8DC5B03D-67B9-44D4-B050-19245DF564BC}" type="parTrans" cxnId="{19227588-F165-43F7-B1E2-FF1D69A49F1D}">
      <dgm:prSet/>
      <dgm:spPr/>
      <dgm:t>
        <a:bodyPr/>
        <a:lstStyle/>
        <a:p>
          <a:endParaRPr lang="en-US"/>
        </a:p>
      </dgm:t>
    </dgm:pt>
    <dgm:pt modelId="{06313F09-15C5-4697-B1A1-AD68D2EA4EF3}" type="sibTrans" cxnId="{19227588-F165-43F7-B1E2-FF1D69A49F1D}">
      <dgm:prSet/>
      <dgm:spPr/>
      <dgm:t>
        <a:bodyPr/>
        <a:lstStyle/>
        <a:p>
          <a:endParaRPr lang="en-US"/>
        </a:p>
      </dgm:t>
    </dgm:pt>
    <dgm:pt modelId="{DBBD8E2F-5370-4345-A06E-14535FFD686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Office Design</a:t>
          </a:r>
          <a:endParaRPr lang="en-US" dirty="0">
            <a:solidFill>
              <a:schemeClr val="bg1"/>
            </a:solidFill>
          </a:endParaRPr>
        </a:p>
      </dgm:t>
    </dgm:pt>
    <dgm:pt modelId="{100FC760-2E6F-42DF-B51B-970DC5D4FB0A}" type="parTrans" cxnId="{FC6DEF39-2962-44A1-9BAD-B6CF5C32B296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2EB3F51D-520F-4B81-B962-56D2827FC6EB}" type="sibTrans" cxnId="{FC6DEF39-2962-44A1-9BAD-B6CF5C32B296}">
      <dgm:prSet/>
      <dgm:spPr/>
      <dgm:t>
        <a:bodyPr/>
        <a:lstStyle/>
        <a:p>
          <a:endParaRPr lang="en-US"/>
        </a:p>
      </dgm:t>
    </dgm:pt>
    <dgm:pt modelId="{FC05EA6E-2043-4961-B2E2-3447CD9E02B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People</a:t>
          </a:r>
          <a:endParaRPr lang="en-US" dirty="0">
            <a:solidFill>
              <a:schemeClr val="bg1"/>
            </a:solidFill>
          </a:endParaRPr>
        </a:p>
      </dgm:t>
    </dgm:pt>
    <dgm:pt modelId="{1197B853-2320-4F87-91BD-271A06805ACE}" type="parTrans" cxnId="{7FE3104D-F189-4945-977B-947D52C14374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EF7233B7-C123-4F1D-9378-38E216053851}" type="sibTrans" cxnId="{7FE3104D-F189-4945-977B-947D52C14374}">
      <dgm:prSet/>
      <dgm:spPr/>
      <dgm:t>
        <a:bodyPr/>
        <a:lstStyle/>
        <a:p>
          <a:endParaRPr lang="en-US"/>
        </a:p>
      </dgm:t>
    </dgm:pt>
    <dgm:pt modelId="{D6B9E96A-F5C6-4DC6-A23F-60ECB8DCBC2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Processes</a:t>
          </a:r>
          <a:endParaRPr lang="en-US" dirty="0">
            <a:solidFill>
              <a:schemeClr val="bg1"/>
            </a:solidFill>
          </a:endParaRPr>
        </a:p>
      </dgm:t>
    </dgm:pt>
    <dgm:pt modelId="{2D3758A0-33B7-4540-9B97-A0616F4D7B9F}" type="parTrans" cxnId="{ED4AB1E9-41F2-4E62-ADB1-8DD6CE978B05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67000D64-59F1-4709-8548-C1C3D0602EA3}" type="sibTrans" cxnId="{ED4AB1E9-41F2-4E62-ADB1-8DD6CE978B05}">
      <dgm:prSet/>
      <dgm:spPr/>
      <dgm:t>
        <a:bodyPr/>
        <a:lstStyle/>
        <a:p>
          <a:endParaRPr lang="en-US"/>
        </a:p>
      </dgm:t>
    </dgm:pt>
    <dgm:pt modelId="{4A7FCC59-99AA-4D29-8F4A-FEC61CC6751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Profits</a:t>
          </a:r>
          <a:endParaRPr lang="en-US" dirty="0">
            <a:solidFill>
              <a:schemeClr val="bg1"/>
            </a:solidFill>
          </a:endParaRPr>
        </a:p>
      </dgm:t>
    </dgm:pt>
    <dgm:pt modelId="{D180BDBF-73CC-418D-A568-4A77AF783115}" type="parTrans" cxnId="{491EE5C7-60B5-4574-9042-213B6A0D7358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C29C2A06-9A39-4EB8-A29A-B0C31B3FE72D}" type="sibTrans" cxnId="{491EE5C7-60B5-4574-9042-213B6A0D7358}">
      <dgm:prSet/>
      <dgm:spPr/>
      <dgm:t>
        <a:bodyPr/>
        <a:lstStyle/>
        <a:p>
          <a:endParaRPr lang="en-US"/>
        </a:p>
      </dgm:t>
    </dgm:pt>
    <dgm:pt modelId="{C34718B3-668B-40B7-BC79-34EE14CB645A}">
      <dgm:prSet phldrT="[Text]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Pleasurable</a:t>
          </a:r>
          <a:endParaRPr lang="en-US" dirty="0">
            <a:solidFill>
              <a:schemeClr val="bg1"/>
            </a:solidFill>
          </a:endParaRPr>
        </a:p>
      </dgm:t>
    </dgm:pt>
    <dgm:pt modelId="{FF27E071-8B61-4566-AA72-73BD900D8B7A}" type="parTrans" cxnId="{B2954DA9-A059-4964-9D62-8FB868A905D2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489400EF-219D-4879-83D4-EA572BA7DAC0}" type="sibTrans" cxnId="{B2954DA9-A059-4964-9D62-8FB868A905D2}">
      <dgm:prSet/>
      <dgm:spPr/>
      <dgm:t>
        <a:bodyPr/>
        <a:lstStyle/>
        <a:p>
          <a:endParaRPr lang="en-US"/>
        </a:p>
      </dgm:t>
    </dgm:pt>
    <dgm:pt modelId="{0DD77CA0-5DD8-4817-AA5F-365B29833B3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Systems</a:t>
          </a:r>
          <a:endParaRPr lang="en-US" dirty="0">
            <a:solidFill>
              <a:schemeClr val="bg1"/>
            </a:solidFill>
          </a:endParaRPr>
        </a:p>
      </dgm:t>
    </dgm:pt>
    <dgm:pt modelId="{112A0002-ECE2-4AF4-A107-19F00FFB999B}" type="parTrans" cxnId="{84EAAF70-9C71-4A50-8D9B-E0B1A2AF8238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099A0193-28DE-4042-AEC2-2D3210D2E29D}" type="sibTrans" cxnId="{84EAAF70-9C71-4A50-8D9B-E0B1A2AF8238}">
      <dgm:prSet/>
      <dgm:spPr/>
      <dgm:t>
        <a:bodyPr/>
        <a:lstStyle/>
        <a:p>
          <a:endParaRPr lang="en-US"/>
        </a:p>
      </dgm:t>
    </dgm:pt>
    <dgm:pt modelId="{4A46999C-67B6-4684-9D6E-9E1ED9DEF0D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AB057051-F78D-4948-9F71-89AE0EF5092D}" type="parTrans" cxnId="{19DCA955-23D7-4A48-AF69-D728DAFCDAA3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57FFE922-4268-4232-9BA2-7CEE6D4BE8BA}" type="sibTrans" cxnId="{19DCA955-23D7-4A48-AF69-D728DAFCDAA3}">
      <dgm:prSet/>
      <dgm:spPr/>
      <dgm:t>
        <a:bodyPr/>
        <a:lstStyle/>
        <a:p>
          <a:endParaRPr lang="en-US"/>
        </a:p>
      </dgm:t>
    </dgm:pt>
    <dgm:pt modelId="{6230D7B5-5CA8-4D11-A7DF-C5342B05C41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Goals</a:t>
          </a:r>
          <a:endParaRPr lang="en-US" dirty="0">
            <a:solidFill>
              <a:schemeClr val="bg1"/>
            </a:solidFill>
          </a:endParaRPr>
        </a:p>
      </dgm:t>
    </dgm:pt>
    <dgm:pt modelId="{E25EC6C1-1531-4F51-A8BF-2BAE32A86F9A}" type="parTrans" cxnId="{73BAF21D-1180-4297-81FE-3F0A9672CF09}">
      <dgm:prSet/>
      <dgm:spPr>
        <a:ln>
          <a:headEnd type="stealth"/>
          <a:tailEnd type="none"/>
        </a:ln>
      </dgm:spPr>
      <dgm:t>
        <a:bodyPr/>
        <a:lstStyle/>
        <a:p>
          <a:endParaRPr lang="en-US" dirty="0"/>
        </a:p>
      </dgm:t>
    </dgm:pt>
    <dgm:pt modelId="{31544C2D-FD2D-456D-9E3A-4931E052DBA4}" type="sibTrans" cxnId="{73BAF21D-1180-4297-81FE-3F0A9672CF09}">
      <dgm:prSet/>
      <dgm:spPr/>
      <dgm:t>
        <a:bodyPr/>
        <a:lstStyle/>
        <a:p>
          <a:endParaRPr lang="en-US"/>
        </a:p>
      </dgm:t>
    </dgm:pt>
    <dgm:pt modelId="{47A23AFE-E665-4EF4-9ED9-12906AF4132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Our Culture</a:t>
          </a:r>
          <a:endParaRPr lang="en-US" dirty="0"/>
        </a:p>
      </dgm:t>
    </dgm:pt>
    <dgm:pt modelId="{55396ADB-B29C-489A-883C-81E7126DDBBE}" type="parTrans" cxnId="{BE3E9DD0-CD58-45E6-A96D-8186EBD3F0BD}">
      <dgm:prSet/>
      <dgm:spPr>
        <a:ln>
          <a:headEnd type="stealth"/>
        </a:ln>
      </dgm:spPr>
      <dgm:t>
        <a:bodyPr/>
        <a:lstStyle/>
        <a:p>
          <a:endParaRPr lang="en-US" dirty="0"/>
        </a:p>
      </dgm:t>
    </dgm:pt>
    <dgm:pt modelId="{717A5471-73BF-4050-A2F7-58C296F99B36}" type="sibTrans" cxnId="{BE3E9DD0-CD58-45E6-A96D-8186EBD3F0BD}">
      <dgm:prSet/>
      <dgm:spPr/>
      <dgm:t>
        <a:bodyPr/>
        <a:lstStyle/>
        <a:p>
          <a:endParaRPr lang="en-US"/>
        </a:p>
      </dgm:t>
    </dgm:pt>
    <dgm:pt modelId="{9F9B01B9-BD90-4C19-A0D2-FE9F3DE86921}" type="pres">
      <dgm:prSet presAssocID="{89A8449F-FD16-4E8F-8330-B83E132938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37060-27CB-4763-A178-D16D2C02B794}" type="pres">
      <dgm:prSet presAssocID="{FE28156D-1DAB-4963-A2AA-FD94763F5343}" presName="centerShape" presStyleLbl="node0" presStyleIdx="0" presStyleCnt="1"/>
      <dgm:spPr/>
      <dgm:t>
        <a:bodyPr/>
        <a:lstStyle/>
        <a:p>
          <a:endParaRPr lang="en-US"/>
        </a:p>
      </dgm:t>
    </dgm:pt>
    <dgm:pt modelId="{9E6491B1-220A-4CF4-AB37-9D125FEC2E5C}" type="pres">
      <dgm:prSet presAssocID="{100FC760-2E6F-42DF-B51B-970DC5D4FB0A}" presName="Name9" presStyleLbl="parChTrans1D2" presStyleIdx="0" presStyleCnt="9"/>
      <dgm:spPr/>
      <dgm:t>
        <a:bodyPr/>
        <a:lstStyle/>
        <a:p>
          <a:endParaRPr lang="en-US"/>
        </a:p>
      </dgm:t>
    </dgm:pt>
    <dgm:pt modelId="{3FE9512C-A652-4FE0-ADF6-EEE34BCAB8F2}" type="pres">
      <dgm:prSet presAssocID="{100FC760-2E6F-42DF-B51B-970DC5D4FB0A}" presName="connTx" presStyleLbl="parChTrans1D2" presStyleIdx="0" presStyleCnt="9"/>
      <dgm:spPr/>
      <dgm:t>
        <a:bodyPr/>
        <a:lstStyle/>
        <a:p>
          <a:endParaRPr lang="en-US"/>
        </a:p>
      </dgm:t>
    </dgm:pt>
    <dgm:pt modelId="{41025977-4A17-483C-B020-03899A4053FF}" type="pres">
      <dgm:prSet presAssocID="{DBBD8E2F-5370-4345-A06E-14535FFD686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7107-AC74-45ED-A242-F9802F67CD3A}" type="pres">
      <dgm:prSet presAssocID="{55396ADB-B29C-489A-883C-81E7126DDBBE}" presName="Name9" presStyleLbl="parChTrans1D2" presStyleIdx="1" presStyleCnt="9"/>
      <dgm:spPr/>
      <dgm:t>
        <a:bodyPr/>
        <a:lstStyle/>
        <a:p>
          <a:endParaRPr lang="en-US"/>
        </a:p>
      </dgm:t>
    </dgm:pt>
    <dgm:pt modelId="{E6C43E84-D24A-4CE1-B417-C68C47315D3E}" type="pres">
      <dgm:prSet presAssocID="{55396ADB-B29C-489A-883C-81E7126DDBBE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A226967-5763-4CD8-A085-A500BA922A27}" type="pres">
      <dgm:prSet presAssocID="{47A23AFE-E665-4EF4-9ED9-12906AF4132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2BC4F-8C9A-4753-8179-F1C62D2983C8}" type="pres">
      <dgm:prSet presAssocID="{1197B853-2320-4F87-91BD-271A06805ACE}" presName="Name9" presStyleLbl="parChTrans1D2" presStyleIdx="2" presStyleCnt="9"/>
      <dgm:spPr/>
      <dgm:t>
        <a:bodyPr/>
        <a:lstStyle/>
        <a:p>
          <a:endParaRPr lang="en-US"/>
        </a:p>
      </dgm:t>
    </dgm:pt>
    <dgm:pt modelId="{15E870E6-A9C9-46F1-9201-0046E334F9A7}" type="pres">
      <dgm:prSet presAssocID="{1197B853-2320-4F87-91BD-271A06805ACE}" presName="connTx" presStyleLbl="parChTrans1D2" presStyleIdx="2" presStyleCnt="9"/>
      <dgm:spPr/>
      <dgm:t>
        <a:bodyPr/>
        <a:lstStyle/>
        <a:p>
          <a:endParaRPr lang="en-US"/>
        </a:p>
      </dgm:t>
    </dgm:pt>
    <dgm:pt modelId="{4DF44F45-E1EA-4B9E-82A4-186B7B46CA7F}" type="pres">
      <dgm:prSet presAssocID="{FC05EA6E-2043-4961-B2E2-3447CD9E02B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7B572-1E06-4EB2-8BA4-09FDC1AC1F83}" type="pres">
      <dgm:prSet presAssocID="{2D3758A0-33B7-4540-9B97-A0616F4D7B9F}" presName="Name9" presStyleLbl="parChTrans1D2" presStyleIdx="3" presStyleCnt="9"/>
      <dgm:spPr/>
      <dgm:t>
        <a:bodyPr/>
        <a:lstStyle/>
        <a:p>
          <a:endParaRPr lang="en-US"/>
        </a:p>
      </dgm:t>
    </dgm:pt>
    <dgm:pt modelId="{C5FD8792-4AA4-4893-AB0B-45FACC838CD0}" type="pres">
      <dgm:prSet presAssocID="{2D3758A0-33B7-4540-9B97-A0616F4D7B9F}" presName="connTx" presStyleLbl="parChTrans1D2" presStyleIdx="3" presStyleCnt="9"/>
      <dgm:spPr/>
      <dgm:t>
        <a:bodyPr/>
        <a:lstStyle/>
        <a:p>
          <a:endParaRPr lang="en-US"/>
        </a:p>
      </dgm:t>
    </dgm:pt>
    <dgm:pt modelId="{5421BE1D-F20D-4645-A1A5-DD06A5BB86ED}" type="pres">
      <dgm:prSet presAssocID="{D6B9E96A-F5C6-4DC6-A23F-60ECB8DCBC2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02B93-AC20-4671-84BE-E08B9189365B}" type="pres">
      <dgm:prSet presAssocID="{D180BDBF-73CC-418D-A568-4A77AF783115}" presName="Name9" presStyleLbl="parChTrans1D2" presStyleIdx="4" presStyleCnt="9"/>
      <dgm:spPr/>
      <dgm:t>
        <a:bodyPr/>
        <a:lstStyle/>
        <a:p>
          <a:endParaRPr lang="en-US"/>
        </a:p>
      </dgm:t>
    </dgm:pt>
    <dgm:pt modelId="{856BC3EB-00EB-460B-ABCE-0C5767D27A07}" type="pres">
      <dgm:prSet presAssocID="{D180BDBF-73CC-418D-A568-4A77AF783115}" presName="connTx" presStyleLbl="parChTrans1D2" presStyleIdx="4" presStyleCnt="9"/>
      <dgm:spPr/>
      <dgm:t>
        <a:bodyPr/>
        <a:lstStyle/>
        <a:p>
          <a:endParaRPr lang="en-US"/>
        </a:p>
      </dgm:t>
    </dgm:pt>
    <dgm:pt modelId="{8DD6F16E-3853-49CB-AE17-99809EE1F9B9}" type="pres">
      <dgm:prSet presAssocID="{4A7FCC59-99AA-4D29-8F4A-FEC61CC675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B7A08-3134-44AF-9104-DE83097A3E54}" type="pres">
      <dgm:prSet presAssocID="{FF27E071-8B61-4566-AA72-73BD900D8B7A}" presName="Name9" presStyleLbl="parChTrans1D2" presStyleIdx="5" presStyleCnt="9"/>
      <dgm:spPr/>
      <dgm:t>
        <a:bodyPr/>
        <a:lstStyle/>
        <a:p>
          <a:endParaRPr lang="en-US"/>
        </a:p>
      </dgm:t>
    </dgm:pt>
    <dgm:pt modelId="{B63AB447-3C1E-4F32-B28C-20EC756DD0FB}" type="pres">
      <dgm:prSet presAssocID="{FF27E071-8B61-4566-AA72-73BD900D8B7A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AD02F2D-75A5-4E00-9247-1A1A4AE7CB79}" type="pres">
      <dgm:prSet presAssocID="{C34718B3-668B-40B7-BC79-34EE14CB645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11F7E-6128-45E3-A1B2-91E814250A55}" type="pres">
      <dgm:prSet presAssocID="{112A0002-ECE2-4AF4-A107-19F00FFB999B}" presName="Name9" presStyleLbl="parChTrans1D2" presStyleIdx="6" presStyleCnt="9"/>
      <dgm:spPr/>
      <dgm:t>
        <a:bodyPr/>
        <a:lstStyle/>
        <a:p>
          <a:endParaRPr lang="en-US"/>
        </a:p>
      </dgm:t>
    </dgm:pt>
    <dgm:pt modelId="{ACA249FE-CCB4-4628-97A1-D4A80599D748}" type="pres">
      <dgm:prSet presAssocID="{112A0002-ECE2-4AF4-A107-19F00FFB999B}" presName="connTx" presStyleLbl="parChTrans1D2" presStyleIdx="6" presStyleCnt="9"/>
      <dgm:spPr/>
      <dgm:t>
        <a:bodyPr/>
        <a:lstStyle/>
        <a:p>
          <a:endParaRPr lang="en-US"/>
        </a:p>
      </dgm:t>
    </dgm:pt>
    <dgm:pt modelId="{4FB2D276-3AFA-4A0D-A41F-78221E82B017}" type="pres">
      <dgm:prSet presAssocID="{0DD77CA0-5DD8-4817-AA5F-365B29833B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C84E-E823-4E06-99E4-4C797981EA03}" type="pres">
      <dgm:prSet presAssocID="{AB057051-F78D-4948-9F71-89AE0EF5092D}" presName="Name9" presStyleLbl="parChTrans1D2" presStyleIdx="7" presStyleCnt="9"/>
      <dgm:spPr/>
      <dgm:t>
        <a:bodyPr/>
        <a:lstStyle/>
        <a:p>
          <a:endParaRPr lang="en-US"/>
        </a:p>
      </dgm:t>
    </dgm:pt>
    <dgm:pt modelId="{B2EA9153-177D-4D8D-B5FB-15A1071166A0}" type="pres">
      <dgm:prSet presAssocID="{AB057051-F78D-4948-9F71-89AE0EF5092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ADD2B3DE-2B97-4DF1-9AFB-BE51A234E051}" type="pres">
      <dgm:prSet presAssocID="{4A46999C-67B6-4684-9D6E-9E1ED9DEF0D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6520F-93AE-42E7-B847-B989149B80D5}" type="pres">
      <dgm:prSet presAssocID="{E25EC6C1-1531-4F51-A8BF-2BAE32A86F9A}" presName="Name9" presStyleLbl="parChTrans1D2" presStyleIdx="8" presStyleCnt="9"/>
      <dgm:spPr/>
      <dgm:t>
        <a:bodyPr/>
        <a:lstStyle/>
        <a:p>
          <a:endParaRPr lang="en-US"/>
        </a:p>
      </dgm:t>
    </dgm:pt>
    <dgm:pt modelId="{8AD867E4-B5AF-40F9-971A-AD9EDB1D8C2F}" type="pres">
      <dgm:prSet presAssocID="{E25EC6C1-1531-4F51-A8BF-2BAE32A86F9A}" presName="connTx" presStyleLbl="parChTrans1D2" presStyleIdx="8" presStyleCnt="9"/>
      <dgm:spPr/>
      <dgm:t>
        <a:bodyPr/>
        <a:lstStyle/>
        <a:p>
          <a:endParaRPr lang="en-US"/>
        </a:p>
      </dgm:t>
    </dgm:pt>
    <dgm:pt modelId="{F72E8B53-6E0A-49D1-B195-1D21726FEDE7}" type="pres">
      <dgm:prSet presAssocID="{6230D7B5-5CA8-4D11-A7DF-C5342B05C41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9FBF7-63F4-4108-979B-63F0D713DE3A}" type="presOf" srcId="{4A46999C-67B6-4684-9D6E-9E1ED9DEF0D3}" destId="{ADD2B3DE-2B97-4DF1-9AFB-BE51A234E051}" srcOrd="0" destOrd="0" presId="urn:microsoft.com/office/officeart/2005/8/layout/radial1"/>
    <dgm:cxn modelId="{BE3E9DD0-CD58-45E6-A96D-8186EBD3F0BD}" srcId="{FE28156D-1DAB-4963-A2AA-FD94763F5343}" destId="{47A23AFE-E665-4EF4-9ED9-12906AF4132D}" srcOrd="1" destOrd="0" parTransId="{55396ADB-B29C-489A-883C-81E7126DDBBE}" sibTransId="{717A5471-73BF-4050-A2F7-58C296F99B36}"/>
    <dgm:cxn modelId="{C2438655-8327-4397-B887-E8BA2EC27B07}" type="presOf" srcId="{4A7FCC59-99AA-4D29-8F4A-FEC61CC67515}" destId="{8DD6F16E-3853-49CB-AE17-99809EE1F9B9}" srcOrd="0" destOrd="0" presId="urn:microsoft.com/office/officeart/2005/8/layout/radial1"/>
    <dgm:cxn modelId="{6DED2B07-9244-4C7D-A4AE-C1D351184F26}" type="presOf" srcId="{2D3758A0-33B7-4540-9B97-A0616F4D7B9F}" destId="{8A27B572-1E06-4EB2-8BA4-09FDC1AC1F83}" srcOrd="0" destOrd="0" presId="urn:microsoft.com/office/officeart/2005/8/layout/radial1"/>
    <dgm:cxn modelId="{0757BCCE-AF61-4B3B-A758-042D9F20AF60}" type="presOf" srcId="{D180BDBF-73CC-418D-A568-4A77AF783115}" destId="{856BC3EB-00EB-460B-ABCE-0C5767D27A07}" srcOrd="1" destOrd="0" presId="urn:microsoft.com/office/officeart/2005/8/layout/radial1"/>
    <dgm:cxn modelId="{73BAF21D-1180-4297-81FE-3F0A9672CF09}" srcId="{FE28156D-1DAB-4963-A2AA-FD94763F5343}" destId="{6230D7B5-5CA8-4D11-A7DF-C5342B05C41F}" srcOrd="8" destOrd="0" parTransId="{E25EC6C1-1531-4F51-A8BF-2BAE32A86F9A}" sibTransId="{31544C2D-FD2D-456D-9E3A-4931E052DBA4}"/>
    <dgm:cxn modelId="{6554CD4E-86E6-4B8F-ADC8-441F2DFF7598}" type="presOf" srcId="{100FC760-2E6F-42DF-B51B-970DC5D4FB0A}" destId="{3FE9512C-A652-4FE0-ADF6-EEE34BCAB8F2}" srcOrd="1" destOrd="0" presId="urn:microsoft.com/office/officeart/2005/8/layout/radial1"/>
    <dgm:cxn modelId="{16289753-1BF2-4738-84EB-4562C7088638}" type="presOf" srcId="{100FC760-2E6F-42DF-B51B-970DC5D4FB0A}" destId="{9E6491B1-220A-4CF4-AB37-9D125FEC2E5C}" srcOrd="0" destOrd="0" presId="urn:microsoft.com/office/officeart/2005/8/layout/radial1"/>
    <dgm:cxn modelId="{80D32F73-0006-464C-885B-D30A83E4E6F9}" type="presOf" srcId="{D6B9E96A-F5C6-4DC6-A23F-60ECB8DCBC26}" destId="{5421BE1D-F20D-4645-A1A5-DD06A5BB86ED}" srcOrd="0" destOrd="0" presId="urn:microsoft.com/office/officeart/2005/8/layout/radial1"/>
    <dgm:cxn modelId="{C8C3B81E-D179-4D9B-BFE7-127AE8B21164}" type="presOf" srcId="{DBBD8E2F-5370-4345-A06E-14535FFD6866}" destId="{41025977-4A17-483C-B020-03899A4053FF}" srcOrd="0" destOrd="0" presId="urn:microsoft.com/office/officeart/2005/8/layout/radial1"/>
    <dgm:cxn modelId="{0999C11A-C1FA-4640-A6B2-77D82190E464}" type="presOf" srcId="{AB057051-F78D-4948-9F71-89AE0EF5092D}" destId="{8CEBC84E-E823-4E06-99E4-4C797981EA03}" srcOrd="0" destOrd="0" presId="urn:microsoft.com/office/officeart/2005/8/layout/radial1"/>
    <dgm:cxn modelId="{902AC1C6-B586-431C-A94B-0781628D5D5C}" type="presOf" srcId="{D180BDBF-73CC-418D-A568-4A77AF783115}" destId="{BF802B93-AC20-4671-84BE-E08B9189365B}" srcOrd="0" destOrd="0" presId="urn:microsoft.com/office/officeart/2005/8/layout/radial1"/>
    <dgm:cxn modelId="{3C882F10-139E-4840-B456-8A5E987C441C}" type="presOf" srcId="{FC05EA6E-2043-4961-B2E2-3447CD9E02BB}" destId="{4DF44F45-E1EA-4B9E-82A4-186B7B46CA7F}" srcOrd="0" destOrd="0" presId="urn:microsoft.com/office/officeart/2005/8/layout/radial1"/>
    <dgm:cxn modelId="{EE3822C3-8959-4999-9F92-B46FCD1C92F8}" type="presOf" srcId="{55396ADB-B29C-489A-883C-81E7126DDBBE}" destId="{B9637107-AC74-45ED-A242-F9802F67CD3A}" srcOrd="0" destOrd="0" presId="urn:microsoft.com/office/officeart/2005/8/layout/radial1"/>
    <dgm:cxn modelId="{84EAAF70-9C71-4A50-8D9B-E0B1A2AF8238}" srcId="{FE28156D-1DAB-4963-A2AA-FD94763F5343}" destId="{0DD77CA0-5DD8-4817-AA5F-365B29833B32}" srcOrd="6" destOrd="0" parTransId="{112A0002-ECE2-4AF4-A107-19F00FFB999B}" sibTransId="{099A0193-28DE-4042-AEC2-2D3210D2E29D}"/>
    <dgm:cxn modelId="{481CF6A2-41AB-4A18-85E5-687A70389CEC}" type="presOf" srcId="{AB057051-F78D-4948-9F71-89AE0EF5092D}" destId="{B2EA9153-177D-4D8D-B5FB-15A1071166A0}" srcOrd="1" destOrd="0" presId="urn:microsoft.com/office/officeart/2005/8/layout/radial1"/>
    <dgm:cxn modelId="{AB2F05D9-4035-474C-A7E9-805C6E69E2C7}" type="presOf" srcId="{55396ADB-B29C-489A-883C-81E7126DDBBE}" destId="{E6C43E84-D24A-4CE1-B417-C68C47315D3E}" srcOrd="1" destOrd="0" presId="urn:microsoft.com/office/officeart/2005/8/layout/radial1"/>
    <dgm:cxn modelId="{D5712E44-777C-4E16-A9E3-C57B092084CE}" type="presOf" srcId="{0DD77CA0-5DD8-4817-AA5F-365B29833B32}" destId="{4FB2D276-3AFA-4A0D-A41F-78221E82B017}" srcOrd="0" destOrd="0" presId="urn:microsoft.com/office/officeart/2005/8/layout/radial1"/>
    <dgm:cxn modelId="{573E6921-12B9-4A66-89EB-ABE5E066C534}" type="presOf" srcId="{112A0002-ECE2-4AF4-A107-19F00FFB999B}" destId="{58911F7E-6128-45E3-A1B2-91E814250A55}" srcOrd="0" destOrd="0" presId="urn:microsoft.com/office/officeart/2005/8/layout/radial1"/>
    <dgm:cxn modelId="{7E142E25-5590-4309-8C6E-C1CDC820125D}" type="presOf" srcId="{47A23AFE-E665-4EF4-9ED9-12906AF4132D}" destId="{AA226967-5763-4CD8-A085-A500BA922A27}" srcOrd="0" destOrd="0" presId="urn:microsoft.com/office/officeart/2005/8/layout/radial1"/>
    <dgm:cxn modelId="{9ADEC150-2D42-493D-9EDE-CF2DEE42DF6C}" type="presOf" srcId="{89A8449F-FD16-4E8F-8330-B83E132938C9}" destId="{9F9B01B9-BD90-4C19-A0D2-FE9F3DE86921}" srcOrd="0" destOrd="0" presId="urn:microsoft.com/office/officeart/2005/8/layout/radial1"/>
    <dgm:cxn modelId="{19DCA955-23D7-4A48-AF69-D728DAFCDAA3}" srcId="{FE28156D-1DAB-4963-A2AA-FD94763F5343}" destId="{4A46999C-67B6-4684-9D6E-9E1ED9DEF0D3}" srcOrd="7" destOrd="0" parTransId="{AB057051-F78D-4948-9F71-89AE0EF5092D}" sibTransId="{57FFE922-4268-4232-9BA2-7CEE6D4BE8BA}"/>
    <dgm:cxn modelId="{701AB068-DE92-43B6-95C9-464EA404D845}" type="presOf" srcId="{E25EC6C1-1531-4F51-A8BF-2BAE32A86F9A}" destId="{B9B6520F-93AE-42E7-B847-B989149B80D5}" srcOrd="0" destOrd="0" presId="urn:microsoft.com/office/officeart/2005/8/layout/radial1"/>
    <dgm:cxn modelId="{7FE3104D-F189-4945-977B-947D52C14374}" srcId="{FE28156D-1DAB-4963-A2AA-FD94763F5343}" destId="{FC05EA6E-2043-4961-B2E2-3447CD9E02BB}" srcOrd="2" destOrd="0" parTransId="{1197B853-2320-4F87-91BD-271A06805ACE}" sibTransId="{EF7233B7-C123-4F1D-9378-38E216053851}"/>
    <dgm:cxn modelId="{FC6DEF39-2962-44A1-9BAD-B6CF5C32B296}" srcId="{FE28156D-1DAB-4963-A2AA-FD94763F5343}" destId="{DBBD8E2F-5370-4345-A06E-14535FFD6866}" srcOrd="0" destOrd="0" parTransId="{100FC760-2E6F-42DF-B51B-970DC5D4FB0A}" sibTransId="{2EB3F51D-520F-4B81-B962-56D2827FC6EB}"/>
    <dgm:cxn modelId="{F62ADF36-B584-4E81-8619-BC3CEEB8B3DC}" type="presOf" srcId="{1197B853-2320-4F87-91BD-271A06805ACE}" destId="{15E870E6-A9C9-46F1-9201-0046E334F9A7}" srcOrd="1" destOrd="0" presId="urn:microsoft.com/office/officeart/2005/8/layout/radial1"/>
    <dgm:cxn modelId="{EAD4BF22-C369-4DD3-BE22-1ADADF6323D7}" type="presOf" srcId="{2D3758A0-33B7-4540-9B97-A0616F4D7B9F}" destId="{C5FD8792-4AA4-4893-AB0B-45FACC838CD0}" srcOrd="1" destOrd="0" presId="urn:microsoft.com/office/officeart/2005/8/layout/radial1"/>
    <dgm:cxn modelId="{E9C45E87-8E6D-415D-8570-3B38FE618CF4}" type="presOf" srcId="{112A0002-ECE2-4AF4-A107-19F00FFB999B}" destId="{ACA249FE-CCB4-4628-97A1-D4A80599D748}" srcOrd="1" destOrd="0" presId="urn:microsoft.com/office/officeart/2005/8/layout/radial1"/>
    <dgm:cxn modelId="{ED4AB1E9-41F2-4E62-ADB1-8DD6CE978B05}" srcId="{FE28156D-1DAB-4963-A2AA-FD94763F5343}" destId="{D6B9E96A-F5C6-4DC6-A23F-60ECB8DCBC26}" srcOrd="3" destOrd="0" parTransId="{2D3758A0-33B7-4540-9B97-A0616F4D7B9F}" sibTransId="{67000D64-59F1-4709-8548-C1C3D0602EA3}"/>
    <dgm:cxn modelId="{54BFCF4E-FF7C-4B34-8155-9D3759031A06}" type="presOf" srcId="{6230D7B5-5CA8-4D11-A7DF-C5342B05C41F}" destId="{F72E8B53-6E0A-49D1-B195-1D21726FEDE7}" srcOrd="0" destOrd="0" presId="urn:microsoft.com/office/officeart/2005/8/layout/radial1"/>
    <dgm:cxn modelId="{BD8FF590-1FF9-49F8-985A-CA5862E7C008}" type="presOf" srcId="{FE28156D-1DAB-4963-A2AA-FD94763F5343}" destId="{40F37060-27CB-4763-A178-D16D2C02B794}" srcOrd="0" destOrd="0" presId="urn:microsoft.com/office/officeart/2005/8/layout/radial1"/>
    <dgm:cxn modelId="{491EE5C7-60B5-4574-9042-213B6A0D7358}" srcId="{FE28156D-1DAB-4963-A2AA-FD94763F5343}" destId="{4A7FCC59-99AA-4D29-8F4A-FEC61CC67515}" srcOrd="4" destOrd="0" parTransId="{D180BDBF-73CC-418D-A568-4A77AF783115}" sibTransId="{C29C2A06-9A39-4EB8-A29A-B0C31B3FE72D}"/>
    <dgm:cxn modelId="{8ACF5D4C-A544-4A1E-8CD0-BEFF46E6A4C3}" type="presOf" srcId="{E25EC6C1-1531-4F51-A8BF-2BAE32A86F9A}" destId="{8AD867E4-B5AF-40F9-971A-AD9EDB1D8C2F}" srcOrd="1" destOrd="0" presId="urn:microsoft.com/office/officeart/2005/8/layout/radial1"/>
    <dgm:cxn modelId="{19227588-F165-43F7-B1E2-FF1D69A49F1D}" srcId="{89A8449F-FD16-4E8F-8330-B83E132938C9}" destId="{FE28156D-1DAB-4963-A2AA-FD94763F5343}" srcOrd="0" destOrd="0" parTransId="{8DC5B03D-67B9-44D4-B050-19245DF564BC}" sibTransId="{06313F09-15C5-4697-B1A1-AD68D2EA4EF3}"/>
    <dgm:cxn modelId="{9EAA503A-6F90-4945-931F-7860DDA1F8F0}" type="presOf" srcId="{C34718B3-668B-40B7-BC79-34EE14CB645A}" destId="{5AD02F2D-75A5-4E00-9247-1A1A4AE7CB79}" srcOrd="0" destOrd="0" presId="urn:microsoft.com/office/officeart/2005/8/layout/radial1"/>
    <dgm:cxn modelId="{20BCADDD-4EAC-46AF-A859-BC43614F4991}" type="presOf" srcId="{1197B853-2320-4F87-91BD-271A06805ACE}" destId="{58B2BC4F-8C9A-4753-8179-F1C62D2983C8}" srcOrd="0" destOrd="0" presId="urn:microsoft.com/office/officeart/2005/8/layout/radial1"/>
    <dgm:cxn modelId="{19E3B122-0284-46E9-8A7B-487A405CBA5B}" type="presOf" srcId="{FF27E071-8B61-4566-AA72-73BD900D8B7A}" destId="{199B7A08-3134-44AF-9104-DE83097A3E54}" srcOrd="0" destOrd="0" presId="urn:microsoft.com/office/officeart/2005/8/layout/radial1"/>
    <dgm:cxn modelId="{FA4BF217-9238-4C31-AB7E-6299D25D67A2}" type="presOf" srcId="{FF27E071-8B61-4566-AA72-73BD900D8B7A}" destId="{B63AB447-3C1E-4F32-B28C-20EC756DD0FB}" srcOrd="1" destOrd="0" presId="urn:microsoft.com/office/officeart/2005/8/layout/radial1"/>
    <dgm:cxn modelId="{B2954DA9-A059-4964-9D62-8FB868A905D2}" srcId="{FE28156D-1DAB-4963-A2AA-FD94763F5343}" destId="{C34718B3-668B-40B7-BC79-34EE14CB645A}" srcOrd="5" destOrd="0" parTransId="{FF27E071-8B61-4566-AA72-73BD900D8B7A}" sibTransId="{489400EF-219D-4879-83D4-EA572BA7DAC0}"/>
    <dgm:cxn modelId="{7E78A73B-3EF5-4A0A-890B-B66FC4996EDE}" type="presParOf" srcId="{9F9B01B9-BD90-4C19-A0D2-FE9F3DE86921}" destId="{40F37060-27CB-4763-A178-D16D2C02B794}" srcOrd="0" destOrd="0" presId="urn:microsoft.com/office/officeart/2005/8/layout/radial1"/>
    <dgm:cxn modelId="{3F528F1A-38E9-4B75-B6D3-1AE2ADD153F2}" type="presParOf" srcId="{9F9B01B9-BD90-4C19-A0D2-FE9F3DE86921}" destId="{9E6491B1-220A-4CF4-AB37-9D125FEC2E5C}" srcOrd="1" destOrd="0" presId="urn:microsoft.com/office/officeart/2005/8/layout/radial1"/>
    <dgm:cxn modelId="{F8750073-9020-41D7-AE00-93EB0B1295B6}" type="presParOf" srcId="{9E6491B1-220A-4CF4-AB37-9D125FEC2E5C}" destId="{3FE9512C-A652-4FE0-ADF6-EEE34BCAB8F2}" srcOrd="0" destOrd="0" presId="urn:microsoft.com/office/officeart/2005/8/layout/radial1"/>
    <dgm:cxn modelId="{882E5706-1192-46A7-AAEC-8C77D4242FBB}" type="presParOf" srcId="{9F9B01B9-BD90-4C19-A0D2-FE9F3DE86921}" destId="{41025977-4A17-483C-B020-03899A4053FF}" srcOrd="2" destOrd="0" presId="urn:microsoft.com/office/officeart/2005/8/layout/radial1"/>
    <dgm:cxn modelId="{5884D29D-40B4-47DB-AA3B-5C03B5BD9266}" type="presParOf" srcId="{9F9B01B9-BD90-4C19-A0D2-FE9F3DE86921}" destId="{B9637107-AC74-45ED-A242-F9802F67CD3A}" srcOrd="3" destOrd="0" presId="urn:microsoft.com/office/officeart/2005/8/layout/radial1"/>
    <dgm:cxn modelId="{3FA12B2B-5176-49FC-A133-31F12611A913}" type="presParOf" srcId="{B9637107-AC74-45ED-A242-F9802F67CD3A}" destId="{E6C43E84-D24A-4CE1-B417-C68C47315D3E}" srcOrd="0" destOrd="0" presId="urn:microsoft.com/office/officeart/2005/8/layout/radial1"/>
    <dgm:cxn modelId="{DC01488B-9E30-4841-8051-B06A8F60ABD5}" type="presParOf" srcId="{9F9B01B9-BD90-4C19-A0D2-FE9F3DE86921}" destId="{AA226967-5763-4CD8-A085-A500BA922A27}" srcOrd="4" destOrd="0" presId="urn:microsoft.com/office/officeart/2005/8/layout/radial1"/>
    <dgm:cxn modelId="{C4C260EB-37EB-454D-8595-F3E2023CF1A1}" type="presParOf" srcId="{9F9B01B9-BD90-4C19-A0D2-FE9F3DE86921}" destId="{58B2BC4F-8C9A-4753-8179-F1C62D2983C8}" srcOrd="5" destOrd="0" presId="urn:microsoft.com/office/officeart/2005/8/layout/radial1"/>
    <dgm:cxn modelId="{81427707-64BC-4AB9-911B-8FF25BD2CD9C}" type="presParOf" srcId="{58B2BC4F-8C9A-4753-8179-F1C62D2983C8}" destId="{15E870E6-A9C9-46F1-9201-0046E334F9A7}" srcOrd="0" destOrd="0" presId="urn:microsoft.com/office/officeart/2005/8/layout/radial1"/>
    <dgm:cxn modelId="{CFD9F187-16FF-4604-AB86-ACAEC3BDDE27}" type="presParOf" srcId="{9F9B01B9-BD90-4C19-A0D2-FE9F3DE86921}" destId="{4DF44F45-E1EA-4B9E-82A4-186B7B46CA7F}" srcOrd="6" destOrd="0" presId="urn:microsoft.com/office/officeart/2005/8/layout/radial1"/>
    <dgm:cxn modelId="{02CBD21C-19C6-4ACF-90F7-770C8ABC18B8}" type="presParOf" srcId="{9F9B01B9-BD90-4C19-A0D2-FE9F3DE86921}" destId="{8A27B572-1E06-4EB2-8BA4-09FDC1AC1F83}" srcOrd="7" destOrd="0" presId="urn:microsoft.com/office/officeart/2005/8/layout/radial1"/>
    <dgm:cxn modelId="{6552FB3E-16AC-45BD-83DB-3E8A0650F9E1}" type="presParOf" srcId="{8A27B572-1E06-4EB2-8BA4-09FDC1AC1F83}" destId="{C5FD8792-4AA4-4893-AB0B-45FACC838CD0}" srcOrd="0" destOrd="0" presId="urn:microsoft.com/office/officeart/2005/8/layout/radial1"/>
    <dgm:cxn modelId="{CFB5215A-6C63-490F-B2FE-42CCDBEC246B}" type="presParOf" srcId="{9F9B01B9-BD90-4C19-A0D2-FE9F3DE86921}" destId="{5421BE1D-F20D-4645-A1A5-DD06A5BB86ED}" srcOrd="8" destOrd="0" presId="urn:microsoft.com/office/officeart/2005/8/layout/radial1"/>
    <dgm:cxn modelId="{E82F516B-1381-44A8-AE69-CEC52A78E147}" type="presParOf" srcId="{9F9B01B9-BD90-4C19-A0D2-FE9F3DE86921}" destId="{BF802B93-AC20-4671-84BE-E08B9189365B}" srcOrd="9" destOrd="0" presId="urn:microsoft.com/office/officeart/2005/8/layout/radial1"/>
    <dgm:cxn modelId="{2F136642-1444-4D40-ADD3-C696357E13B8}" type="presParOf" srcId="{BF802B93-AC20-4671-84BE-E08B9189365B}" destId="{856BC3EB-00EB-460B-ABCE-0C5767D27A07}" srcOrd="0" destOrd="0" presId="urn:microsoft.com/office/officeart/2005/8/layout/radial1"/>
    <dgm:cxn modelId="{F62D188C-AFCC-4E63-9697-2B4EE8212B07}" type="presParOf" srcId="{9F9B01B9-BD90-4C19-A0D2-FE9F3DE86921}" destId="{8DD6F16E-3853-49CB-AE17-99809EE1F9B9}" srcOrd="10" destOrd="0" presId="urn:microsoft.com/office/officeart/2005/8/layout/radial1"/>
    <dgm:cxn modelId="{07AE4E6E-0380-411B-AF97-94593293A308}" type="presParOf" srcId="{9F9B01B9-BD90-4C19-A0D2-FE9F3DE86921}" destId="{199B7A08-3134-44AF-9104-DE83097A3E54}" srcOrd="11" destOrd="0" presId="urn:microsoft.com/office/officeart/2005/8/layout/radial1"/>
    <dgm:cxn modelId="{E356D6CA-6D9B-43A3-96A4-5D45650F8986}" type="presParOf" srcId="{199B7A08-3134-44AF-9104-DE83097A3E54}" destId="{B63AB447-3C1E-4F32-B28C-20EC756DD0FB}" srcOrd="0" destOrd="0" presId="urn:microsoft.com/office/officeart/2005/8/layout/radial1"/>
    <dgm:cxn modelId="{A0C697F2-2403-4C9E-AC73-4714F5B93B39}" type="presParOf" srcId="{9F9B01B9-BD90-4C19-A0D2-FE9F3DE86921}" destId="{5AD02F2D-75A5-4E00-9247-1A1A4AE7CB79}" srcOrd="12" destOrd="0" presId="urn:microsoft.com/office/officeart/2005/8/layout/radial1"/>
    <dgm:cxn modelId="{AF5C8521-9874-4710-8449-90CF082162C3}" type="presParOf" srcId="{9F9B01B9-BD90-4C19-A0D2-FE9F3DE86921}" destId="{58911F7E-6128-45E3-A1B2-91E814250A55}" srcOrd="13" destOrd="0" presId="urn:microsoft.com/office/officeart/2005/8/layout/radial1"/>
    <dgm:cxn modelId="{07F5057E-F235-400C-8391-EA714A08D4DE}" type="presParOf" srcId="{58911F7E-6128-45E3-A1B2-91E814250A55}" destId="{ACA249FE-CCB4-4628-97A1-D4A80599D748}" srcOrd="0" destOrd="0" presId="urn:microsoft.com/office/officeart/2005/8/layout/radial1"/>
    <dgm:cxn modelId="{1D0956B3-35B6-434C-829A-2FBD20765B06}" type="presParOf" srcId="{9F9B01B9-BD90-4C19-A0D2-FE9F3DE86921}" destId="{4FB2D276-3AFA-4A0D-A41F-78221E82B017}" srcOrd="14" destOrd="0" presId="urn:microsoft.com/office/officeart/2005/8/layout/radial1"/>
    <dgm:cxn modelId="{B871FF09-0ECF-476A-A950-8C5218A67B49}" type="presParOf" srcId="{9F9B01B9-BD90-4C19-A0D2-FE9F3DE86921}" destId="{8CEBC84E-E823-4E06-99E4-4C797981EA03}" srcOrd="15" destOrd="0" presId="urn:microsoft.com/office/officeart/2005/8/layout/radial1"/>
    <dgm:cxn modelId="{C2302B25-AE61-40D4-8A6E-39158976E0E8}" type="presParOf" srcId="{8CEBC84E-E823-4E06-99E4-4C797981EA03}" destId="{B2EA9153-177D-4D8D-B5FB-15A1071166A0}" srcOrd="0" destOrd="0" presId="urn:microsoft.com/office/officeart/2005/8/layout/radial1"/>
    <dgm:cxn modelId="{FE5B0C9D-8951-48FA-8C43-ECDC9D902C4D}" type="presParOf" srcId="{9F9B01B9-BD90-4C19-A0D2-FE9F3DE86921}" destId="{ADD2B3DE-2B97-4DF1-9AFB-BE51A234E051}" srcOrd="16" destOrd="0" presId="urn:microsoft.com/office/officeart/2005/8/layout/radial1"/>
    <dgm:cxn modelId="{EFF208BF-D67F-4447-B222-1D1193EA35C5}" type="presParOf" srcId="{9F9B01B9-BD90-4C19-A0D2-FE9F3DE86921}" destId="{B9B6520F-93AE-42E7-B847-B989149B80D5}" srcOrd="17" destOrd="0" presId="urn:microsoft.com/office/officeart/2005/8/layout/radial1"/>
    <dgm:cxn modelId="{1F7DABE1-2D6B-4FD8-98FB-98E464CE2058}" type="presParOf" srcId="{B9B6520F-93AE-42E7-B847-B989149B80D5}" destId="{8AD867E4-B5AF-40F9-971A-AD9EDB1D8C2F}" srcOrd="0" destOrd="0" presId="urn:microsoft.com/office/officeart/2005/8/layout/radial1"/>
    <dgm:cxn modelId="{4041FFBA-4442-447E-96CE-B9A57D71B87A}" type="presParOf" srcId="{9F9B01B9-BD90-4C19-A0D2-FE9F3DE86921}" destId="{F72E8B53-6E0A-49D1-B195-1D21726FEDE7}" srcOrd="1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7060-27CB-4763-A178-D16D2C02B794}">
      <dsp:nvSpPr>
        <dsp:cNvPr id="0" name=""/>
        <dsp:cNvSpPr/>
      </dsp:nvSpPr>
      <dsp:spPr>
        <a:xfrm>
          <a:off x="1819254" y="1703367"/>
          <a:ext cx="894134" cy="89413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Systems</a:t>
          </a:r>
          <a:br>
            <a:rPr lang="en-US" sz="1100" kern="1200" dirty="0" smtClean="0"/>
          </a:br>
          <a:r>
            <a:rPr lang="en-US" sz="1100" kern="1200" dirty="0" smtClean="0"/>
            <a:t>Command</a:t>
          </a:r>
          <a:br>
            <a:rPr lang="en-US" sz="1100" kern="1200" dirty="0" smtClean="0"/>
          </a:br>
          <a:r>
            <a:rPr lang="en-US" sz="1100" kern="1200" dirty="0" smtClean="0"/>
            <a:t>Center</a:t>
          </a:r>
          <a:endParaRPr lang="en-US" sz="1100" kern="1200" dirty="0"/>
        </a:p>
      </dsp:txBody>
      <dsp:txXfrm>
        <a:off x="1950197" y="1834310"/>
        <a:ext cx="632248" cy="632248"/>
      </dsp:txXfrm>
    </dsp:sp>
    <dsp:sp modelId="{9E6491B1-220A-4CF4-AB37-9D125FEC2E5C}">
      <dsp:nvSpPr>
        <dsp:cNvPr id="0" name=""/>
        <dsp:cNvSpPr/>
      </dsp:nvSpPr>
      <dsp:spPr>
        <a:xfrm rot="16200000">
          <a:off x="1863287" y="1282579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46170" y="1280181"/>
        <a:ext cx="40303" cy="40303"/>
      </dsp:txXfrm>
    </dsp:sp>
    <dsp:sp modelId="{41025977-4A17-483C-B020-03899A4053FF}">
      <dsp:nvSpPr>
        <dsp:cNvPr id="0" name=""/>
        <dsp:cNvSpPr/>
      </dsp:nvSpPr>
      <dsp:spPr>
        <a:xfrm>
          <a:off x="1819254" y="3164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Office Design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950197" y="134107"/>
        <a:ext cx="632248" cy="632248"/>
      </dsp:txXfrm>
    </dsp:sp>
    <dsp:sp modelId="{B9637107-AC74-45ED-A242-F9802F67CD3A}">
      <dsp:nvSpPr>
        <dsp:cNvPr id="0" name=""/>
        <dsp:cNvSpPr/>
      </dsp:nvSpPr>
      <dsp:spPr>
        <a:xfrm rot="18600000">
          <a:off x="2409722" y="1481465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2605" y="1479067"/>
        <a:ext cx="40303" cy="40303"/>
      </dsp:txXfrm>
    </dsp:sp>
    <dsp:sp modelId="{AA226967-5763-4CD8-A085-A500BA922A27}">
      <dsp:nvSpPr>
        <dsp:cNvPr id="0" name=""/>
        <dsp:cNvSpPr/>
      </dsp:nvSpPr>
      <dsp:spPr>
        <a:xfrm>
          <a:off x="2912124" y="400936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Our Culture</a:t>
          </a:r>
          <a:endParaRPr lang="en-US" sz="1000" kern="1200" dirty="0"/>
        </a:p>
      </dsp:txBody>
      <dsp:txXfrm>
        <a:off x="3043067" y="531879"/>
        <a:ext cx="632248" cy="632248"/>
      </dsp:txXfrm>
    </dsp:sp>
    <dsp:sp modelId="{58B2BC4F-8C9A-4753-8179-F1C62D2983C8}">
      <dsp:nvSpPr>
        <dsp:cNvPr id="0" name=""/>
        <dsp:cNvSpPr/>
      </dsp:nvSpPr>
      <dsp:spPr>
        <a:xfrm rot="21000000">
          <a:off x="2700474" y="1985062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83357" y="1982665"/>
        <a:ext cx="40303" cy="40303"/>
      </dsp:txXfrm>
    </dsp:sp>
    <dsp:sp modelId="{4DF44F45-E1EA-4B9E-82A4-186B7B46CA7F}">
      <dsp:nvSpPr>
        <dsp:cNvPr id="0" name=""/>
        <dsp:cNvSpPr/>
      </dsp:nvSpPr>
      <dsp:spPr>
        <a:xfrm>
          <a:off x="3493628" y="1408130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People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624571" y="1539073"/>
        <a:ext cx="632248" cy="632248"/>
      </dsp:txXfrm>
    </dsp:sp>
    <dsp:sp modelId="{8A27B572-1E06-4EB2-8BA4-09FDC1AC1F83}">
      <dsp:nvSpPr>
        <dsp:cNvPr id="0" name=""/>
        <dsp:cNvSpPr/>
      </dsp:nvSpPr>
      <dsp:spPr>
        <a:xfrm rot="1800000">
          <a:off x="2599497" y="2557732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82380" y="2555334"/>
        <a:ext cx="40303" cy="40303"/>
      </dsp:txXfrm>
    </dsp:sp>
    <dsp:sp modelId="{5421BE1D-F20D-4645-A1A5-DD06A5BB86ED}">
      <dsp:nvSpPr>
        <dsp:cNvPr id="0" name=""/>
        <dsp:cNvSpPr/>
      </dsp:nvSpPr>
      <dsp:spPr>
        <a:xfrm>
          <a:off x="3291674" y="2553469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Processes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22617" y="2684412"/>
        <a:ext cx="632248" cy="632248"/>
      </dsp:txXfrm>
    </dsp:sp>
    <dsp:sp modelId="{BF802B93-AC20-4671-84BE-E08B9189365B}">
      <dsp:nvSpPr>
        <dsp:cNvPr id="0" name=""/>
        <dsp:cNvSpPr/>
      </dsp:nvSpPr>
      <dsp:spPr>
        <a:xfrm rot="4200000">
          <a:off x="2154039" y="2931516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36922" y="2929118"/>
        <a:ext cx="40303" cy="40303"/>
      </dsp:txXfrm>
    </dsp:sp>
    <dsp:sp modelId="{8DD6F16E-3853-49CB-AE17-99809EE1F9B9}">
      <dsp:nvSpPr>
        <dsp:cNvPr id="0" name=""/>
        <dsp:cNvSpPr/>
      </dsp:nvSpPr>
      <dsp:spPr>
        <a:xfrm>
          <a:off x="2400758" y="3301037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Profits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531701" y="3431980"/>
        <a:ext cx="632248" cy="632248"/>
      </dsp:txXfrm>
    </dsp:sp>
    <dsp:sp modelId="{199B7A08-3134-44AF-9104-DE83097A3E54}">
      <dsp:nvSpPr>
        <dsp:cNvPr id="0" name=""/>
        <dsp:cNvSpPr/>
      </dsp:nvSpPr>
      <dsp:spPr>
        <a:xfrm rot="6600000">
          <a:off x="1572535" y="2931516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955418" y="2929118"/>
        <a:ext cx="40303" cy="40303"/>
      </dsp:txXfrm>
    </dsp:sp>
    <dsp:sp modelId="{5AD02F2D-75A5-4E00-9247-1A1A4AE7CB79}">
      <dsp:nvSpPr>
        <dsp:cNvPr id="0" name=""/>
        <dsp:cNvSpPr/>
      </dsp:nvSpPr>
      <dsp:spPr>
        <a:xfrm>
          <a:off x="1237750" y="3301037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Pleasurable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368693" y="3431980"/>
        <a:ext cx="632248" cy="632248"/>
      </dsp:txXfrm>
    </dsp:sp>
    <dsp:sp modelId="{58911F7E-6128-45E3-A1B2-91E814250A55}">
      <dsp:nvSpPr>
        <dsp:cNvPr id="0" name=""/>
        <dsp:cNvSpPr/>
      </dsp:nvSpPr>
      <dsp:spPr>
        <a:xfrm rot="9000000">
          <a:off x="1127077" y="2557732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509960" y="2555334"/>
        <a:ext cx="40303" cy="40303"/>
      </dsp:txXfrm>
    </dsp:sp>
    <dsp:sp modelId="{4FB2D276-3AFA-4A0D-A41F-78221E82B017}">
      <dsp:nvSpPr>
        <dsp:cNvPr id="0" name=""/>
        <dsp:cNvSpPr/>
      </dsp:nvSpPr>
      <dsp:spPr>
        <a:xfrm>
          <a:off x="346834" y="2553469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Systems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77777" y="2684412"/>
        <a:ext cx="632248" cy="632248"/>
      </dsp:txXfrm>
    </dsp:sp>
    <dsp:sp modelId="{8CEBC84E-E823-4E06-99E4-4C797981EA03}">
      <dsp:nvSpPr>
        <dsp:cNvPr id="0" name=""/>
        <dsp:cNvSpPr/>
      </dsp:nvSpPr>
      <dsp:spPr>
        <a:xfrm rot="11400000">
          <a:off x="1026100" y="1985062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408983" y="1982665"/>
        <a:ext cx="40303" cy="40303"/>
      </dsp:txXfrm>
    </dsp:sp>
    <dsp:sp modelId="{ADD2B3DE-2B97-4DF1-9AFB-BE51A234E051}">
      <dsp:nvSpPr>
        <dsp:cNvPr id="0" name=""/>
        <dsp:cNvSpPr/>
      </dsp:nvSpPr>
      <dsp:spPr>
        <a:xfrm>
          <a:off x="144880" y="1408130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</a:t>
          </a:r>
          <a:endParaRPr lang="en-US" sz="1000" kern="1200" dirty="0"/>
        </a:p>
      </dsp:txBody>
      <dsp:txXfrm>
        <a:off x="275823" y="1539073"/>
        <a:ext cx="632248" cy="632248"/>
      </dsp:txXfrm>
    </dsp:sp>
    <dsp:sp modelId="{B9B6520F-93AE-42E7-B847-B989149B80D5}">
      <dsp:nvSpPr>
        <dsp:cNvPr id="0" name=""/>
        <dsp:cNvSpPr/>
      </dsp:nvSpPr>
      <dsp:spPr>
        <a:xfrm rot="13800000">
          <a:off x="1316852" y="1481465"/>
          <a:ext cx="80606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06069" y="1775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699735" y="1479067"/>
        <a:ext cx="40303" cy="40303"/>
      </dsp:txXfrm>
    </dsp:sp>
    <dsp:sp modelId="{F72E8B53-6E0A-49D1-B195-1D21726FEDE7}">
      <dsp:nvSpPr>
        <dsp:cNvPr id="0" name=""/>
        <dsp:cNvSpPr/>
      </dsp:nvSpPr>
      <dsp:spPr>
        <a:xfrm>
          <a:off x="726384" y="400936"/>
          <a:ext cx="894134" cy="8941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Goals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857327" y="531879"/>
        <a:ext cx="632248" cy="63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/>
          <a:lstStyle>
            <a:lvl1pPr algn="r">
              <a:defRPr sz="1300"/>
            </a:lvl1pPr>
          </a:lstStyle>
          <a:p>
            <a:fld id="{BAD023DB-6D19-407F-B79E-67FB37AE8CCC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3" rIns="93047" bIns="465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7" tIns="46523" rIns="93047" bIns="465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047" tIns="46523" rIns="93047" bIns="46523" rtlCol="0" anchor="b"/>
          <a:lstStyle>
            <a:lvl1pPr algn="r">
              <a:defRPr sz="1300"/>
            </a:lvl1pPr>
          </a:lstStyle>
          <a:p>
            <a:fld id="{BEBF55B9-EF0E-44B6-89FA-2770E0FFE3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F55B9-EF0E-44B6-89FA-2770E0FFE3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this text with your prepared letter to your client.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 a general letter here but switch out the client name when applicable.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D6D5-B36F-41A9-8530-3C115F187E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2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3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4" y="2130521"/>
            <a:ext cx="7772977" cy="1469371"/>
          </a:xfrm>
          <a:prstGeom prst="rect">
            <a:avLst/>
          </a:prstGeom>
        </p:spPr>
        <p:txBody>
          <a:bodyPr lIns="82039" tIns="41020" rIns="82039" bIns="410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5" y="3885640"/>
            <a:ext cx="6401955" cy="1753721"/>
          </a:xfrm>
          <a:prstGeom prst="rect">
            <a:avLst/>
          </a:prstGeom>
        </p:spPr>
        <p:txBody>
          <a:bodyPr lIns="82039" tIns="41020" rIns="82039" bIns="41020"/>
          <a:lstStyle>
            <a:lvl1pPr marL="0" indent="0" algn="ctr">
              <a:buNone/>
              <a:defRPr/>
            </a:lvl1pPr>
            <a:lvl2pPr marL="410195" indent="0" algn="ctr">
              <a:buNone/>
              <a:defRPr/>
            </a:lvl2pPr>
            <a:lvl3pPr marL="820391" indent="0" algn="ctr">
              <a:buNone/>
              <a:defRPr/>
            </a:lvl3pPr>
            <a:lvl4pPr marL="1230586" indent="0" algn="ctr">
              <a:buNone/>
              <a:defRPr/>
            </a:lvl4pPr>
            <a:lvl5pPr marL="1640781" indent="0" algn="ctr">
              <a:buNone/>
              <a:defRPr/>
            </a:lvl5pPr>
            <a:lvl6pPr marL="2050976" indent="0" algn="ctr">
              <a:buNone/>
              <a:defRPr/>
            </a:lvl6pPr>
            <a:lvl7pPr marL="2461173" indent="0" algn="ctr">
              <a:buNone/>
              <a:defRPr/>
            </a:lvl7pPr>
            <a:lvl8pPr marL="2871367" indent="0" algn="ctr">
              <a:buNone/>
              <a:defRPr/>
            </a:lvl8pPr>
            <a:lvl9pPr marL="32815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6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8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0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8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F59B-3E1B-4DFD-B977-A573BED09D45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A071-A169-4EF2-88C6-BE5BC3F60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:\Departmental\Marketing\Design Projects\KWRI\Recruiting\Powerpoint\title_slide\recruiting_ppt_titleslide_f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10291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20583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3087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41165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7718" indent="-3077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8205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2" y="336176"/>
            <a:ext cx="484909" cy="6723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346363" y="605118"/>
            <a:ext cx="4156364" cy="3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12" descr="rig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6266892"/>
            <a:ext cx="762000" cy="3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kw-logo-rgb-stack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5580529"/>
            <a:ext cx="1583171" cy="10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827818" y="6454588"/>
            <a:ext cx="1108364" cy="2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www.kw.com</a:t>
            </a: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2978727" y="6542837"/>
            <a:ext cx="3740727" cy="1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9" tIns="41020" rIns="82039" bIns="41020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808080"/>
                </a:solidFill>
              </a:rPr>
              <a:t>© Copyright Keller Williams® Realty, Inc. 2012</a:t>
            </a:r>
          </a:p>
        </p:txBody>
      </p:sp>
    </p:spTree>
    <p:extLst>
      <p:ext uri="{BB962C8B-B14F-4D97-AF65-F5344CB8AC3E}">
        <p14:creationId xmlns:p14="http://schemas.microsoft.com/office/powerpoint/2010/main" val="27235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39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9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39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39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39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10195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20391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30586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40781" algn="ctr" defTabSz="91439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3254" indent="-343254" algn="l" defTabSz="914394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56" indent="-284858" algn="l" defTabSz="914394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281" indent="-227888" algn="l" defTabSz="914394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78" indent="-227888" algn="l" defTabSz="914394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74" indent="-227888" algn="l" defTabSz="914394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6868" indent="-227888" algn="l" defTabSz="91439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064" indent="-227888" algn="l" defTabSz="91439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7261" indent="-227888" algn="l" defTabSz="91439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7455" indent="-227888" algn="l" defTabSz="91439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5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91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86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81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76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73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67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62" algn="l" defTabSz="8203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336176"/>
            <a:ext cx="484909" cy="6723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346363" y="605118"/>
            <a:ext cx="4156364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12" descr="rig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6266890"/>
            <a:ext cx="762000" cy="3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kw-logo-rgb-stack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5580529"/>
            <a:ext cx="1583171" cy="10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827818" y="6454588"/>
            <a:ext cx="1108364" cy="2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www.kw.com</a:t>
            </a: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2978727" y="6542835"/>
            <a:ext cx="3740727" cy="1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808080"/>
                </a:solidFill>
              </a:rPr>
              <a:t>© Copyright Keller Williams® Realty, Inc. 2012</a:t>
            </a:r>
          </a:p>
        </p:txBody>
      </p:sp>
    </p:spTree>
    <p:extLst>
      <p:ext uri="{BB962C8B-B14F-4D97-AF65-F5344CB8AC3E}">
        <p14:creationId xmlns:p14="http://schemas.microsoft.com/office/powerpoint/2010/main" val="16161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10291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20583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30874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41165" algn="ctr" defTabSz="91460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7446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737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8029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8320" indent="-227940" algn="l" defTabSz="91460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31.png"/><Relationship Id="rId5" Type="http://schemas.openxmlformats.org/officeDocument/2006/relationships/image" Target="../media/image8.jpe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7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management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managementone.com/wp-content/uploads/2011/10/Solution-for-systems-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53476"/>
            <a:ext cx="4038602" cy="5001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92921"/>
            <a:ext cx="7350369" cy="80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29" y="176784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Command Center for m1software</a:t>
            </a:r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2" y="1063800"/>
            <a:ext cx="7350368" cy="461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029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92921"/>
            <a:ext cx="7350369" cy="80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29" y="17678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Training / Video’s</a:t>
            </a:r>
          </a:p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Inside m1software</a:t>
            </a:r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3893"/>
            <a:ext cx="571591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5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92921"/>
            <a:ext cx="7350369" cy="80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29" y="17678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Training / Scripts / Video’s </a:t>
            </a:r>
          </a:p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Inside m1software</a:t>
            </a:r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29" y="1113893"/>
            <a:ext cx="5035550" cy="4584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13893"/>
            <a:ext cx="5725626" cy="45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88" y="1113893"/>
            <a:ext cx="4351456" cy="45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8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" y="5902819"/>
            <a:ext cx="3449096" cy="798576"/>
          </a:xfrm>
          <a:prstGeom prst="rect">
            <a:avLst/>
          </a:prstGeom>
        </p:spPr>
      </p:pic>
      <p:pic>
        <p:nvPicPr>
          <p:cNvPr id="11" name="Picture 10" descr="small_gray_logo_pane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2" name="Picture 11" descr="M1PM_Logo_R_rgb_no_PM_FLAT 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pic>
        <p:nvPicPr>
          <p:cNvPr id="16" name="Picture 15" descr="3-PHOT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3352800" cy="812800"/>
          </a:xfrm>
          <a:prstGeom prst="rect">
            <a:avLst/>
          </a:prstGeom>
        </p:spPr>
      </p:pic>
      <p:pic>
        <p:nvPicPr>
          <p:cNvPr id="21" name="Picture 20" descr="M1_1_ghosted_WH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6023"/>
            <a:ext cx="2554330" cy="45623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6352"/>
            <a:ext cx="4267200" cy="804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57600" y="228600"/>
            <a:ext cx="347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Human Resources</a:t>
            </a:r>
            <a:endParaRPr lang="en-US" sz="2400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>
            <a:spLocks noGrp="1"/>
          </p:cNvSpPr>
          <p:nvPr>
            <p:ph idx="1"/>
          </p:nvPr>
        </p:nvSpPr>
        <p:spPr>
          <a:xfrm>
            <a:off x="762000" y="1113893"/>
            <a:ext cx="8077199" cy="45259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Set up and manage Medical Benefits with no administrative overhead</a:t>
            </a:r>
          </a:p>
          <a:p>
            <a:pPr eaLnBrk="1" hangingPunct="1"/>
            <a:endParaRPr lang="en-US" altLang="en-US" sz="2800" dirty="0" smtClean="0"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  <a:p>
            <a:pPr eaLnBrk="1" hangingPunct="1"/>
            <a:r>
              <a:rPr lang="en-US" altLang="en-US" sz="2800" dirty="0" smtClean="0"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Retirement Benefits with no overhead</a:t>
            </a:r>
          </a:p>
          <a:p>
            <a:pPr eaLnBrk="1" hangingPunct="1"/>
            <a:endParaRPr lang="en-US" altLang="en-US" sz="2800" dirty="0" smtClean="0"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21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92921"/>
            <a:ext cx="7350369" cy="80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29" y="352859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Management One’s Structure</a:t>
            </a:r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77628"/>
              </p:ext>
            </p:extLst>
          </p:nvPr>
        </p:nvGraphicFramePr>
        <p:xfrm>
          <a:off x="4419600" y="1135664"/>
          <a:ext cx="4532644" cy="419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1156821"/>
            <a:ext cx="335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People</a:t>
            </a:r>
          </a:p>
          <a:p>
            <a:pPr>
              <a:buClr>
                <a:srgbClr val="7A0000"/>
              </a:buClr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Process</a:t>
            </a:r>
          </a:p>
          <a:p>
            <a:pPr>
              <a:buClr>
                <a:srgbClr val="7A0000"/>
              </a:buClr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Profits</a:t>
            </a: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Pleasure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4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" y="5902819"/>
            <a:ext cx="3449096" cy="798576"/>
          </a:xfrm>
          <a:prstGeom prst="rect">
            <a:avLst/>
          </a:prstGeom>
        </p:spPr>
      </p:pic>
      <p:pic>
        <p:nvPicPr>
          <p:cNvPr id="11" name="Picture 10" descr="small_gray_logo_pane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2" name="Picture 11" descr="M1PM_Logo_R_rgb_no_PM_FLAT 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pic>
        <p:nvPicPr>
          <p:cNvPr id="16" name="Picture 15" descr="3-PHOT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3352800" cy="812800"/>
          </a:xfrm>
          <a:prstGeom prst="rect">
            <a:avLst/>
          </a:prstGeom>
        </p:spPr>
      </p:pic>
      <p:pic>
        <p:nvPicPr>
          <p:cNvPr id="20" name="Picture 19" descr="LETTER_ghosted_pane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352800" cy="4673600"/>
          </a:xfrm>
          <a:prstGeom prst="rect">
            <a:avLst/>
          </a:prstGeom>
        </p:spPr>
      </p:pic>
      <p:pic>
        <p:nvPicPr>
          <p:cNvPr id="21" name="Picture 20" descr="M1_1_ghosted_WH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6023"/>
            <a:ext cx="2554330" cy="45623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6352"/>
            <a:ext cx="4267200" cy="804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57600" y="228600"/>
            <a:ext cx="347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Staff Efficiency</a:t>
            </a:r>
            <a:endParaRPr lang="en-US" sz="2000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38" y="1143000"/>
            <a:ext cx="33147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1400" dirty="0" smtClean="0">
                <a:latin typeface="Century Gothic" panose="020B0502020202020204" pitchFamily="34" charset="0"/>
              </a:rPr>
              <a:t>Team players </a:t>
            </a:r>
            <a:r>
              <a:rPr lang="en-US" sz="1400" dirty="0">
                <a:latin typeface="Century Gothic" panose="020B0502020202020204" pitchFamily="34" charset="0"/>
              </a:rPr>
              <a:t>are required to </a:t>
            </a:r>
            <a:r>
              <a:rPr lang="en-US" sz="1400" dirty="0" smtClean="0">
                <a:latin typeface="Century Gothic" panose="020B0502020202020204" pitchFamily="34" charset="0"/>
              </a:rPr>
              <a:t>complete:</a:t>
            </a:r>
          </a:p>
          <a:p>
            <a:pPr>
              <a:lnSpc>
                <a:spcPct val="150000"/>
              </a:lnSpc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     A) </a:t>
            </a:r>
            <a:r>
              <a:rPr lang="en-US" sz="1400" dirty="0" smtClean="0">
                <a:latin typeface="Century Gothic" panose="020B0502020202020204" pitchFamily="34" charset="0"/>
              </a:rPr>
              <a:t>The First 100 Days of Training</a:t>
            </a:r>
          </a:p>
          <a:p>
            <a:pPr>
              <a:lnSpc>
                <a:spcPct val="150000"/>
              </a:lnSpc>
              <a:defRPr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 smtClean="0">
                <a:latin typeface="Century Gothic" panose="020B0502020202020204" pitchFamily="34" charset="0"/>
              </a:rPr>
              <a:t>      </a:t>
            </a:r>
            <a:r>
              <a:rPr lang="en-US" sz="1400" dirty="0">
                <a:latin typeface="Century Gothic" panose="020B0502020202020204" pitchFamily="34" charset="0"/>
              </a:rPr>
              <a:t>B) </a:t>
            </a:r>
            <a:r>
              <a:rPr lang="en-US" sz="1400" dirty="0" smtClean="0">
                <a:latin typeface="Century Gothic" panose="020B0502020202020204" pitchFamily="34" charset="0"/>
              </a:rPr>
              <a:t> 12 </a:t>
            </a:r>
            <a:r>
              <a:rPr lang="en-US" sz="1400" dirty="0">
                <a:latin typeface="Century Gothic" panose="020B0502020202020204" pitchFamily="34" charset="0"/>
              </a:rPr>
              <a:t>weeks </a:t>
            </a:r>
            <a:r>
              <a:rPr lang="en-US" sz="1400" dirty="0" smtClean="0">
                <a:latin typeface="Century Gothic" panose="020B0502020202020204" pitchFamily="34" charset="0"/>
              </a:rPr>
              <a:t>on the job 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          training</a:t>
            </a:r>
            <a:endParaRPr lang="en-US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 smtClean="0">
                <a:latin typeface="Century Gothic" panose="020B0502020202020204" pitchFamily="34" charset="0"/>
              </a:rPr>
              <a:t>      </a:t>
            </a:r>
            <a:r>
              <a:rPr lang="en-US" sz="1400" dirty="0">
                <a:latin typeface="Century Gothic" panose="020B0502020202020204" pitchFamily="34" charset="0"/>
              </a:rPr>
              <a:t>C) Must past </a:t>
            </a:r>
            <a:r>
              <a:rPr lang="en-US" sz="1400" dirty="0" smtClean="0">
                <a:latin typeface="Century Gothic" panose="020B0502020202020204" pitchFamily="34" charset="0"/>
              </a:rPr>
              <a:t>all written </a:t>
            </a:r>
            <a:r>
              <a:rPr lang="en-US" sz="1400" dirty="0">
                <a:latin typeface="Century Gothic" panose="020B0502020202020204" pitchFamily="34" charset="0"/>
              </a:rPr>
              <a:t>test 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          with a 90</a:t>
            </a:r>
            <a:r>
              <a:rPr lang="en-US" sz="1400" dirty="0">
                <a:latin typeface="Century Gothic" panose="020B0502020202020204" pitchFamily="34" charset="0"/>
              </a:rPr>
              <a:t>% </a:t>
            </a:r>
            <a:r>
              <a:rPr lang="en-US" sz="1400" dirty="0" smtClean="0">
                <a:latin typeface="Century Gothic" panose="020B0502020202020204" pitchFamily="34" charset="0"/>
              </a:rPr>
              <a:t>rating plus</a:t>
            </a:r>
            <a:endParaRPr lang="en-US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 smtClean="0">
                <a:latin typeface="Century Gothic" panose="020B0502020202020204" pitchFamily="34" charset="0"/>
              </a:rPr>
              <a:t>      </a:t>
            </a:r>
            <a:r>
              <a:rPr lang="en-US" sz="1400" dirty="0">
                <a:latin typeface="Century Gothic" panose="020B0502020202020204" pitchFamily="34" charset="0"/>
              </a:rPr>
              <a:t>D) Must have management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          approval before working 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          with clients</a:t>
            </a:r>
            <a:endParaRPr lang="en-US" sz="1400" dirty="0" smtClean="0">
              <a:solidFill>
                <a:srgbClr val="A20000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buClr>
                <a:srgbClr val="7A0000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5334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8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63000" cy="4800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231" y="28289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KASH Model</a:t>
            </a:r>
          </a:p>
          <a:p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" y="1156821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Knowledge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rgbClr val="7A0000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        </a:t>
            </a:r>
            <a:r>
              <a:rPr lang="en-US" sz="1600" dirty="0" smtClean="0">
                <a:solidFill>
                  <a:prstClr val="black"/>
                </a:solidFill>
              </a:rPr>
              <a:t>It is the basis of enthusiasm and confidence.  Knowledge is the fuel for desired    </a:t>
            </a:r>
          </a:p>
          <a:p>
            <a:pPr>
              <a:buClr>
                <a:srgbClr val="7A0000"/>
              </a:buClr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performance and productivity 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Attitudes and Beliefs</a:t>
            </a:r>
          </a:p>
          <a:p>
            <a:pPr>
              <a:buClr>
                <a:srgbClr val="7A0000"/>
              </a:buClr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1600" dirty="0" smtClean="0">
                <a:solidFill>
                  <a:prstClr val="black"/>
                </a:solidFill>
              </a:rPr>
              <a:t>Attitudes and Beliefs affect all actions and levels of Production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Skills</a:t>
            </a:r>
          </a:p>
          <a:p>
            <a:pPr>
              <a:buClr>
                <a:srgbClr val="7A0000"/>
              </a:buClr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1600" dirty="0" smtClean="0">
                <a:solidFill>
                  <a:prstClr val="black"/>
                </a:solidFill>
              </a:rPr>
              <a:t>Skills </a:t>
            </a:r>
            <a:r>
              <a:rPr lang="en-US" sz="1600" dirty="0" smtClean="0">
                <a:solidFill>
                  <a:prstClr val="black"/>
                </a:solidFill>
              </a:rPr>
              <a:t>need to learned in structural training and practical experience</a:t>
            </a: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A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Habits</a:t>
            </a:r>
          </a:p>
          <a:p>
            <a:pPr>
              <a:buClr>
                <a:srgbClr val="7A0000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      Successful Habits of high performance are developed through repeated behavior in       </a:t>
            </a:r>
          </a:p>
          <a:p>
            <a:pPr>
              <a:buClr>
                <a:srgbClr val="7A0000"/>
              </a:buClr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environments that support and reward that behavior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Clr>
                <a:srgbClr val="7A0000"/>
              </a:buClr>
            </a:pPr>
            <a:r>
              <a:rPr lang="en-US" sz="1600" spc="3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Training becomes truly powerful when </a:t>
            </a:r>
            <a:r>
              <a:rPr lang="en-US" sz="16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these </a:t>
            </a:r>
            <a:r>
              <a:rPr lang="en-US" sz="1600" spc="3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KASH principals are used</a:t>
            </a:r>
          </a:p>
          <a:p>
            <a:pPr>
              <a:buClr>
                <a:srgbClr val="7A0000"/>
              </a:buClr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04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First 100 Days</a:t>
            </a:r>
            <a:endParaRPr lang="en-US" sz="2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75" y="5865802"/>
            <a:ext cx="3352800" cy="839798"/>
          </a:xfrm>
          <a:prstGeom prst="rect">
            <a:avLst/>
          </a:prstGeom>
        </p:spPr>
      </p:pic>
      <p:pic>
        <p:nvPicPr>
          <p:cNvPr id="13" name="Picture 12" descr="C:\Users\Ron\AppData\Local\Microsoft\Windows\Temporary Internet Files\Content.IE5\ZEWDPSU9\iStock_000003428595XSmal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76" y="5865802"/>
            <a:ext cx="1065124" cy="8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Ron\AppData\Local\Microsoft\Windows\Temporary Internet Files\Content.IE5\AHBUG46G\iStock_000030766480XSmal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9" y="5870932"/>
            <a:ext cx="1090612" cy="8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Ron\AppData\Local\Microsoft\Windows\Temporary Internet Files\Content.IE5\F2B4EGDG\iStock_000003390587X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5802"/>
            <a:ext cx="1068475" cy="85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74676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96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04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Closed Training Loop</a:t>
            </a:r>
            <a:endParaRPr lang="en-US" sz="2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75" y="5865802"/>
            <a:ext cx="3352800" cy="839798"/>
          </a:xfrm>
          <a:prstGeom prst="rect">
            <a:avLst/>
          </a:prstGeom>
        </p:spPr>
      </p:pic>
      <p:pic>
        <p:nvPicPr>
          <p:cNvPr id="13" name="Picture 12" descr="C:\Users\Ron\AppData\Local\Microsoft\Windows\Temporary Internet Files\Content.IE5\ZEWDPSU9\iStock_000003428595XSmal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76" y="5865802"/>
            <a:ext cx="1065124" cy="8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Ron\AppData\Local\Microsoft\Windows\Temporary Internet Files\Content.IE5\AHBUG46G\iStock_000030766480XSmal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9" y="5870932"/>
            <a:ext cx="1090612" cy="8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Ron\AppData\Local\Microsoft\Windows\Temporary Internet Files\Content.IE5\F2B4EGDG\iStock_000003390587XSma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5802"/>
            <a:ext cx="1068475" cy="85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Ron\AppData\Local\Microsoft\Windows\Temporary Internet Files\Content.Word\New Pictur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2270"/>
            <a:ext cx="7464107" cy="480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253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231" y="28289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Competency</a:t>
            </a:r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2" y="907455"/>
            <a:ext cx="5575998" cy="47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41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92921"/>
            <a:ext cx="7350369" cy="804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1"/>
            <a:ext cx="2895600" cy="665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5802"/>
            <a:ext cx="5339024" cy="839798"/>
          </a:xfrm>
          <a:prstGeom prst="rect">
            <a:avLst/>
          </a:prstGeom>
        </p:spPr>
      </p:pic>
      <p:pic>
        <p:nvPicPr>
          <p:cNvPr id="16" name="Picture 15" descr="small_gray_logo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784"/>
            <a:ext cx="1066800" cy="813816"/>
          </a:xfrm>
          <a:prstGeom prst="rect">
            <a:avLst/>
          </a:prstGeom>
        </p:spPr>
      </p:pic>
      <p:pic>
        <p:nvPicPr>
          <p:cNvPr id="17" name="Picture 16" descr="M1PM_Logo_R_rgb_no_PM_FLAT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219200" cy="10376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960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spc="300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029" y="17678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Job Descriptions in each Division</a:t>
            </a:r>
          </a:p>
          <a:p>
            <a:endParaRPr lang="en-US" sz="12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A2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A2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3-PHOTO_PANE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4" y="5865802"/>
            <a:ext cx="3352800" cy="83979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92200"/>
            <a:ext cx="880903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27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29" y="228599"/>
            <a:ext cx="4094271" cy="804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2819"/>
            <a:ext cx="3352800" cy="798576"/>
          </a:xfrm>
          <a:prstGeom prst="rect">
            <a:avLst/>
          </a:prstGeom>
        </p:spPr>
      </p:pic>
      <p:pic>
        <p:nvPicPr>
          <p:cNvPr id="12" name="Picture 11" descr="small_gray_logo_pan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8600"/>
            <a:ext cx="1066800" cy="813816"/>
          </a:xfrm>
          <a:prstGeom prst="rect">
            <a:avLst/>
          </a:prstGeom>
        </p:spPr>
      </p:pic>
      <p:pic>
        <p:nvPicPr>
          <p:cNvPr id="15" name="Picture 14" descr="LETTER_ghosted_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352800" cy="4673600"/>
          </a:xfrm>
          <a:prstGeom prst="rect">
            <a:avLst/>
          </a:prstGeom>
        </p:spPr>
      </p:pic>
      <p:pic>
        <p:nvPicPr>
          <p:cNvPr id="4" name="Picture 3" descr="3-PHOTO_PANE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352800" cy="812800"/>
          </a:xfrm>
          <a:prstGeom prst="rect">
            <a:avLst/>
          </a:prstGeom>
        </p:spPr>
      </p:pic>
      <p:pic>
        <p:nvPicPr>
          <p:cNvPr id="6" name="Picture 5" descr="M1_1_ghosted_WH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1392129" cy="2514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>
                <a:solidFill>
                  <a:srgbClr val="C00000"/>
                </a:solidFill>
                <a:latin typeface="Century Gothic" pitchFamily="34" charset="0"/>
              </a:rPr>
              <a:t>m</a:t>
            </a:r>
            <a:r>
              <a:rPr lang="en-US" sz="1500" b="1" spc="300" dirty="0" smtClean="0">
                <a:solidFill>
                  <a:srgbClr val="C00000"/>
                </a:solidFill>
                <a:latin typeface="Century Gothic" pitchFamily="34" charset="0"/>
              </a:rPr>
              <a:t>anagement one </a:t>
            </a:r>
          </a:p>
          <a:p>
            <a:r>
              <a:rPr lang="en-US" sz="900" b="1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Property Management</a:t>
            </a:r>
            <a:endParaRPr lang="en-US" sz="900" b="1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371600"/>
            <a:ext cx="352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m1software</a:t>
            </a:r>
          </a:p>
          <a:p>
            <a:r>
              <a:rPr lang="en-US" sz="1400" spc="3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Proprietary Property Management Software</a:t>
            </a:r>
            <a:endParaRPr lang="en-US" sz="1400" spc="3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267200" y="1879431"/>
            <a:ext cx="3947259" cy="2839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19" descr="M1PM_Logo_R_rgb_no_PM_FLAT 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4510"/>
            <a:ext cx="1219200" cy="988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1000" y="425885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Management One </a:t>
            </a:r>
            <a:endParaRPr lang="en-US" sz="2000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33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99122</TotalTime>
  <Words>306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Custom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Lewis</dc:creator>
  <cp:lastModifiedBy>Ron Sudman</cp:lastModifiedBy>
  <cp:revision>430</cp:revision>
  <cp:lastPrinted>2015-05-10T21:19:13Z</cp:lastPrinted>
  <dcterms:created xsi:type="dcterms:W3CDTF">2012-11-14T04:59:52Z</dcterms:created>
  <dcterms:modified xsi:type="dcterms:W3CDTF">2015-05-19T00:52:34Z</dcterms:modified>
</cp:coreProperties>
</file>